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5"/>
  </p:notesMasterIdLst>
  <p:handoutMasterIdLst>
    <p:handoutMasterId r:id="rId26"/>
  </p:handout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124" d="100"/>
        <a:sy n="124"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BCA151-C16D-4BC7-93DE-C66C3D8C6C80}"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216AC4-6CE0-4AA5-8457-F884E5C3B2D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F216AC4-6CE0-4AA5-8457-F884E5C3B2DD}" type="slidenum">
              <a:rPr lang="zh-CN" altLang="en-US" smtClean="0"/>
              <a:t>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p:txBody>
          <a:bodyPr/>
          <a:lstStyle>
            <a:lvl1pPr>
              <a:defRPr/>
            </a:lvl1pPr>
          </a:lstStyle>
          <a:p>
            <a:endParaRPr lang="en-US" altLang="zh-CN"/>
          </a:p>
        </p:txBody>
      </p:sp>
      <p:sp>
        <p:nvSpPr>
          <p:cNvPr id="5" name="Rectangle 5"/>
          <p:cNvSpPr>
            <a:spLocks noGrp="1" noChangeArrowheads="1"/>
          </p:cNvSpPr>
          <p:nvPr>
            <p:ph type="ftr" sz="quarter" idx="11"/>
          </p:nvPr>
        </p:nvSpPr>
        <p:spPr/>
        <p:txBody>
          <a:bodyPr/>
          <a:lstStyle>
            <a:lvl1pPr>
              <a:defRPr/>
            </a:lvl1pPr>
          </a:lstStyle>
          <a:p>
            <a:endParaRPr lang="en-US" altLang="zh-CN"/>
          </a:p>
        </p:txBody>
      </p:sp>
      <p:sp>
        <p:nvSpPr>
          <p:cNvPr id="6" name="Rectangle 6"/>
          <p:cNvSpPr>
            <a:spLocks noGrp="1" noChangeArrowheads="1"/>
          </p:cNvSpPr>
          <p:nvPr>
            <p:ph type="sldNum" sz="quarter" idx="12"/>
          </p:nvPr>
        </p:nvSpPr>
        <p:spPr/>
        <p:txBody>
          <a:bodyPr/>
          <a:lstStyle>
            <a:lvl1pPr>
              <a:defRPr/>
            </a:lvl1pPr>
          </a:lstStyle>
          <a:p>
            <a:fld id="{0C14B8DA-D295-487C-9033-AC18779A7A6D}" type="slidenum">
              <a:rPr lang="en-US" altLang="zh-CN" smtClean="0"/>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endParaRPr lang="en-US" altLang="zh-CN"/>
          </a:p>
        </p:txBody>
      </p:sp>
      <p:sp>
        <p:nvSpPr>
          <p:cNvPr id="5" name="Rectangle 5"/>
          <p:cNvSpPr>
            <a:spLocks noGrp="1" noChangeArrowheads="1"/>
          </p:cNvSpPr>
          <p:nvPr>
            <p:ph type="ftr" sz="quarter" idx="11"/>
          </p:nvPr>
        </p:nvSpPr>
        <p:spPr/>
        <p:txBody>
          <a:bodyPr/>
          <a:lstStyle>
            <a:lvl1pPr>
              <a:defRPr/>
            </a:lvl1pPr>
          </a:lstStyle>
          <a:p>
            <a:endParaRPr lang="en-US" altLang="zh-CN"/>
          </a:p>
        </p:txBody>
      </p:sp>
      <p:sp>
        <p:nvSpPr>
          <p:cNvPr id="6" name="Rectangle 6"/>
          <p:cNvSpPr>
            <a:spLocks noGrp="1" noChangeArrowheads="1"/>
          </p:cNvSpPr>
          <p:nvPr>
            <p:ph type="sldNum" sz="quarter" idx="12"/>
          </p:nvPr>
        </p:nvSpPr>
        <p:spPr/>
        <p:txBody>
          <a:bodyPr/>
          <a:lstStyle>
            <a:lvl1pPr>
              <a:defRPr/>
            </a:lvl1pPr>
          </a:lstStyle>
          <a:p>
            <a:fld id="{ACF4FA57-3417-4CD0-A41C-1C08C31FA079}" type="slidenum">
              <a:rPr lang="en-US" altLang="zh-CN" smtClean="0"/>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endParaRPr lang="en-US" altLang="zh-CN"/>
          </a:p>
        </p:txBody>
      </p:sp>
      <p:sp>
        <p:nvSpPr>
          <p:cNvPr id="5" name="Rectangle 5"/>
          <p:cNvSpPr>
            <a:spLocks noGrp="1" noChangeArrowheads="1"/>
          </p:cNvSpPr>
          <p:nvPr>
            <p:ph type="ftr" sz="quarter" idx="11"/>
          </p:nvPr>
        </p:nvSpPr>
        <p:spPr/>
        <p:txBody>
          <a:bodyPr/>
          <a:lstStyle>
            <a:lvl1pPr>
              <a:defRPr/>
            </a:lvl1pPr>
          </a:lstStyle>
          <a:p>
            <a:endParaRPr lang="en-US" altLang="zh-CN"/>
          </a:p>
        </p:txBody>
      </p:sp>
      <p:sp>
        <p:nvSpPr>
          <p:cNvPr id="6" name="Rectangle 6"/>
          <p:cNvSpPr>
            <a:spLocks noGrp="1" noChangeArrowheads="1"/>
          </p:cNvSpPr>
          <p:nvPr>
            <p:ph type="sldNum" sz="quarter" idx="12"/>
          </p:nvPr>
        </p:nvSpPr>
        <p:spPr/>
        <p:txBody>
          <a:bodyPr/>
          <a:lstStyle>
            <a:lvl1pPr>
              <a:defRPr/>
            </a:lvl1pPr>
          </a:lstStyle>
          <a:p>
            <a:fld id="{19D9BA75-0A17-42B9-A047-F2D85BB43D92}" type="slidenum">
              <a:rPr lang="en-US" altLang="zh-CN" smtClean="0"/>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endParaRPr lang="en-US" altLang="zh-CN"/>
          </a:p>
        </p:txBody>
      </p:sp>
      <p:sp>
        <p:nvSpPr>
          <p:cNvPr id="5" name="Rectangle 5"/>
          <p:cNvSpPr>
            <a:spLocks noGrp="1" noChangeArrowheads="1"/>
          </p:cNvSpPr>
          <p:nvPr>
            <p:ph type="ftr" sz="quarter" idx="11"/>
          </p:nvPr>
        </p:nvSpPr>
        <p:spPr/>
        <p:txBody>
          <a:bodyPr/>
          <a:lstStyle>
            <a:lvl1pPr>
              <a:defRPr/>
            </a:lvl1pPr>
          </a:lstStyle>
          <a:p>
            <a:endParaRPr lang="en-US" altLang="zh-CN"/>
          </a:p>
        </p:txBody>
      </p:sp>
      <p:sp>
        <p:nvSpPr>
          <p:cNvPr id="6" name="Rectangle 6"/>
          <p:cNvSpPr>
            <a:spLocks noGrp="1" noChangeArrowheads="1"/>
          </p:cNvSpPr>
          <p:nvPr>
            <p:ph type="sldNum" sz="quarter" idx="12"/>
          </p:nvPr>
        </p:nvSpPr>
        <p:spPr/>
        <p:txBody>
          <a:bodyPr/>
          <a:lstStyle>
            <a:lvl1pPr>
              <a:defRPr/>
            </a:lvl1pPr>
          </a:lstStyle>
          <a:p>
            <a:fld id="{C6203F1A-36AD-4F0C-B32C-5ACE11D5B885}" type="slidenum">
              <a:rPr lang="en-US" altLang="zh-CN" smtClean="0"/>
              <a:t>‹#›</a:t>
            </a:fld>
            <a:endParaRPr lang="en-US" altLang="zh-C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p:txBody>
          <a:bodyPr/>
          <a:lstStyle>
            <a:lvl1pPr>
              <a:defRPr/>
            </a:lvl1pPr>
          </a:lstStyle>
          <a:p>
            <a:endParaRPr lang="en-US" altLang="zh-CN"/>
          </a:p>
        </p:txBody>
      </p:sp>
      <p:sp>
        <p:nvSpPr>
          <p:cNvPr id="5" name="Rectangle 5"/>
          <p:cNvSpPr>
            <a:spLocks noGrp="1" noChangeArrowheads="1"/>
          </p:cNvSpPr>
          <p:nvPr>
            <p:ph type="ftr" sz="quarter" idx="11"/>
          </p:nvPr>
        </p:nvSpPr>
        <p:spPr/>
        <p:txBody>
          <a:bodyPr/>
          <a:lstStyle>
            <a:lvl1pPr>
              <a:defRPr/>
            </a:lvl1pPr>
          </a:lstStyle>
          <a:p>
            <a:endParaRPr lang="en-US" altLang="zh-CN"/>
          </a:p>
        </p:txBody>
      </p:sp>
      <p:sp>
        <p:nvSpPr>
          <p:cNvPr id="6" name="Rectangle 6"/>
          <p:cNvSpPr>
            <a:spLocks noGrp="1" noChangeArrowheads="1"/>
          </p:cNvSpPr>
          <p:nvPr>
            <p:ph type="sldNum" sz="quarter" idx="12"/>
          </p:nvPr>
        </p:nvSpPr>
        <p:spPr/>
        <p:txBody>
          <a:bodyPr/>
          <a:lstStyle>
            <a:lvl1pPr>
              <a:defRPr/>
            </a:lvl1pPr>
          </a:lstStyle>
          <a:p>
            <a:fld id="{8252526E-D416-4FFE-ADEE-ECE28C9F30A4}" type="slidenum">
              <a:rPr lang="en-US" altLang="zh-CN" smtClean="0"/>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endParaRPr lang="en-US" altLang="zh-CN"/>
          </a:p>
        </p:txBody>
      </p:sp>
      <p:sp>
        <p:nvSpPr>
          <p:cNvPr id="6" name="Rectangle 5"/>
          <p:cNvSpPr>
            <a:spLocks noGrp="1" noChangeArrowheads="1"/>
          </p:cNvSpPr>
          <p:nvPr>
            <p:ph type="ftr" sz="quarter" idx="11"/>
          </p:nvPr>
        </p:nvSpPr>
        <p:spPr/>
        <p:txBody>
          <a:bodyPr/>
          <a:lstStyle>
            <a:lvl1pPr>
              <a:defRPr/>
            </a:lvl1pPr>
          </a:lstStyle>
          <a:p>
            <a:endParaRPr lang="en-US" altLang="zh-CN"/>
          </a:p>
        </p:txBody>
      </p:sp>
      <p:sp>
        <p:nvSpPr>
          <p:cNvPr id="7" name="Rectangle 6"/>
          <p:cNvSpPr>
            <a:spLocks noGrp="1" noChangeArrowheads="1"/>
          </p:cNvSpPr>
          <p:nvPr>
            <p:ph type="sldNum" sz="quarter" idx="12"/>
          </p:nvPr>
        </p:nvSpPr>
        <p:spPr/>
        <p:txBody>
          <a:bodyPr/>
          <a:lstStyle>
            <a:lvl1pPr>
              <a:defRPr/>
            </a:lvl1pPr>
          </a:lstStyle>
          <a:p>
            <a:fld id="{43046FCA-31B3-4953-B444-A02CA63777D7}" type="slidenum">
              <a:rPr lang="en-US" altLang="zh-CN" smtClean="0"/>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endParaRPr lang="en-US" altLang="zh-CN"/>
          </a:p>
        </p:txBody>
      </p:sp>
      <p:sp>
        <p:nvSpPr>
          <p:cNvPr id="8" name="Rectangle 5"/>
          <p:cNvSpPr>
            <a:spLocks noGrp="1" noChangeArrowheads="1"/>
          </p:cNvSpPr>
          <p:nvPr>
            <p:ph type="ftr" sz="quarter" idx="11"/>
          </p:nvPr>
        </p:nvSpPr>
        <p:spPr/>
        <p:txBody>
          <a:bodyPr/>
          <a:lstStyle>
            <a:lvl1pPr>
              <a:defRPr/>
            </a:lvl1pPr>
          </a:lstStyle>
          <a:p>
            <a:endParaRPr lang="en-US" altLang="zh-CN"/>
          </a:p>
        </p:txBody>
      </p:sp>
      <p:sp>
        <p:nvSpPr>
          <p:cNvPr id="9" name="Rectangle 6"/>
          <p:cNvSpPr>
            <a:spLocks noGrp="1" noChangeArrowheads="1"/>
          </p:cNvSpPr>
          <p:nvPr>
            <p:ph type="sldNum" sz="quarter" idx="12"/>
          </p:nvPr>
        </p:nvSpPr>
        <p:spPr/>
        <p:txBody>
          <a:bodyPr/>
          <a:lstStyle>
            <a:lvl1pPr>
              <a:defRPr/>
            </a:lvl1pPr>
          </a:lstStyle>
          <a:p>
            <a:fld id="{6E27372D-2D1B-43F2-88BC-A5FBAD6AB8EC}" type="slidenum">
              <a:rPr lang="en-US" altLang="zh-CN" smtClean="0"/>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endParaRPr lang="en-US" altLang="zh-CN"/>
          </a:p>
        </p:txBody>
      </p:sp>
      <p:sp>
        <p:nvSpPr>
          <p:cNvPr id="4" name="Rectangle 5"/>
          <p:cNvSpPr>
            <a:spLocks noGrp="1" noChangeArrowheads="1"/>
          </p:cNvSpPr>
          <p:nvPr>
            <p:ph type="ftr" sz="quarter" idx="11"/>
          </p:nvPr>
        </p:nvSpPr>
        <p:spPr/>
        <p:txBody>
          <a:bodyPr/>
          <a:lstStyle>
            <a:lvl1pPr>
              <a:defRPr/>
            </a:lvl1pPr>
          </a:lstStyle>
          <a:p>
            <a:endParaRPr lang="en-US" altLang="zh-CN"/>
          </a:p>
        </p:txBody>
      </p:sp>
      <p:sp>
        <p:nvSpPr>
          <p:cNvPr id="5" name="Rectangle 6"/>
          <p:cNvSpPr>
            <a:spLocks noGrp="1" noChangeArrowheads="1"/>
          </p:cNvSpPr>
          <p:nvPr>
            <p:ph type="sldNum" sz="quarter" idx="12"/>
          </p:nvPr>
        </p:nvSpPr>
        <p:spPr/>
        <p:txBody>
          <a:bodyPr/>
          <a:lstStyle>
            <a:lvl1pPr>
              <a:defRPr/>
            </a:lvl1pPr>
          </a:lstStyle>
          <a:p>
            <a:fld id="{92E82962-A42A-4217-8C42-FF8561DDB530}" type="slidenum">
              <a:rPr lang="en-US" altLang="zh-CN" smtClean="0"/>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endParaRPr lang="en-US" altLang="zh-CN"/>
          </a:p>
        </p:txBody>
      </p:sp>
      <p:sp>
        <p:nvSpPr>
          <p:cNvPr id="3" name="Rectangle 5"/>
          <p:cNvSpPr>
            <a:spLocks noGrp="1" noChangeArrowheads="1"/>
          </p:cNvSpPr>
          <p:nvPr>
            <p:ph type="ftr" sz="quarter" idx="11"/>
          </p:nvPr>
        </p:nvSpPr>
        <p:spPr/>
        <p:txBody>
          <a:bodyPr/>
          <a:lstStyle>
            <a:lvl1pPr>
              <a:defRPr/>
            </a:lvl1pPr>
          </a:lstStyle>
          <a:p>
            <a:endParaRPr lang="en-US" altLang="zh-CN"/>
          </a:p>
        </p:txBody>
      </p:sp>
      <p:sp>
        <p:nvSpPr>
          <p:cNvPr id="4" name="Rectangle 6"/>
          <p:cNvSpPr>
            <a:spLocks noGrp="1" noChangeArrowheads="1"/>
          </p:cNvSpPr>
          <p:nvPr>
            <p:ph type="sldNum" sz="quarter" idx="12"/>
          </p:nvPr>
        </p:nvSpPr>
        <p:spPr/>
        <p:txBody>
          <a:bodyPr/>
          <a:lstStyle>
            <a:lvl1pPr>
              <a:defRPr/>
            </a:lvl1pPr>
          </a:lstStyle>
          <a:p>
            <a:fld id="{88D846CF-688C-4C00-896E-261A773D91C4}" type="slidenum">
              <a:rPr lang="en-US" altLang="zh-CN" smtClean="0"/>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endParaRPr lang="en-US" altLang="zh-CN"/>
          </a:p>
        </p:txBody>
      </p:sp>
      <p:sp>
        <p:nvSpPr>
          <p:cNvPr id="6" name="Rectangle 5"/>
          <p:cNvSpPr>
            <a:spLocks noGrp="1" noChangeArrowheads="1"/>
          </p:cNvSpPr>
          <p:nvPr>
            <p:ph type="ftr" sz="quarter" idx="11"/>
          </p:nvPr>
        </p:nvSpPr>
        <p:spPr/>
        <p:txBody>
          <a:bodyPr/>
          <a:lstStyle>
            <a:lvl1pPr>
              <a:defRPr/>
            </a:lvl1pPr>
          </a:lstStyle>
          <a:p>
            <a:endParaRPr lang="en-US" altLang="zh-CN"/>
          </a:p>
        </p:txBody>
      </p:sp>
      <p:sp>
        <p:nvSpPr>
          <p:cNvPr id="7" name="Rectangle 6"/>
          <p:cNvSpPr>
            <a:spLocks noGrp="1" noChangeArrowheads="1"/>
          </p:cNvSpPr>
          <p:nvPr>
            <p:ph type="sldNum" sz="quarter" idx="12"/>
          </p:nvPr>
        </p:nvSpPr>
        <p:spPr/>
        <p:txBody>
          <a:bodyPr/>
          <a:lstStyle>
            <a:lvl1pPr>
              <a:defRPr/>
            </a:lvl1pPr>
          </a:lstStyle>
          <a:p>
            <a:fld id="{F569682C-A6BE-46BB-A5AC-5231C3EC0B82}" type="slidenum">
              <a:rPr lang="en-US" altLang="zh-CN" smtClean="0"/>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endParaRPr lang="en-US" altLang="zh-CN"/>
          </a:p>
        </p:txBody>
      </p:sp>
      <p:sp>
        <p:nvSpPr>
          <p:cNvPr id="6" name="Rectangle 5"/>
          <p:cNvSpPr>
            <a:spLocks noGrp="1" noChangeArrowheads="1"/>
          </p:cNvSpPr>
          <p:nvPr>
            <p:ph type="ftr" sz="quarter" idx="11"/>
          </p:nvPr>
        </p:nvSpPr>
        <p:spPr/>
        <p:txBody>
          <a:bodyPr/>
          <a:lstStyle>
            <a:lvl1pPr>
              <a:defRPr/>
            </a:lvl1pPr>
          </a:lstStyle>
          <a:p>
            <a:endParaRPr lang="en-US" altLang="zh-CN"/>
          </a:p>
        </p:txBody>
      </p:sp>
      <p:sp>
        <p:nvSpPr>
          <p:cNvPr id="7" name="Rectangle 6"/>
          <p:cNvSpPr>
            <a:spLocks noGrp="1" noChangeArrowheads="1"/>
          </p:cNvSpPr>
          <p:nvPr>
            <p:ph type="sldNum" sz="quarter" idx="12"/>
          </p:nvPr>
        </p:nvSpPr>
        <p:spPr/>
        <p:txBody>
          <a:bodyPr/>
          <a:lstStyle>
            <a:lvl1pPr>
              <a:defRPr/>
            </a:lvl1pPr>
          </a:lstStyle>
          <a:p>
            <a:fld id="{74FB8FDE-2D23-4FDD-95F9-B87CA741D9E7}" type="slidenum">
              <a:rPr lang="en-US" altLang="zh-CN" smtClean="0"/>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cstate="email"/>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p:spPr>
        <p:txBody>
          <a:bodyPr vert="horz" wrap="square" lIns="91440" tIns="45720" rIns="91440" bIns="45720" numCol="1" anchor="t" anchorCtr="0" compatLnSpc="1"/>
          <a:lstStyle>
            <a:lvl1pPr>
              <a:buFont typeface="Arial" panose="020B0604020202020204" pitchFamily="34" charset="0"/>
              <a:buNone/>
              <a:defRPr sz="1400">
                <a:latin typeface="Arial" panose="020B0604020202020204" pitchFamily="34" charset="0"/>
                <a:ea typeface="宋体" panose="02010600030101010101" pitchFamily="2" charset="-122"/>
              </a:defRPr>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p:spPr>
        <p:txBody>
          <a:bodyPr vert="horz" wrap="square" lIns="91440" tIns="45720" rIns="91440" bIns="45720" numCol="1" anchor="t" anchorCtr="0" compatLnSpc="1"/>
          <a:lstStyle>
            <a:lvl1pPr algn="ctr">
              <a:buFont typeface="Arial" panose="020B0604020202020204" pitchFamily="34" charset="0"/>
              <a:buNone/>
              <a:defRPr sz="1400">
                <a:latin typeface="Arial" panose="020B0604020202020204" pitchFamily="34" charset="0"/>
                <a:ea typeface="宋体" panose="02010600030101010101" pitchFamily="2" charset="-122"/>
              </a:defRPr>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p:spPr>
        <p:txBody>
          <a:bodyPr vert="horz" wrap="square" lIns="91440" tIns="45720" rIns="91440" bIns="45720" numCol="1" anchor="t" anchorCtr="0" compatLnSpc="1"/>
          <a:lstStyle>
            <a:lvl1pPr algn="r">
              <a:buFont typeface="Arial" panose="020B0604020202020204" pitchFamily="34" charset="0"/>
              <a:buNone/>
              <a:defRPr sz="1400">
                <a:latin typeface="Arial" panose="020B0604020202020204" pitchFamily="34" charset="0"/>
                <a:ea typeface="宋体" panose="02010600030101010101" pitchFamily="2" charset="-122"/>
              </a:defRPr>
            </a:lvl1pPr>
          </a:lstStyle>
          <a:p>
            <a:fld id="{3C40BCC1-A0D2-4FC2-8943-E89C85B8C841}" type="slidenum">
              <a:rPr lang="en-US" altLang="zh-CN" smtClean="0"/>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2pPr>
      <a:lvl3pPr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3pPr>
      <a:lvl4pPr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4pPr>
      <a:lvl5pPr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5pPr>
      <a:lvl6pPr marL="457200"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6pPr>
      <a:lvl7pPr marL="914400"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7pPr>
      <a:lvl8pPr marL="1371600"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8pPr>
      <a:lvl9pPr marL="1828800"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ea typeface="+mn-ea"/>
        </a:defRPr>
      </a:lvl2pPr>
      <a:lvl3pPr marL="1143000" indent="-228600" algn="l" rtl="0" eaLnBrk="1" fontAlgn="base" hangingPunct="1">
        <a:spcBef>
          <a:spcPct val="20000"/>
        </a:spcBef>
        <a:spcAft>
          <a:spcPct val="0"/>
        </a:spcAft>
        <a:buChar char="•"/>
        <a:defRPr>
          <a:solidFill>
            <a:schemeClr val="tx1"/>
          </a:solidFill>
          <a:latin typeface="+mn-lt"/>
          <a:ea typeface="+mn-ea"/>
        </a:defRPr>
      </a:lvl3pPr>
      <a:lvl4pPr marL="1600200" indent="-228600" algn="l" rtl="0" eaLnBrk="1" fontAlgn="base" hangingPunct="1">
        <a:spcBef>
          <a:spcPct val="20000"/>
        </a:spcBef>
        <a:spcAft>
          <a:spcPct val="0"/>
        </a:spcAft>
        <a:buChar char="–"/>
        <a:defRPr sz="1600">
          <a:solidFill>
            <a:schemeClr val="tx1"/>
          </a:solidFill>
          <a:latin typeface="+mn-lt"/>
          <a:ea typeface="+mn-ea"/>
        </a:defRPr>
      </a:lvl4pPr>
      <a:lvl5pPr marL="2057400" indent="-228600" algn="l" rtl="0" eaLnBrk="1" fontAlgn="base" hangingPunct="1">
        <a:spcBef>
          <a:spcPct val="20000"/>
        </a:spcBef>
        <a:spcAft>
          <a:spcPct val="0"/>
        </a:spcAft>
        <a:buChar char="»"/>
        <a:defRPr sz="1600">
          <a:solidFill>
            <a:schemeClr val="tx1"/>
          </a:solidFill>
          <a:latin typeface="+mn-lt"/>
          <a:ea typeface="+mn-ea"/>
        </a:defRPr>
      </a:lvl5pPr>
      <a:lvl6pPr marL="2514600" indent="-228600" algn="l" rtl="0" eaLnBrk="1" fontAlgn="base" hangingPunct="1">
        <a:spcBef>
          <a:spcPct val="20000"/>
        </a:spcBef>
        <a:spcAft>
          <a:spcPct val="0"/>
        </a:spcAft>
        <a:buChar char="»"/>
        <a:defRPr sz="1600">
          <a:solidFill>
            <a:schemeClr val="tx1"/>
          </a:solidFill>
          <a:latin typeface="+mn-lt"/>
          <a:ea typeface="+mn-ea"/>
        </a:defRPr>
      </a:lvl6pPr>
      <a:lvl7pPr marL="2971800" indent="-228600" algn="l" rtl="0" eaLnBrk="1" fontAlgn="base" hangingPunct="1">
        <a:spcBef>
          <a:spcPct val="20000"/>
        </a:spcBef>
        <a:spcAft>
          <a:spcPct val="0"/>
        </a:spcAft>
        <a:buChar char="»"/>
        <a:defRPr sz="1600">
          <a:solidFill>
            <a:schemeClr val="tx1"/>
          </a:solidFill>
          <a:latin typeface="+mn-lt"/>
          <a:ea typeface="+mn-ea"/>
        </a:defRPr>
      </a:lvl7pPr>
      <a:lvl8pPr marL="3429000" indent="-228600" algn="l" rtl="0" eaLnBrk="1" fontAlgn="base" hangingPunct="1">
        <a:spcBef>
          <a:spcPct val="20000"/>
        </a:spcBef>
        <a:spcAft>
          <a:spcPct val="0"/>
        </a:spcAft>
        <a:buChar char="»"/>
        <a:defRPr sz="1600">
          <a:solidFill>
            <a:schemeClr val="tx1"/>
          </a:solidFill>
          <a:latin typeface="+mn-lt"/>
          <a:ea typeface="+mn-ea"/>
        </a:defRPr>
      </a:lvl8pPr>
      <a:lvl9pPr marL="3886200" indent="-228600" algn="l" rtl="0" eaLnBrk="1" fontAlgn="base" hangingPunct="1">
        <a:spcBef>
          <a:spcPct val="20000"/>
        </a:spcBef>
        <a:spcAft>
          <a:spcPct val="0"/>
        </a:spcAft>
        <a:buChar char="»"/>
        <a:defRPr sz="16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buFontTx/>
              <a:buNone/>
            </a:pPr>
            <a:fld id="{530820CF-B880-4189-942D-D702A7CBA730}" type="datetimeFigureOut">
              <a:rPr lang="zh-CN" altLang="en-US" smtClean="0">
                <a:solidFill>
                  <a:prstClr val="black">
                    <a:tint val="75000"/>
                  </a:prstClr>
                </a:solidFill>
                <a:latin typeface="Calibri" panose="020F0502020204030204"/>
                <a:ea typeface="宋体" panose="02010600030101010101" pitchFamily="2" charset="-122"/>
              </a:rPr>
              <a:t>2023-01-17</a:t>
            </a:fld>
            <a:endParaRPr lang="zh-CN" altLang="en-US">
              <a:solidFill>
                <a:prstClr val="black">
                  <a:tint val="75000"/>
                </a:prstClr>
              </a:solidFill>
              <a:latin typeface="Calibri" panose="020F0502020204030204"/>
              <a:ea typeface="宋体" panose="02010600030101010101" pitchFamily="2" charset="-122"/>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buFontTx/>
              <a:buNone/>
            </a:pPr>
            <a:endParaRPr lang="zh-CN" altLang="en-US">
              <a:solidFill>
                <a:prstClr val="black">
                  <a:tint val="75000"/>
                </a:prstClr>
              </a:solidFill>
              <a:latin typeface="Calibri" panose="020F0502020204030204"/>
              <a:ea typeface="宋体" panose="02010600030101010101" pitchFamily="2" charset="-122"/>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buFontTx/>
              <a:buNone/>
            </a:pPr>
            <a:fld id="{0C913308-F349-4B6D-A68A-DD1791B4A57B}" type="slidenum">
              <a:rPr lang="zh-CN" altLang="en-US" smtClean="0">
                <a:solidFill>
                  <a:prstClr val="black">
                    <a:tint val="75000"/>
                  </a:prstClr>
                </a:solidFill>
                <a:latin typeface="Calibri" panose="020F0502020204030204"/>
                <a:ea typeface="宋体" panose="02010600030101010101" pitchFamily="2" charset="-122"/>
              </a:rPr>
              <a:t>‹#›</a:t>
            </a:fld>
            <a:endParaRPr lang="zh-CN" altLang="en-US">
              <a:solidFill>
                <a:prstClr val="black">
                  <a:tint val="75000"/>
                </a:prstClr>
              </a:solidFill>
              <a:latin typeface="Calibri" panose="020F0502020204030204"/>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hyperlink" Target="http://www.interbrand.com/ib_foundation.asp?language=chinese"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4.xm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hyperlink" Target="http://www.orbis.org/bins/index.asp"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orbis.org/bins/index.asp"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Text Box 4"/>
          <p:cNvSpPr txBox="1">
            <a:spLocks noChangeArrowheads="1"/>
          </p:cNvSpPr>
          <p:nvPr/>
        </p:nvSpPr>
        <p:spPr bwMode="auto">
          <a:xfrm>
            <a:off x="1187675" y="3581400"/>
            <a:ext cx="67468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3600" b="1" i="1" dirty="0" smtClean="0">
                <a:solidFill>
                  <a:schemeClr val="accent2"/>
                </a:solidFill>
              </a:rPr>
              <a:t>Integrated skills</a:t>
            </a:r>
            <a:endParaRPr lang="en-US" altLang="zh-CN" sz="3600" b="1" i="1" dirty="0">
              <a:solidFill>
                <a:schemeClr val="accent2"/>
              </a:solidFill>
            </a:endParaRPr>
          </a:p>
        </p:txBody>
      </p:sp>
      <p:sp>
        <p:nvSpPr>
          <p:cNvPr id="72707" name="Text Box 3"/>
          <p:cNvSpPr txBox="1">
            <a:spLocks noChangeArrowheads="1"/>
          </p:cNvSpPr>
          <p:nvPr/>
        </p:nvSpPr>
        <p:spPr bwMode="auto">
          <a:xfrm>
            <a:off x="2797400" y="685800"/>
            <a:ext cx="35274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5400" b="1" dirty="0">
                <a:solidFill>
                  <a:srgbClr val="FF0000"/>
                </a:solidFill>
              </a:rPr>
              <a:t>Unit 7</a:t>
            </a:r>
          </a:p>
        </p:txBody>
      </p:sp>
      <p:sp>
        <p:nvSpPr>
          <p:cNvPr id="2" name="矩形 1"/>
          <p:cNvSpPr/>
          <p:nvPr/>
        </p:nvSpPr>
        <p:spPr>
          <a:xfrm>
            <a:off x="-21772" y="2209800"/>
            <a:ext cx="9165771" cy="923330"/>
          </a:xfrm>
          <a:prstGeom prst="rect">
            <a:avLst/>
          </a:prstGeom>
        </p:spPr>
        <p:txBody>
          <a:bodyPr wrap="square">
            <a:spAutoFit/>
          </a:bodyPr>
          <a:lstStyle/>
          <a:p>
            <a:r>
              <a:rPr lang="en-US" altLang="zh-CN" sz="5400" b="1" dirty="0"/>
              <a:t>Intemational charities</a:t>
            </a:r>
          </a:p>
        </p:txBody>
      </p:sp>
      <p:sp>
        <p:nvSpPr>
          <p:cNvPr id="5" name="矩形 4"/>
          <p:cNvSpPr/>
          <p:nvPr/>
        </p:nvSpPr>
        <p:spPr>
          <a:xfrm>
            <a:off x="2913867" y="5410200"/>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1922" name="Picture 2" descr="corporate_foundation_oxfam">
            <a:hlinkClick r:id="rId2"/>
          </p:cNvPr>
          <p:cNvPicPr>
            <a:picLocks noChangeAspect="1" noChangeArrowheads="1" noCrop="1"/>
          </p:cNvPicPr>
          <p:nvPr/>
        </p:nvPicPr>
        <p:blipFill>
          <a:blip r:embed="rId3"/>
          <a:srcRect/>
          <a:stretch>
            <a:fillRect/>
          </a:stretch>
        </p:blipFill>
        <p:spPr bwMode="auto">
          <a:xfrm>
            <a:off x="1828800" y="609600"/>
            <a:ext cx="6096000" cy="3810000"/>
          </a:xfrm>
          <a:prstGeom prst="rect">
            <a:avLst/>
          </a:prstGeom>
          <a:noFill/>
          <a:extLst>
            <a:ext uri="{909E8E84-426E-40DD-AFC4-6F175D3DCCD1}">
              <a14:hiddenFill xmlns:a14="http://schemas.microsoft.com/office/drawing/2010/main">
                <a:solidFill>
                  <a:srgbClr val="FFFFFF"/>
                </a:solidFill>
              </a14:hiddenFill>
            </a:ext>
          </a:extLst>
        </p:spPr>
      </p:pic>
      <p:sp>
        <p:nvSpPr>
          <p:cNvPr id="81923" name="Rectangle 3"/>
          <p:cNvSpPr>
            <a:spLocks noChangeArrowheads="1"/>
          </p:cNvSpPr>
          <p:nvPr/>
        </p:nvSpPr>
        <p:spPr bwMode="auto">
          <a:xfrm>
            <a:off x="1676400" y="4953000"/>
            <a:ext cx="68595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3200" b="1"/>
              <a:t>It can make our world become fair.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81922"/>
                                        </p:tgtEl>
                                        <p:attrNameLst>
                                          <p:attrName>style.visibility</p:attrName>
                                        </p:attrNameLst>
                                      </p:cBhvr>
                                      <p:to>
                                        <p:strVal val="visible"/>
                                      </p:to>
                                    </p:set>
                                    <p:anim calcmode="lin" valueType="num">
                                      <p:cBhvr>
                                        <p:cTn id="7" dur="1000" fill="hold"/>
                                        <p:tgtEl>
                                          <p:spTgt spid="81922"/>
                                        </p:tgtEl>
                                        <p:attrNameLst>
                                          <p:attrName>ppt_w</p:attrName>
                                        </p:attrNameLst>
                                      </p:cBhvr>
                                      <p:tavLst>
                                        <p:tav tm="0">
                                          <p:val>
                                            <p:fltVal val="0"/>
                                          </p:val>
                                        </p:tav>
                                        <p:tav tm="100000">
                                          <p:val>
                                            <p:strVal val="#ppt_w"/>
                                          </p:val>
                                        </p:tav>
                                      </p:tavLst>
                                    </p:anim>
                                    <p:anim calcmode="lin" valueType="num">
                                      <p:cBhvr>
                                        <p:cTn id="8" dur="1000" fill="hold"/>
                                        <p:tgtEl>
                                          <p:spTgt spid="81922"/>
                                        </p:tgtEl>
                                        <p:attrNameLst>
                                          <p:attrName>ppt_h</p:attrName>
                                        </p:attrNameLst>
                                      </p:cBhvr>
                                      <p:tavLst>
                                        <p:tav tm="0">
                                          <p:val>
                                            <p:fltVal val="0"/>
                                          </p:val>
                                        </p:tav>
                                        <p:tav tm="100000">
                                          <p:val>
                                            <p:strVal val="#ppt_h"/>
                                          </p:val>
                                        </p:tav>
                                      </p:tavLst>
                                    </p:anim>
                                    <p:anim calcmode="lin" valueType="num">
                                      <p:cBhvr>
                                        <p:cTn id="9" dur="1000" fill="hold"/>
                                        <p:tgtEl>
                                          <p:spTgt spid="81922"/>
                                        </p:tgtEl>
                                        <p:attrNameLst>
                                          <p:attrName>style.rotation</p:attrName>
                                        </p:attrNameLst>
                                      </p:cBhvr>
                                      <p:tavLst>
                                        <p:tav tm="0">
                                          <p:val>
                                            <p:fltVal val="90"/>
                                          </p:val>
                                        </p:tav>
                                        <p:tav tm="100000">
                                          <p:val>
                                            <p:fltVal val="0"/>
                                          </p:val>
                                        </p:tav>
                                      </p:tavLst>
                                    </p:anim>
                                    <p:animEffect transition="in" filter="fade">
                                      <p:cBhvr>
                                        <p:cTn id="10" dur="1000"/>
                                        <p:tgtEl>
                                          <p:spTgt spid="8192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1923"/>
                                        </p:tgtEl>
                                        <p:attrNameLst>
                                          <p:attrName>style.visibility</p:attrName>
                                        </p:attrNameLst>
                                      </p:cBhvr>
                                      <p:to>
                                        <p:strVal val="visible"/>
                                      </p:to>
                                    </p:set>
                                    <p:anim calcmode="lin" valueType="num">
                                      <p:cBhvr additive="base">
                                        <p:cTn id="15" dur="500" fill="hold"/>
                                        <p:tgtEl>
                                          <p:spTgt spid="81923"/>
                                        </p:tgtEl>
                                        <p:attrNameLst>
                                          <p:attrName>ppt_x</p:attrName>
                                        </p:attrNameLst>
                                      </p:cBhvr>
                                      <p:tavLst>
                                        <p:tav tm="0">
                                          <p:val>
                                            <p:strVal val="#ppt_x"/>
                                          </p:val>
                                        </p:tav>
                                        <p:tav tm="100000">
                                          <p:val>
                                            <p:strVal val="#ppt_x"/>
                                          </p:val>
                                        </p:tav>
                                      </p:tavLst>
                                    </p:anim>
                                    <p:anim calcmode="lin" valueType="num">
                                      <p:cBhvr additive="base">
                                        <p:cTn id="16" dur="500" fill="hold"/>
                                        <p:tgtEl>
                                          <p:spTgt spid="819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Text Box 2"/>
          <p:cNvSpPr txBox="1">
            <a:spLocks noChangeArrowheads="1"/>
          </p:cNvSpPr>
          <p:nvPr/>
        </p:nvSpPr>
        <p:spPr bwMode="auto">
          <a:xfrm>
            <a:off x="539750" y="404813"/>
            <a:ext cx="6778625" cy="435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4000"/>
              <a:t>Children in poor areas in Africa don't have enough food or enough houses to live in. They are ill, but they can't go to hospital;they are old enough , but they can't go to school.</a:t>
            </a:r>
          </a:p>
        </p:txBody>
      </p:sp>
      <p:pic>
        <p:nvPicPr>
          <p:cNvPr id="9219" name="Picture 3" descr="unicef">
            <a:hlinkClick r:id="rId2" action="ppaction://hlinksldjump"/>
          </p:cNvPr>
          <p:cNvPicPr>
            <a:picLocks noChangeAspect="1" noChangeArrowheads="1"/>
          </p:cNvPicPr>
          <p:nvPr/>
        </p:nvPicPr>
        <p:blipFill>
          <a:blip r:embed="rId3"/>
          <a:srcRect/>
          <a:stretch>
            <a:fillRect/>
          </a:stretch>
        </p:blipFill>
        <p:spPr bwMode="auto">
          <a:xfrm>
            <a:off x="3733800" y="4114800"/>
            <a:ext cx="2762250" cy="297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48" name="Picture 4" descr="pinkunertong"/>
          <p:cNvPicPr>
            <a:picLocks noChangeAspect="1" noChangeArrowheads="1"/>
          </p:cNvPicPr>
          <p:nvPr/>
        </p:nvPicPr>
        <p:blipFill>
          <a:blip r:embed="rId4"/>
          <a:srcRect/>
          <a:stretch>
            <a:fillRect/>
          </a:stretch>
        </p:blipFill>
        <p:spPr bwMode="auto">
          <a:xfrm>
            <a:off x="6877050" y="3644900"/>
            <a:ext cx="2266950" cy="321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blinds(horizontal)">
                                      <p:cBhvr>
                                        <p:cTn id="7" dur="500"/>
                                        <p:tgtEl>
                                          <p:spTgt spid="9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3970" name="Picture 2" descr="unicef"/>
          <p:cNvPicPr>
            <a:picLocks noChangeAspect="1" noChangeArrowheads="1"/>
          </p:cNvPicPr>
          <p:nvPr/>
        </p:nvPicPr>
        <p:blipFill>
          <a:blip r:embed="rId2"/>
          <a:srcRect/>
          <a:stretch>
            <a:fillRect/>
          </a:stretch>
        </p:blipFill>
        <p:spPr bwMode="auto">
          <a:xfrm>
            <a:off x="1676400" y="304800"/>
            <a:ext cx="5562600" cy="3657600"/>
          </a:xfrm>
          <a:prstGeom prst="rect">
            <a:avLst/>
          </a:prstGeom>
          <a:noFill/>
          <a:extLst>
            <a:ext uri="{909E8E84-426E-40DD-AFC4-6F175D3DCCD1}">
              <a14:hiddenFill xmlns:a14="http://schemas.microsoft.com/office/drawing/2010/main">
                <a:solidFill>
                  <a:srgbClr val="FFFFFF"/>
                </a:solidFill>
              </a14:hiddenFill>
            </a:ext>
          </a:extLst>
        </p:spPr>
      </p:pic>
      <p:sp>
        <p:nvSpPr>
          <p:cNvPr id="83971" name="Rectangle 3"/>
          <p:cNvSpPr>
            <a:spLocks noChangeArrowheads="1"/>
          </p:cNvSpPr>
          <p:nvPr/>
        </p:nvSpPr>
        <p:spPr bwMode="auto">
          <a:xfrm>
            <a:off x="3810000" y="4038600"/>
            <a:ext cx="19542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en-US" altLang="zh-CN">
                <a:solidFill>
                  <a:schemeClr val="folHlink"/>
                </a:solidFill>
                <a:latin typeface="Comic Sans MS" panose="030F0702030302020204" pitchFamily="66" charset="0"/>
              </a:rPr>
              <a:t> </a:t>
            </a:r>
            <a:r>
              <a:rPr kumimoji="1" lang="en-US" altLang="zh-CN" sz="3600" b="1">
                <a:solidFill>
                  <a:schemeClr val="folHlink"/>
                </a:solidFill>
              </a:rPr>
              <a:t>UNICEF</a:t>
            </a:r>
          </a:p>
        </p:txBody>
      </p:sp>
      <p:sp>
        <p:nvSpPr>
          <p:cNvPr id="83972" name="Rectangle 4"/>
          <p:cNvSpPr>
            <a:spLocks noChangeArrowheads="1"/>
          </p:cNvSpPr>
          <p:nvPr/>
        </p:nvSpPr>
        <p:spPr bwMode="auto">
          <a:xfrm>
            <a:off x="228600" y="4876800"/>
            <a:ext cx="8915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1" lang="en-US" altLang="zh-CN" sz="3200" b="1"/>
              <a:t>It works to provide children with </a:t>
            </a:r>
            <a:r>
              <a:rPr kumimoji="1" lang="en-US" altLang="zh-CN" sz="3200" b="1">
                <a:solidFill>
                  <a:schemeClr val="folHlink"/>
                </a:solidFill>
              </a:rPr>
              <a:t>f</a:t>
            </a:r>
            <a:r>
              <a:rPr kumimoji="1" lang="en-US" altLang="zh-CN" sz="3200" b="1"/>
              <a:t>_______, house, </a:t>
            </a:r>
            <a:r>
              <a:rPr kumimoji="1" lang="en-US" altLang="zh-CN" sz="3200" b="1">
                <a:solidFill>
                  <a:schemeClr val="folHlink"/>
                </a:solidFill>
              </a:rPr>
              <a:t>m</a:t>
            </a:r>
            <a:r>
              <a:rPr kumimoji="1" lang="en-US" altLang="zh-CN" sz="3200" b="1"/>
              <a:t>_______ and education.</a:t>
            </a:r>
          </a:p>
        </p:txBody>
      </p:sp>
      <p:sp>
        <p:nvSpPr>
          <p:cNvPr id="83973" name="Text Box 5"/>
          <p:cNvSpPr txBox="1">
            <a:spLocks noChangeArrowheads="1"/>
          </p:cNvSpPr>
          <p:nvPr/>
        </p:nvSpPr>
        <p:spPr bwMode="auto">
          <a:xfrm>
            <a:off x="6705600" y="4876800"/>
            <a:ext cx="1143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zh-CN" sz="3200" b="1">
                <a:solidFill>
                  <a:schemeClr val="folHlink"/>
                </a:solidFill>
              </a:rPr>
              <a:t>ood</a:t>
            </a:r>
          </a:p>
        </p:txBody>
      </p:sp>
      <p:sp>
        <p:nvSpPr>
          <p:cNvPr id="83974" name="Text Box 6"/>
          <p:cNvSpPr txBox="1">
            <a:spLocks noChangeArrowheads="1"/>
          </p:cNvSpPr>
          <p:nvPr/>
        </p:nvSpPr>
        <p:spPr bwMode="auto">
          <a:xfrm>
            <a:off x="2057400" y="5364163"/>
            <a:ext cx="1905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zh-CN" sz="3200" b="1">
                <a:solidFill>
                  <a:schemeClr val="folHlink"/>
                </a:solidFill>
              </a:rPr>
              <a:t>edicine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83970"/>
                                        </p:tgtEl>
                                        <p:attrNameLst>
                                          <p:attrName>style.visibility</p:attrName>
                                        </p:attrNameLst>
                                      </p:cBhvr>
                                      <p:to>
                                        <p:strVal val="visible"/>
                                      </p:to>
                                    </p:set>
                                    <p:anim calcmode="lin" valueType="num">
                                      <p:cBhvr>
                                        <p:cTn id="7" dur="1000" fill="hold"/>
                                        <p:tgtEl>
                                          <p:spTgt spid="83970"/>
                                        </p:tgtEl>
                                        <p:attrNameLst>
                                          <p:attrName>ppt_w</p:attrName>
                                        </p:attrNameLst>
                                      </p:cBhvr>
                                      <p:tavLst>
                                        <p:tav tm="0">
                                          <p:val>
                                            <p:fltVal val="0"/>
                                          </p:val>
                                        </p:tav>
                                        <p:tav tm="100000">
                                          <p:val>
                                            <p:strVal val="#ppt_w"/>
                                          </p:val>
                                        </p:tav>
                                      </p:tavLst>
                                    </p:anim>
                                    <p:anim calcmode="lin" valueType="num">
                                      <p:cBhvr>
                                        <p:cTn id="8" dur="1000" fill="hold"/>
                                        <p:tgtEl>
                                          <p:spTgt spid="83970"/>
                                        </p:tgtEl>
                                        <p:attrNameLst>
                                          <p:attrName>ppt_h</p:attrName>
                                        </p:attrNameLst>
                                      </p:cBhvr>
                                      <p:tavLst>
                                        <p:tav tm="0">
                                          <p:val>
                                            <p:fltVal val="0"/>
                                          </p:val>
                                        </p:tav>
                                        <p:tav tm="100000">
                                          <p:val>
                                            <p:strVal val="#ppt_h"/>
                                          </p:val>
                                        </p:tav>
                                      </p:tavLst>
                                    </p:anim>
                                    <p:anim calcmode="lin" valueType="num">
                                      <p:cBhvr>
                                        <p:cTn id="9" dur="1000" fill="hold"/>
                                        <p:tgtEl>
                                          <p:spTgt spid="83970"/>
                                        </p:tgtEl>
                                        <p:attrNameLst>
                                          <p:attrName>style.rotation</p:attrName>
                                        </p:attrNameLst>
                                      </p:cBhvr>
                                      <p:tavLst>
                                        <p:tav tm="0">
                                          <p:val>
                                            <p:fltVal val="90"/>
                                          </p:val>
                                        </p:tav>
                                        <p:tav tm="100000">
                                          <p:val>
                                            <p:fltVal val="0"/>
                                          </p:val>
                                        </p:tav>
                                      </p:tavLst>
                                    </p:anim>
                                    <p:animEffect transition="in" filter="fade">
                                      <p:cBhvr>
                                        <p:cTn id="10" dur="1000"/>
                                        <p:tgtEl>
                                          <p:spTgt spid="83970"/>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3971"/>
                                        </p:tgtEl>
                                        <p:attrNameLst>
                                          <p:attrName>style.visibility</p:attrName>
                                        </p:attrNameLst>
                                      </p:cBhvr>
                                      <p:to>
                                        <p:strVal val="visible"/>
                                      </p:to>
                                    </p:set>
                                    <p:anim calcmode="lin" valueType="num">
                                      <p:cBhvr additive="base">
                                        <p:cTn id="15" dur="500" fill="hold"/>
                                        <p:tgtEl>
                                          <p:spTgt spid="83971"/>
                                        </p:tgtEl>
                                        <p:attrNameLst>
                                          <p:attrName>ppt_x</p:attrName>
                                        </p:attrNameLst>
                                      </p:cBhvr>
                                      <p:tavLst>
                                        <p:tav tm="0">
                                          <p:val>
                                            <p:strVal val="#ppt_x"/>
                                          </p:val>
                                        </p:tav>
                                        <p:tav tm="100000">
                                          <p:val>
                                            <p:strVal val="#ppt_x"/>
                                          </p:val>
                                        </p:tav>
                                      </p:tavLst>
                                    </p:anim>
                                    <p:anim calcmode="lin" valueType="num">
                                      <p:cBhvr additive="base">
                                        <p:cTn id="16" dur="500" fill="hold"/>
                                        <p:tgtEl>
                                          <p:spTgt spid="83971"/>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83972"/>
                                        </p:tgtEl>
                                        <p:attrNameLst>
                                          <p:attrName>style.visibility</p:attrName>
                                        </p:attrNameLst>
                                      </p:cBhvr>
                                      <p:to>
                                        <p:strVal val="visible"/>
                                      </p:to>
                                    </p:set>
                                    <p:anim calcmode="lin" valueType="num">
                                      <p:cBhvr additive="base">
                                        <p:cTn id="21" dur="500" fill="hold"/>
                                        <p:tgtEl>
                                          <p:spTgt spid="83972"/>
                                        </p:tgtEl>
                                        <p:attrNameLst>
                                          <p:attrName>ppt_x</p:attrName>
                                        </p:attrNameLst>
                                      </p:cBhvr>
                                      <p:tavLst>
                                        <p:tav tm="0">
                                          <p:val>
                                            <p:strVal val="#ppt_x"/>
                                          </p:val>
                                        </p:tav>
                                        <p:tav tm="100000">
                                          <p:val>
                                            <p:strVal val="#ppt_x"/>
                                          </p:val>
                                        </p:tav>
                                      </p:tavLst>
                                    </p:anim>
                                    <p:anim calcmode="lin" valueType="num">
                                      <p:cBhvr additive="base">
                                        <p:cTn id="22" dur="500" fill="hold"/>
                                        <p:tgtEl>
                                          <p:spTgt spid="8397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83973"/>
                                        </p:tgtEl>
                                        <p:attrNameLst>
                                          <p:attrName>style.visibility</p:attrName>
                                        </p:attrNameLst>
                                      </p:cBhvr>
                                      <p:to>
                                        <p:strVal val="visible"/>
                                      </p:to>
                                    </p:set>
                                    <p:anim calcmode="lin" valueType="num">
                                      <p:cBhvr additive="base">
                                        <p:cTn id="27" dur="500" fill="hold"/>
                                        <p:tgtEl>
                                          <p:spTgt spid="83973"/>
                                        </p:tgtEl>
                                        <p:attrNameLst>
                                          <p:attrName>ppt_x</p:attrName>
                                        </p:attrNameLst>
                                      </p:cBhvr>
                                      <p:tavLst>
                                        <p:tav tm="0">
                                          <p:val>
                                            <p:strVal val="#ppt_x"/>
                                          </p:val>
                                        </p:tav>
                                        <p:tav tm="100000">
                                          <p:val>
                                            <p:strVal val="#ppt_x"/>
                                          </p:val>
                                        </p:tav>
                                      </p:tavLst>
                                    </p:anim>
                                    <p:anim calcmode="lin" valueType="num">
                                      <p:cBhvr additive="base">
                                        <p:cTn id="28" dur="500" fill="hold"/>
                                        <p:tgtEl>
                                          <p:spTgt spid="8397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83974"/>
                                        </p:tgtEl>
                                        <p:attrNameLst>
                                          <p:attrName>style.visibility</p:attrName>
                                        </p:attrNameLst>
                                      </p:cBhvr>
                                      <p:to>
                                        <p:strVal val="visible"/>
                                      </p:to>
                                    </p:set>
                                    <p:anim calcmode="lin" valueType="num">
                                      <p:cBhvr additive="base">
                                        <p:cTn id="33" dur="500" fill="hold"/>
                                        <p:tgtEl>
                                          <p:spTgt spid="83974"/>
                                        </p:tgtEl>
                                        <p:attrNameLst>
                                          <p:attrName>ppt_x</p:attrName>
                                        </p:attrNameLst>
                                      </p:cBhvr>
                                      <p:tavLst>
                                        <p:tav tm="0">
                                          <p:val>
                                            <p:strVal val="#ppt_x"/>
                                          </p:val>
                                        </p:tav>
                                        <p:tav tm="100000">
                                          <p:val>
                                            <p:strVal val="#ppt_x"/>
                                          </p:val>
                                        </p:tav>
                                      </p:tavLst>
                                    </p:anim>
                                    <p:anim calcmode="lin" valueType="num">
                                      <p:cBhvr additive="base">
                                        <p:cTn id="34" dur="500" fill="hold"/>
                                        <p:tgtEl>
                                          <p:spTgt spid="839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p:bldP spid="83972" grpId="0"/>
      <p:bldP spid="83973" grpId="0"/>
      <p:bldP spid="8397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4994" name="Picture 2" descr="6fe2d74b"/>
          <p:cNvPicPr>
            <a:picLocks noChangeAspect="1" noChangeArrowheads="1"/>
          </p:cNvPicPr>
          <p:nvPr/>
        </p:nvPicPr>
        <p:blipFill>
          <a:blip r:embed="rId2" cstate="email">
            <a:lum bright="54000"/>
          </a:blip>
          <a:srcRect/>
          <a:stretch>
            <a:fillRect/>
          </a:stretch>
        </p:blipFill>
        <p:spPr bwMode="auto">
          <a:xfrm>
            <a:off x="1763713" y="1628775"/>
            <a:ext cx="5329237" cy="399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4995" name="Text Box 3"/>
          <p:cNvSpPr txBox="1">
            <a:spLocks noChangeArrowheads="1"/>
          </p:cNvSpPr>
          <p:nvPr/>
        </p:nvSpPr>
        <p:spPr bwMode="auto">
          <a:xfrm>
            <a:off x="323850" y="476250"/>
            <a:ext cx="79914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zh-CN" sz="3200" b="1"/>
              <a:t>How much do you know about UNICEF?</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6018" name="Picture 2" descr="35j08ax"/>
          <p:cNvPicPr>
            <a:picLocks noChangeAspect="1" noChangeArrowheads="1"/>
          </p:cNvPicPr>
          <p:nvPr/>
        </p:nvPicPr>
        <p:blipFill>
          <a:blip r:embed="rId2"/>
          <a:srcRect/>
          <a:stretch>
            <a:fillRect/>
          </a:stretch>
        </p:blipFill>
        <p:spPr bwMode="auto">
          <a:xfrm>
            <a:off x="6732588" y="0"/>
            <a:ext cx="2070100" cy="1412875"/>
          </a:xfrm>
          <a:prstGeom prst="rect">
            <a:avLst/>
          </a:prstGeom>
          <a:noFill/>
          <a:extLst>
            <a:ext uri="{909E8E84-426E-40DD-AFC4-6F175D3DCCD1}">
              <a14:hiddenFill xmlns:a14="http://schemas.microsoft.com/office/drawing/2010/main">
                <a:solidFill>
                  <a:srgbClr val="FFFFFF"/>
                </a:solidFill>
              </a14:hiddenFill>
            </a:ext>
          </a:extLst>
        </p:spPr>
      </p:pic>
      <p:sp>
        <p:nvSpPr>
          <p:cNvPr id="86019" name="Text Box 3"/>
          <p:cNvSpPr txBox="1">
            <a:spLocks noChangeArrowheads="1"/>
          </p:cNvSpPr>
          <p:nvPr/>
        </p:nvSpPr>
        <p:spPr bwMode="auto">
          <a:xfrm>
            <a:off x="1116013" y="333375"/>
            <a:ext cx="7559675" cy="778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ea typeface="宋体" panose="02010600030101010101" pitchFamily="2" charset="-122"/>
              </a:defRPr>
            </a:lvl1pPr>
            <a:lvl2pPr marL="800100" indent="-342900" algn="l">
              <a:defRPr>
                <a:solidFill>
                  <a:schemeClr val="tx1"/>
                </a:solidFill>
                <a:latin typeface="Arial" panose="020B0604020202020204" pitchFamily="34" charset="0"/>
                <a:ea typeface="宋体" panose="02010600030101010101" pitchFamily="2" charset="-122"/>
              </a:defRPr>
            </a:lvl2pPr>
            <a:lvl3pPr marL="1257300" indent="-342900" algn="l">
              <a:defRPr>
                <a:solidFill>
                  <a:schemeClr val="tx1"/>
                </a:solidFill>
                <a:latin typeface="Arial" panose="020B0604020202020204" pitchFamily="34" charset="0"/>
                <a:ea typeface="宋体" panose="02010600030101010101" pitchFamily="2" charset="-122"/>
              </a:defRPr>
            </a:lvl3pPr>
            <a:lvl4pPr marL="1714500" indent="-342900" algn="l">
              <a:defRPr>
                <a:solidFill>
                  <a:schemeClr val="tx1"/>
                </a:solidFill>
                <a:latin typeface="Arial" panose="020B0604020202020204" pitchFamily="34" charset="0"/>
                <a:ea typeface="宋体" panose="02010600030101010101" pitchFamily="2" charset="-122"/>
              </a:defRPr>
            </a:lvl4pPr>
            <a:lvl5pPr marL="2171700" indent="-342900" algn="l">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latin typeface="Garamond" panose="02020404030301010803" pitchFamily="18" charset="0"/>
                <a:ea typeface="华文新魏" panose="02010800040101010101" pitchFamily="2" charset="-122"/>
              </a:rPr>
              <a:t>1. What is UNICEF?</a:t>
            </a:r>
          </a:p>
          <a:p>
            <a:pPr>
              <a:spcBef>
                <a:spcPct val="50000"/>
              </a:spcBef>
            </a:pPr>
            <a:endParaRPr lang="en-US" altLang="zh-CN" sz="3600" b="1">
              <a:latin typeface="Garamond" panose="02020404030301010803" pitchFamily="18" charset="0"/>
              <a:ea typeface="华文新魏" panose="02010800040101010101" pitchFamily="2" charset="-122"/>
            </a:endParaRPr>
          </a:p>
          <a:p>
            <a:pPr>
              <a:spcBef>
                <a:spcPct val="50000"/>
              </a:spcBef>
            </a:pPr>
            <a:r>
              <a:rPr lang="en-US" altLang="zh-CN" sz="3600" b="1">
                <a:latin typeface="Garamond" panose="02020404030301010803" pitchFamily="18" charset="0"/>
                <a:ea typeface="华文新魏" panose="02010800040101010101" pitchFamily="2" charset="-122"/>
              </a:rPr>
              <a:t>2. When and where was it set?</a:t>
            </a:r>
          </a:p>
          <a:p>
            <a:pPr>
              <a:spcBef>
                <a:spcPct val="50000"/>
              </a:spcBef>
            </a:pPr>
            <a:endParaRPr lang="en-US" altLang="zh-CN" sz="3600" b="1">
              <a:latin typeface="Garamond" panose="02020404030301010803" pitchFamily="18" charset="0"/>
              <a:ea typeface="华文新魏" panose="02010800040101010101" pitchFamily="2" charset="-122"/>
            </a:endParaRPr>
          </a:p>
          <a:p>
            <a:pPr>
              <a:spcBef>
                <a:spcPct val="50000"/>
              </a:spcBef>
            </a:pPr>
            <a:r>
              <a:rPr lang="en-US" altLang="zh-CN" sz="3600" b="1">
                <a:latin typeface="Garamond" panose="02020404030301010803" pitchFamily="18" charset="0"/>
                <a:ea typeface="华文新魏" panose="02010800040101010101" pitchFamily="2" charset="-122"/>
              </a:rPr>
              <a:t>3. Why was it set up?</a:t>
            </a:r>
          </a:p>
          <a:p>
            <a:pPr>
              <a:spcBef>
                <a:spcPct val="50000"/>
              </a:spcBef>
            </a:pPr>
            <a:endParaRPr lang="en-US" altLang="zh-CN" sz="3600" b="1">
              <a:latin typeface="Garamond" panose="02020404030301010803" pitchFamily="18" charset="0"/>
              <a:ea typeface="华文新魏" panose="02010800040101010101" pitchFamily="2" charset="-122"/>
            </a:endParaRPr>
          </a:p>
          <a:p>
            <a:pPr>
              <a:spcBef>
                <a:spcPct val="50000"/>
              </a:spcBef>
            </a:pPr>
            <a:r>
              <a:rPr lang="en-US" altLang="zh-CN" sz="3600" b="1">
                <a:latin typeface="Garamond" panose="02020404030301010803" pitchFamily="18" charset="0"/>
                <a:ea typeface="华文新魏" panose="02010800040101010101" pitchFamily="2" charset="-122"/>
              </a:rPr>
              <a:t>4. How many countries and areas does UNICEF work in?</a:t>
            </a:r>
          </a:p>
          <a:p>
            <a:pPr>
              <a:spcBef>
                <a:spcPct val="50000"/>
              </a:spcBef>
            </a:pPr>
            <a:endParaRPr lang="en-US" altLang="zh-CN" sz="3600" b="1">
              <a:latin typeface="Garamond" panose="02020404030301010803" pitchFamily="18" charset="0"/>
              <a:ea typeface="华文新魏" panose="02010800040101010101" pitchFamily="2" charset="-122"/>
            </a:endParaRPr>
          </a:p>
          <a:p>
            <a:pPr>
              <a:spcBef>
                <a:spcPct val="50000"/>
              </a:spcBef>
            </a:pPr>
            <a:endParaRPr lang="en-US" altLang="zh-CN" sz="3600" b="1">
              <a:latin typeface="Garamond" panose="02020404030301010803" pitchFamily="18" charset="0"/>
              <a:ea typeface="华文新魏" panose="02010800040101010101" pitchFamily="2" charset="-122"/>
            </a:endParaRPr>
          </a:p>
        </p:txBody>
      </p:sp>
      <p:sp>
        <p:nvSpPr>
          <p:cNvPr id="86020" name="Text Box 4"/>
          <p:cNvSpPr txBox="1">
            <a:spLocks noChangeArrowheads="1"/>
          </p:cNvSpPr>
          <p:nvPr/>
        </p:nvSpPr>
        <p:spPr bwMode="auto">
          <a:xfrm>
            <a:off x="1331913" y="1125538"/>
            <a:ext cx="6985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zh-CN" sz="3600">
                <a:solidFill>
                  <a:srgbClr val="FF0000"/>
                </a:solidFill>
              </a:rPr>
              <a:t>It is part of the United Nations.</a:t>
            </a:r>
          </a:p>
        </p:txBody>
      </p:sp>
      <p:sp>
        <p:nvSpPr>
          <p:cNvPr id="86021" name="Text Box 5"/>
          <p:cNvSpPr txBox="1">
            <a:spLocks noChangeArrowheads="1"/>
          </p:cNvSpPr>
          <p:nvPr/>
        </p:nvSpPr>
        <p:spPr bwMode="auto">
          <a:xfrm>
            <a:off x="1331913" y="2781300"/>
            <a:ext cx="70564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zh-CN" sz="3600">
                <a:solidFill>
                  <a:srgbClr val="FF0000"/>
                </a:solidFill>
              </a:rPr>
              <a:t>It was set up in Europe in 1946.</a:t>
            </a:r>
          </a:p>
        </p:txBody>
      </p:sp>
      <p:sp>
        <p:nvSpPr>
          <p:cNvPr id="86022" name="Text Box 6"/>
          <p:cNvSpPr txBox="1">
            <a:spLocks noChangeArrowheads="1"/>
          </p:cNvSpPr>
          <p:nvPr/>
        </p:nvSpPr>
        <p:spPr bwMode="auto">
          <a:xfrm>
            <a:off x="3419475" y="47244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endParaRPr lang="zh-CN" altLang="zh-CN"/>
          </a:p>
        </p:txBody>
      </p:sp>
      <p:sp>
        <p:nvSpPr>
          <p:cNvPr id="86023" name="Text Box 7"/>
          <p:cNvSpPr txBox="1">
            <a:spLocks noChangeArrowheads="1"/>
          </p:cNvSpPr>
          <p:nvPr/>
        </p:nvSpPr>
        <p:spPr bwMode="auto">
          <a:xfrm>
            <a:off x="0" y="4221163"/>
            <a:ext cx="975677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zh-CN" sz="3600">
                <a:solidFill>
                  <a:srgbClr val="FF0000"/>
                </a:solidFill>
              </a:rPr>
              <a:t>Because it wanted to help the children whose lives were changed because of the war.</a:t>
            </a:r>
          </a:p>
        </p:txBody>
      </p:sp>
      <p:sp>
        <p:nvSpPr>
          <p:cNvPr id="86024" name="Text Box 8"/>
          <p:cNvSpPr txBox="1">
            <a:spLocks noChangeArrowheads="1"/>
          </p:cNvSpPr>
          <p:nvPr/>
        </p:nvSpPr>
        <p:spPr bwMode="auto">
          <a:xfrm>
            <a:off x="6372225" y="5949950"/>
            <a:ext cx="24479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zh-CN" sz="3600">
                <a:solidFill>
                  <a:srgbClr val="FF0000"/>
                </a:solidFill>
              </a:rPr>
              <a:t> Over190.</a:t>
            </a:r>
          </a:p>
        </p:txBody>
      </p:sp>
      <p:pic>
        <p:nvPicPr>
          <p:cNvPr id="86025" name="Picture 9" descr="d9cb17ed"/>
          <p:cNvPicPr>
            <a:picLocks noChangeAspect="1" noChangeArrowheads="1" noCrop="1"/>
          </p:cNvPicPr>
          <p:nvPr/>
        </p:nvPicPr>
        <p:blipFill>
          <a:blip r:embed="rId3"/>
          <a:srcRect/>
          <a:stretch>
            <a:fillRect/>
          </a:stretch>
        </p:blipFill>
        <p:spPr bwMode="auto">
          <a:xfrm>
            <a:off x="0" y="6038850"/>
            <a:ext cx="1047750" cy="819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6020"/>
                                        </p:tgtEl>
                                        <p:attrNameLst>
                                          <p:attrName>style.visibility</p:attrName>
                                        </p:attrNameLst>
                                      </p:cBhvr>
                                      <p:to>
                                        <p:strVal val="visible"/>
                                      </p:to>
                                    </p:set>
                                    <p:anim calcmode="lin" valueType="num">
                                      <p:cBhvr>
                                        <p:cTn id="7" dur="500" fill="hold"/>
                                        <p:tgtEl>
                                          <p:spTgt spid="8602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6020"/>
                                        </p:tgtEl>
                                        <p:attrNameLst>
                                          <p:attrName>ppt_y</p:attrName>
                                        </p:attrNameLst>
                                      </p:cBhvr>
                                      <p:tavLst>
                                        <p:tav tm="0">
                                          <p:val>
                                            <p:strVal val="#ppt_y"/>
                                          </p:val>
                                        </p:tav>
                                        <p:tav tm="100000">
                                          <p:val>
                                            <p:strVal val="#ppt_y"/>
                                          </p:val>
                                        </p:tav>
                                      </p:tavLst>
                                    </p:anim>
                                    <p:anim calcmode="lin" valueType="num">
                                      <p:cBhvr>
                                        <p:cTn id="9" dur="500" fill="hold"/>
                                        <p:tgtEl>
                                          <p:spTgt spid="8602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602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6020"/>
                                        </p:tgtEl>
                                      </p:cBhvr>
                                    </p:animEffect>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86021"/>
                                        </p:tgtEl>
                                        <p:attrNameLst>
                                          <p:attrName>style.visibility</p:attrName>
                                        </p:attrNameLst>
                                      </p:cBhvr>
                                      <p:to>
                                        <p:strVal val="visible"/>
                                      </p:to>
                                    </p:set>
                                    <p:animEffect transition="in" filter="wipe(down)">
                                      <p:cBhvr>
                                        <p:cTn id="16" dur="580">
                                          <p:stCondLst>
                                            <p:cond delay="0"/>
                                          </p:stCondLst>
                                        </p:cTn>
                                        <p:tgtEl>
                                          <p:spTgt spid="86021"/>
                                        </p:tgtEl>
                                      </p:cBhvr>
                                    </p:animEffect>
                                    <p:anim calcmode="lin" valueType="num">
                                      <p:cBhvr>
                                        <p:cTn id="17" dur="1822" tmFilter="0,0; 0.14,0.36; 0.43,0.73; 0.71,0.91; 1.0,1.0">
                                          <p:stCondLst>
                                            <p:cond delay="0"/>
                                          </p:stCondLst>
                                        </p:cTn>
                                        <p:tgtEl>
                                          <p:spTgt spid="86021"/>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86021"/>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86021"/>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86021"/>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86021"/>
                                        </p:tgtEl>
                                        <p:attrNameLst>
                                          <p:attrName>ppt_y</p:attrName>
                                        </p:attrNameLst>
                                      </p:cBhvr>
                                      <p:tavLst>
                                        <p:tav tm="0" fmla="#ppt_y-sin(pi*$)/81">
                                          <p:val>
                                            <p:fltVal val="0"/>
                                          </p:val>
                                        </p:tav>
                                        <p:tav tm="100000">
                                          <p:val>
                                            <p:fltVal val="1"/>
                                          </p:val>
                                        </p:tav>
                                      </p:tavLst>
                                    </p:anim>
                                    <p:animScale>
                                      <p:cBhvr>
                                        <p:cTn id="22" dur="26">
                                          <p:stCondLst>
                                            <p:cond delay="650"/>
                                          </p:stCondLst>
                                        </p:cTn>
                                        <p:tgtEl>
                                          <p:spTgt spid="86021"/>
                                        </p:tgtEl>
                                      </p:cBhvr>
                                      <p:to x="100000" y="60000"/>
                                    </p:animScale>
                                    <p:animScale>
                                      <p:cBhvr>
                                        <p:cTn id="23" dur="166" decel="50000">
                                          <p:stCondLst>
                                            <p:cond delay="676"/>
                                          </p:stCondLst>
                                        </p:cTn>
                                        <p:tgtEl>
                                          <p:spTgt spid="86021"/>
                                        </p:tgtEl>
                                      </p:cBhvr>
                                      <p:to x="100000" y="100000"/>
                                    </p:animScale>
                                    <p:animScale>
                                      <p:cBhvr>
                                        <p:cTn id="24" dur="26">
                                          <p:stCondLst>
                                            <p:cond delay="1312"/>
                                          </p:stCondLst>
                                        </p:cTn>
                                        <p:tgtEl>
                                          <p:spTgt spid="86021"/>
                                        </p:tgtEl>
                                      </p:cBhvr>
                                      <p:to x="100000" y="80000"/>
                                    </p:animScale>
                                    <p:animScale>
                                      <p:cBhvr>
                                        <p:cTn id="25" dur="166" decel="50000">
                                          <p:stCondLst>
                                            <p:cond delay="1338"/>
                                          </p:stCondLst>
                                        </p:cTn>
                                        <p:tgtEl>
                                          <p:spTgt spid="86021"/>
                                        </p:tgtEl>
                                      </p:cBhvr>
                                      <p:to x="100000" y="100000"/>
                                    </p:animScale>
                                    <p:animScale>
                                      <p:cBhvr>
                                        <p:cTn id="26" dur="26">
                                          <p:stCondLst>
                                            <p:cond delay="1642"/>
                                          </p:stCondLst>
                                        </p:cTn>
                                        <p:tgtEl>
                                          <p:spTgt spid="86021"/>
                                        </p:tgtEl>
                                      </p:cBhvr>
                                      <p:to x="100000" y="90000"/>
                                    </p:animScale>
                                    <p:animScale>
                                      <p:cBhvr>
                                        <p:cTn id="27" dur="166" decel="50000">
                                          <p:stCondLst>
                                            <p:cond delay="1668"/>
                                          </p:stCondLst>
                                        </p:cTn>
                                        <p:tgtEl>
                                          <p:spTgt spid="86021"/>
                                        </p:tgtEl>
                                      </p:cBhvr>
                                      <p:to x="100000" y="100000"/>
                                    </p:animScale>
                                    <p:animScale>
                                      <p:cBhvr>
                                        <p:cTn id="28" dur="26">
                                          <p:stCondLst>
                                            <p:cond delay="1808"/>
                                          </p:stCondLst>
                                        </p:cTn>
                                        <p:tgtEl>
                                          <p:spTgt spid="86021"/>
                                        </p:tgtEl>
                                      </p:cBhvr>
                                      <p:to x="100000" y="95000"/>
                                    </p:animScale>
                                    <p:animScale>
                                      <p:cBhvr>
                                        <p:cTn id="29" dur="166" decel="50000">
                                          <p:stCondLst>
                                            <p:cond delay="1834"/>
                                          </p:stCondLst>
                                        </p:cTn>
                                        <p:tgtEl>
                                          <p:spTgt spid="86021"/>
                                        </p:tgtEl>
                                      </p:cBhvr>
                                      <p:to x="100000" y="100000"/>
                                    </p:animScale>
                                  </p:childTnLst>
                                </p:cTn>
                              </p:par>
                            </p:childTnLst>
                          </p:cTn>
                        </p:par>
                      </p:childTnLst>
                    </p:cTn>
                  </p:par>
                  <p:par>
                    <p:cTn id="30" fill="hold">
                      <p:stCondLst>
                        <p:cond delay="indefinite"/>
                      </p:stCondLst>
                      <p:childTnLst>
                        <p:par>
                          <p:cTn id="31" fill="hold">
                            <p:stCondLst>
                              <p:cond delay="0"/>
                            </p:stCondLst>
                            <p:childTnLst>
                              <p:par>
                                <p:cTn id="32" presetID="25" presetClass="entr" presetSubtype="0" fill="hold" grpId="0" nodeType="clickEffect">
                                  <p:stCondLst>
                                    <p:cond delay="0"/>
                                  </p:stCondLst>
                                  <p:childTnLst>
                                    <p:set>
                                      <p:cBhvr>
                                        <p:cTn id="33" dur="1" fill="hold">
                                          <p:stCondLst>
                                            <p:cond delay="0"/>
                                          </p:stCondLst>
                                        </p:cTn>
                                        <p:tgtEl>
                                          <p:spTgt spid="86023"/>
                                        </p:tgtEl>
                                        <p:attrNameLst>
                                          <p:attrName>style.visibility</p:attrName>
                                        </p:attrNameLst>
                                      </p:cBhvr>
                                      <p:to>
                                        <p:strVal val="visible"/>
                                      </p:to>
                                    </p:set>
                                    <p:anim calcmode="lin" valueType="num">
                                      <p:cBhvr>
                                        <p:cTn id="34" dur="500" decel="50000" fill="hold">
                                          <p:stCondLst>
                                            <p:cond delay="0"/>
                                          </p:stCondLst>
                                        </p:cTn>
                                        <p:tgtEl>
                                          <p:spTgt spid="86023"/>
                                        </p:tgtEl>
                                        <p:attrNameLst>
                                          <p:attrName>style.rotation</p:attrName>
                                        </p:attrNameLst>
                                      </p:cBhvr>
                                      <p:tavLst>
                                        <p:tav tm="0">
                                          <p:val>
                                            <p:fltVal val="-90"/>
                                          </p:val>
                                        </p:tav>
                                        <p:tav tm="100000">
                                          <p:val>
                                            <p:fltVal val="0"/>
                                          </p:val>
                                        </p:tav>
                                      </p:tavLst>
                                    </p:anim>
                                    <p:anim calcmode="lin" valueType="num">
                                      <p:cBhvr>
                                        <p:cTn id="35" dur="500" decel="50000" fill="hold">
                                          <p:stCondLst>
                                            <p:cond delay="0"/>
                                          </p:stCondLst>
                                        </p:cTn>
                                        <p:tgtEl>
                                          <p:spTgt spid="86023"/>
                                        </p:tgtEl>
                                        <p:attrNameLst>
                                          <p:attrName>ppt_w</p:attrName>
                                        </p:attrNameLst>
                                      </p:cBhvr>
                                      <p:tavLst>
                                        <p:tav tm="0">
                                          <p:val>
                                            <p:strVal val="#ppt_w"/>
                                          </p:val>
                                        </p:tav>
                                        <p:tav tm="100000">
                                          <p:val>
                                            <p:strVal val="#ppt_w*.05"/>
                                          </p:val>
                                        </p:tav>
                                      </p:tavLst>
                                    </p:anim>
                                    <p:anim calcmode="lin" valueType="num">
                                      <p:cBhvr>
                                        <p:cTn id="36" dur="500" accel="50000" fill="hold">
                                          <p:stCondLst>
                                            <p:cond delay="500"/>
                                          </p:stCondLst>
                                        </p:cTn>
                                        <p:tgtEl>
                                          <p:spTgt spid="86023"/>
                                        </p:tgtEl>
                                        <p:attrNameLst>
                                          <p:attrName>ppt_w</p:attrName>
                                        </p:attrNameLst>
                                      </p:cBhvr>
                                      <p:tavLst>
                                        <p:tav tm="0">
                                          <p:val>
                                            <p:strVal val="#ppt_w*.05"/>
                                          </p:val>
                                        </p:tav>
                                        <p:tav tm="100000">
                                          <p:val>
                                            <p:strVal val="#ppt_w"/>
                                          </p:val>
                                        </p:tav>
                                      </p:tavLst>
                                    </p:anim>
                                    <p:anim calcmode="lin" valueType="num">
                                      <p:cBhvr>
                                        <p:cTn id="37" dur="1000" fill="hold"/>
                                        <p:tgtEl>
                                          <p:spTgt spid="86023"/>
                                        </p:tgtEl>
                                        <p:attrNameLst>
                                          <p:attrName>ppt_h</p:attrName>
                                        </p:attrNameLst>
                                      </p:cBhvr>
                                      <p:tavLst>
                                        <p:tav tm="0">
                                          <p:val>
                                            <p:strVal val="#ppt_h"/>
                                          </p:val>
                                        </p:tav>
                                        <p:tav tm="100000">
                                          <p:val>
                                            <p:strVal val="#ppt_h"/>
                                          </p:val>
                                        </p:tav>
                                      </p:tavLst>
                                    </p:anim>
                                    <p:anim calcmode="lin" valueType="num">
                                      <p:cBhvr>
                                        <p:cTn id="38" dur="500" decel="50000" fill="hold">
                                          <p:stCondLst>
                                            <p:cond delay="0"/>
                                          </p:stCondLst>
                                        </p:cTn>
                                        <p:tgtEl>
                                          <p:spTgt spid="86023"/>
                                        </p:tgtEl>
                                        <p:attrNameLst>
                                          <p:attrName>ppt_x</p:attrName>
                                        </p:attrNameLst>
                                      </p:cBhvr>
                                      <p:tavLst>
                                        <p:tav tm="0">
                                          <p:val>
                                            <p:strVal val="#ppt_x+.4"/>
                                          </p:val>
                                        </p:tav>
                                        <p:tav tm="100000">
                                          <p:val>
                                            <p:strVal val="#ppt_x"/>
                                          </p:val>
                                        </p:tav>
                                      </p:tavLst>
                                    </p:anim>
                                    <p:anim calcmode="lin" valueType="num">
                                      <p:cBhvr>
                                        <p:cTn id="39" dur="500" decel="50000" fill="hold">
                                          <p:stCondLst>
                                            <p:cond delay="0"/>
                                          </p:stCondLst>
                                        </p:cTn>
                                        <p:tgtEl>
                                          <p:spTgt spid="86023"/>
                                        </p:tgtEl>
                                        <p:attrNameLst>
                                          <p:attrName>ppt_y</p:attrName>
                                        </p:attrNameLst>
                                      </p:cBhvr>
                                      <p:tavLst>
                                        <p:tav tm="0">
                                          <p:val>
                                            <p:strVal val="#ppt_y-.2"/>
                                          </p:val>
                                        </p:tav>
                                        <p:tav tm="100000">
                                          <p:val>
                                            <p:strVal val="#ppt_y+.1"/>
                                          </p:val>
                                        </p:tav>
                                      </p:tavLst>
                                    </p:anim>
                                    <p:anim calcmode="lin" valueType="num">
                                      <p:cBhvr>
                                        <p:cTn id="40" dur="500" accel="50000" fill="hold">
                                          <p:stCondLst>
                                            <p:cond delay="500"/>
                                          </p:stCondLst>
                                        </p:cTn>
                                        <p:tgtEl>
                                          <p:spTgt spid="86023"/>
                                        </p:tgtEl>
                                        <p:attrNameLst>
                                          <p:attrName>ppt_y</p:attrName>
                                        </p:attrNameLst>
                                      </p:cBhvr>
                                      <p:tavLst>
                                        <p:tav tm="0">
                                          <p:val>
                                            <p:strVal val="#ppt_y+.1"/>
                                          </p:val>
                                        </p:tav>
                                        <p:tav tm="100000">
                                          <p:val>
                                            <p:strVal val="#ppt_y"/>
                                          </p:val>
                                        </p:tav>
                                      </p:tavLst>
                                    </p:anim>
                                    <p:animEffect transition="in" filter="fade">
                                      <p:cBhvr>
                                        <p:cTn id="41" dur="1000" decel="50000">
                                          <p:stCondLst>
                                            <p:cond delay="0"/>
                                          </p:stCondLst>
                                        </p:cTn>
                                        <p:tgtEl>
                                          <p:spTgt spid="86023"/>
                                        </p:tgtEl>
                                      </p:cBhvr>
                                    </p:animEffect>
                                  </p:childTnLst>
                                </p:cTn>
                              </p:par>
                            </p:childTnLst>
                          </p:cTn>
                        </p:par>
                      </p:childTnLst>
                    </p:cTn>
                  </p:par>
                  <p:par>
                    <p:cTn id="42" fill="hold">
                      <p:stCondLst>
                        <p:cond delay="indefinite"/>
                      </p:stCondLst>
                      <p:childTnLst>
                        <p:par>
                          <p:cTn id="43" fill="hold">
                            <p:stCondLst>
                              <p:cond delay="0"/>
                            </p:stCondLst>
                            <p:childTnLst>
                              <p:par>
                                <p:cTn id="44" presetID="5" presetClass="entr" presetSubtype="10" fill="hold" grpId="0" nodeType="clickEffect">
                                  <p:stCondLst>
                                    <p:cond delay="0"/>
                                  </p:stCondLst>
                                  <p:childTnLst>
                                    <p:set>
                                      <p:cBhvr>
                                        <p:cTn id="45" dur="1" fill="hold">
                                          <p:stCondLst>
                                            <p:cond delay="0"/>
                                          </p:stCondLst>
                                        </p:cTn>
                                        <p:tgtEl>
                                          <p:spTgt spid="86024"/>
                                        </p:tgtEl>
                                        <p:attrNameLst>
                                          <p:attrName>style.visibility</p:attrName>
                                        </p:attrNameLst>
                                      </p:cBhvr>
                                      <p:to>
                                        <p:strVal val="visible"/>
                                      </p:to>
                                    </p:set>
                                    <p:animEffect transition="in" filter="checkerboard(across)">
                                      <p:cBhvr>
                                        <p:cTn id="46" dur="500"/>
                                        <p:tgtEl>
                                          <p:spTgt spid="860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p:bldP spid="86021" grpId="0"/>
      <p:bldP spid="86023" grpId="0"/>
      <p:bldP spid="86024"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7042" name="Picture 2" descr="girl2"/>
          <p:cNvPicPr>
            <a:picLocks noChangeAspect="1" noChangeArrowheads="1"/>
          </p:cNvPicPr>
          <p:nvPr/>
        </p:nvPicPr>
        <p:blipFill>
          <a:blip r:embed="rId2"/>
          <a:srcRect/>
          <a:stretch>
            <a:fillRect/>
          </a:stretch>
        </p:blipFill>
        <p:spPr bwMode="auto">
          <a:xfrm>
            <a:off x="468313" y="350838"/>
            <a:ext cx="7913687" cy="5935662"/>
          </a:xfrm>
          <a:prstGeom prst="rect">
            <a:avLst/>
          </a:prstGeom>
          <a:noFill/>
          <a:extLst>
            <a:ext uri="{909E8E84-426E-40DD-AFC4-6F175D3DCCD1}">
              <a14:hiddenFill xmlns:a14="http://schemas.microsoft.com/office/drawing/2010/main">
                <a:solidFill>
                  <a:srgbClr val="FFFFFF"/>
                </a:solidFill>
              </a14:hiddenFill>
            </a:ext>
          </a:extLst>
        </p:spPr>
      </p:pic>
      <p:sp>
        <p:nvSpPr>
          <p:cNvPr id="87043" name="Text Box 3"/>
          <p:cNvSpPr txBox="1">
            <a:spLocks noChangeArrowheads="1"/>
          </p:cNvSpPr>
          <p:nvPr/>
        </p:nvSpPr>
        <p:spPr bwMode="auto">
          <a:xfrm>
            <a:off x="1187450" y="1989138"/>
            <a:ext cx="51847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zh-CN" sz="3200" b="1"/>
              <a:t>Listen to the tape and finish A2 on page 101.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7" name="Text Box 3"/>
          <p:cNvSpPr txBox="1">
            <a:spLocks noChangeArrowheads="1"/>
          </p:cNvSpPr>
          <p:nvPr/>
        </p:nvSpPr>
        <p:spPr bwMode="auto">
          <a:xfrm>
            <a:off x="611188" y="549275"/>
            <a:ext cx="77755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zh-CN" sz="2800" b="1">
                <a:latin typeface="Times New Roman" panose="02020603050405020304" pitchFamily="18" charset="0"/>
              </a:rPr>
              <a:t>Ask and answer the following questions in pairs.</a:t>
            </a:r>
          </a:p>
        </p:txBody>
      </p:sp>
      <p:sp>
        <p:nvSpPr>
          <p:cNvPr id="88068" name="Text Box 4"/>
          <p:cNvSpPr txBox="1">
            <a:spLocks noChangeArrowheads="1"/>
          </p:cNvSpPr>
          <p:nvPr/>
        </p:nvSpPr>
        <p:spPr bwMode="auto">
          <a:xfrm>
            <a:off x="971550" y="1268413"/>
            <a:ext cx="6553200" cy="3084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zh-CN" sz="2800" b="1">
                <a:solidFill>
                  <a:srgbClr val="000099"/>
                </a:solidFill>
                <a:latin typeface="Times New Roman" panose="02020603050405020304" pitchFamily="18" charset="0"/>
              </a:rPr>
              <a:t>When was UNICEF set up?</a:t>
            </a:r>
          </a:p>
          <a:p>
            <a:pPr algn="l">
              <a:spcBef>
                <a:spcPct val="50000"/>
              </a:spcBef>
            </a:pPr>
            <a:r>
              <a:rPr lang="en-US" altLang="zh-CN" sz="2800" b="1">
                <a:solidFill>
                  <a:srgbClr val="000099"/>
                </a:solidFill>
                <a:latin typeface="Times New Roman" panose="02020603050405020304" pitchFamily="18" charset="0"/>
              </a:rPr>
              <a:t>Why was UNICEF set up?</a:t>
            </a:r>
          </a:p>
          <a:p>
            <a:pPr algn="l">
              <a:spcBef>
                <a:spcPct val="50000"/>
              </a:spcBef>
            </a:pPr>
            <a:r>
              <a:rPr lang="en-US" altLang="zh-CN" sz="2800" b="1">
                <a:solidFill>
                  <a:srgbClr val="000099"/>
                </a:solidFill>
                <a:latin typeface="Times New Roman" panose="02020603050405020304" pitchFamily="18" charset="0"/>
              </a:rPr>
              <a:t>Where does UNICEF work?</a:t>
            </a:r>
          </a:p>
          <a:p>
            <a:pPr algn="l">
              <a:spcBef>
                <a:spcPct val="50000"/>
              </a:spcBef>
            </a:pPr>
            <a:r>
              <a:rPr lang="en-US" altLang="zh-CN" sz="2800" b="1">
                <a:solidFill>
                  <a:srgbClr val="000099"/>
                </a:solidFill>
                <a:latin typeface="Times New Roman" panose="02020603050405020304" pitchFamily="18" charset="0"/>
              </a:rPr>
              <a:t>What does UNICEF do to help?</a:t>
            </a:r>
          </a:p>
          <a:p>
            <a:pPr algn="l">
              <a:spcBef>
                <a:spcPct val="50000"/>
              </a:spcBef>
            </a:pPr>
            <a:r>
              <a:rPr lang="en-US" altLang="zh-CN" sz="2800" b="1">
                <a:solidFill>
                  <a:srgbClr val="000099"/>
                </a:solidFill>
                <a:latin typeface="Times New Roman" panose="02020603050405020304" pitchFamily="18" charset="0"/>
              </a:rPr>
              <a:t>How does UNCEF raise money?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9090" name="Picture 2" descr="girl2"/>
          <p:cNvPicPr>
            <a:picLocks noChangeAspect="1" noChangeArrowheads="1"/>
          </p:cNvPicPr>
          <p:nvPr/>
        </p:nvPicPr>
        <p:blipFill>
          <a:blip r:embed="rId2"/>
          <a:srcRect/>
          <a:stretch>
            <a:fillRect/>
          </a:stretch>
        </p:blipFill>
        <p:spPr bwMode="auto">
          <a:xfrm>
            <a:off x="468313" y="350838"/>
            <a:ext cx="7913687" cy="5935662"/>
          </a:xfrm>
          <a:prstGeom prst="rect">
            <a:avLst/>
          </a:prstGeom>
          <a:noFill/>
          <a:extLst>
            <a:ext uri="{909E8E84-426E-40DD-AFC4-6F175D3DCCD1}">
              <a14:hiddenFill xmlns:a14="http://schemas.microsoft.com/office/drawing/2010/main">
                <a:solidFill>
                  <a:srgbClr val="FFFFFF"/>
                </a:solidFill>
              </a14:hiddenFill>
            </a:ext>
          </a:extLst>
        </p:spPr>
      </p:pic>
      <p:sp>
        <p:nvSpPr>
          <p:cNvPr id="89091" name="Text Box 3"/>
          <p:cNvSpPr txBox="1">
            <a:spLocks noChangeArrowheads="1"/>
          </p:cNvSpPr>
          <p:nvPr/>
        </p:nvSpPr>
        <p:spPr bwMode="auto">
          <a:xfrm>
            <a:off x="971550" y="2060575"/>
            <a:ext cx="51847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zh-CN" sz="3200" b="1"/>
              <a:t>Help to finish A4 on page 102.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5" name="Text Box 3"/>
          <p:cNvSpPr txBox="1">
            <a:spLocks noChangeArrowheads="1"/>
          </p:cNvSpPr>
          <p:nvPr/>
        </p:nvSpPr>
        <p:spPr bwMode="auto">
          <a:xfrm>
            <a:off x="684213" y="1989138"/>
            <a:ext cx="61198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zh-CN" sz="2800" b="1" dirty="0"/>
              <a:t>What’s the matter with the boy?</a:t>
            </a:r>
          </a:p>
        </p:txBody>
      </p:sp>
      <p:sp>
        <p:nvSpPr>
          <p:cNvPr id="90116" name="WordArt 4"/>
          <p:cNvSpPr>
            <a:spLocks noChangeArrowheads="1" noChangeShapeType="1" noTextEdit="1"/>
          </p:cNvSpPr>
          <p:nvPr/>
        </p:nvSpPr>
        <p:spPr bwMode="auto">
          <a:xfrm>
            <a:off x="179388" y="333375"/>
            <a:ext cx="2160587" cy="1628775"/>
          </a:xfrm>
          <a:prstGeom prst="rect">
            <a:avLst/>
          </a:prstGeom>
        </p:spPr>
        <p:txBody>
          <a:bodyPr wrap="none" fromWordArt="1">
            <a:prstTxWarp prst="textSlantUp">
              <a:avLst>
                <a:gd name="adj" fmla="val 32056"/>
              </a:avLst>
            </a:prstTxWarp>
          </a:bodyPr>
          <a:lstStyle/>
          <a:p>
            <a:r>
              <a:rPr lang="en-US" altLang="zh-CN" sz="3600" b="1" kern="10" dirty="0">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Arial Black" panose="020B0A04020102020204"/>
              </a:rPr>
              <a:t>Speak up</a:t>
            </a:r>
            <a:endParaRPr lang="zh-CN" altLang="en-US" sz="3600" b="1" kern="10" dirty="0">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Arial Black" panose="020B0A04020102020204"/>
            </a:endParaRPr>
          </a:p>
        </p:txBody>
      </p:sp>
      <p:sp>
        <p:nvSpPr>
          <p:cNvPr id="90117" name="Text Box 5"/>
          <p:cNvSpPr txBox="1">
            <a:spLocks noChangeArrowheads="1"/>
          </p:cNvSpPr>
          <p:nvPr/>
        </p:nvSpPr>
        <p:spPr bwMode="auto">
          <a:xfrm>
            <a:off x="827088" y="2852738"/>
            <a:ext cx="61198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zh-CN" sz="2800" b="1" dirty="0">
                <a:solidFill>
                  <a:srgbClr val="000099"/>
                </a:solidFill>
              </a:rPr>
              <a:t>He has got toothache.</a:t>
            </a:r>
          </a:p>
        </p:txBody>
      </p:sp>
      <p:sp>
        <p:nvSpPr>
          <p:cNvPr id="90118" name="Text Box 6"/>
          <p:cNvSpPr txBox="1">
            <a:spLocks noChangeArrowheads="1"/>
          </p:cNvSpPr>
          <p:nvPr/>
        </p:nvSpPr>
        <p:spPr bwMode="auto">
          <a:xfrm>
            <a:off x="827088" y="3789363"/>
            <a:ext cx="61198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zh-CN" sz="2800" b="1" dirty="0"/>
              <a:t>What can the boy do with it?</a:t>
            </a:r>
          </a:p>
        </p:txBody>
      </p:sp>
      <p:sp>
        <p:nvSpPr>
          <p:cNvPr id="90119" name="Text Box 7"/>
          <p:cNvSpPr txBox="1">
            <a:spLocks noChangeArrowheads="1"/>
          </p:cNvSpPr>
          <p:nvPr/>
        </p:nvSpPr>
        <p:spPr bwMode="auto">
          <a:xfrm>
            <a:off x="827088" y="4581525"/>
            <a:ext cx="6119812"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zh-CN" sz="2800" b="1" dirty="0">
                <a:solidFill>
                  <a:srgbClr val="000099"/>
                </a:solidFill>
              </a:rPr>
              <a:t>He can take the medicine after meals three times a day.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0117"/>
                                        </p:tgtEl>
                                        <p:attrNameLst>
                                          <p:attrName>style.visibility</p:attrName>
                                        </p:attrNameLst>
                                      </p:cBhvr>
                                      <p:to>
                                        <p:strVal val="visible"/>
                                      </p:to>
                                    </p:set>
                                    <p:anim calcmode="lin" valueType="num">
                                      <p:cBhvr additive="base">
                                        <p:cTn id="7" dur="500" fill="hold"/>
                                        <p:tgtEl>
                                          <p:spTgt spid="90117"/>
                                        </p:tgtEl>
                                        <p:attrNameLst>
                                          <p:attrName>ppt_x</p:attrName>
                                        </p:attrNameLst>
                                      </p:cBhvr>
                                      <p:tavLst>
                                        <p:tav tm="0">
                                          <p:val>
                                            <p:strVal val="#ppt_x"/>
                                          </p:val>
                                        </p:tav>
                                        <p:tav tm="100000">
                                          <p:val>
                                            <p:strVal val="#ppt_x"/>
                                          </p:val>
                                        </p:tav>
                                      </p:tavLst>
                                    </p:anim>
                                    <p:anim calcmode="lin" valueType="num">
                                      <p:cBhvr additive="base">
                                        <p:cTn id="8" dur="500" fill="hold"/>
                                        <p:tgtEl>
                                          <p:spTgt spid="901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0118"/>
                                        </p:tgtEl>
                                        <p:attrNameLst>
                                          <p:attrName>style.visibility</p:attrName>
                                        </p:attrNameLst>
                                      </p:cBhvr>
                                      <p:to>
                                        <p:strVal val="visible"/>
                                      </p:to>
                                    </p:set>
                                    <p:anim calcmode="lin" valueType="num">
                                      <p:cBhvr additive="base">
                                        <p:cTn id="13" dur="500" fill="hold"/>
                                        <p:tgtEl>
                                          <p:spTgt spid="90118"/>
                                        </p:tgtEl>
                                        <p:attrNameLst>
                                          <p:attrName>ppt_x</p:attrName>
                                        </p:attrNameLst>
                                      </p:cBhvr>
                                      <p:tavLst>
                                        <p:tav tm="0">
                                          <p:val>
                                            <p:strVal val="#ppt_x"/>
                                          </p:val>
                                        </p:tav>
                                        <p:tav tm="100000">
                                          <p:val>
                                            <p:strVal val="#ppt_x"/>
                                          </p:val>
                                        </p:tav>
                                      </p:tavLst>
                                    </p:anim>
                                    <p:anim calcmode="lin" valueType="num">
                                      <p:cBhvr additive="base">
                                        <p:cTn id="14" dur="500" fill="hold"/>
                                        <p:tgtEl>
                                          <p:spTgt spid="901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0119"/>
                                        </p:tgtEl>
                                        <p:attrNameLst>
                                          <p:attrName>style.visibility</p:attrName>
                                        </p:attrNameLst>
                                      </p:cBhvr>
                                      <p:to>
                                        <p:strVal val="visible"/>
                                      </p:to>
                                    </p:set>
                                    <p:anim calcmode="lin" valueType="num">
                                      <p:cBhvr additive="base">
                                        <p:cTn id="19" dur="500" fill="hold"/>
                                        <p:tgtEl>
                                          <p:spTgt spid="90119"/>
                                        </p:tgtEl>
                                        <p:attrNameLst>
                                          <p:attrName>ppt_x</p:attrName>
                                        </p:attrNameLst>
                                      </p:cBhvr>
                                      <p:tavLst>
                                        <p:tav tm="0">
                                          <p:val>
                                            <p:strVal val="#ppt_x"/>
                                          </p:val>
                                        </p:tav>
                                        <p:tav tm="100000">
                                          <p:val>
                                            <p:strVal val="#ppt_x"/>
                                          </p:val>
                                        </p:tav>
                                      </p:tavLst>
                                    </p:anim>
                                    <p:anim calcmode="lin" valueType="num">
                                      <p:cBhvr additive="base">
                                        <p:cTn id="20" dur="500" fill="hold"/>
                                        <p:tgtEl>
                                          <p:spTgt spid="901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7" grpId="0"/>
      <p:bldP spid="90118" grpId="0"/>
      <p:bldP spid="90119"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1138" name="Picture 2" descr="boy"/>
          <p:cNvPicPr>
            <a:picLocks noChangeAspect="1" noChangeArrowheads="1"/>
          </p:cNvPicPr>
          <p:nvPr/>
        </p:nvPicPr>
        <p:blipFill>
          <a:blip r:embed="rId2"/>
          <a:srcRect/>
          <a:stretch>
            <a:fillRect/>
          </a:stretch>
        </p:blipFill>
        <p:spPr bwMode="auto">
          <a:xfrm>
            <a:off x="684213" y="798513"/>
            <a:ext cx="8064500" cy="5834062"/>
          </a:xfrm>
          <a:prstGeom prst="rect">
            <a:avLst/>
          </a:prstGeom>
          <a:noFill/>
          <a:extLst>
            <a:ext uri="{909E8E84-426E-40DD-AFC4-6F175D3DCCD1}">
              <a14:hiddenFill xmlns:a14="http://schemas.microsoft.com/office/drawing/2010/main">
                <a:solidFill>
                  <a:srgbClr val="FFFFFF"/>
                </a:solidFill>
              </a14:hiddenFill>
            </a:ext>
          </a:extLst>
        </p:spPr>
      </p:pic>
      <p:sp>
        <p:nvSpPr>
          <p:cNvPr id="91139" name="Text Box 3"/>
          <p:cNvSpPr txBox="1">
            <a:spLocks noChangeArrowheads="1"/>
          </p:cNvSpPr>
          <p:nvPr/>
        </p:nvSpPr>
        <p:spPr bwMode="auto">
          <a:xfrm>
            <a:off x="1187450" y="2852738"/>
            <a:ext cx="53292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zh-CN" sz="2800" b="1"/>
              <a:t>Practice the dialogue in pairs.</a:t>
            </a:r>
          </a:p>
        </p:txBody>
      </p:sp>
      <p:sp>
        <p:nvSpPr>
          <p:cNvPr id="91140" name="WordArt 4"/>
          <p:cNvSpPr>
            <a:spLocks noChangeArrowheads="1" noChangeShapeType="1" noTextEdit="1"/>
          </p:cNvSpPr>
          <p:nvPr/>
        </p:nvSpPr>
        <p:spPr bwMode="auto">
          <a:xfrm>
            <a:off x="0" y="0"/>
            <a:ext cx="2160588" cy="1628775"/>
          </a:xfrm>
          <a:prstGeom prst="rect">
            <a:avLst/>
          </a:prstGeom>
        </p:spPr>
        <p:txBody>
          <a:bodyPr wrap="none" fromWordArt="1">
            <a:prstTxWarp prst="textSlantUp">
              <a:avLst>
                <a:gd name="adj" fmla="val 32056"/>
              </a:avLst>
            </a:prstTxWarp>
          </a:bodyPr>
          <a:lstStyle/>
          <a:p>
            <a:r>
              <a:rPr lang="en-US" altLang="zh-CN" sz="3600" b="1" kern="10">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Arial Black" panose="020B0A04020102020204"/>
              </a:rPr>
              <a:t>Speak up</a:t>
            </a:r>
            <a:endParaRPr lang="zh-CN" altLang="en-US" sz="3600" b="1" kern="10">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Arial Black" panose="020B0A04020102020204"/>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Text Box 2"/>
          <p:cNvSpPr txBox="1">
            <a:spLocks noChangeArrowheads="1"/>
          </p:cNvSpPr>
          <p:nvPr/>
        </p:nvSpPr>
        <p:spPr bwMode="auto">
          <a:xfrm>
            <a:off x="228600" y="1212850"/>
            <a:ext cx="2895600" cy="450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ea typeface="宋体" panose="02010600030101010101" pitchFamily="2" charset="-122"/>
              </a:defRPr>
            </a:lvl1pPr>
            <a:lvl2pPr marL="800100" indent="-342900" algn="l">
              <a:defRPr>
                <a:solidFill>
                  <a:schemeClr val="tx1"/>
                </a:solidFill>
                <a:latin typeface="Arial" panose="020B0604020202020204" pitchFamily="34" charset="0"/>
                <a:ea typeface="宋体" panose="02010600030101010101" pitchFamily="2" charset="-122"/>
              </a:defRPr>
            </a:lvl2pPr>
            <a:lvl3pPr marL="1257300" indent="-342900" algn="l">
              <a:defRPr>
                <a:solidFill>
                  <a:schemeClr val="tx1"/>
                </a:solidFill>
                <a:latin typeface="Arial" panose="020B0604020202020204" pitchFamily="34" charset="0"/>
                <a:ea typeface="宋体" panose="02010600030101010101" pitchFamily="2" charset="-122"/>
              </a:defRPr>
            </a:lvl3pPr>
            <a:lvl4pPr marL="1714500" indent="-342900" algn="l">
              <a:defRPr>
                <a:solidFill>
                  <a:schemeClr val="tx1"/>
                </a:solidFill>
                <a:latin typeface="Arial" panose="020B0604020202020204" pitchFamily="34" charset="0"/>
                <a:ea typeface="宋体" panose="02010600030101010101" pitchFamily="2" charset="-122"/>
              </a:defRPr>
            </a:lvl4pPr>
            <a:lvl5pPr marL="2171700" indent="-342900" algn="l">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85000"/>
              </a:lnSpc>
              <a:spcBef>
                <a:spcPct val="50000"/>
              </a:spcBef>
              <a:buFontTx/>
              <a:buAutoNum type="arabicPeriod"/>
            </a:pPr>
            <a:r>
              <a:rPr lang="zh-CN" altLang="en-US" sz="2800" b="1" dirty="0">
                <a:latin typeface="宋体" panose="02010600030101010101" pitchFamily="2" charset="-122"/>
              </a:rPr>
              <a:t>为</a:t>
            </a:r>
            <a:r>
              <a:rPr lang="en-US" altLang="zh-CN" sz="2800" b="1" dirty="0">
                <a:latin typeface="Arial" panose="020B0604020202020204"/>
              </a:rPr>
              <a:t>…</a:t>
            </a:r>
            <a:r>
              <a:rPr lang="en-US" altLang="zh-CN" sz="2800" b="1" dirty="0">
                <a:latin typeface="宋体" panose="02010600030101010101" pitchFamily="2" charset="-122"/>
              </a:rPr>
              <a:t> </a:t>
            </a:r>
            <a:r>
              <a:rPr lang="zh-CN" altLang="en-US" sz="2800" b="1" dirty="0">
                <a:latin typeface="宋体" panose="02010600030101010101" pitchFamily="2" charset="-122"/>
              </a:rPr>
              <a:t>提供</a:t>
            </a:r>
            <a:r>
              <a:rPr lang="en-US" altLang="zh-CN" sz="2800" b="1" dirty="0">
                <a:latin typeface="Arial" panose="020B0604020202020204"/>
              </a:rPr>
              <a:t>…</a:t>
            </a:r>
            <a:endParaRPr lang="en-US" altLang="zh-CN" sz="2800" b="1" dirty="0">
              <a:latin typeface="宋体" panose="02010600030101010101" pitchFamily="2" charset="-122"/>
            </a:endParaRPr>
          </a:p>
          <a:p>
            <a:pPr>
              <a:lnSpc>
                <a:spcPct val="85000"/>
              </a:lnSpc>
              <a:spcBef>
                <a:spcPct val="50000"/>
              </a:spcBef>
              <a:buFontTx/>
              <a:buAutoNum type="arabicPeriod"/>
            </a:pPr>
            <a:r>
              <a:rPr lang="zh-CN" altLang="en-US" sz="2800" b="1" dirty="0">
                <a:latin typeface="宋体" panose="02010600030101010101" pitchFamily="2" charset="-122"/>
              </a:rPr>
              <a:t>做些义工</a:t>
            </a:r>
          </a:p>
          <a:p>
            <a:pPr>
              <a:lnSpc>
                <a:spcPct val="85000"/>
              </a:lnSpc>
              <a:spcBef>
                <a:spcPct val="50000"/>
              </a:spcBef>
              <a:buFontTx/>
              <a:buAutoNum type="arabicPeriod"/>
            </a:pPr>
            <a:r>
              <a:rPr lang="zh-CN" altLang="en-US" sz="2800" b="1" dirty="0">
                <a:latin typeface="宋体" panose="02010600030101010101" pitchFamily="2" charset="-122"/>
              </a:rPr>
              <a:t>联合国</a:t>
            </a:r>
          </a:p>
          <a:p>
            <a:pPr>
              <a:lnSpc>
                <a:spcPct val="85000"/>
              </a:lnSpc>
              <a:spcBef>
                <a:spcPct val="50000"/>
              </a:spcBef>
              <a:buFontTx/>
              <a:buAutoNum type="arabicPeriod"/>
            </a:pPr>
            <a:r>
              <a:rPr lang="zh-CN" altLang="en-US" sz="2800" b="1" dirty="0">
                <a:latin typeface="宋体" panose="02010600030101010101" pitchFamily="2" charset="-122"/>
              </a:rPr>
              <a:t>成立于</a:t>
            </a:r>
            <a:r>
              <a:rPr lang="en-US" altLang="zh-CN" sz="2800" b="1" dirty="0">
                <a:latin typeface="宋体" panose="02010600030101010101" pitchFamily="2" charset="-122"/>
              </a:rPr>
              <a:t>1946</a:t>
            </a:r>
            <a:r>
              <a:rPr lang="zh-CN" altLang="en-US" sz="2800" b="1" dirty="0">
                <a:latin typeface="宋体" panose="02010600030101010101" pitchFamily="2" charset="-122"/>
              </a:rPr>
              <a:t>年</a:t>
            </a:r>
          </a:p>
          <a:p>
            <a:pPr>
              <a:lnSpc>
                <a:spcPct val="85000"/>
              </a:lnSpc>
              <a:spcBef>
                <a:spcPct val="50000"/>
              </a:spcBef>
              <a:buFontTx/>
              <a:buAutoNum type="arabicPeriod"/>
            </a:pPr>
            <a:r>
              <a:rPr lang="zh-CN" altLang="en-US" sz="2800" b="1" dirty="0">
                <a:latin typeface="宋体" panose="02010600030101010101" pitchFamily="2" charset="-122"/>
              </a:rPr>
              <a:t>因为战争</a:t>
            </a:r>
          </a:p>
          <a:p>
            <a:pPr>
              <a:lnSpc>
                <a:spcPct val="85000"/>
              </a:lnSpc>
              <a:spcBef>
                <a:spcPct val="50000"/>
              </a:spcBef>
              <a:buFontTx/>
              <a:buAutoNum type="arabicPeriod"/>
            </a:pPr>
            <a:r>
              <a:rPr lang="zh-CN" altLang="en-US" sz="2800" b="1" dirty="0">
                <a:latin typeface="宋体" panose="02010600030101010101" pitchFamily="2" charset="-122"/>
              </a:rPr>
              <a:t>欧洲战争之后</a:t>
            </a:r>
          </a:p>
          <a:p>
            <a:pPr>
              <a:lnSpc>
                <a:spcPct val="85000"/>
              </a:lnSpc>
              <a:spcBef>
                <a:spcPct val="50000"/>
              </a:spcBef>
              <a:buFontTx/>
              <a:buAutoNum type="arabicPeriod"/>
            </a:pPr>
            <a:r>
              <a:rPr lang="zh-CN" altLang="en-US" sz="2800" b="1" dirty="0">
                <a:latin typeface="宋体" panose="02010600030101010101" pitchFamily="2" charset="-122"/>
              </a:rPr>
              <a:t>为了</a:t>
            </a:r>
            <a:r>
              <a:rPr lang="en-US" altLang="zh-CN" sz="2800" b="1" dirty="0">
                <a:latin typeface="Arial" panose="020B0604020202020204"/>
              </a:rPr>
              <a:t>…</a:t>
            </a:r>
            <a:endParaRPr lang="en-US" altLang="zh-CN" sz="2800" b="1" dirty="0">
              <a:latin typeface="宋体" panose="02010600030101010101" pitchFamily="2" charset="-122"/>
            </a:endParaRPr>
          </a:p>
          <a:p>
            <a:pPr>
              <a:lnSpc>
                <a:spcPct val="85000"/>
              </a:lnSpc>
              <a:spcBef>
                <a:spcPct val="50000"/>
              </a:spcBef>
              <a:buFontTx/>
              <a:buAutoNum type="arabicPeriod"/>
            </a:pPr>
            <a:r>
              <a:rPr lang="zh-CN" altLang="en-US" sz="2800" b="1" dirty="0">
                <a:latin typeface="宋体" panose="02010600030101010101" pitchFamily="2" charset="-122"/>
              </a:rPr>
              <a:t>代替工作</a:t>
            </a:r>
          </a:p>
        </p:txBody>
      </p:sp>
      <p:sp>
        <p:nvSpPr>
          <p:cNvPr id="73731" name="Text Box 3"/>
          <p:cNvSpPr txBox="1">
            <a:spLocks noChangeArrowheads="1"/>
          </p:cNvSpPr>
          <p:nvPr/>
        </p:nvSpPr>
        <p:spPr bwMode="auto">
          <a:xfrm>
            <a:off x="3492500" y="1125538"/>
            <a:ext cx="3276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zh-CN" sz="2800" dirty="0">
                <a:solidFill>
                  <a:srgbClr val="FF0066"/>
                </a:solidFill>
                <a:latin typeface="Tahoma" panose="020B0604030504040204" pitchFamily="34" charset="0"/>
              </a:rPr>
              <a:t>provide </a:t>
            </a:r>
            <a:r>
              <a:rPr lang="en-US" altLang="zh-CN" sz="2800" dirty="0">
                <a:solidFill>
                  <a:srgbClr val="FF0066"/>
                </a:solidFill>
                <a:latin typeface="Arial" panose="020B0604020202020204"/>
              </a:rPr>
              <a:t>…</a:t>
            </a:r>
            <a:r>
              <a:rPr lang="en-US" altLang="zh-CN" sz="2800" dirty="0">
                <a:solidFill>
                  <a:srgbClr val="FF0066"/>
                </a:solidFill>
                <a:latin typeface="Tahoma" panose="020B0604030504040204" pitchFamily="34" charset="0"/>
              </a:rPr>
              <a:t> for </a:t>
            </a:r>
            <a:r>
              <a:rPr lang="en-US" altLang="zh-CN" sz="2800" dirty="0">
                <a:solidFill>
                  <a:srgbClr val="FF0066"/>
                </a:solidFill>
                <a:latin typeface="Arial" panose="020B0604020202020204"/>
              </a:rPr>
              <a:t>…</a:t>
            </a:r>
            <a:endParaRPr lang="en-US" altLang="zh-CN" sz="2800" dirty="0">
              <a:solidFill>
                <a:srgbClr val="FF0066"/>
              </a:solidFill>
              <a:latin typeface="Tahoma" panose="020B0604030504040204" pitchFamily="34" charset="0"/>
            </a:endParaRPr>
          </a:p>
        </p:txBody>
      </p:sp>
      <p:sp>
        <p:nvSpPr>
          <p:cNvPr id="73732" name="Text Box 4"/>
          <p:cNvSpPr txBox="1">
            <a:spLocks noChangeArrowheads="1"/>
          </p:cNvSpPr>
          <p:nvPr/>
        </p:nvSpPr>
        <p:spPr bwMode="auto">
          <a:xfrm>
            <a:off x="3419475" y="1773238"/>
            <a:ext cx="5181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zh-CN" sz="2800" dirty="0">
                <a:solidFill>
                  <a:srgbClr val="FF0066"/>
                </a:solidFill>
                <a:latin typeface="Tahoma" panose="020B0604030504040204" pitchFamily="34" charset="0"/>
              </a:rPr>
              <a:t>do some </a:t>
            </a:r>
            <a:r>
              <a:rPr lang="en-US" altLang="zh-CN" sz="2800" u="sng" dirty="0">
                <a:solidFill>
                  <a:srgbClr val="FF0066"/>
                </a:solidFill>
                <a:latin typeface="Tahoma" panose="020B0604030504040204" pitchFamily="34" charset="0"/>
              </a:rPr>
              <a:t>voluntary</a:t>
            </a:r>
            <a:r>
              <a:rPr lang="en-US" altLang="zh-CN" sz="2800" dirty="0">
                <a:solidFill>
                  <a:srgbClr val="FF0066"/>
                </a:solidFill>
                <a:latin typeface="Tahoma" panose="020B0604030504040204" pitchFamily="34" charset="0"/>
              </a:rPr>
              <a:t> work</a:t>
            </a:r>
          </a:p>
        </p:txBody>
      </p:sp>
      <p:sp>
        <p:nvSpPr>
          <p:cNvPr id="73733" name="Text Box 5"/>
          <p:cNvSpPr txBox="1">
            <a:spLocks noChangeArrowheads="1"/>
          </p:cNvSpPr>
          <p:nvPr/>
        </p:nvSpPr>
        <p:spPr bwMode="auto">
          <a:xfrm>
            <a:off x="3276600" y="2420938"/>
            <a:ext cx="5181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zh-CN" sz="2800" dirty="0">
                <a:solidFill>
                  <a:srgbClr val="FF0066"/>
                </a:solidFill>
                <a:latin typeface="Tahoma" panose="020B0604030504040204" pitchFamily="34" charset="0"/>
              </a:rPr>
              <a:t>the United Nations</a:t>
            </a:r>
          </a:p>
        </p:txBody>
      </p:sp>
      <p:sp>
        <p:nvSpPr>
          <p:cNvPr id="73734" name="Text Box 6"/>
          <p:cNvSpPr txBox="1">
            <a:spLocks noChangeArrowheads="1"/>
          </p:cNvSpPr>
          <p:nvPr/>
        </p:nvSpPr>
        <p:spPr bwMode="auto">
          <a:xfrm>
            <a:off x="3348038" y="2997200"/>
            <a:ext cx="5181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zh-CN" sz="2800" dirty="0">
                <a:solidFill>
                  <a:srgbClr val="FF0066"/>
                </a:solidFill>
                <a:latin typeface="Tahoma" panose="020B0604030504040204" pitchFamily="34" charset="0"/>
              </a:rPr>
              <a:t>be set up in 1946</a:t>
            </a:r>
          </a:p>
        </p:txBody>
      </p:sp>
      <p:sp>
        <p:nvSpPr>
          <p:cNvPr id="73735" name="Text Box 7"/>
          <p:cNvSpPr txBox="1">
            <a:spLocks noChangeArrowheads="1"/>
          </p:cNvSpPr>
          <p:nvPr/>
        </p:nvSpPr>
        <p:spPr bwMode="auto">
          <a:xfrm>
            <a:off x="3348038" y="3573463"/>
            <a:ext cx="5181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zh-CN" sz="2800" dirty="0">
                <a:solidFill>
                  <a:srgbClr val="FF0066"/>
                </a:solidFill>
                <a:latin typeface="Tahoma" panose="020B0604030504040204" pitchFamily="34" charset="0"/>
              </a:rPr>
              <a:t>because of the war</a:t>
            </a:r>
          </a:p>
        </p:txBody>
      </p:sp>
      <p:sp>
        <p:nvSpPr>
          <p:cNvPr id="73736" name="Text Box 8"/>
          <p:cNvSpPr txBox="1">
            <a:spLocks noChangeArrowheads="1"/>
          </p:cNvSpPr>
          <p:nvPr/>
        </p:nvSpPr>
        <p:spPr bwMode="auto">
          <a:xfrm>
            <a:off x="3348038" y="4149725"/>
            <a:ext cx="5181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zh-CN" sz="2800" dirty="0">
                <a:solidFill>
                  <a:srgbClr val="FF0066"/>
                </a:solidFill>
                <a:latin typeface="Tahoma" panose="020B0604030504040204" pitchFamily="34" charset="0"/>
              </a:rPr>
              <a:t>after the war in Europe</a:t>
            </a:r>
          </a:p>
        </p:txBody>
      </p:sp>
      <p:sp>
        <p:nvSpPr>
          <p:cNvPr id="73737" name="Text Box 9"/>
          <p:cNvSpPr txBox="1">
            <a:spLocks noChangeArrowheads="1"/>
          </p:cNvSpPr>
          <p:nvPr/>
        </p:nvSpPr>
        <p:spPr bwMode="auto">
          <a:xfrm>
            <a:off x="3348038" y="4724400"/>
            <a:ext cx="5181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zh-CN" sz="2800" dirty="0">
                <a:solidFill>
                  <a:srgbClr val="FF0066"/>
                </a:solidFill>
                <a:latin typeface="Tahoma" panose="020B0604030504040204" pitchFamily="34" charset="0"/>
              </a:rPr>
              <a:t>so that </a:t>
            </a:r>
            <a:r>
              <a:rPr lang="en-US" altLang="zh-CN" sz="2800" dirty="0">
                <a:solidFill>
                  <a:srgbClr val="FF0066"/>
                </a:solidFill>
                <a:latin typeface="Arial" panose="020B0604020202020204"/>
              </a:rPr>
              <a:t>…</a:t>
            </a:r>
            <a:endParaRPr lang="en-US" altLang="zh-CN" sz="2800" dirty="0">
              <a:solidFill>
                <a:srgbClr val="FF0066"/>
              </a:solidFill>
              <a:latin typeface="Tahoma" panose="020B0604030504040204" pitchFamily="34" charset="0"/>
            </a:endParaRPr>
          </a:p>
        </p:txBody>
      </p:sp>
      <p:sp>
        <p:nvSpPr>
          <p:cNvPr id="73738" name="Text Box 10"/>
          <p:cNvSpPr txBox="1">
            <a:spLocks noChangeArrowheads="1"/>
          </p:cNvSpPr>
          <p:nvPr/>
        </p:nvSpPr>
        <p:spPr bwMode="auto">
          <a:xfrm>
            <a:off x="3276600" y="5229225"/>
            <a:ext cx="5181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zh-CN" sz="2800" dirty="0">
                <a:solidFill>
                  <a:srgbClr val="FF0066"/>
                </a:solidFill>
                <a:latin typeface="Tahoma" panose="020B0604030504040204" pitchFamily="34" charset="0"/>
              </a:rPr>
              <a:t>instead of working</a:t>
            </a:r>
          </a:p>
        </p:txBody>
      </p:sp>
      <p:sp>
        <p:nvSpPr>
          <p:cNvPr id="73739" name="AutoShape 11"/>
          <p:cNvSpPr>
            <a:spLocks noChangeArrowheads="1"/>
          </p:cNvSpPr>
          <p:nvPr/>
        </p:nvSpPr>
        <p:spPr bwMode="auto">
          <a:xfrm rot="5400000">
            <a:off x="6415088" y="2162175"/>
            <a:ext cx="431800" cy="517525"/>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3740" name="Text Box 12"/>
          <p:cNvSpPr txBox="1">
            <a:spLocks noChangeArrowheads="1"/>
          </p:cNvSpPr>
          <p:nvPr/>
        </p:nvSpPr>
        <p:spPr bwMode="auto">
          <a:xfrm>
            <a:off x="6732588" y="2276475"/>
            <a:ext cx="241141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3200"/>
              <a:t>(</a:t>
            </a:r>
            <a:r>
              <a:rPr lang="zh-CN" altLang="en-US" sz="3200" b="1"/>
              <a:t>义务的，</a:t>
            </a:r>
          </a:p>
          <a:p>
            <a:pPr algn="l"/>
            <a:r>
              <a:rPr lang="zh-CN" altLang="en-US" sz="3200" b="1"/>
              <a:t>  志愿的）</a:t>
            </a:r>
          </a:p>
        </p:txBody>
      </p:sp>
      <p:sp>
        <p:nvSpPr>
          <p:cNvPr id="73741" name="AutoShape 13">
            <a:hlinkClick r:id="rId2" action="ppaction://hlinksldjump"/>
          </p:cNvPr>
          <p:cNvSpPr>
            <a:spLocks noChangeArrowheads="1"/>
          </p:cNvSpPr>
          <p:nvPr/>
        </p:nvSpPr>
        <p:spPr bwMode="auto">
          <a:xfrm flipV="1">
            <a:off x="0" y="304800"/>
            <a:ext cx="3132138" cy="838200"/>
          </a:xfrm>
          <a:prstGeom prst="ribbon">
            <a:avLst>
              <a:gd name="adj1" fmla="val 12500"/>
              <a:gd name="adj2" fmla="val 50000"/>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bg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r>
              <a:rPr lang="zh-CN" altLang="en-US" sz="2400" b="1" dirty="0">
                <a:solidFill>
                  <a:srgbClr val="FF0000"/>
                </a:solidFill>
              </a:rPr>
              <a:t>重点词组</a:t>
            </a:r>
          </a:p>
        </p:txBody>
      </p:sp>
      <p:sp>
        <p:nvSpPr>
          <p:cNvPr id="73742" name="WordArt 14"/>
          <p:cNvSpPr>
            <a:spLocks noChangeArrowheads="1" noChangeShapeType="1" noTextEdit="1"/>
          </p:cNvSpPr>
          <p:nvPr/>
        </p:nvSpPr>
        <p:spPr bwMode="auto">
          <a:xfrm>
            <a:off x="3200400" y="0"/>
            <a:ext cx="4648200" cy="1371600"/>
          </a:xfrm>
          <a:prstGeom prst="rect">
            <a:avLst/>
          </a:prstGeom>
        </p:spPr>
        <p:txBody>
          <a:bodyPr wrap="none" fromWordArt="1">
            <a:prstTxWarp prst="textSlantUp">
              <a:avLst>
                <a:gd name="adj" fmla="val 32056"/>
              </a:avLst>
            </a:prstTxWarp>
          </a:bodyPr>
          <a:lstStyle/>
          <a:p>
            <a:r>
              <a:rPr lang="en-US" altLang="zh-CN" sz="4800" b="1" kern="10" dirty="0">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宋体" panose="02010600030101010101" pitchFamily="2" charset="-122"/>
                <a:ea typeface="宋体" panose="02010600030101010101" pitchFamily="2" charset="-122"/>
              </a:rPr>
              <a:t>Check the preview</a:t>
            </a:r>
            <a:endParaRPr lang="zh-CN" altLang="en-US" sz="4800" b="1" kern="10" dirty="0">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3731"/>
                                        </p:tgtEl>
                                        <p:attrNameLst>
                                          <p:attrName>style.visibility</p:attrName>
                                        </p:attrNameLst>
                                      </p:cBhvr>
                                      <p:to>
                                        <p:strVal val="visible"/>
                                      </p:to>
                                    </p:set>
                                    <p:anim calcmode="lin" valueType="num">
                                      <p:cBhvr additive="base">
                                        <p:cTn id="7" dur="500" fill="hold"/>
                                        <p:tgtEl>
                                          <p:spTgt spid="73731"/>
                                        </p:tgtEl>
                                        <p:attrNameLst>
                                          <p:attrName>ppt_x</p:attrName>
                                        </p:attrNameLst>
                                      </p:cBhvr>
                                      <p:tavLst>
                                        <p:tav tm="0">
                                          <p:val>
                                            <p:strVal val="0-#ppt_w/2"/>
                                          </p:val>
                                        </p:tav>
                                        <p:tav tm="100000">
                                          <p:val>
                                            <p:strVal val="#ppt_x"/>
                                          </p:val>
                                        </p:tav>
                                      </p:tavLst>
                                    </p:anim>
                                    <p:anim calcmode="lin" valueType="num">
                                      <p:cBhvr additive="base">
                                        <p:cTn id="8" dur="500" fill="hold"/>
                                        <p:tgtEl>
                                          <p:spTgt spid="7373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3732"/>
                                        </p:tgtEl>
                                        <p:attrNameLst>
                                          <p:attrName>style.visibility</p:attrName>
                                        </p:attrNameLst>
                                      </p:cBhvr>
                                      <p:to>
                                        <p:strVal val="visible"/>
                                      </p:to>
                                    </p:set>
                                    <p:anim calcmode="lin" valueType="num">
                                      <p:cBhvr additive="base">
                                        <p:cTn id="13" dur="500" fill="hold"/>
                                        <p:tgtEl>
                                          <p:spTgt spid="73732"/>
                                        </p:tgtEl>
                                        <p:attrNameLst>
                                          <p:attrName>ppt_x</p:attrName>
                                        </p:attrNameLst>
                                      </p:cBhvr>
                                      <p:tavLst>
                                        <p:tav tm="0">
                                          <p:val>
                                            <p:strVal val="0-#ppt_w/2"/>
                                          </p:val>
                                        </p:tav>
                                        <p:tav tm="100000">
                                          <p:val>
                                            <p:strVal val="#ppt_x"/>
                                          </p:val>
                                        </p:tav>
                                      </p:tavLst>
                                    </p:anim>
                                    <p:anim calcmode="lin" valueType="num">
                                      <p:cBhvr additive="base">
                                        <p:cTn id="14" dur="500" fill="hold"/>
                                        <p:tgtEl>
                                          <p:spTgt spid="7373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3733"/>
                                        </p:tgtEl>
                                        <p:attrNameLst>
                                          <p:attrName>style.visibility</p:attrName>
                                        </p:attrNameLst>
                                      </p:cBhvr>
                                      <p:to>
                                        <p:strVal val="visible"/>
                                      </p:to>
                                    </p:set>
                                    <p:anim calcmode="lin" valueType="num">
                                      <p:cBhvr additive="base">
                                        <p:cTn id="19" dur="500" fill="hold"/>
                                        <p:tgtEl>
                                          <p:spTgt spid="73733"/>
                                        </p:tgtEl>
                                        <p:attrNameLst>
                                          <p:attrName>ppt_x</p:attrName>
                                        </p:attrNameLst>
                                      </p:cBhvr>
                                      <p:tavLst>
                                        <p:tav tm="0">
                                          <p:val>
                                            <p:strVal val="0-#ppt_w/2"/>
                                          </p:val>
                                        </p:tav>
                                        <p:tav tm="100000">
                                          <p:val>
                                            <p:strVal val="#ppt_x"/>
                                          </p:val>
                                        </p:tav>
                                      </p:tavLst>
                                    </p:anim>
                                    <p:anim calcmode="lin" valueType="num">
                                      <p:cBhvr additive="base">
                                        <p:cTn id="20" dur="500" fill="hold"/>
                                        <p:tgtEl>
                                          <p:spTgt spid="7373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3734"/>
                                        </p:tgtEl>
                                        <p:attrNameLst>
                                          <p:attrName>style.visibility</p:attrName>
                                        </p:attrNameLst>
                                      </p:cBhvr>
                                      <p:to>
                                        <p:strVal val="visible"/>
                                      </p:to>
                                    </p:set>
                                    <p:anim calcmode="lin" valueType="num">
                                      <p:cBhvr additive="base">
                                        <p:cTn id="25" dur="500" fill="hold"/>
                                        <p:tgtEl>
                                          <p:spTgt spid="73734"/>
                                        </p:tgtEl>
                                        <p:attrNameLst>
                                          <p:attrName>ppt_x</p:attrName>
                                        </p:attrNameLst>
                                      </p:cBhvr>
                                      <p:tavLst>
                                        <p:tav tm="0">
                                          <p:val>
                                            <p:strVal val="0-#ppt_w/2"/>
                                          </p:val>
                                        </p:tav>
                                        <p:tav tm="100000">
                                          <p:val>
                                            <p:strVal val="#ppt_x"/>
                                          </p:val>
                                        </p:tav>
                                      </p:tavLst>
                                    </p:anim>
                                    <p:anim calcmode="lin" valueType="num">
                                      <p:cBhvr additive="base">
                                        <p:cTn id="26" dur="500" fill="hold"/>
                                        <p:tgtEl>
                                          <p:spTgt spid="7373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3735"/>
                                        </p:tgtEl>
                                        <p:attrNameLst>
                                          <p:attrName>style.visibility</p:attrName>
                                        </p:attrNameLst>
                                      </p:cBhvr>
                                      <p:to>
                                        <p:strVal val="visible"/>
                                      </p:to>
                                    </p:set>
                                    <p:anim calcmode="lin" valueType="num">
                                      <p:cBhvr additive="base">
                                        <p:cTn id="31" dur="500" fill="hold"/>
                                        <p:tgtEl>
                                          <p:spTgt spid="73735"/>
                                        </p:tgtEl>
                                        <p:attrNameLst>
                                          <p:attrName>ppt_x</p:attrName>
                                        </p:attrNameLst>
                                      </p:cBhvr>
                                      <p:tavLst>
                                        <p:tav tm="0">
                                          <p:val>
                                            <p:strVal val="0-#ppt_w/2"/>
                                          </p:val>
                                        </p:tav>
                                        <p:tav tm="100000">
                                          <p:val>
                                            <p:strVal val="#ppt_x"/>
                                          </p:val>
                                        </p:tav>
                                      </p:tavLst>
                                    </p:anim>
                                    <p:anim calcmode="lin" valueType="num">
                                      <p:cBhvr additive="base">
                                        <p:cTn id="32" dur="500" fill="hold"/>
                                        <p:tgtEl>
                                          <p:spTgt spid="73735"/>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3736"/>
                                        </p:tgtEl>
                                        <p:attrNameLst>
                                          <p:attrName>style.visibility</p:attrName>
                                        </p:attrNameLst>
                                      </p:cBhvr>
                                      <p:to>
                                        <p:strVal val="visible"/>
                                      </p:to>
                                    </p:set>
                                    <p:anim calcmode="lin" valueType="num">
                                      <p:cBhvr additive="base">
                                        <p:cTn id="37" dur="500" fill="hold"/>
                                        <p:tgtEl>
                                          <p:spTgt spid="73736"/>
                                        </p:tgtEl>
                                        <p:attrNameLst>
                                          <p:attrName>ppt_x</p:attrName>
                                        </p:attrNameLst>
                                      </p:cBhvr>
                                      <p:tavLst>
                                        <p:tav tm="0">
                                          <p:val>
                                            <p:strVal val="0-#ppt_w/2"/>
                                          </p:val>
                                        </p:tav>
                                        <p:tav tm="100000">
                                          <p:val>
                                            <p:strVal val="#ppt_x"/>
                                          </p:val>
                                        </p:tav>
                                      </p:tavLst>
                                    </p:anim>
                                    <p:anim calcmode="lin" valueType="num">
                                      <p:cBhvr additive="base">
                                        <p:cTn id="38" dur="500" fill="hold"/>
                                        <p:tgtEl>
                                          <p:spTgt spid="73736"/>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3737"/>
                                        </p:tgtEl>
                                        <p:attrNameLst>
                                          <p:attrName>style.visibility</p:attrName>
                                        </p:attrNameLst>
                                      </p:cBhvr>
                                      <p:to>
                                        <p:strVal val="visible"/>
                                      </p:to>
                                    </p:set>
                                    <p:anim calcmode="lin" valueType="num">
                                      <p:cBhvr additive="base">
                                        <p:cTn id="43" dur="500" fill="hold"/>
                                        <p:tgtEl>
                                          <p:spTgt spid="73737"/>
                                        </p:tgtEl>
                                        <p:attrNameLst>
                                          <p:attrName>ppt_x</p:attrName>
                                        </p:attrNameLst>
                                      </p:cBhvr>
                                      <p:tavLst>
                                        <p:tav tm="0">
                                          <p:val>
                                            <p:strVal val="0-#ppt_w/2"/>
                                          </p:val>
                                        </p:tav>
                                        <p:tav tm="100000">
                                          <p:val>
                                            <p:strVal val="#ppt_x"/>
                                          </p:val>
                                        </p:tav>
                                      </p:tavLst>
                                    </p:anim>
                                    <p:anim calcmode="lin" valueType="num">
                                      <p:cBhvr additive="base">
                                        <p:cTn id="44" dur="500" fill="hold"/>
                                        <p:tgtEl>
                                          <p:spTgt spid="73737"/>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73738"/>
                                        </p:tgtEl>
                                        <p:attrNameLst>
                                          <p:attrName>style.visibility</p:attrName>
                                        </p:attrNameLst>
                                      </p:cBhvr>
                                      <p:to>
                                        <p:strVal val="visible"/>
                                      </p:to>
                                    </p:set>
                                    <p:anim calcmode="lin" valueType="num">
                                      <p:cBhvr additive="base">
                                        <p:cTn id="49" dur="500" fill="hold"/>
                                        <p:tgtEl>
                                          <p:spTgt spid="73738"/>
                                        </p:tgtEl>
                                        <p:attrNameLst>
                                          <p:attrName>ppt_x</p:attrName>
                                        </p:attrNameLst>
                                      </p:cBhvr>
                                      <p:tavLst>
                                        <p:tav tm="0">
                                          <p:val>
                                            <p:strVal val="0-#ppt_w/2"/>
                                          </p:val>
                                        </p:tav>
                                        <p:tav tm="100000">
                                          <p:val>
                                            <p:strVal val="#ppt_x"/>
                                          </p:val>
                                        </p:tav>
                                      </p:tavLst>
                                    </p:anim>
                                    <p:anim calcmode="lin" valueType="num">
                                      <p:cBhvr additive="base">
                                        <p:cTn id="50" dur="500" fill="hold"/>
                                        <p:tgtEl>
                                          <p:spTgt spid="73738"/>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73740"/>
                                        </p:tgtEl>
                                        <p:attrNameLst>
                                          <p:attrName>style.visibility</p:attrName>
                                        </p:attrNameLst>
                                      </p:cBhvr>
                                      <p:to>
                                        <p:strVal val="visible"/>
                                      </p:to>
                                    </p:set>
                                    <p:anim calcmode="lin" valueType="num">
                                      <p:cBhvr additive="base">
                                        <p:cTn id="55" dur="500" fill="hold"/>
                                        <p:tgtEl>
                                          <p:spTgt spid="73740"/>
                                        </p:tgtEl>
                                        <p:attrNameLst>
                                          <p:attrName>ppt_x</p:attrName>
                                        </p:attrNameLst>
                                      </p:cBhvr>
                                      <p:tavLst>
                                        <p:tav tm="0">
                                          <p:val>
                                            <p:strVal val="#ppt_x"/>
                                          </p:val>
                                        </p:tav>
                                        <p:tav tm="100000">
                                          <p:val>
                                            <p:strVal val="#ppt_x"/>
                                          </p:val>
                                        </p:tav>
                                      </p:tavLst>
                                    </p:anim>
                                    <p:anim calcmode="lin" valueType="num">
                                      <p:cBhvr additive="base">
                                        <p:cTn id="56" dur="500" fill="hold"/>
                                        <p:tgtEl>
                                          <p:spTgt spid="7374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nodePh="1">
                                  <p:stCondLst>
                                    <p:cond delay="0"/>
                                  </p:stCondLst>
                                  <p:endCondLst>
                                    <p:cond evt="begin" delay="0">
                                      <p:tn val="59"/>
                                    </p:cond>
                                  </p:endCondLst>
                                  <p:childTnLst>
                                    <p:set>
                                      <p:cBhvr>
                                        <p:cTn id="60" dur="1" fill="hold">
                                          <p:stCondLst>
                                            <p:cond delay="0"/>
                                          </p:stCondLst>
                                        </p:cTn>
                                        <p:tgtEl>
                                          <p:spTgt spid="73739"/>
                                        </p:tgtEl>
                                        <p:attrNameLst>
                                          <p:attrName>style.visibility</p:attrName>
                                        </p:attrNameLst>
                                      </p:cBhvr>
                                      <p:to>
                                        <p:strVal val="visible"/>
                                      </p:to>
                                    </p:set>
                                    <p:anim calcmode="lin" valueType="num">
                                      <p:cBhvr additive="base">
                                        <p:cTn id="61" dur="500" fill="hold"/>
                                        <p:tgtEl>
                                          <p:spTgt spid="73739"/>
                                        </p:tgtEl>
                                        <p:attrNameLst>
                                          <p:attrName>ppt_x</p:attrName>
                                        </p:attrNameLst>
                                      </p:cBhvr>
                                      <p:tavLst>
                                        <p:tav tm="0">
                                          <p:val>
                                            <p:strVal val="#ppt_x"/>
                                          </p:val>
                                        </p:tav>
                                        <p:tav tm="100000">
                                          <p:val>
                                            <p:strVal val="#ppt_x"/>
                                          </p:val>
                                        </p:tav>
                                      </p:tavLst>
                                    </p:anim>
                                    <p:anim calcmode="lin" valueType="num">
                                      <p:cBhvr additive="base">
                                        <p:cTn id="62" dur="500" fill="hold"/>
                                        <p:tgtEl>
                                          <p:spTgt spid="737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autoUpdateAnimBg="0"/>
      <p:bldP spid="73732" grpId="0" autoUpdateAnimBg="0"/>
      <p:bldP spid="73733" grpId="0" autoUpdateAnimBg="0"/>
      <p:bldP spid="73734" grpId="0" autoUpdateAnimBg="0"/>
      <p:bldP spid="73735" grpId="0" autoUpdateAnimBg="0"/>
      <p:bldP spid="73736" grpId="0" autoUpdateAnimBg="0"/>
      <p:bldP spid="73737" grpId="0" autoUpdateAnimBg="0"/>
      <p:bldP spid="73738" grpId="0" autoUpdateAnimBg="0"/>
      <p:bldP spid="73739" grpId="0" animBg="1"/>
      <p:bldP spid="73740"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Rectangle 2"/>
          <p:cNvSpPr>
            <a:spLocks noGrp="1" noChangeArrowheads="1"/>
          </p:cNvSpPr>
          <p:nvPr>
            <p:ph idx="1"/>
          </p:nvPr>
        </p:nvSpPr>
        <p:spPr>
          <a:xfrm>
            <a:off x="152400" y="1752600"/>
            <a:ext cx="8229600" cy="2667000"/>
          </a:xfrm>
          <a:noFill/>
        </p:spPr>
        <p:txBody>
          <a:bodyPr/>
          <a:lstStyle/>
          <a:p>
            <a:pPr>
              <a:buFontTx/>
              <a:buNone/>
            </a:pPr>
            <a:r>
              <a:rPr lang="en-US" altLang="zh-CN" sz="3600" b="1" dirty="0"/>
              <a:t>If you are an editor of </a:t>
            </a:r>
            <a:r>
              <a:rPr lang="en-US" altLang="zh-CN" sz="3600" b="1" i="1" dirty="0">
                <a:solidFill>
                  <a:srgbClr val="0033CC"/>
                </a:solidFill>
              </a:rPr>
              <a:t>Charities Around the World</a:t>
            </a:r>
            <a:r>
              <a:rPr lang="en-US" altLang="zh-CN" sz="3600" b="1" dirty="0"/>
              <a:t>, what do you want to say to people and ask them to do something for charity.</a:t>
            </a:r>
          </a:p>
        </p:txBody>
      </p:sp>
      <p:sp>
        <p:nvSpPr>
          <p:cNvPr id="92163" name="WordArt 3"/>
          <p:cNvSpPr>
            <a:spLocks noChangeArrowheads="1" noChangeShapeType="1" noTextEdit="1"/>
          </p:cNvSpPr>
          <p:nvPr/>
        </p:nvSpPr>
        <p:spPr bwMode="auto">
          <a:xfrm>
            <a:off x="228600" y="304800"/>
            <a:ext cx="2733675" cy="781050"/>
          </a:xfrm>
          <a:prstGeom prst="rect">
            <a:avLst/>
          </a:prstGeom>
        </p:spPr>
        <p:txBody>
          <a:bodyPr wrap="none" fromWordArt="1">
            <a:prstTxWarp prst="textPlain">
              <a:avLst>
                <a:gd name="adj" fmla="val 50000"/>
              </a:avLst>
            </a:prstTxWarp>
          </a:bodyPr>
          <a:lstStyle/>
          <a:p>
            <a:r>
              <a:rPr lang="en-US" altLang="zh-CN" sz="44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Comic Sans MS" panose="030F0702030302020204"/>
              </a:rPr>
              <a:t>Discussion</a:t>
            </a:r>
            <a:endParaRPr lang="zh-CN" altLang="en-US" sz="44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Comic Sans MS" panose="030F07020303020202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2163"/>
                                        </p:tgtEl>
                                        <p:attrNameLst>
                                          <p:attrName>style.visibility</p:attrName>
                                        </p:attrNameLst>
                                      </p:cBhvr>
                                      <p:to>
                                        <p:strVal val="visible"/>
                                      </p:to>
                                    </p:set>
                                    <p:animEffect transition="in" filter="wipe(down)">
                                      <p:cBhvr>
                                        <p:cTn id="7" dur="580">
                                          <p:stCondLst>
                                            <p:cond delay="0"/>
                                          </p:stCondLst>
                                        </p:cTn>
                                        <p:tgtEl>
                                          <p:spTgt spid="92163"/>
                                        </p:tgtEl>
                                      </p:cBhvr>
                                    </p:animEffect>
                                    <p:anim calcmode="lin" valueType="num">
                                      <p:cBhvr>
                                        <p:cTn id="8" dur="1822" tmFilter="0,0; 0.14,0.36; 0.43,0.73; 0.71,0.91; 1.0,1.0">
                                          <p:stCondLst>
                                            <p:cond delay="0"/>
                                          </p:stCondLst>
                                        </p:cTn>
                                        <p:tgtEl>
                                          <p:spTgt spid="9216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216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216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216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2163"/>
                                        </p:tgtEl>
                                        <p:attrNameLst>
                                          <p:attrName>ppt_y</p:attrName>
                                        </p:attrNameLst>
                                      </p:cBhvr>
                                      <p:tavLst>
                                        <p:tav tm="0" fmla="#ppt_y-sin(pi*$)/81">
                                          <p:val>
                                            <p:fltVal val="0"/>
                                          </p:val>
                                        </p:tav>
                                        <p:tav tm="100000">
                                          <p:val>
                                            <p:fltVal val="1"/>
                                          </p:val>
                                        </p:tav>
                                      </p:tavLst>
                                    </p:anim>
                                    <p:animScale>
                                      <p:cBhvr>
                                        <p:cTn id="13" dur="26">
                                          <p:stCondLst>
                                            <p:cond delay="650"/>
                                          </p:stCondLst>
                                        </p:cTn>
                                        <p:tgtEl>
                                          <p:spTgt spid="92163"/>
                                        </p:tgtEl>
                                      </p:cBhvr>
                                      <p:to x="100000" y="60000"/>
                                    </p:animScale>
                                    <p:animScale>
                                      <p:cBhvr>
                                        <p:cTn id="14" dur="166" decel="50000">
                                          <p:stCondLst>
                                            <p:cond delay="676"/>
                                          </p:stCondLst>
                                        </p:cTn>
                                        <p:tgtEl>
                                          <p:spTgt spid="92163"/>
                                        </p:tgtEl>
                                      </p:cBhvr>
                                      <p:to x="100000" y="100000"/>
                                    </p:animScale>
                                    <p:animScale>
                                      <p:cBhvr>
                                        <p:cTn id="15" dur="26">
                                          <p:stCondLst>
                                            <p:cond delay="1312"/>
                                          </p:stCondLst>
                                        </p:cTn>
                                        <p:tgtEl>
                                          <p:spTgt spid="92163"/>
                                        </p:tgtEl>
                                      </p:cBhvr>
                                      <p:to x="100000" y="80000"/>
                                    </p:animScale>
                                    <p:animScale>
                                      <p:cBhvr>
                                        <p:cTn id="16" dur="166" decel="50000">
                                          <p:stCondLst>
                                            <p:cond delay="1338"/>
                                          </p:stCondLst>
                                        </p:cTn>
                                        <p:tgtEl>
                                          <p:spTgt spid="92163"/>
                                        </p:tgtEl>
                                      </p:cBhvr>
                                      <p:to x="100000" y="100000"/>
                                    </p:animScale>
                                    <p:animScale>
                                      <p:cBhvr>
                                        <p:cTn id="17" dur="26">
                                          <p:stCondLst>
                                            <p:cond delay="1642"/>
                                          </p:stCondLst>
                                        </p:cTn>
                                        <p:tgtEl>
                                          <p:spTgt spid="92163"/>
                                        </p:tgtEl>
                                      </p:cBhvr>
                                      <p:to x="100000" y="90000"/>
                                    </p:animScale>
                                    <p:animScale>
                                      <p:cBhvr>
                                        <p:cTn id="18" dur="166" decel="50000">
                                          <p:stCondLst>
                                            <p:cond delay="1668"/>
                                          </p:stCondLst>
                                        </p:cTn>
                                        <p:tgtEl>
                                          <p:spTgt spid="92163"/>
                                        </p:tgtEl>
                                      </p:cBhvr>
                                      <p:to x="100000" y="100000"/>
                                    </p:animScale>
                                    <p:animScale>
                                      <p:cBhvr>
                                        <p:cTn id="19" dur="26">
                                          <p:stCondLst>
                                            <p:cond delay="1808"/>
                                          </p:stCondLst>
                                        </p:cTn>
                                        <p:tgtEl>
                                          <p:spTgt spid="92163"/>
                                        </p:tgtEl>
                                      </p:cBhvr>
                                      <p:to x="100000" y="95000"/>
                                    </p:animScale>
                                    <p:animScale>
                                      <p:cBhvr>
                                        <p:cTn id="20" dur="166" decel="50000">
                                          <p:stCondLst>
                                            <p:cond delay="1834"/>
                                          </p:stCondLst>
                                        </p:cTn>
                                        <p:tgtEl>
                                          <p:spTgt spid="9216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2162">
                                            <p:txEl>
                                              <p:pRg st="0" end="0"/>
                                            </p:txEl>
                                          </p:spTgt>
                                        </p:tgtEl>
                                        <p:attrNameLst>
                                          <p:attrName>style.visibility</p:attrName>
                                        </p:attrNameLst>
                                      </p:cBhvr>
                                      <p:to>
                                        <p:strVal val="visible"/>
                                      </p:to>
                                    </p:set>
                                    <p:anim calcmode="lin" valueType="num">
                                      <p:cBhvr additive="base">
                                        <p:cTn id="25" dur="500" fill="hold"/>
                                        <p:tgtEl>
                                          <p:spTgt spid="92162">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6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3186" name="Picture 2" descr="U1745P622T1D44185F21DT20090703004549"/>
          <p:cNvPicPr>
            <a:picLocks noChangeAspect="1" noChangeArrowheads="1"/>
          </p:cNvPicPr>
          <p:nvPr/>
        </p:nvPicPr>
        <p:blipFill>
          <a:blip r:embed="rId2"/>
          <a:srcRect/>
          <a:stretch>
            <a:fillRect/>
          </a:stretch>
        </p:blipFill>
        <p:spPr bwMode="auto">
          <a:xfrm>
            <a:off x="914400" y="1066800"/>
            <a:ext cx="7620000" cy="5086350"/>
          </a:xfrm>
          <a:prstGeom prst="rect">
            <a:avLst/>
          </a:prstGeom>
          <a:noFill/>
          <a:extLst>
            <a:ext uri="{909E8E84-426E-40DD-AFC4-6F175D3DCCD1}">
              <a14:hiddenFill xmlns:a14="http://schemas.microsoft.com/office/drawing/2010/main">
                <a:solidFill>
                  <a:srgbClr val="FFFFFF"/>
                </a:solidFill>
              </a14:hiddenFill>
            </a:ext>
          </a:extLst>
        </p:spPr>
      </p:pic>
      <p:sp>
        <p:nvSpPr>
          <p:cNvPr id="93187" name="Line 3"/>
          <p:cNvSpPr>
            <a:spLocks noChangeShapeType="1"/>
          </p:cNvSpPr>
          <p:nvPr/>
        </p:nvSpPr>
        <p:spPr bwMode="auto">
          <a:xfrm>
            <a:off x="1600200" y="6629400"/>
            <a:ext cx="7138988" cy="0"/>
          </a:xfrm>
          <a:prstGeom prst="line">
            <a:avLst/>
          </a:prstGeom>
          <a:noFill/>
          <a:ln w="31750">
            <a:solidFill>
              <a:srgbClr val="0000FF"/>
            </a:solidFill>
            <a:round/>
            <a:head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93188" name="Line 4"/>
          <p:cNvSpPr>
            <a:spLocks noChangeShapeType="1"/>
          </p:cNvSpPr>
          <p:nvPr/>
        </p:nvSpPr>
        <p:spPr bwMode="auto">
          <a:xfrm>
            <a:off x="0" y="228600"/>
            <a:ext cx="4876800" cy="0"/>
          </a:xfrm>
          <a:prstGeom prst="line">
            <a:avLst/>
          </a:prstGeom>
          <a:noFill/>
          <a:ln w="31750">
            <a:solidFill>
              <a:srgbClr val="0000FF"/>
            </a:solidFill>
            <a:roun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93189" name="Text Box 5"/>
          <p:cNvSpPr txBox="1">
            <a:spLocks noChangeArrowheads="1"/>
          </p:cNvSpPr>
          <p:nvPr/>
        </p:nvSpPr>
        <p:spPr bwMode="auto">
          <a:xfrm>
            <a:off x="5029200" y="-14288"/>
            <a:ext cx="4043363" cy="457201"/>
          </a:xfrm>
          <a:prstGeom prst="rect">
            <a:avLst/>
          </a:prstGeom>
          <a:noFill/>
          <a:ln>
            <a:noFill/>
          </a:ln>
          <a:effectLst/>
          <a:extLst>
            <a:ext uri="{909E8E84-426E-40DD-AFC4-6F175D3DCCD1}">
              <a14:hiddenFill xmlns:a14="http://schemas.microsoft.com/office/drawing/2010/main">
                <a:solidFill>
                  <a:srgbClr val="339933"/>
                </a:solidFill>
              </a14:hiddenFill>
            </a:ext>
            <a:ext uri="{91240B29-F687-4F45-9708-019B960494DF}">
              <a14:hiddenLine xmlns:a14="http://schemas.microsoft.com/office/drawing/2010/main" w="25400">
                <a:solidFill>
                  <a:srgbClr val="0000FF"/>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1" lang="en-US" altLang="zh-CN" sz="2400" b="1">
                <a:solidFill>
                  <a:srgbClr val="0000FF"/>
                </a:solidFill>
                <a:effectLst>
                  <a:outerShdw blurRad="38100" dist="38100" dir="2700000" algn="tl">
                    <a:srgbClr val="C0C0C0"/>
                  </a:outerShdw>
                </a:effectLst>
                <a:latin typeface="Times New Roman" panose="02020603050405020304" pitchFamily="18" charset="0"/>
                <a:ea typeface="华文彩云" panose="02010800040101010101" pitchFamily="2" charset="-122"/>
              </a:rPr>
              <a:t>International charities</a:t>
            </a:r>
          </a:p>
        </p:txBody>
      </p:sp>
      <p:sp>
        <p:nvSpPr>
          <p:cNvPr id="93190" name="Line 6"/>
          <p:cNvSpPr>
            <a:spLocks noChangeShapeType="1"/>
          </p:cNvSpPr>
          <p:nvPr/>
        </p:nvSpPr>
        <p:spPr bwMode="auto">
          <a:xfrm>
            <a:off x="9024938" y="300038"/>
            <a:ext cx="0" cy="6324600"/>
          </a:xfrm>
          <a:prstGeom prst="line">
            <a:avLst/>
          </a:prstGeom>
          <a:noFill/>
          <a:ln w="31750">
            <a:solidFill>
              <a:srgbClr val="0000FF"/>
            </a:solidFill>
            <a:round/>
            <a:head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93191" name="Line 7"/>
          <p:cNvSpPr>
            <a:spLocks noChangeShapeType="1"/>
          </p:cNvSpPr>
          <p:nvPr/>
        </p:nvSpPr>
        <p:spPr bwMode="auto">
          <a:xfrm flipH="1">
            <a:off x="100013" y="128588"/>
            <a:ext cx="0" cy="6400800"/>
          </a:xfrm>
          <a:prstGeom prst="line">
            <a:avLst/>
          </a:prstGeom>
          <a:noFill/>
          <a:ln w="31750">
            <a:solidFill>
              <a:srgbClr val="0000FF"/>
            </a:solidFill>
            <a:round/>
            <a:head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93192" name="Text Box 8"/>
          <p:cNvSpPr txBox="1">
            <a:spLocks noChangeArrowheads="1"/>
          </p:cNvSpPr>
          <p:nvPr/>
        </p:nvSpPr>
        <p:spPr bwMode="auto">
          <a:xfrm>
            <a:off x="6448425" y="6424613"/>
            <a:ext cx="2590800" cy="366712"/>
          </a:xfrm>
          <a:prstGeom prst="rect">
            <a:avLst/>
          </a:prstGeom>
          <a:noFill/>
          <a:ln>
            <a:noFill/>
          </a:ln>
          <a:effectLst/>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1" lang="en-US" altLang="zh-CN" b="1">
                <a:solidFill>
                  <a:schemeClr val="bg1"/>
                </a:solidFill>
                <a:effectLst>
                  <a:outerShdw blurRad="38100" dist="38100" dir="2700000" algn="tl">
                    <a:srgbClr val="C0C0C0"/>
                  </a:outerShdw>
                </a:effectLst>
                <a:latin typeface="Times New Roman" panose="02020603050405020304" pitchFamily="18" charset="0"/>
              </a:rPr>
              <a:t>Let love fly  Life is equal</a:t>
            </a:r>
          </a:p>
        </p:txBody>
      </p:sp>
      <p:pic>
        <p:nvPicPr>
          <p:cNvPr id="93193" name="Picture 9" descr="untitled"/>
          <p:cNvPicPr>
            <a:picLocks noChangeAspect="1" noChangeArrowheads="1"/>
          </p:cNvPicPr>
          <p:nvPr/>
        </p:nvPicPr>
        <p:blipFill>
          <a:blip r:embed="rId3" cstate="email"/>
          <a:srcRect l="18658" t="12500" r="18367" b="21875"/>
          <a:stretch>
            <a:fillRect/>
          </a:stretch>
        </p:blipFill>
        <p:spPr bwMode="auto">
          <a:xfrm>
            <a:off x="333375" y="6119813"/>
            <a:ext cx="1066800" cy="639762"/>
          </a:xfrm>
          <a:prstGeom prst="rect">
            <a:avLst/>
          </a:prstGeom>
          <a:noFill/>
          <a:extLst>
            <a:ext uri="{909E8E84-426E-40DD-AFC4-6F175D3DCCD1}">
              <a14:hiddenFill xmlns:a14="http://schemas.microsoft.com/office/drawing/2010/main">
                <a:solidFill>
                  <a:srgbClr val="FFFFFF"/>
                </a:solidFill>
              </a14:hiddenFill>
            </a:ext>
          </a:extLst>
        </p:spPr>
      </p:pic>
      <p:sp>
        <p:nvSpPr>
          <p:cNvPr id="93194" name="Text Box 10"/>
          <p:cNvSpPr txBox="1">
            <a:spLocks noChangeArrowheads="1"/>
          </p:cNvSpPr>
          <p:nvPr/>
        </p:nvSpPr>
        <p:spPr bwMode="auto">
          <a:xfrm>
            <a:off x="609600" y="457200"/>
            <a:ext cx="8153400"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4000" b="1" dirty="0">
                <a:effectLst>
                  <a:outerShdw blurRad="38100" dist="38100" dir="2700000" algn="tl">
                    <a:srgbClr val="C0C0C0"/>
                  </a:outerShdw>
                </a:effectLst>
              </a:rPr>
              <a:t>The world needs love.</a:t>
            </a:r>
          </a:p>
          <a:p>
            <a:pPr>
              <a:spcBef>
                <a:spcPct val="50000"/>
              </a:spcBef>
            </a:pPr>
            <a:r>
              <a:rPr lang="en-US" altLang="zh-CN" sz="4000" b="1" dirty="0">
                <a:effectLst>
                  <a:outerShdw blurRad="38100" dist="38100" dir="2700000" algn="tl">
                    <a:srgbClr val="C0C0C0"/>
                  </a:outerShdw>
                </a:effectLst>
              </a:rPr>
              <a:t>UNICEF needs everyone’s help.</a:t>
            </a:r>
          </a:p>
          <a:p>
            <a:pPr>
              <a:spcBef>
                <a:spcPct val="50000"/>
              </a:spcBef>
            </a:pPr>
            <a:r>
              <a:rPr lang="en-US" altLang="zh-CN" sz="4000" b="1" dirty="0">
                <a:effectLst>
                  <a:outerShdw blurRad="38100" dist="38100" dir="2700000" algn="tl">
                    <a:srgbClr val="C0C0C0"/>
                  </a:outerShdw>
                </a:effectLst>
              </a:rPr>
              <a:t>Donate your love to the people in need.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3194"/>
                                        </p:tgtEl>
                                        <p:attrNameLst>
                                          <p:attrName>style.visibility</p:attrName>
                                        </p:attrNameLst>
                                      </p:cBhvr>
                                      <p:to>
                                        <p:strVal val="visible"/>
                                      </p:to>
                                    </p:set>
                                    <p:anim calcmode="lin" valueType="num">
                                      <p:cBhvr>
                                        <p:cTn id="7" dur="500" fill="hold"/>
                                        <p:tgtEl>
                                          <p:spTgt spid="93194"/>
                                        </p:tgtEl>
                                        <p:attrNameLst>
                                          <p:attrName>ppt_w</p:attrName>
                                        </p:attrNameLst>
                                      </p:cBhvr>
                                      <p:tavLst>
                                        <p:tav tm="0">
                                          <p:val>
                                            <p:fltVal val="0"/>
                                          </p:val>
                                        </p:tav>
                                        <p:tav tm="100000">
                                          <p:val>
                                            <p:strVal val="#ppt_w"/>
                                          </p:val>
                                        </p:tav>
                                      </p:tavLst>
                                    </p:anim>
                                    <p:anim calcmode="lin" valueType="num">
                                      <p:cBhvr>
                                        <p:cTn id="8" dur="500" fill="hold"/>
                                        <p:tgtEl>
                                          <p:spTgt spid="9319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4"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3" name="Text Box 5"/>
          <p:cNvSpPr txBox="1">
            <a:spLocks noChangeArrowheads="1"/>
          </p:cNvSpPr>
          <p:nvPr/>
        </p:nvSpPr>
        <p:spPr bwMode="auto">
          <a:xfrm>
            <a:off x="5029200" y="-14288"/>
            <a:ext cx="4043363" cy="457201"/>
          </a:xfrm>
          <a:prstGeom prst="rect">
            <a:avLst/>
          </a:prstGeom>
          <a:noFill/>
          <a:ln>
            <a:noFill/>
          </a:ln>
          <a:effectLst/>
          <a:extLst>
            <a:ext uri="{909E8E84-426E-40DD-AFC4-6F175D3DCCD1}">
              <a14:hiddenFill xmlns:a14="http://schemas.microsoft.com/office/drawing/2010/main">
                <a:solidFill>
                  <a:srgbClr val="339933"/>
                </a:solidFill>
              </a14:hiddenFill>
            </a:ext>
            <a:ext uri="{91240B29-F687-4F45-9708-019B960494DF}">
              <a14:hiddenLine xmlns:a14="http://schemas.microsoft.com/office/drawing/2010/main" w="25400">
                <a:solidFill>
                  <a:srgbClr val="0000FF"/>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1" lang="en-US" altLang="zh-CN" sz="2400" b="1">
                <a:solidFill>
                  <a:srgbClr val="0000FF"/>
                </a:solidFill>
                <a:effectLst>
                  <a:outerShdw blurRad="38100" dist="38100" dir="2700000" algn="tl">
                    <a:srgbClr val="C0C0C0"/>
                  </a:outerShdw>
                </a:effectLst>
                <a:latin typeface="Times New Roman" panose="02020603050405020304" pitchFamily="18" charset="0"/>
                <a:ea typeface="华文彩云" panose="02010800040101010101" pitchFamily="2" charset="-122"/>
              </a:rPr>
              <a:t>International charities</a:t>
            </a:r>
          </a:p>
        </p:txBody>
      </p:sp>
      <p:sp>
        <p:nvSpPr>
          <p:cNvPr id="94217" name="Text Box 9"/>
          <p:cNvSpPr txBox="1">
            <a:spLocks noChangeArrowheads="1"/>
          </p:cNvSpPr>
          <p:nvPr/>
        </p:nvSpPr>
        <p:spPr bwMode="auto">
          <a:xfrm>
            <a:off x="2402681" y="442913"/>
            <a:ext cx="46482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zh-CN" sz="4800" b="1" dirty="0"/>
              <a:t>Homework </a:t>
            </a:r>
          </a:p>
        </p:txBody>
      </p:sp>
      <p:sp>
        <p:nvSpPr>
          <p:cNvPr id="94218" name="Text Box 10"/>
          <p:cNvSpPr txBox="1">
            <a:spLocks noChangeArrowheads="1"/>
          </p:cNvSpPr>
          <p:nvPr/>
        </p:nvSpPr>
        <p:spPr bwMode="auto">
          <a:xfrm>
            <a:off x="100013" y="2286000"/>
            <a:ext cx="897255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zh-CN" sz="3200" b="1" dirty="0">
                <a:solidFill>
                  <a:srgbClr val="FF0000"/>
                </a:solidFill>
                <a:latin typeface="Comic Sans MS" panose="030F0702030302020204" pitchFamily="66" charset="0"/>
              </a:rPr>
              <a:t>1. Go over the content in this lesson.</a:t>
            </a:r>
          </a:p>
          <a:p>
            <a:pPr algn="l">
              <a:spcBef>
                <a:spcPct val="50000"/>
              </a:spcBef>
            </a:pPr>
            <a:r>
              <a:rPr lang="en-US" altLang="zh-CN" sz="3200" b="1" dirty="0">
                <a:solidFill>
                  <a:srgbClr val="FF0000"/>
                </a:solidFill>
                <a:latin typeface="Comic Sans MS" panose="030F0702030302020204" pitchFamily="66" charset="0"/>
              </a:rPr>
              <a:t>2. Finish the exercises in the workbook</a:t>
            </a:r>
            <a:r>
              <a:rPr lang="en-US" altLang="zh-CN" sz="3200" b="1" dirty="0" smtClean="0">
                <a:solidFill>
                  <a:srgbClr val="FF0000"/>
                </a:solidFill>
                <a:latin typeface="Comic Sans MS" panose="030F0702030302020204" pitchFamily="66" charset="0"/>
              </a:rPr>
              <a:t>.  </a:t>
            </a:r>
            <a:endParaRPr lang="en-US" altLang="zh-CN" sz="3200" b="1" dirty="0">
              <a:solidFill>
                <a:srgbClr val="FF0000"/>
              </a:solidFill>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2" descr="wwfpanda"/>
          <p:cNvPicPr>
            <a:picLocks noChangeAspect="1" noChangeArrowheads="1"/>
          </p:cNvPicPr>
          <p:nvPr/>
        </p:nvPicPr>
        <p:blipFill>
          <a:blip r:embed="rId2"/>
          <a:srcRect/>
          <a:stretch>
            <a:fillRect/>
          </a:stretch>
        </p:blipFill>
        <p:spPr bwMode="auto">
          <a:xfrm>
            <a:off x="36513" y="117475"/>
            <a:ext cx="3313112" cy="401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
          <p:cNvPicPr>
            <a:picLocks noChangeAspect="1" noChangeArrowheads="1"/>
          </p:cNvPicPr>
          <p:nvPr/>
        </p:nvPicPr>
        <p:blipFill>
          <a:blip r:embed="rId3"/>
          <a:srcRect/>
          <a:stretch>
            <a:fillRect/>
          </a:stretch>
        </p:blipFill>
        <p:spPr bwMode="auto">
          <a:xfrm>
            <a:off x="5868988" y="44450"/>
            <a:ext cx="3046412" cy="284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p:cNvPicPr>
            <a:picLocks noChangeAspect="1" noChangeArrowheads="1"/>
          </p:cNvPicPr>
          <p:nvPr/>
        </p:nvPicPr>
        <p:blipFill>
          <a:blip r:embed="rId4" cstate="email"/>
          <a:srcRect/>
          <a:stretch>
            <a:fillRect/>
          </a:stretch>
        </p:blipFill>
        <p:spPr bwMode="auto">
          <a:xfrm>
            <a:off x="3060700" y="2709863"/>
            <a:ext cx="2743200" cy="210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5" descr="unicef"/>
          <p:cNvPicPr>
            <a:picLocks noChangeAspect="1" noChangeArrowheads="1"/>
          </p:cNvPicPr>
          <p:nvPr/>
        </p:nvPicPr>
        <p:blipFill>
          <a:blip r:embed="rId5" cstate="email"/>
          <a:srcRect l="2402" t="12177" r="-1668" b="16078"/>
          <a:stretch>
            <a:fillRect/>
          </a:stretch>
        </p:blipFill>
        <p:spPr bwMode="auto">
          <a:xfrm>
            <a:off x="6230938" y="4149725"/>
            <a:ext cx="2741612"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6" descr="img_logo">
            <a:hlinkClick r:id="rId6"/>
          </p:cNvPr>
          <p:cNvPicPr>
            <a:picLocks noChangeAspect="1" noChangeArrowheads="1"/>
          </p:cNvPicPr>
          <p:nvPr/>
        </p:nvPicPr>
        <p:blipFill>
          <a:blip r:embed="rId7" cstate="email"/>
          <a:srcRect b="47173"/>
          <a:stretch>
            <a:fillRect/>
          </a:stretch>
        </p:blipFill>
        <p:spPr bwMode="auto">
          <a:xfrm>
            <a:off x="252413" y="3502025"/>
            <a:ext cx="3465512"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59" name="Text Box 7"/>
          <p:cNvSpPr txBox="1">
            <a:spLocks noChangeArrowheads="1"/>
          </p:cNvSpPr>
          <p:nvPr/>
        </p:nvSpPr>
        <p:spPr bwMode="auto">
          <a:xfrm>
            <a:off x="0" y="2925763"/>
            <a:ext cx="4105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400">
                <a:solidFill>
                  <a:schemeClr val="tx2"/>
                </a:solidFill>
              </a:rPr>
              <a:t>World Wide Fund for Nature</a:t>
            </a:r>
          </a:p>
        </p:txBody>
      </p:sp>
      <p:sp>
        <p:nvSpPr>
          <p:cNvPr id="74760" name="Text Box 8"/>
          <p:cNvSpPr txBox="1">
            <a:spLocks noChangeArrowheads="1"/>
          </p:cNvSpPr>
          <p:nvPr/>
        </p:nvSpPr>
        <p:spPr bwMode="auto">
          <a:xfrm>
            <a:off x="6242050" y="2917825"/>
            <a:ext cx="2570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2400"/>
              <a:t>Oxfam</a:t>
            </a:r>
          </a:p>
        </p:txBody>
      </p:sp>
      <p:sp>
        <p:nvSpPr>
          <p:cNvPr id="74761" name="Text Box 9"/>
          <p:cNvSpPr txBox="1">
            <a:spLocks noChangeArrowheads="1"/>
          </p:cNvSpPr>
          <p:nvPr/>
        </p:nvSpPr>
        <p:spPr bwMode="auto">
          <a:xfrm>
            <a:off x="282575" y="5984875"/>
            <a:ext cx="3092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2400"/>
              <a:t>ORBIS</a:t>
            </a:r>
          </a:p>
        </p:txBody>
      </p:sp>
      <p:sp>
        <p:nvSpPr>
          <p:cNvPr id="74762" name="Text Box 10"/>
          <p:cNvSpPr txBox="1">
            <a:spLocks noChangeArrowheads="1"/>
          </p:cNvSpPr>
          <p:nvPr/>
        </p:nvSpPr>
        <p:spPr bwMode="auto">
          <a:xfrm>
            <a:off x="6118225" y="6259513"/>
            <a:ext cx="29924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2400"/>
              <a:t>UNICEF</a:t>
            </a:r>
          </a:p>
        </p:txBody>
      </p:sp>
      <p:sp>
        <p:nvSpPr>
          <p:cNvPr id="74763" name="Text Box 11"/>
          <p:cNvSpPr txBox="1">
            <a:spLocks noChangeArrowheads="1"/>
          </p:cNvSpPr>
          <p:nvPr/>
        </p:nvSpPr>
        <p:spPr bwMode="auto">
          <a:xfrm>
            <a:off x="3724275" y="4338638"/>
            <a:ext cx="2219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2400"/>
              <a:t>World Vision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4759"/>
                                        </p:tgtEl>
                                        <p:attrNameLst>
                                          <p:attrName>style.visibility</p:attrName>
                                        </p:attrNameLst>
                                      </p:cBhvr>
                                      <p:to>
                                        <p:strVal val="visible"/>
                                      </p:to>
                                    </p:set>
                                    <p:anim calcmode="lin" valueType="num">
                                      <p:cBhvr additive="base">
                                        <p:cTn id="13" dur="500" fill="hold"/>
                                        <p:tgtEl>
                                          <p:spTgt spid="74759"/>
                                        </p:tgtEl>
                                        <p:attrNameLst>
                                          <p:attrName>ppt_x</p:attrName>
                                        </p:attrNameLst>
                                      </p:cBhvr>
                                      <p:tavLst>
                                        <p:tav tm="0">
                                          <p:val>
                                            <p:strVal val="#ppt_x"/>
                                          </p:val>
                                        </p:tav>
                                        <p:tav tm="100000">
                                          <p:val>
                                            <p:strVal val="#ppt_x"/>
                                          </p:val>
                                        </p:tav>
                                      </p:tavLst>
                                    </p:anim>
                                    <p:anim calcmode="lin" valueType="num">
                                      <p:cBhvr additive="base">
                                        <p:cTn id="14" dur="500" fill="hold"/>
                                        <p:tgtEl>
                                          <p:spTgt spid="7475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gtEl>
                                        <p:attrNameLst>
                                          <p:attrName>style.visibility</p:attrName>
                                        </p:attrNameLst>
                                      </p:cBhvr>
                                      <p:to>
                                        <p:strVal val="visible"/>
                                      </p:to>
                                    </p:set>
                                    <p:anim calcmode="lin" valueType="num">
                                      <p:cBhvr additive="base">
                                        <p:cTn id="19" dur="500" fill="hold"/>
                                        <p:tgtEl>
                                          <p:spTgt spid="3075"/>
                                        </p:tgtEl>
                                        <p:attrNameLst>
                                          <p:attrName>ppt_x</p:attrName>
                                        </p:attrNameLst>
                                      </p:cBhvr>
                                      <p:tavLst>
                                        <p:tav tm="0">
                                          <p:val>
                                            <p:strVal val="#ppt_x"/>
                                          </p:val>
                                        </p:tav>
                                        <p:tav tm="100000">
                                          <p:val>
                                            <p:strVal val="#ppt_x"/>
                                          </p:val>
                                        </p:tav>
                                      </p:tavLst>
                                    </p:anim>
                                    <p:anim calcmode="lin" valueType="num">
                                      <p:cBhvr additive="base">
                                        <p:cTn id="20"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4760"/>
                                        </p:tgtEl>
                                        <p:attrNameLst>
                                          <p:attrName>style.visibility</p:attrName>
                                        </p:attrNameLst>
                                      </p:cBhvr>
                                      <p:to>
                                        <p:strVal val="visible"/>
                                      </p:to>
                                    </p:set>
                                    <p:anim calcmode="lin" valueType="num">
                                      <p:cBhvr additive="base">
                                        <p:cTn id="25" dur="500" fill="hold"/>
                                        <p:tgtEl>
                                          <p:spTgt spid="74760"/>
                                        </p:tgtEl>
                                        <p:attrNameLst>
                                          <p:attrName>ppt_x</p:attrName>
                                        </p:attrNameLst>
                                      </p:cBhvr>
                                      <p:tavLst>
                                        <p:tav tm="0">
                                          <p:val>
                                            <p:strVal val="#ppt_x"/>
                                          </p:val>
                                        </p:tav>
                                        <p:tav tm="100000">
                                          <p:val>
                                            <p:strVal val="#ppt_x"/>
                                          </p:val>
                                        </p:tav>
                                      </p:tavLst>
                                    </p:anim>
                                    <p:anim calcmode="lin" valueType="num">
                                      <p:cBhvr additive="base">
                                        <p:cTn id="26" dur="500" fill="hold"/>
                                        <p:tgtEl>
                                          <p:spTgt spid="7476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8"/>
                                        </p:tgtEl>
                                        <p:attrNameLst>
                                          <p:attrName>style.visibility</p:attrName>
                                        </p:attrNameLst>
                                      </p:cBhvr>
                                      <p:to>
                                        <p:strVal val="visible"/>
                                      </p:to>
                                    </p:set>
                                    <p:anim calcmode="lin" valueType="num">
                                      <p:cBhvr additive="base">
                                        <p:cTn id="31" dur="500" fill="hold"/>
                                        <p:tgtEl>
                                          <p:spTgt spid="3078"/>
                                        </p:tgtEl>
                                        <p:attrNameLst>
                                          <p:attrName>ppt_x</p:attrName>
                                        </p:attrNameLst>
                                      </p:cBhvr>
                                      <p:tavLst>
                                        <p:tav tm="0">
                                          <p:val>
                                            <p:strVal val="#ppt_x"/>
                                          </p:val>
                                        </p:tav>
                                        <p:tav tm="100000">
                                          <p:val>
                                            <p:strVal val="#ppt_x"/>
                                          </p:val>
                                        </p:tav>
                                      </p:tavLst>
                                    </p:anim>
                                    <p:anim calcmode="lin" valueType="num">
                                      <p:cBhvr additive="base">
                                        <p:cTn id="32" dur="500" fill="hold"/>
                                        <p:tgtEl>
                                          <p:spTgt spid="307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4761"/>
                                        </p:tgtEl>
                                        <p:attrNameLst>
                                          <p:attrName>style.visibility</p:attrName>
                                        </p:attrNameLst>
                                      </p:cBhvr>
                                      <p:to>
                                        <p:strVal val="visible"/>
                                      </p:to>
                                    </p:set>
                                    <p:anim calcmode="lin" valueType="num">
                                      <p:cBhvr additive="base">
                                        <p:cTn id="37" dur="500" fill="hold"/>
                                        <p:tgtEl>
                                          <p:spTgt spid="74761"/>
                                        </p:tgtEl>
                                        <p:attrNameLst>
                                          <p:attrName>ppt_x</p:attrName>
                                        </p:attrNameLst>
                                      </p:cBhvr>
                                      <p:tavLst>
                                        <p:tav tm="0">
                                          <p:val>
                                            <p:strVal val="#ppt_x"/>
                                          </p:val>
                                        </p:tav>
                                        <p:tav tm="100000">
                                          <p:val>
                                            <p:strVal val="#ppt_x"/>
                                          </p:val>
                                        </p:tav>
                                      </p:tavLst>
                                    </p:anim>
                                    <p:anim calcmode="lin" valueType="num">
                                      <p:cBhvr additive="base">
                                        <p:cTn id="38" dur="500" fill="hold"/>
                                        <p:tgtEl>
                                          <p:spTgt spid="7476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077"/>
                                        </p:tgtEl>
                                        <p:attrNameLst>
                                          <p:attrName>style.visibility</p:attrName>
                                        </p:attrNameLst>
                                      </p:cBhvr>
                                      <p:to>
                                        <p:strVal val="visible"/>
                                      </p:to>
                                    </p:set>
                                    <p:anim calcmode="lin" valueType="num">
                                      <p:cBhvr additive="base">
                                        <p:cTn id="43" dur="500" fill="hold"/>
                                        <p:tgtEl>
                                          <p:spTgt spid="3077"/>
                                        </p:tgtEl>
                                        <p:attrNameLst>
                                          <p:attrName>ppt_x</p:attrName>
                                        </p:attrNameLst>
                                      </p:cBhvr>
                                      <p:tavLst>
                                        <p:tav tm="0">
                                          <p:val>
                                            <p:strVal val="#ppt_x"/>
                                          </p:val>
                                        </p:tav>
                                        <p:tav tm="100000">
                                          <p:val>
                                            <p:strVal val="#ppt_x"/>
                                          </p:val>
                                        </p:tav>
                                      </p:tavLst>
                                    </p:anim>
                                    <p:anim calcmode="lin" valueType="num">
                                      <p:cBhvr additive="base">
                                        <p:cTn id="44" dur="500" fill="hold"/>
                                        <p:tgtEl>
                                          <p:spTgt spid="307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4762"/>
                                        </p:tgtEl>
                                        <p:attrNameLst>
                                          <p:attrName>style.visibility</p:attrName>
                                        </p:attrNameLst>
                                      </p:cBhvr>
                                      <p:to>
                                        <p:strVal val="visible"/>
                                      </p:to>
                                    </p:set>
                                    <p:anim calcmode="lin" valueType="num">
                                      <p:cBhvr additive="base">
                                        <p:cTn id="49" dur="500" fill="hold"/>
                                        <p:tgtEl>
                                          <p:spTgt spid="74762"/>
                                        </p:tgtEl>
                                        <p:attrNameLst>
                                          <p:attrName>ppt_x</p:attrName>
                                        </p:attrNameLst>
                                      </p:cBhvr>
                                      <p:tavLst>
                                        <p:tav tm="0">
                                          <p:val>
                                            <p:strVal val="#ppt_x"/>
                                          </p:val>
                                        </p:tav>
                                        <p:tav tm="100000">
                                          <p:val>
                                            <p:strVal val="#ppt_x"/>
                                          </p:val>
                                        </p:tav>
                                      </p:tavLst>
                                    </p:anim>
                                    <p:anim calcmode="lin" valueType="num">
                                      <p:cBhvr additive="base">
                                        <p:cTn id="50" dur="500" fill="hold"/>
                                        <p:tgtEl>
                                          <p:spTgt spid="7476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076"/>
                                        </p:tgtEl>
                                        <p:attrNameLst>
                                          <p:attrName>style.visibility</p:attrName>
                                        </p:attrNameLst>
                                      </p:cBhvr>
                                      <p:to>
                                        <p:strVal val="visible"/>
                                      </p:to>
                                    </p:set>
                                    <p:anim calcmode="lin" valueType="num">
                                      <p:cBhvr additive="base">
                                        <p:cTn id="55" dur="500" fill="hold"/>
                                        <p:tgtEl>
                                          <p:spTgt spid="3076"/>
                                        </p:tgtEl>
                                        <p:attrNameLst>
                                          <p:attrName>ppt_x</p:attrName>
                                        </p:attrNameLst>
                                      </p:cBhvr>
                                      <p:tavLst>
                                        <p:tav tm="0">
                                          <p:val>
                                            <p:strVal val="#ppt_x"/>
                                          </p:val>
                                        </p:tav>
                                        <p:tav tm="100000">
                                          <p:val>
                                            <p:strVal val="#ppt_x"/>
                                          </p:val>
                                        </p:tav>
                                      </p:tavLst>
                                    </p:anim>
                                    <p:anim calcmode="lin" valueType="num">
                                      <p:cBhvr additive="base">
                                        <p:cTn id="56" dur="500" fill="hold"/>
                                        <p:tgtEl>
                                          <p:spTgt spid="307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74763"/>
                                        </p:tgtEl>
                                        <p:attrNameLst>
                                          <p:attrName>style.visibility</p:attrName>
                                        </p:attrNameLst>
                                      </p:cBhvr>
                                      <p:to>
                                        <p:strVal val="visible"/>
                                      </p:to>
                                    </p:set>
                                    <p:anim calcmode="lin" valueType="num">
                                      <p:cBhvr additive="base">
                                        <p:cTn id="61" dur="500" fill="hold"/>
                                        <p:tgtEl>
                                          <p:spTgt spid="74763"/>
                                        </p:tgtEl>
                                        <p:attrNameLst>
                                          <p:attrName>ppt_x</p:attrName>
                                        </p:attrNameLst>
                                      </p:cBhvr>
                                      <p:tavLst>
                                        <p:tav tm="0">
                                          <p:val>
                                            <p:strVal val="#ppt_x"/>
                                          </p:val>
                                        </p:tav>
                                        <p:tav tm="100000">
                                          <p:val>
                                            <p:strVal val="#ppt_x"/>
                                          </p:val>
                                        </p:tav>
                                      </p:tavLst>
                                    </p:anim>
                                    <p:anim calcmode="lin" valueType="num">
                                      <p:cBhvr additive="base">
                                        <p:cTn id="62" dur="500" fill="hold"/>
                                        <p:tgtEl>
                                          <p:spTgt spid="747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9" grpId="0" bldLvl="0" autoUpdateAnimBg="0"/>
      <p:bldP spid="74760" grpId="0" bldLvl="0" autoUpdateAnimBg="0"/>
      <p:bldP spid="74761" grpId="0" bldLvl="0" autoUpdateAnimBg="0"/>
      <p:bldP spid="74762" grpId="0" bldLvl="0" autoUpdateAnimBg="0"/>
      <p:bldP spid="74763" grpId="0" bldLvl="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1331913" y="1844675"/>
            <a:ext cx="8280400"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8000" dirty="0"/>
              <a:t>Let's play a guessing game.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6802" name="Text Box 2"/>
          <p:cNvSpPr txBox="1">
            <a:spLocks noChangeArrowheads="1"/>
          </p:cNvSpPr>
          <p:nvPr/>
        </p:nvSpPr>
        <p:spPr bwMode="auto">
          <a:xfrm>
            <a:off x="415925" y="762000"/>
            <a:ext cx="8728075"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4400" dirty="0" err="1"/>
              <a:t>Mrs</a:t>
            </a:r>
            <a:r>
              <a:rPr lang="en-US" altLang="zh-CN" sz="4400" dirty="0"/>
              <a:t> Black was blind at the age of sixty. Now ten years past, she still can't see anything because she is very poor and has no enough money to go to hospital.</a:t>
            </a:r>
          </a:p>
        </p:txBody>
      </p:sp>
      <p:pic>
        <p:nvPicPr>
          <p:cNvPr id="76803" name="Picture 3" descr="图片3png"/>
          <p:cNvPicPr>
            <a:picLocks noChangeAspect="1" noChangeArrowheads="1"/>
          </p:cNvPicPr>
          <p:nvPr/>
        </p:nvPicPr>
        <p:blipFill>
          <a:blip r:embed="rId3"/>
          <a:srcRect/>
          <a:stretch>
            <a:fillRect/>
          </a:stretch>
        </p:blipFill>
        <p:spPr bwMode="auto">
          <a:xfrm>
            <a:off x="-1177925" y="3933825"/>
            <a:ext cx="4733925" cy="379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7826" name="Picture 2" descr="img_logo">
            <a:hlinkClick r:id="rId2"/>
          </p:cNvPr>
          <p:cNvPicPr>
            <a:picLocks noChangeAspect="1" noChangeArrowheads="1"/>
          </p:cNvPicPr>
          <p:nvPr/>
        </p:nvPicPr>
        <p:blipFill>
          <a:blip r:embed="rId3" cstate="email"/>
          <a:srcRect b="47173"/>
          <a:stretch>
            <a:fillRect/>
          </a:stretch>
        </p:blipFill>
        <p:spPr bwMode="auto">
          <a:xfrm>
            <a:off x="2286000" y="762000"/>
            <a:ext cx="5029200" cy="3048000"/>
          </a:xfrm>
          <a:prstGeom prst="rect">
            <a:avLst/>
          </a:prstGeom>
          <a:noFill/>
          <a:extLst>
            <a:ext uri="{909E8E84-426E-40DD-AFC4-6F175D3DCCD1}">
              <a14:hiddenFill xmlns:a14="http://schemas.microsoft.com/office/drawing/2010/main">
                <a:solidFill>
                  <a:srgbClr val="FFFFFF"/>
                </a:solidFill>
              </a14:hiddenFill>
            </a:ext>
          </a:extLst>
        </p:spPr>
      </p:pic>
      <p:sp>
        <p:nvSpPr>
          <p:cNvPr id="77827" name="Rectangle 3"/>
          <p:cNvSpPr>
            <a:spLocks noChangeArrowheads="1"/>
          </p:cNvSpPr>
          <p:nvPr/>
        </p:nvSpPr>
        <p:spPr bwMode="auto">
          <a:xfrm>
            <a:off x="3657600" y="4343400"/>
            <a:ext cx="1631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en-US" altLang="zh-CN" sz="3600" b="1">
                <a:solidFill>
                  <a:schemeClr val="folHlink"/>
                </a:solidFill>
              </a:rPr>
              <a:t>ORBIS</a:t>
            </a:r>
          </a:p>
        </p:txBody>
      </p:sp>
      <p:sp>
        <p:nvSpPr>
          <p:cNvPr id="77828" name="Rectangle 4"/>
          <p:cNvSpPr>
            <a:spLocks noChangeArrowheads="1"/>
          </p:cNvSpPr>
          <p:nvPr/>
        </p:nvSpPr>
        <p:spPr bwMode="auto">
          <a:xfrm>
            <a:off x="0" y="533400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1" lang="en-US" altLang="zh-CN" sz="3200" b="1" dirty="0"/>
              <a:t>It works to help people who are unable to see.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77826"/>
                                        </p:tgtEl>
                                        <p:attrNameLst>
                                          <p:attrName>style.visibility</p:attrName>
                                        </p:attrNameLst>
                                      </p:cBhvr>
                                      <p:to>
                                        <p:strVal val="visible"/>
                                      </p:to>
                                    </p:set>
                                    <p:anim calcmode="lin" valueType="num">
                                      <p:cBhvr>
                                        <p:cTn id="7" dur="1000" fill="hold"/>
                                        <p:tgtEl>
                                          <p:spTgt spid="77826"/>
                                        </p:tgtEl>
                                        <p:attrNameLst>
                                          <p:attrName>ppt_w</p:attrName>
                                        </p:attrNameLst>
                                      </p:cBhvr>
                                      <p:tavLst>
                                        <p:tav tm="0">
                                          <p:val>
                                            <p:fltVal val="0"/>
                                          </p:val>
                                        </p:tav>
                                        <p:tav tm="100000">
                                          <p:val>
                                            <p:strVal val="#ppt_w"/>
                                          </p:val>
                                        </p:tav>
                                      </p:tavLst>
                                    </p:anim>
                                    <p:anim calcmode="lin" valueType="num">
                                      <p:cBhvr>
                                        <p:cTn id="8" dur="1000" fill="hold"/>
                                        <p:tgtEl>
                                          <p:spTgt spid="77826"/>
                                        </p:tgtEl>
                                        <p:attrNameLst>
                                          <p:attrName>ppt_h</p:attrName>
                                        </p:attrNameLst>
                                      </p:cBhvr>
                                      <p:tavLst>
                                        <p:tav tm="0">
                                          <p:val>
                                            <p:fltVal val="0"/>
                                          </p:val>
                                        </p:tav>
                                        <p:tav tm="100000">
                                          <p:val>
                                            <p:strVal val="#ppt_h"/>
                                          </p:val>
                                        </p:tav>
                                      </p:tavLst>
                                    </p:anim>
                                    <p:anim calcmode="lin" valueType="num">
                                      <p:cBhvr>
                                        <p:cTn id="9" dur="1000" fill="hold"/>
                                        <p:tgtEl>
                                          <p:spTgt spid="77826"/>
                                        </p:tgtEl>
                                        <p:attrNameLst>
                                          <p:attrName>style.rotation</p:attrName>
                                        </p:attrNameLst>
                                      </p:cBhvr>
                                      <p:tavLst>
                                        <p:tav tm="0">
                                          <p:val>
                                            <p:fltVal val="90"/>
                                          </p:val>
                                        </p:tav>
                                        <p:tav tm="100000">
                                          <p:val>
                                            <p:fltVal val="0"/>
                                          </p:val>
                                        </p:tav>
                                      </p:tavLst>
                                    </p:anim>
                                    <p:animEffect transition="in" filter="fade">
                                      <p:cBhvr>
                                        <p:cTn id="10" dur="1000"/>
                                        <p:tgtEl>
                                          <p:spTgt spid="7782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77827"/>
                                        </p:tgtEl>
                                        <p:attrNameLst>
                                          <p:attrName>style.visibility</p:attrName>
                                        </p:attrNameLst>
                                      </p:cBhvr>
                                      <p:to>
                                        <p:strVal val="visible"/>
                                      </p:to>
                                    </p:set>
                                    <p:anim calcmode="lin" valueType="num">
                                      <p:cBhvr additive="base">
                                        <p:cTn id="15" dur="500" fill="hold"/>
                                        <p:tgtEl>
                                          <p:spTgt spid="77827"/>
                                        </p:tgtEl>
                                        <p:attrNameLst>
                                          <p:attrName>ppt_x</p:attrName>
                                        </p:attrNameLst>
                                      </p:cBhvr>
                                      <p:tavLst>
                                        <p:tav tm="0">
                                          <p:val>
                                            <p:strVal val="#ppt_x"/>
                                          </p:val>
                                        </p:tav>
                                        <p:tav tm="100000">
                                          <p:val>
                                            <p:strVal val="#ppt_x"/>
                                          </p:val>
                                        </p:tav>
                                      </p:tavLst>
                                    </p:anim>
                                    <p:anim calcmode="lin" valueType="num">
                                      <p:cBhvr additive="base">
                                        <p:cTn id="16" dur="500" fill="hold"/>
                                        <p:tgtEl>
                                          <p:spTgt spid="7782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7828"/>
                                        </p:tgtEl>
                                        <p:attrNameLst>
                                          <p:attrName>style.visibility</p:attrName>
                                        </p:attrNameLst>
                                      </p:cBhvr>
                                      <p:to>
                                        <p:strVal val="visible"/>
                                      </p:to>
                                    </p:set>
                                    <p:anim calcmode="lin" valueType="num">
                                      <p:cBhvr additive="base">
                                        <p:cTn id="21" dur="500" fill="hold"/>
                                        <p:tgtEl>
                                          <p:spTgt spid="77828"/>
                                        </p:tgtEl>
                                        <p:attrNameLst>
                                          <p:attrName>ppt_x</p:attrName>
                                        </p:attrNameLst>
                                      </p:cBhvr>
                                      <p:tavLst>
                                        <p:tav tm="0">
                                          <p:val>
                                            <p:strVal val="#ppt_x"/>
                                          </p:val>
                                        </p:tav>
                                        <p:tav tm="100000">
                                          <p:val>
                                            <p:strVal val="#ppt_x"/>
                                          </p:val>
                                        </p:tav>
                                      </p:tavLst>
                                    </p:anim>
                                    <p:anim calcmode="lin" valueType="num">
                                      <p:cBhvr additive="base">
                                        <p:cTn id="22" dur="500" fill="hold"/>
                                        <p:tgtEl>
                                          <p:spTgt spid="778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p:bldP spid="77828"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2051050" y="1773238"/>
            <a:ext cx="7458075" cy="301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4800" dirty="0">
                <a:solidFill>
                  <a:srgbClr val="FF0000"/>
                </a:solidFill>
              </a:rPr>
              <a:t>Some restaurants sell dishes made in rare animals. The animals are protected by laws(</a:t>
            </a:r>
            <a:r>
              <a:rPr lang="zh-CN" altLang="en-US" sz="4800" dirty="0">
                <a:solidFill>
                  <a:srgbClr val="FF0000"/>
                </a:solidFill>
              </a:rPr>
              <a:t>法律</a:t>
            </a:r>
            <a:r>
              <a:rPr lang="en-US" altLang="zh-CN" sz="4800" dirty="0">
                <a:solidFill>
                  <a:srgbClr val="FF0000"/>
                </a:solidFill>
              </a:rPr>
              <a:t>).</a:t>
            </a:r>
          </a:p>
        </p:txBody>
      </p:sp>
      <p:pic>
        <p:nvPicPr>
          <p:cNvPr id="6147" name="Picture 3" descr="wwfpanda">
            <a:hlinkClick r:id="rId2" action="ppaction://hlinksldjump"/>
          </p:cNvPr>
          <p:cNvPicPr>
            <a:picLocks noChangeAspect="1" noChangeArrowheads="1"/>
          </p:cNvPicPr>
          <p:nvPr/>
        </p:nvPicPr>
        <p:blipFill>
          <a:blip r:embed="rId3"/>
          <a:srcRect/>
          <a:stretch>
            <a:fillRect/>
          </a:stretch>
        </p:blipFill>
        <p:spPr bwMode="auto">
          <a:xfrm>
            <a:off x="0" y="1219200"/>
            <a:ext cx="1905000" cy="385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8850"/>
                                        </p:tgtEl>
                                        <p:attrNameLst>
                                          <p:attrName>style.visibility</p:attrName>
                                        </p:attrNameLst>
                                      </p:cBhvr>
                                      <p:to>
                                        <p:strVal val="visible"/>
                                      </p:to>
                                    </p:set>
                                    <p:animEffect transition="in" filter="blinds(horizontal)">
                                      <p:cBhvr>
                                        <p:cTn id="7" dur="500"/>
                                        <p:tgtEl>
                                          <p:spTgt spid="7885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147"/>
                                        </p:tgtEl>
                                        <p:attrNameLst>
                                          <p:attrName>style.visibility</p:attrName>
                                        </p:attrNameLst>
                                      </p:cBhvr>
                                      <p:to>
                                        <p:strVal val="visible"/>
                                      </p:to>
                                    </p:set>
                                    <p:animEffect transition="in" filter="blinds(horizontal)">
                                      <p:cBhvr>
                                        <p:cTn id="12" dur="5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bldLvl="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9874" name="Picture 2" descr="wwfpanda"/>
          <p:cNvPicPr>
            <a:picLocks noChangeAspect="1" noChangeArrowheads="1"/>
          </p:cNvPicPr>
          <p:nvPr/>
        </p:nvPicPr>
        <p:blipFill>
          <a:blip r:embed="rId2" cstate="email"/>
          <a:srcRect/>
          <a:stretch>
            <a:fillRect/>
          </a:stretch>
        </p:blipFill>
        <p:spPr bwMode="auto">
          <a:xfrm>
            <a:off x="1905000" y="457200"/>
            <a:ext cx="5105400" cy="3241675"/>
          </a:xfrm>
          <a:prstGeom prst="rect">
            <a:avLst/>
          </a:prstGeom>
          <a:noFill/>
          <a:extLst>
            <a:ext uri="{909E8E84-426E-40DD-AFC4-6F175D3DCCD1}">
              <a14:hiddenFill xmlns:a14="http://schemas.microsoft.com/office/drawing/2010/main">
                <a:solidFill>
                  <a:srgbClr val="FFFFFF"/>
                </a:solidFill>
              </a14:hiddenFill>
            </a:ext>
          </a:extLst>
        </p:spPr>
      </p:pic>
      <p:sp>
        <p:nvSpPr>
          <p:cNvPr id="79875" name="Rectangle 3"/>
          <p:cNvSpPr>
            <a:spLocks noChangeArrowheads="1"/>
          </p:cNvSpPr>
          <p:nvPr/>
        </p:nvSpPr>
        <p:spPr bwMode="auto">
          <a:xfrm>
            <a:off x="1524000" y="3962400"/>
            <a:ext cx="6934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1" lang="en-US" altLang="zh-CN" sz="3600" b="1">
                <a:solidFill>
                  <a:schemeClr val="folHlink"/>
                </a:solidFill>
              </a:rPr>
              <a:t>World Wide Fund for Nature</a:t>
            </a:r>
          </a:p>
        </p:txBody>
      </p:sp>
      <p:sp>
        <p:nvSpPr>
          <p:cNvPr id="79876" name="Rectangle 4"/>
          <p:cNvSpPr>
            <a:spLocks noChangeArrowheads="1"/>
          </p:cNvSpPr>
          <p:nvPr/>
        </p:nvSpPr>
        <p:spPr bwMode="auto">
          <a:xfrm>
            <a:off x="1981200" y="4953000"/>
            <a:ext cx="5486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1" lang="en-US" altLang="zh-CN" sz="3200" b="1"/>
              <a:t>It can protect the wildlife, nature and environment</a:t>
            </a:r>
            <a:r>
              <a:rPr kumimoji="1" lang="zh-CN" altLang="en-US" b="1">
                <a:latin typeface="Comic Sans MS" panose="030F0702030302020204" pitchFamily="66"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79874"/>
                                        </p:tgtEl>
                                        <p:attrNameLst>
                                          <p:attrName>style.visibility</p:attrName>
                                        </p:attrNameLst>
                                      </p:cBhvr>
                                      <p:to>
                                        <p:strVal val="visible"/>
                                      </p:to>
                                    </p:set>
                                    <p:anim calcmode="lin" valueType="num">
                                      <p:cBhvr>
                                        <p:cTn id="7" dur="1000" fill="hold"/>
                                        <p:tgtEl>
                                          <p:spTgt spid="79874"/>
                                        </p:tgtEl>
                                        <p:attrNameLst>
                                          <p:attrName>ppt_w</p:attrName>
                                        </p:attrNameLst>
                                      </p:cBhvr>
                                      <p:tavLst>
                                        <p:tav tm="0">
                                          <p:val>
                                            <p:fltVal val="0"/>
                                          </p:val>
                                        </p:tav>
                                        <p:tav tm="100000">
                                          <p:val>
                                            <p:strVal val="#ppt_w"/>
                                          </p:val>
                                        </p:tav>
                                      </p:tavLst>
                                    </p:anim>
                                    <p:anim calcmode="lin" valueType="num">
                                      <p:cBhvr>
                                        <p:cTn id="8" dur="1000" fill="hold"/>
                                        <p:tgtEl>
                                          <p:spTgt spid="79874"/>
                                        </p:tgtEl>
                                        <p:attrNameLst>
                                          <p:attrName>ppt_h</p:attrName>
                                        </p:attrNameLst>
                                      </p:cBhvr>
                                      <p:tavLst>
                                        <p:tav tm="0">
                                          <p:val>
                                            <p:fltVal val="0"/>
                                          </p:val>
                                        </p:tav>
                                        <p:tav tm="100000">
                                          <p:val>
                                            <p:strVal val="#ppt_h"/>
                                          </p:val>
                                        </p:tav>
                                      </p:tavLst>
                                    </p:anim>
                                    <p:anim calcmode="lin" valueType="num">
                                      <p:cBhvr>
                                        <p:cTn id="9" dur="1000" fill="hold"/>
                                        <p:tgtEl>
                                          <p:spTgt spid="79874"/>
                                        </p:tgtEl>
                                        <p:attrNameLst>
                                          <p:attrName>style.rotation</p:attrName>
                                        </p:attrNameLst>
                                      </p:cBhvr>
                                      <p:tavLst>
                                        <p:tav tm="0">
                                          <p:val>
                                            <p:fltVal val="90"/>
                                          </p:val>
                                        </p:tav>
                                        <p:tav tm="100000">
                                          <p:val>
                                            <p:fltVal val="0"/>
                                          </p:val>
                                        </p:tav>
                                      </p:tavLst>
                                    </p:anim>
                                    <p:animEffect transition="in" filter="fade">
                                      <p:cBhvr>
                                        <p:cTn id="10" dur="1000"/>
                                        <p:tgtEl>
                                          <p:spTgt spid="79874"/>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79875"/>
                                        </p:tgtEl>
                                        <p:attrNameLst>
                                          <p:attrName>style.visibility</p:attrName>
                                        </p:attrNameLst>
                                      </p:cBhvr>
                                      <p:to>
                                        <p:strVal val="visible"/>
                                      </p:to>
                                    </p:set>
                                    <p:anim calcmode="lin" valueType="num">
                                      <p:cBhvr>
                                        <p:cTn id="15" dur="1000" fill="hold"/>
                                        <p:tgtEl>
                                          <p:spTgt spid="79875"/>
                                        </p:tgtEl>
                                        <p:attrNameLst>
                                          <p:attrName>ppt_w</p:attrName>
                                        </p:attrNameLst>
                                      </p:cBhvr>
                                      <p:tavLst>
                                        <p:tav tm="0">
                                          <p:val>
                                            <p:fltVal val="0"/>
                                          </p:val>
                                        </p:tav>
                                        <p:tav tm="100000">
                                          <p:val>
                                            <p:strVal val="#ppt_w"/>
                                          </p:val>
                                        </p:tav>
                                      </p:tavLst>
                                    </p:anim>
                                    <p:anim calcmode="lin" valueType="num">
                                      <p:cBhvr>
                                        <p:cTn id="16" dur="1000" fill="hold"/>
                                        <p:tgtEl>
                                          <p:spTgt spid="79875"/>
                                        </p:tgtEl>
                                        <p:attrNameLst>
                                          <p:attrName>ppt_h</p:attrName>
                                        </p:attrNameLst>
                                      </p:cBhvr>
                                      <p:tavLst>
                                        <p:tav tm="0">
                                          <p:val>
                                            <p:fltVal val="0"/>
                                          </p:val>
                                        </p:tav>
                                        <p:tav tm="100000">
                                          <p:val>
                                            <p:strVal val="#ppt_h"/>
                                          </p:val>
                                        </p:tav>
                                      </p:tavLst>
                                    </p:anim>
                                    <p:anim calcmode="lin" valueType="num">
                                      <p:cBhvr>
                                        <p:cTn id="17" dur="1000" fill="hold"/>
                                        <p:tgtEl>
                                          <p:spTgt spid="79875"/>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7987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9876"/>
                                        </p:tgtEl>
                                        <p:attrNameLst>
                                          <p:attrName>style.visibility</p:attrName>
                                        </p:attrNameLst>
                                      </p:cBhvr>
                                      <p:to>
                                        <p:strVal val="visible"/>
                                      </p:to>
                                    </p:set>
                                    <p:anim calcmode="lin" valueType="num">
                                      <p:cBhvr additive="base">
                                        <p:cTn id="23" dur="500" fill="hold"/>
                                        <p:tgtEl>
                                          <p:spTgt spid="79876"/>
                                        </p:tgtEl>
                                        <p:attrNameLst>
                                          <p:attrName>ppt_x</p:attrName>
                                        </p:attrNameLst>
                                      </p:cBhvr>
                                      <p:tavLst>
                                        <p:tav tm="0">
                                          <p:val>
                                            <p:strVal val="#ppt_x"/>
                                          </p:val>
                                        </p:tav>
                                        <p:tav tm="100000">
                                          <p:val>
                                            <p:strVal val="#ppt_x"/>
                                          </p:val>
                                        </p:tav>
                                      </p:tavLst>
                                    </p:anim>
                                    <p:anim calcmode="lin" valueType="num">
                                      <p:cBhvr additive="base">
                                        <p:cTn id="24" dur="500" fill="hold"/>
                                        <p:tgtEl>
                                          <p:spTgt spid="798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p:bldP spid="79876"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Text Box 2"/>
          <p:cNvSpPr txBox="1">
            <a:spLocks noChangeArrowheads="1"/>
          </p:cNvSpPr>
          <p:nvPr/>
        </p:nvSpPr>
        <p:spPr bwMode="auto">
          <a:xfrm>
            <a:off x="468313" y="838200"/>
            <a:ext cx="8280400" cy="374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4000" dirty="0" err="1"/>
              <a:t>Mr</a:t>
            </a:r>
            <a:r>
              <a:rPr lang="en-US" altLang="zh-CN" sz="4000" dirty="0"/>
              <a:t> </a:t>
            </a:r>
            <a:r>
              <a:rPr lang="en-US" altLang="zh-CN" sz="4000" dirty="0" err="1"/>
              <a:t>Jone</a:t>
            </a:r>
            <a:r>
              <a:rPr lang="en-US" altLang="zh-CN" sz="4000" dirty="0"/>
              <a:t> is out of work now. The factory he has worked in bankrupted(</a:t>
            </a:r>
            <a:r>
              <a:rPr lang="zh-CN" altLang="en-US" sz="4000" dirty="0"/>
              <a:t>破产</a:t>
            </a:r>
            <a:r>
              <a:rPr lang="en-US" altLang="zh-CN" sz="4000" dirty="0"/>
              <a:t>) last month. He and his workmates lost their jobs and they have less and less money to support their families.</a:t>
            </a:r>
          </a:p>
        </p:txBody>
      </p:sp>
      <p:pic>
        <p:nvPicPr>
          <p:cNvPr id="80899" name="Picture 3" descr="图片14"/>
          <p:cNvPicPr>
            <a:picLocks noChangeAspect="1" noChangeArrowheads="1"/>
          </p:cNvPicPr>
          <p:nvPr/>
        </p:nvPicPr>
        <p:blipFill>
          <a:blip r:embed="rId2"/>
          <a:srcRect/>
          <a:stretch>
            <a:fillRect/>
          </a:stretch>
        </p:blipFill>
        <p:spPr bwMode="auto">
          <a:xfrm>
            <a:off x="6732588" y="117475"/>
            <a:ext cx="1190625"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4">
            <a:hlinkClick r:id="rId3" action="ppaction://hlinksldjump"/>
          </p:cNvPr>
          <p:cNvPicPr>
            <a:picLocks noChangeAspect="1" noChangeArrowheads="1"/>
          </p:cNvPicPr>
          <p:nvPr/>
        </p:nvPicPr>
        <p:blipFill>
          <a:blip r:embed="rId4"/>
          <a:srcRect/>
          <a:stretch>
            <a:fillRect/>
          </a:stretch>
        </p:blipFill>
        <p:spPr bwMode="auto">
          <a:xfrm>
            <a:off x="6097588" y="4017963"/>
            <a:ext cx="3046412" cy="284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0898"/>
                                        </p:tgtEl>
                                        <p:attrNameLst>
                                          <p:attrName>style.visibility</p:attrName>
                                        </p:attrNameLst>
                                      </p:cBhvr>
                                      <p:to>
                                        <p:strVal val="visible"/>
                                      </p:to>
                                    </p:set>
                                    <p:anim calcmode="lin" valueType="num">
                                      <p:cBhvr additive="base">
                                        <p:cTn id="7" dur="500" fill="hold"/>
                                        <p:tgtEl>
                                          <p:spTgt spid="80898"/>
                                        </p:tgtEl>
                                        <p:attrNameLst>
                                          <p:attrName>ppt_x</p:attrName>
                                        </p:attrNameLst>
                                      </p:cBhvr>
                                      <p:tavLst>
                                        <p:tav tm="0">
                                          <p:val>
                                            <p:strVal val="#ppt_x"/>
                                          </p:val>
                                        </p:tav>
                                        <p:tav tm="100000">
                                          <p:val>
                                            <p:strVal val="#ppt_x"/>
                                          </p:val>
                                        </p:tav>
                                      </p:tavLst>
                                    </p:anim>
                                    <p:anim calcmode="lin" valueType="num">
                                      <p:cBhvr additive="base">
                                        <p:cTn id="8" dur="500" fill="hold"/>
                                        <p:tgtEl>
                                          <p:spTgt spid="808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8196"/>
                                        </p:tgtEl>
                                        <p:attrNameLst>
                                          <p:attrName>style.visibility</p:attrName>
                                        </p:attrNameLst>
                                      </p:cBhvr>
                                      <p:to>
                                        <p:strVal val="visible"/>
                                      </p:to>
                                    </p:set>
                                    <p:animEffect transition="in" filter="blinds(horizontal)">
                                      <p:cBhvr>
                                        <p:cTn id="13" dur="5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bldLvl="0" autoUpdateAnimBg="0"/>
    </p:bldLst>
  </p:timing>
</p:sld>
</file>

<file path=ppt/theme/theme1.xml><?xml version="1.0" encoding="utf-8"?>
<a:theme xmlns:a="http://schemas.openxmlformats.org/drawingml/2006/main" name="WWW.2PPT.COM&#10;">
  <a:themeElements>
    <a:clrScheme name="ABC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BC模板">
      <a:majorFont>
        <a:latin typeface="Arial"/>
        <a:ea typeface="微软雅黑"/>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ABC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BC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BC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BC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BC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BC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BC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BC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BC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BC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BC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BC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模板网-WWW.1PPT.COM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532</Words>
  <Application>Microsoft Office PowerPoint</Application>
  <PresentationFormat>全屏显示(4:3)</PresentationFormat>
  <Paragraphs>82</Paragraphs>
  <Slides>22</Slides>
  <Notes>1</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22</vt:i4>
      </vt:variant>
    </vt:vector>
  </HeadingPairs>
  <TitlesOfParts>
    <vt:vector size="35" baseType="lpstr">
      <vt:lpstr>华文彩云</vt:lpstr>
      <vt:lpstr>华文新魏</vt:lpstr>
      <vt:lpstr>宋体</vt:lpstr>
      <vt:lpstr>微软雅黑</vt:lpstr>
      <vt:lpstr>Arial</vt:lpstr>
      <vt:lpstr>Arial Black</vt:lpstr>
      <vt:lpstr>Calibri</vt:lpstr>
      <vt:lpstr>Comic Sans MS</vt:lpstr>
      <vt:lpstr>Garamond</vt:lpstr>
      <vt:lpstr>Tahoma</vt:lpstr>
      <vt:lpstr>Times New Roman</vt:lpstr>
      <vt:lpstr>WWW.2PPT.COM
</vt:lpstr>
      <vt:lpstr>第一PPT模板网-WWW.1PPT.COM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2023-01-16T16:13:06Z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21548D7E8F3E4D9D9AB495D2A5187AC7</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