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52" r:id="rId2"/>
    <p:sldId id="509" r:id="rId3"/>
    <p:sldId id="463" r:id="rId4"/>
    <p:sldId id="298" r:id="rId5"/>
    <p:sldId id="510" r:id="rId6"/>
    <p:sldId id="320" r:id="rId7"/>
    <p:sldId id="288" r:id="rId8"/>
    <p:sldId id="302" r:id="rId9"/>
    <p:sldId id="303" r:id="rId10"/>
    <p:sldId id="289" r:id="rId11"/>
    <p:sldId id="546" r:id="rId12"/>
    <p:sldId id="511" r:id="rId13"/>
    <p:sldId id="299" r:id="rId14"/>
    <p:sldId id="322" r:id="rId15"/>
    <p:sldId id="547" r:id="rId16"/>
    <p:sldId id="300" r:id="rId17"/>
    <p:sldId id="290" r:id="rId18"/>
    <p:sldId id="327" r:id="rId19"/>
    <p:sldId id="495" r:id="rId20"/>
    <p:sldId id="293" r:id="rId21"/>
    <p:sldId id="305" r:id="rId22"/>
    <p:sldId id="291" r:id="rId23"/>
    <p:sldId id="405" r:id="rId24"/>
    <p:sldId id="385" r:id="rId25"/>
    <p:sldId id="351" r:id="rId26"/>
    <p:sldId id="294" r:id="rId27"/>
    <p:sldId id="572" r:id="rId28"/>
    <p:sldId id="414" r:id="rId29"/>
    <p:sldId id="349" r:id="rId30"/>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70">
          <p15:clr>
            <a:srgbClr val="A4A3A4"/>
          </p15:clr>
        </p15:guide>
        <p15:guide id="2" pos="2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A3FD"/>
    <a:srgbClr val="5BAFFD"/>
    <a:srgbClr val="FF33CC"/>
    <a:srgbClr val="CC0000"/>
    <a:srgbClr val="00FFFF"/>
    <a:srgbClr val="FFCCFF"/>
    <a:srgbClr val="0000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p:cViewPr varScale="1">
        <p:scale>
          <a:sx n="107" d="100"/>
          <a:sy n="107" d="100"/>
        </p:scale>
        <p:origin x="-84" y="-660"/>
      </p:cViewPr>
      <p:guideLst>
        <p:guide orient="horz" pos="1570"/>
        <p:guide pos="2736"/>
      </p:guideLst>
    </p:cSldViewPr>
  </p:slideViewPr>
  <p:notesTextViewPr>
    <p:cViewPr>
      <p:scale>
        <a:sx n="100" d="100"/>
        <a:sy n="100" d="100"/>
      </p:scale>
      <p:origin x="0" y="0"/>
    </p:cViewPr>
  </p:notesTextViewPr>
  <p:sorterViewPr>
    <p:cViewPr>
      <p:scale>
        <a:sx n="168" d="100"/>
        <a:sy n="1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cs typeface="+mn-ea"/>
              </a:defRPr>
            </a:lvl1pPr>
          </a:lstStyle>
          <a:p>
            <a:fld id="{D2A48B96-639E-45A3-A0BA-2464DFDB1FAA}" type="datetimeFigureOut">
              <a:rPr lang="zh-CN" altLang="en-US"/>
              <a:t>2023-01-17</a:t>
            </a:fld>
            <a:endParaRPr lang="zh-CN" altLang="en-US">
              <a:cs typeface="+mn-cs"/>
            </a:endParaRPr>
          </a:p>
        </p:txBody>
      </p:sp>
      <p:sp>
        <p:nvSpPr>
          <p:cNvPr id="13316"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13317"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7E7EBE18-4C81-4E05-B1DD-B4433301116D}"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EBE18-4C81-4E05-B1DD-B4433301116D}" type="slidenum">
              <a:rPr lang="zh-CN" altLang="en-US" smtClean="0"/>
              <a:t>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noChangeArrowheads="1"/>
          </p:cNvSpPr>
          <p:nvPr>
            <p:ph type="sldImg" idx="4294967295"/>
          </p:nvPr>
        </p:nvSpPr>
        <p:spPr>
          <a:xfrm>
            <a:off x="685800" y="1143000"/>
            <a:ext cx="5486400" cy="3086100"/>
          </a:xfrm>
          <a:ln>
            <a:miter lim="800000"/>
          </a:ln>
        </p:spPr>
      </p:sp>
      <p:sp>
        <p:nvSpPr>
          <p:cNvPr id="29698"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noChangeArrowheads="1"/>
          </p:cNvSpPr>
          <p:nvPr>
            <p:ph type="sldImg" idx="4294967295"/>
          </p:nvPr>
        </p:nvSpPr>
        <p:spPr>
          <a:xfrm>
            <a:off x="685800" y="1143000"/>
            <a:ext cx="5486400" cy="3086100"/>
          </a:xfrm>
          <a:ln>
            <a:miter lim="800000"/>
          </a:ln>
        </p:spPr>
      </p:sp>
      <p:sp>
        <p:nvSpPr>
          <p:cNvPr id="40962"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ChangeArrowheads="1"/>
          </p:cNvSpPr>
          <p:nvPr>
            <p:ph type="sldImg" idx="4294967295"/>
          </p:nvPr>
        </p:nvSpPr>
        <p:spPr>
          <a:xfrm>
            <a:off x="685800" y="1143000"/>
            <a:ext cx="5486400" cy="3086100"/>
          </a:xfrm>
          <a:ln>
            <a:miter lim="800000"/>
          </a:ln>
        </p:spPr>
      </p:sp>
      <p:sp>
        <p:nvSpPr>
          <p:cNvPr id="43010" name="文本占位符 2"/>
          <p:cNvSpPr>
            <a:spLocks noGrp="1" noChangeArrowheads="1"/>
          </p:cNvSpPr>
          <p:nvPr>
            <p:ph type="body" idx="4294967295"/>
          </p:nvPr>
        </p:nvSpPr>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p>
        </p:txBody>
      </p:sp>
      <p:sp>
        <p:nvSpPr>
          <p:cNvPr id="6" name="灯片编号占位符 5"/>
          <p:cNvSpPr>
            <a:spLocks noGrp="1"/>
          </p:cNvSpPr>
          <p:nvPr>
            <p:ph type="sldNum" sz="quarter" idx="12"/>
          </p:nvPr>
        </p:nvSpPr>
        <p:spPr/>
        <p:txBody>
          <a:bodyPr/>
          <a:lstStyle>
            <a:lvl1pPr>
              <a:defRPr/>
            </a:lvl1pPr>
          </a:lstStyle>
          <a:p>
            <a:fld id="{4288676E-A85B-4AB8-9C66-8775EF609CFE}" type="slidenum">
              <a:rPr lang="zh-CN" altLang="zh-CN"/>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p>
        </p:txBody>
      </p:sp>
      <p:sp>
        <p:nvSpPr>
          <p:cNvPr id="6" name="灯片编号占位符 5"/>
          <p:cNvSpPr>
            <a:spLocks noGrp="1"/>
          </p:cNvSpPr>
          <p:nvPr>
            <p:ph type="sldNum" sz="quarter" idx="12"/>
          </p:nvPr>
        </p:nvSpPr>
        <p:spPr/>
        <p:txBody>
          <a:bodyPr/>
          <a:lstStyle>
            <a:lvl1pPr>
              <a:defRPr/>
            </a:lvl1pPr>
          </a:lstStyle>
          <a:p>
            <a:fld id="{D82AD22F-D15B-4C39-A9E8-B568E8C91BC4}" type="slidenum">
              <a:rPr lang="zh-CN" altLang="zh-CN"/>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05979"/>
            <a:ext cx="6052930" cy="4388644"/>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p>
        </p:txBody>
      </p:sp>
      <p:sp>
        <p:nvSpPr>
          <p:cNvPr id="6" name="灯片编号占位符 5"/>
          <p:cNvSpPr>
            <a:spLocks noGrp="1"/>
          </p:cNvSpPr>
          <p:nvPr>
            <p:ph type="sldNum" sz="quarter" idx="12"/>
          </p:nvPr>
        </p:nvSpPr>
        <p:spPr/>
        <p:txBody>
          <a:bodyPr/>
          <a:lstStyle>
            <a:lvl1pPr>
              <a:defRPr/>
            </a:lvl1pPr>
          </a:lstStyle>
          <a:p>
            <a:fld id="{7462053C-AC11-4920-BFEC-B59B6B6E4E67}" type="slidenum">
              <a:rPr lang="zh-CN" altLang="zh-CN"/>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p>
        </p:txBody>
      </p:sp>
      <p:sp>
        <p:nvSpPr>
          <p:cNvPr id="6" name="灯片编号占位符 5"/>
          <p:cNvSpPr>
            <a:spLocks noGrp="1"/>
          </p:cNvSpPr>
          <p:nvPr>
            <p:ph type="sldNum" sz="quarter" idx="12"/>
          </p:nvPr>
        </p:nvSpPr>
        <p:spPr/>
        <p:txBody>
          <a:bodyPr/>
          <a:lstStyle>
            <a:lvl1pPr>
              <a:defRPr/>
            </a:lvl1pPr>
          </a:lstStyle>
          <a:p>
            <a:fld id="{09F676CA-2EEE-4766-AE26-AF4E02CCB243}" type="slidenum">
              <a:rPr lang="zh-CN" altLang="zh-CN"/>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en-US"/>
          </a:p>
        </p:txBody>
      </p:sp>
      <p:sp>
        <p:nvSpPr>
          <p:cNvPr id="5" name="页脚占位符 4"/>
          <p:cNvSpPr>
            <a:spLocks noGrp="1"/>
          </p:cNvSpPr>
          <p:nvPr>
            <p:ph type="ftr" sz="quarter" idx="11"/>
          </p:nvPr>
        </p:nvSpPr>
        <p:spPr/>
        <p:txBody>
          <a:bodyPr/>
          <a:lstStyle>
            <a:lvl1pPr>
              <a:defRPr/>
            </a:lvl1pPr>
          </a:lstStyle>
          <a:p>
            <a:endParaRPr lang="zh-CN"/>
          </a:p>
        </p:txBody>
      </p:sp>
      <p:sp>
        <p:nvSpPr>
          <p:cNvPr id="6" name="灯片编号占位符 5"/>
          <p:cNvSpPr>
            <a:spLocks noGrp="1"/>
          </p:cNvSpPr>
          <p:nvPr>
            <p:ph type="sldNum" sz="quarter" idx="12"/>
          </p:nvPr>
        </p:nvSpPr>
        <p:spPr/>
        <p:txBody>
          <a:bodyPr/>
          <a:lstStyle>
            <a:lvl1pPr>
              <a:defRPr/>
            </a:lvl1pPr>
          </a:lstStyle>
          <a:p>
            <a:fld id="{8FE6F9AB-86E8-4C33-AFC7-06B4BECA3E21}" type="slidenum">
              <a:rPr lang="zh-CN" altLang="zh-CN"/>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200151"/>
            <a:ext cx="4032504" cy="3394472"/>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200151"/>
            <a:ext cx="4032504" cy="3394472"/>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endParaRPr lang="zh-CN"/>
          </a:p>
        </p:txBody>
      </p:sp>
      <p:sp>
        <p:nvSpPr>
          <p:cNvPr id="7" name="灯片编号占位符 6"/>
          <p:cNvSpPr>
            <a:spLocks noGrp="1"/>
          </p:cNvSpPr>
          <p:nvPr>
            <p:ph type="sldNum" sz="quarter" idx="12"/>
          </p:nvPr>
        </p:nvSpPr>
        <p:spPr/>
        <p:txBody>
          <a:bodyPr/>
          <a:lstStyle>
            <a:lvl1pPr>
              <a:defRPr/>
            </a:lvl1pPr>
          </a:lstStyle>
          <a:p>
            <a:fld id="{D46A7AD5-B435-4A77-B7DF-21F3CCC8962A}" type="slidenum">
              <a:rPr lang="zh-CN" altLang="zh-CN"/>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2" y="1333829"/>
            <a:ext cx="3655181"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2" y="1999034"/>
            <a:ext cx="3655181" cy="264321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333829"/>
            <a:ext cx="3673182" cy="617934"/>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1999034"/>
            <a:ext cx="3673182" cy="264321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lvl1pPr>
              <a:defRPr/>
            </a:lvl1pPr>
          </a:lstStyle>
          <a:p>
            <a:endParaRPr lang="zh-CN" altLang="en-US"/>
          </a:p>
        </p:txBody>
      </p:sp>
      <p:sp>
        <p:nvSpPr>
          <p:cNvPr id="8" name="页脚占位符 7"/>
          <p:cNvSpPr>
            <a:spLocks noGrp="1"/>
          </p:cNvSpPr>
          <p:nvPr>
            <p:ph type="ftr" sz="quarter" idx="11"/>
          </p:nvPr>
        </p:nvSpPr>
        <p:spPr/>
        <p:txBody>
          <a:bodyPr/>
          <a:lstStyle>
            <a:lvl1pPr>
              <a:defRPr/>
            </a:lvl1pPr>
          </a:lstStyle>
          <a:p>
            <a:endParaRPr lang="zh-CN"/>
          </a:p>
        </p:txBody>
      </p:sp>
      <p:sp>
        <p:nvSpPr>
          <p:cNvPr id="9" name="灯片编号占位符 8"/>
          <p:cNvSpPr>
            <a:spLocks noGrp="1"/>
          </p:cNvSpPr>
          <p:nvPr>
            <p:ph type="sldNum" sz="quarter" idx="12"/>
          </p:nvPr>
        </p:nvSpPr>
        <p:spPr/>
        <p:txBody>
          <a:bodyPr/>
          <a:lstStyle>
            <a:lvl1pPr>
              <a:defRPr/>
            </a:lvl1pPr>
          </a:lstStyle>
          <a:p>
            <a:fld id="{C4319A2F-25A6-4643-9411-1DB19CA2DCD9}" type="slidenum">
              <a:rPr lang="zh-CN" altLang="zh-CN"/>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vl1pPr>
          </a:lstStyle>
          <a:p>
            <a:endParaRPr lang="zh-CN" altLang="en-US"/>
          </a:p>
        </p:txBody>
      </p:sp>
      <p:sp>
        <p:nvSpPr>
          <p:cNvPr id="4" name="页脚占位符 3"/>
          <p:cNvSpPr>
            <a:spLocks noGrp="1"/>
          </p:cNvSpPr>
          <p:nvPr>
            <p:ph type="ftr" sz="quarter" idx="11"/>
          </p:nvPr>
        </p:nvSpPr>
        <p:spPr/>
        <p:txBody>
          <a:bodyPr/>
          <a:lstStyle>
            <a:lvl1pPr>
              <a:defRPr/>
            </a:lvl1pPr>
          </a:lstStyle>
          <a:p>
            <a:endParaRPr lang="zh-CN"/>
          </a:p>
        </p:txBody>
      </p:sp>
      <p:sp>
        <p:nvSpPr>
          <p:cNvPr id="5" name="灯片编号占位符 4"/>
          <p:cNvSpPr>
            <a:spLocks noGrp="1"/>
          </p:cNvSpPr>
          <p:nvPr>
            <p:ph type="sldNum" sz="quarter" idx="12"/>
          </p:nvPr>
        </p:nvSpPr>
        <p:spPr/>
        <p:txBody>
          <a:bodyPr/>
          <a:lstStyle>
            <a:lvl1pPr>
              <a:defRPr/>
            </a:lvl1pPr>
          </a:lstStyle>
          <a:p>
            <a:fld id="{1A1EEC40-E7C6-4303-A9AE-DDAC14A0DE2B}" type="slidenum">
              <a:rPr lang="zh-CN" altLang="zh-CN"/>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en-US"/>
          </a:p>
        </p:txBody>
      </p:sp>
      <p:sp>
        <p:nvSpPr>
          <p:cNvPr id="3" name="页脚占位符 2"/>
          <p:cNvSpPr>
            <a:spLocks noGrp="1"/>
          </p:cNvSpPr>
          <p:nvPr>
            <p:ph type="ftr" sz="quarter" idx="11"/>
          </p:nvPr>
        </p:nvSpPr>
        <p:spPr/>
        <p:txBody>
          <a:bodyPr/>
          <a:lstStyle>
            <a:lvl1pPr>
              <a:defRPr/>
            </a:lvl1pPr>
          </a:lstStyle>
          <a:p>
            <a:endParaRPr lang="zh-CN"/>
          </a:p>
        </p:txBody>
      </p:sp>
      <p:sp>
        <p:nvSpPr>
          <p:cNvPr id="4" name="灯片编号占位符 3"/>
          <p:cNvSpPr>
            <a:spLocks noGrp="1"/>
          </p:cNvSpPr>
          <p:nvPr>
            <p:ph type="sldNum" sz="quarter" idx="12"/>
          </p:nvPr>
        </p:nvSpPr>
        <p:spPr/>
        <p:txBody>
          <a:bodyPr/>
          <a:lstStyle>
            <a:lvl1pPr>
              <a:defRPr/>
            </a:lvl1pPr>
          </a:lstStyle>
          <a:p>
            <a:fld id="{E576C5C0-13D1-4331-932F-D5605A06D270}" type="slidenum">
              <a:rPr lang="zh-CN" altLang="zh-CN"/>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endParaRPr lang="zh-CN"/>
          </a:p>
        </p:txBody>
      </p:sp>
      <p:sp>
        <p:nvSpPr>
          <p:cNvPr id="7" name="灯片编号占位符 6"/>
          <p:cNvSpPr>
            <a:spLocks noGrp="1"/>
          </p:cNvSpPr>
          <p:nvPr>
            <p:ph type="sldNum" sz="quarter" idx="12"/>
          </p:nvPr>
        </p:nvSpPr>
        <p:spPr/>
        <p:txBody>
          <a:bodyPr/>
          <a:lstStyle>
            <a:lvl1pPr>
              <a:defRPr/>
            </a:lvl1pPr>
          </a:lstStyle>
          <a:p>
            <a:fld id="{308A71F9-3AD5-42BB-B24D-0763E351EE64}" type="slidenum">
              <a:rPr lang="zh-CN" altLang="zh-CN"/>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3124012" cy="120015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342901"/>
            <a:ext cx="4629150" cy="40528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1543050"/>
            <a:ext cx="3124012" cy="2858691"/>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en-US"/>
          </a:p>
        </p:txBody>
      </p:sp>
      <p:sp>
        <p:nvSpPr>
          <p:cNvPr id="6" name="页脚占位符 5"/>
          <p:cNvSpPr>
            <a:spLocks noGrp="1"/>
          </p:cNvSpPr>
          <p:nvPr>
            <p:ph type="ftr" sz="quarter" idx="11"/>
          </p:nvPr>
        </p:nvSpPr>
        <p:spPr/>
        <p:txBody>
          <a:bodyPr/>
          <a:lstStyle>
            <a:lvl1pPr>
              <a:defRPr/>
            </a:lvl1pPr>
          </a:lstStyle>
          <a:p>
            <a:endParaRPr lang="zh-CN"/>
          </a:p>
        </p:txBody>
      </p:sp>
      <p:sp>
        <p:nvSpPr>
          <p:cNvPr id="7" name="灯片编号占位符 6"/>
          <p:cNvSpPr>
            <a:spLocks noGrp="1"/>
          </p:cNvSpPr>
          <p:nvPr>
            <p:ph type="sldNum" sz="quarter" idx="12"/>
          </p:nvPr>
        </p:nvSpPr>
        <p:spPr/>
        <p:txBody>
          <a:bodyPr/>
          <a:lstStyle>
            <a:lvl1pPr>
              <a:defRPr/>
            </a:lvl1pPr>
          </a:lstStyle>
          <a:p>
            <a:fld id="{85EEFB29-D5EE-498E-8516-ED87FB9975DA}" type="slidenum">
              <a:rPr lang="zh-CN" altLang="zh-CN"/>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noChangeArrowheads="1"/>
          </p:cNvSpPr>
          <p:nvPr>
            <p:ph type="title" idx="4294967295"/>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1026"/>
          <p:cNvSpPr>
            <a:spLocks noGrp="1" noChangeArrowheads="1"/>
          </p:cNvSpPr>
          <p:nvPr>
            <p:ph type="body" idx="9"/>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日期占位符 1027"/>
          <p:cNvSpPr>
            <a:spLocks noGrp="1"/>
          </p:cNvSpPr>
          <p:nvPr>
            <p:ph type="dt" sz="half" idx="2"/>
          </p:nvPr>
        </p:nvSpPr>
        <p:spPr>
          <a:xfrm>
            <a:off x="457200" y="4683919"/>
            <a:ext cx="2133600" cy="357188"/>
          </a:xfrm>
          <a:prstGeom prst="rect">
            <a:avLst/>
          </a:prstGeom>
          <a:noFill/>
          <a:ln w="9525">
            <a:noFill/>
          </a:ln>
        </p:spPr>
        <p:txBody>
          <a:bodyPr/>
          <a:lstStyle>
            <a:lvl1pPr>
              <a:defRPr sz="1400" noProof="1" dirty="0"/>
            </a:lvl1pPr>
          </a:lstStyle>
          <a:p>
            <a:endParaRPr lang="zh-CN" altLang="en-US"/>
          </a:p>
        </p:txBody>
      </p:sp>
      <p:sp>
        <p:nvSpPr>
          <p:cNvPr id="1029" name="页脚占位符 1028"/>
          <p:cNvSpPr>
            <a:spLocks noGrp="1"/>
          </p:cNvSpPr>
          <p:nvPr>
            <p:ph type="ftr" sz="quarter" idx="3"/>
          </p:nvPr>
        </p:nvSpPr>
        <p:spPr>
          <a:xfrm>
            <a:off x="3124200" y="4683919"/>
            <a:ext cx="2895600" cy="357188"/>
          </a:xfrm>
          <a:prstGeom prst="rect">
            <a:avLst/>
          </a:prstGeom>
          <a:noFill/>
          <a:ln w="9525">
            <a:noFill/>
          </a:ln>
        </p:spPr>
        <p:txBody>
          <a:bodyPr/>
          <a:lstStyle>
            <a:lvl1pPr algn="ctr">
              <a:defRPr sz="1400" noProof="1" dirty="0"/>
            </a:lvl1pPr>
          </a:lstStyle>
          <a:p>
            <a:endParaRPr lang="zh-CN"/>
          </a:p>
        </p:txBody>
      </p:sp>
      <p:sp>
        <p:nvSpPr>
          <p:cNvPr id="1030" name="灯片编号占位符 1029"/>
          <p:cNvSpPr>
            <a:spLocks noGrp="1"/>
          </p:cNvSpPr>
          <p:nvPr>
            <p:ph type="sldNum" sz="quarter" idx="4"/>
          </p:nvPr>
        </p:nvSpPr>
        <p:spPr>
          <a:xfrm>
            <a:off x="6553200" y="4683919"/>
            <a:ext cx="2133600" cy="357188"/>
          </a:xfrm>
          <a:prstGeom prst="rect">
            <a:avLst/>
          </a:prstGeom>
          <a:noFill/>
          <a:ln w="9525">
            <a:noFill/>
          </a:ln>
        </p:spPr>
        <p:txBody>
          <a:bodyPr vert="horz" wrap="square" lIns="91440" tIns="45720" rIns="91440" bIns="45720" numCol="1" anchor="t" anchorCtr="0" compatLnSpc="1"/>
          <a:lstStyle>
            <a:lvl1pPr algn="r">
              <a:defRPr sz="1400"/>
            </a:lvl1pPr>
          </a:lstStyle>
          <a:p>
            <a:fld id="{9914C0EB-7DF2-4A19-9520-CA01DDECD00D}"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0.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33.pn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椭圆 1"/>
          <p:cNvSpPr/>
          <p:nvPr/>
        </p:nvSpPr>
        <p:spPr>
          <a:xfrm>
            <a:off x="179512" y="915566"/>
            <a:ext cx="8784976" cy="2448272"/>
          </a:xfrm>
          <a:prstGeom prst="ellipse">
            <a:avLst/>
          </a:prstGeom>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zh-CN" altLang="en-US" sz="3200" b="1" noProof="1">
                <a:solidFill>
                  <a:srgbClr val="CC0000"/>
                </a:solidFill>
                <a:latin typeface="Times New Roman" panose="02020603050405020304" pitchFamily="2" charset="0"/>
              </a:rPr>
              <a:t>Unit 6 Plan for the </a:t>
            </a:r>
            <a:r>
              <a:rPr lang="zh-CN" altLang="en-US" sz="3200" b="1" noProof="1" smtClean="0">
                <a:solidFill>
                  <a:srgbClr val="CC0000"/>
                </a:solidFill>
                <a:latin typeface="Times New Roman" panose="02020603050405020304" pitchFamily="2" charset="0"/>
              </a:rPr>
              <a:t>Summer</a:t>
            </a:r>
            <a:r>
              <a:rPr lang="zh-CN" altLang="en-US" sz="3600" b="1" dirty="0">
                <a:solidFill>
                  <a:srgbClr val="CC0000"/>
                </a:solidFill>
                <a:latin typeface="Times New Roman" panose="02020603050405020304" pitchFamily="2" charset="0"/>
              </a:rPr>
              <a:t/>
            </a:r>
            <a:br>
              <a:rPr lang="zh-CN" altLang="en-US" sz="3600" b="1" dirty="0">
                <a:solidFill>
                  <a:srgbClr val="CC0000"/>
                </a:solidFill>
                <a:latin typeface="Times New Roman" panose="02020603050405020304" pitchFamily="2" charset="0"/>
              </a:rPr>
            </a:br>
            <a:r>
              <a:rPr lang="zh-CN" altLang="en-US" sz="3600" b="1" noProof="1">
                <a:solidFill>
                  <a:srgbClr val="CC0000"/>
                </a:solidFill>
                <a:latin typeface="Times New Roman" panose="02020603050405020304" pitchFamily="2" charset="0"/>
              </a:rPr>
              <a:t>Get ready for a new school life</a:t>
            </a:r>
            <a:r>
              <a:rPr lang="zh-CN" altLang="en-US" sz="3600" b="1" noProof="1" smtClean="0">
                <a:solidFill>
                  <a:srgbClr val="CC0000"/>
                </a:solidFill>
                <a:latin typeface="Times New Roman" panose="02020603050405020304" pitchFamily="2" charset="0"/>
              </a:rPr>
              <a:t>!</a:t>
            </a:r>
            <a:endParaRPr lang="zh-CN" altLang="en-US" sz="3600" b="1" noProof="1">
              <a:solidFill>
                <a:srgbClr val="CC0000"/>
              </a:solidFill>
              <a:latin typeface="Times New Roman" panose="02020603050405020304" pitchFamily="2" charset="0"/>
            </a:endParaRPr>
          </a:p>
        </p:txBody>
      </p:sp>
      <p:sp>
        <p:nvSpPr>
          <p:cNvPr id="3" name="矩形 2"/>
          <p:cNvSpPr/>
          <p:nvPr/>
        </p:nvSpPr>
        <p:spPr>
          <a:xfrm>
            <a:off x="0" y="4227934"/>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标题 1"/>
          <p:cNvSpPr>
            <a:spLocks noGrp="1" noChangeArrowheads="1"/>
          </p:cNvSpPr>
          <p:nvPr>
            <p:ph type="title"/>
          </p:nvPr>
        </p:nvSpPr>
        <p:spPr>
          <a:xfrm>
            <a:off x="457200" y="10716"/>
            <a:ext cx="8229600" cy="690563"/>
          </a:xfrm>
        </p:spPr>
        <p:txBody>
          <a:bodyPr/>
          <a:lstStyle/>
          <a:p>
            <a:r>
              <a:rPr lang="en-US" altLang="zh-CN" sz="5400" b="1" smtClean="0">
                <a:solidFill>
                  <a:srgbClr val="C00000"/>
                </a:solidFill>
                <a:latin typeface="Times New Roman" panose="02020603050405020304" pitchFamily="2" charset="0"/>
              </a:rPr>
              <a:t> </a:t>
            </a:r>
            <a:r>
              <a:rPr lang="en-US" altLang="zh-CN" b="1" smtClean="0">
                <a:solidFill>
                  <a:srgbClr val="C00000"/>
                </a:solidFill>
                <a:latin typeface="Times New Roman" panose="02020603050405020304" pitchFamily="2" charset="0"/>
              </a:rPr>
              <a:t>Get ready for a new school life!</a:t>
            </a:r>
          </a:p>
        </p:txBody>
      </p:sp>
      <p:graphicFrame>
        <p:nvGraphicFramePr>
          <p:cNvPr id="5" name="表格 4"/>
          <p:cNvGraphicFramePr/>
          <p:nvPr/>
        </p:nvGraphicFramePr>
        <p:xfrm>
          <a:off x="457201" y="647224"/>
          <a:ext cx="8148955" cy="423243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155825">
                  <a:extLst>
                    <a:ext uri="{9D8B030D-6E8A-4147-A177-3AD203B41FA5}">
                      <a16:colId xmlns:a16="http://schemas.microsoft.com/office/drawing/2014/main" val="20000"/>
                    </a:ext>
                  </a:extLst>
                </a:gridCol>
                <a:gridCol w="2316480">
                  <a:extLst>
                    <a:ext uri="{9D8B030D-6E8A-4147-A177-3AD203B41FA5}">
                      <a16:colId xmlns:a16="http://schemas.microsoft.com/office/drawing/2014/main" val="20001"/>
                    </a:ext>
                  </a:extLst>
                </a:gridCol>
                <a:gridCol w="3676650">
                  <a:extLst>
                    <a:ext uri="{9D8B030D-6E8A-4147-A177-3AD203B41FA5}">
                      <a16:colId xmlns:a16="http://schemas.microsoft.com/office/drawing/2014/main" val="20002"/>
                    </a:ext>
                  </a:extLst>
                </a:gridCol>
              </a:tblGrid>
              <a:tr h="745808">
                <a:tc>
                  <a:txBody>
                    <a:bodyPr/>
                    <a:lstStyle/>
                    <a:p>
                      <a:pPr algn="ctr">
                        <a:buNone/>
                      </a:pPr>
                      <a:r>
                        <a:rPr lang="en-US" altLang="zh-CN" sz="3000" b="1">
                          <a:solidFill>
                            <a:srgbClr val="FF0000"/>
                          </a:solidFill>
                          <a:latin typeface="Times New Roman" panose="02020603050405020304" pitchFamily="2" charset="0"/>
                        </a:rPr>
                        <a:t>Name</a:t>
                      </a:r>
                    </a:p>
                  </a:txBody>
                  <a:tcPr marT="34290" marB="34290">
                    <a:gradFill>
                      <a:gsLst>
                        <a:gs pos="100000">
                          <a:srgbClr val="FFCCFF"/>
                        </a:gs>
                        <a:gs pos="100000">
                          <a:srgbClr val="838309"/>
                        </a:gs>
                      </a:gsLst>
                      <a:lin ang="5400000" scaled="0"/>
                    </a:gradFill>
                  </a:tcPr>
                </a:tc>
                <a:tc>
                  <a:txBody>
                    <a:bodyPr/>
                    <a:lstStyle/>
                    <a:p>
                      <a:pPr algn="ctr">
                        <a:buNone/>
                      </a:pPr>
                      <a:r>
                        <a:rPr lang="en-US" altLang="zh-CN" sz="3000" b="1">
                          <a:solidFill>
                            <a:srgbClr val="FF0000"/>
                          </a:solidFill>
                          <a:latin typeface="Times New Roman" panose="02020603050405020304" pitchFamily="2" charset="0"/>
                        </a:rPr>
                        <a:t>Feelings</a:t>
                      </a:r>
                    </a:p>
                  </a:txBody>
                  <a:tcPr marT="34290" marB="34290">
                    <a:gradFill>
                      <a:gsLst>
                        <a:gs pos="100000">
                          <a:srgbClr val="FFCCFF"/>
                        </a:gs>
                        <a:gs pos="100000">
                          <a:srgbClr val="838309"/>
                        </a:gs>
                      </a:gsLst>
                      <a:lin ang="5400000" scaled="0"/>
                    </a:gradFill>
                  </a:tcPr>
                </a:tc>
                <a:tc>
                  <a:txBody>
                    <a:bodyPr/>
                    <a:lstStyle/>
                    <a:p>
                      <a:pPr algn="ctr">
                        <a:buNone/>
                      </a:pPr>
                      <a:r>
                        <a:rPr lang="en-US" altLang="zh-CN" sz="3300" b="1">
                          <a:solidFill>
                            <a:srgbClr val="FF0000"/>
                          </a:solidFill>
                          <a:latin typeface="Times New Roman" panose="02020603050405020304" pitchFamily="2" charset="0"/>
                        </a:rPr>
                        <a:t>Why</a:t>
                      </a:r>
                    </a:p>
                  </a:txBody>
                  <a:tcPr marT="34290" marB="34290">
                    <a:gradFill>
                      <a:gsLst>
                        <a:gs pos="100000">
                          <a:srgbClr val="FFCCFF"/>
                        </a:gs>
                        <a:gs pos="100000">
                          <a:srgbClr val="838309"/>
                        </a:gs>
                      </a:gsLst>
                      <a:lin ang="5400000" scaled="0"/>
                    </a:gradFill>
                  </a:tcPr>
                </a:tc>
                <a:extLst>
                  <a:ext uri="{0D108BD9-81ED-4DB2-BD59-A6C34878D82A}">
                    <a16:rowId xmlns:a16="http://schemas.microsoft.com/office/drawing/2014/main" val="10000"/>
                  </a:ext>
                </a:extLst>
              </a:tr>
              <a:tr h="1185386">
                <a:tc>
                  <a:txBody>
                    <a:bodyPr/>
                    <a:lstStyle/>
                    <a:p>
                      <a:pPr algn="ctr">
                        <a:buNone/>
                      </a:pPr>
                      <a:endParaRPr lang="en-US" altLang="zh-CN" sz="2700" b="1">
                        <a:solidFill>
                          <a:srgbClr val="0000FF"/>
                        </a:solidFill>
                        <a:latin typeface="Times New Roman" panose="02020603050405020304" pitchFamily="2" charset="0"/>
                      </a:endParaRPr>
                    </a:p>
                  </a:txBody>
                  <a:tcPr marT="34290" marB="34290">
                    <a:gradFill>
                      <a:gsLst>
                        <a:gs pos="100000">
                          <a:srgbClr val="FFCCFF"/>
                        </a:gs>
                        <a:gs pos="100000">
                          <a:srgbClr val="838309"/>
                        </a:gs>
                      </a:gsLst>
                      <a:lin ang="5400000" scaled="0"/>
                    </a:gradFill>
                  </a:tcPr>
                </a:tc>
                <a:tc>
                  <a:txBody>
                    <a:bodyPr/>
                    <a:lstStyle/>
                    <a:p>
                      <a:pPr algn="ctr">
                        <a:buNone/>
                      </a:pPr>
                      <a:endParaRPr lang="zh-CN" altLang="en-US" sz="2700" b="1">
                        <a:latin typeface="Times New Roman" panose="02020603050405020304" pitchFamily="2" charset="0"/>
                      </a:endParaRPr>
                    </a:p>
                    <a:p>
                      <a:pPr algn="ctr">
                        <a:buNone/>
                      </a:pPr>
                      <a:endParaRPr lang="zh-CN" altLang="en-US" sz="2700" b="1">
                        <a:latin typeface="Times New Roman" panose="02020603050405020304" pitchFamily="2" charset="0"/>
                      </a:endParaRPr>
                    </a:p>
                  </a:txBody>
                  <a:tcPr marT="34290" marB="34290">
                    <a:gradFill>
                      <a:gsLst>
                        <a:gs pos="100000">
                          <a:srgbClr val="FFCCFF"/>
                        </a:gs>
                        <a:gs pos="100000">
                          <a:srgbClr val="838309"/>
                        </a:gs>
                      </a:gsLst>
                      <a:lin ang="5400000" scaled="0"/>
                    </a:gradFill>
                  </a:tcPr>
                </a:tc>
                <a:tc>
                  <a:txBody>
                    <a:bodyPr/>
                    <a:lstStyle/>
                    <a:p>
                      <a:pPr algn="ctr">
                        <a:buNone/>
                      </a:pPr>
                      <a:endParaRPr lang="zh-CN" altLang="en-US" sz="2700" b="1">
                        <a:latin typeface="Times New Roman" panose="02020603050405020304" pitchFamily="2" charset="0"/>
                      </a:endParaRPr>
                    </a:p>
                  </a:txBody>
                  <a:tcPr marT="34290" marB="34290">
                    <a:gradFill>
                      <a:gsLst>
                        <a:gs pos="100000">
                          <a:srgbClr val="FFCCFF"/>
                        </a:gs>
                        <a:gs pos="100000">
                          <a:srgbClr val="838309"/>
                        </a:gs>
                      </a:gsLst>
                      <a:lin ang="5400000" scaled="0"/>
                    </a:gradFill>
                  </a:tcPr>
                </a:tc>
                <a:extLst>
                  <a:ext uri="{0D108BD9-81ED-4DB2-BD59-A6C34878D82A}">
                    <a16:rowId xmlns:a16="http://schemas.microsoft.com/office/drawing/2014/main" val="10001"/>
                  </a:ext>
                </a:extLst>
              </a:tr>
              <a:tr h="990124">
                <a:tc>
                  <a:txBody>
                    <a:bodyPr/>
                    <a:lstStyle/>
                    <a:p>
                      <a:pPr algn="ctr">
                        <a:buNone/>
                      </a:pPr>
                      <a:endParaRPr lang="en-US" altLang="zh-CN" sz="2700" b="1">
                        <a:solidFill>
                          <a:srgbClr val="0000FF"/>
                        </a:solidFill>
                        <a:latin typeface="Times New Roman" panose="02020603050405020304" pitchFamily="2" charset="0"/>
                        <a:sym typeface="+mn-ea"/>
                      </a:endParaRPr>
                    </a:p>
                  </a:txBody>
                  <a:tcPr marT="34290" marB="34290">
                    <a:gradFill>
                      <a:gsLst>
                        <a:gs pos="100000">
                          <a:srgbClr val="FFCCFF"/>
                        </a:gs>
                        <a:gs pos="100000">
                          <a:srgbClr val="838309"/>
                        </a:gs>
                      </a:gsLst>
                      <a:lin ang="5400000" scaled="0"/>
                    </a:gradFill>
                  </a:tcPr>
                </a:tc>
                <a:tc>
                  <a:txBody>
                    <a:bodyPr/>
                    <a:lstStyle/>
                    <a:p>
                      <a:pPr algn="ctr">
                        <a:buNone/>
                      </a:pPr>
                      <a:endParaRPr lang="en-US" altLang="zh-CN" sz="2700" b="1">
                        <a:latin typeface="Times New Roman" panose="02020603050405020304" pitchFamily="2" charset="0"/>
                      </a:endParaRPr>
                    </a:p>
                  </a:txBody>
                  <a:tcPr marT="34290" marB="34290">
                    <a:gradFill>
                      <a:gsLst>
                        <a:gs pos="100000">
                          <a:srgbClr val="FFCCFF"/>
                        </a:gs>
                        <a:gs pos="100000">
                          <a:srgbClr val="838309"/>
                        </a:gs>
                      </a:gsLst>
                      <a:lin ang="5400000" scaled="0"/>
                    </a:gradFill>
                  </a:tcPr>
                </a:tc>
                <a:tc>
                  <a:txBody>
                    <a:bodyPr/>
                    <a:lstStyle/>
                    <a:p>
                      <a:pPr algn="ctr">
                        <a:buNone/>
                      </a:pPr>
                      <a:endParaRPr lang="en-US" altLang="zh-CN" sz="2700" b="1">
                        <a:latin typeface="Times New Roman" panose="02020603050405020304" pitchFamily="2" charset="0"/>
                      </a:endParaRPr>
                    </a:p>
                  </a:txBody>
                  <a:tcPr marT="34290" marB="34290">
                    <a:gradFill>
                      <a:gsLst>
                        <a:gs pos="100000">
                          <a:srgbClr val="FFCCFF"/>
                        </a:gs>
                        <a:gs pos="100000">
                          <a:srgbClr val="838309"/>
                        </a:gs>
                      </a:gsLst>
                      <a:lin ang="5400000" scaled="0"/>
                    </a:gradFill>
                  </a:tcPr>
                </a:tc>
                <a:extLst>
                  <a:ext uri="{0D108BD9-81ED-4DB2-BD59-A6C34878D82A}">
                    <a16:rowId xmlns:a16="http://schemas.microsoft.com/office/drawing/2014/main" val="10002"/>
                  </a:ext>
                </a:extLst>
              </a:tr>
              <a:tr h="1311116">
                <a:tc>
                  <a:txBody>
                    <a:bodyPr/>
                    <a:lstStyle/>
                    <a:p>
                      <a:pPr algn="ctr">
                        <a:buNone/>
                      </a:pPr>
                      <a:endParaRPr lang="en-US" altLang="zh-CN" sz="2700" b="1">
                        <a:solidFill>
                          <a:srgbClr val="0000FF"/>
                        </a:solidFill>
                        <a:latin typeface="Times New Roman" panose="02020603050405020304" pitchFamily="2" charset="0"/>
                      </a:endParaRPr>
                    </a:p>
                  </a:txBody>
                  <a:tcPr marT="34290" marB="34290">
                    <a:gradFill>
                      <a:gsLst>
                        <a:gs pos="100000">
                          <a:srgbClr val="FFCCFF"/>
                        </a:gs>
                        <a:gs pos="100000">
                          <a:srgbClr val="838309"/>
                        </a:gs>
                      </a:gsLst>
                      <a:lin ang="5400000" scaled="0"/>
                    </a:gradFill>
                  </a:tcPr>
                </a:tc>
                <a:tc>
                  <a:txBody>
                    <a:bodyPr/>
                    <a:lstStyle/>
                    <a:p>
                      <a:pPr algn="ctr">
                        <a:buNone/>
                      </a:pPr>
                      <a:endParaRPr lang="zh-CN" altLang="en-US" sz="2700" b="1">
                        <a:latin typeface="Times New Roman" panose="02020603050405020304" pitchFamily="2" charset="0"/>
                      </a:endParaRPr>
                    </a:p>
                  </a:txBody>
                  <a:tcPr marT="34290" marB="34290">
                    <a:gradFill>
                      <a:gsLst>
                        <a:gs pos="100000">
                          <a:srgbClr val="FFCCFF"/>
                        </a:gs>
                        <a:gs pos="100000">
                          <a:srgbClr val="838309"/>
                        </a:gs>
                      </a:gsLst>
                      <a:lin ang="5400000" scaled="0"/>
                    </a:gradFill>
                  </a:tcPr>
                </a:tc>
                <a:tc>
                  <a:txBody>
                    <a:bodyPr/>
                    <a:lstStyle/>
                    <a:p>
                      <a:pPr algn="ctr">
                        <a:buNone/>
                      </a:pPr>
                      <a:endParaRPr lang="zh-CN" altLang="en-US" sz="2700" b="1">
                        <a:latin typeface="Times New Roman" panose="02020603050405020304" pitchFamily="2" charset="0"/>
                      </a:endParaRPr>
                    </a:p>
                  </a:txBody>
                  <a:tcPr marT="34290" marB="34290">
                    <a:gradFill>
                      <a:gsLst>
                        <a:gs pos="100000">
                          <a:srgbClr val="FFCCFF"/>
                        </a:gs>
                        <a:gs pos="100000">
                          <a:srgbClr val="838309"/>
                        </a:gs>
                      </a:gsLst>
                      <a:lin ang="5400000" scaled="0"/>
                    </a:gradFill>
                  </a:tcPr>
                </a:tc>
                <a:extLst>
                  <a:ext uri="{0D108BD9-81ED-4DB2-BD59-A6C34878D82A}">
                    <a16:rowId xmlns:a16="http://schemas.microsoft.com/office/drawing/2014/main" val="10003"/>
                  </a:ext>
                </a:extLst>
              </a:tr>
            </a:tbl>
          </a:graphicData>
        </a:graphic>
      </p:graphicFrame>
      <p:sp>
        <p:nvSpPr>
          <p:cNvPr id="2" name="文本框 1"/>
          <p:cNvSpPr txBox="1">
            <a:spLocks noChangeArrowheads="1"/>
          </p:cNvSpPr>
          <p:nvPr/>
        </p:nvSpPr>
        <p:spPr bwMode="auto">
          <a:xfrm>
            <a:off x="2767014" y="2757488"/>
            <a:ext cx="9268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latin typeface="Times New Roman" panose="02020603050405020304" pitchFamily="2" charset="0"/>
              </a:rPr>
              <a:t>sad</a:t>
            </a:r>
          </a:p>
        </p:txBody>
      </p:sp>
      <p:sp>
        <p:nvSpPr>
          <p:cNvPr id="3" name="文本框 2"/>
          <p:cNvSpPr txBox="1">
            <a:spLocks noChangeArrowheads="1"/>
          </p:cNvSpPr>
          <p:nvPr/>
        </p:nvSpPr>
        <p:spPr bwMode="auto">
          <a:xfrm>
            <a:off x="4795838" y="2627710"/>
            <a:ext cx="39608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a:latin typeface="Times New Roman" panose="02020603050405020304" pitchFamily="2" charset="0"/>
              </a:rPr>
              <a:t>miss her shcool,  teacher and friends</a:t>
            </a:r>
          </a:p>
        </p:txBody>
      </p:sp>
      <p:sp>
        <p:nvSpPr>
          <p:cNvPr id="4" name="文本框 3"/>
          <p:cNvSpPr txBox="1">
            <a:spLocks noChangeArrowheads="1"/>
          </p:cNvSpPr>
          <p:nvPr/>
        </p:nvSpPr>
        <p:spPr bwMode="auto">
          <a:xfrm>
            <a:off x="585788" y="1414463"/>
            <a:ext cx="2129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0000FF"/>
                </a:solidFill>
                <a:latin typeface="Times New Roman" panose="02020603050405020304" pitchFamily="2" charset="0"/>
              </a:rPr>
              <a:t>Guo Yang</a:t>
            </a:r>
            <a:endParaRPr lang="zh-CN" altLang="en-US" sz="3600"/>
          </a:p>
        </p:txBody>
      </p:sp>
      <p:sp>
        <p:nvSpPr>
          <p:cNvPr id="6" name="文本框 5"/>
          <p:cNvSpPr txBox="1">
            <a:spLocks noChangeArrowheads="1"/>
          </p:cNvSpPr>
          <p:nvPr/>
        </p:nvSpPr>
        <p:spPr bwMode="auto">
          <a:xfrm>
            <a:off x="755651" y="3465910"/>
            <a:ext cx="1787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0000FF"/>
                </a:solidFill>
                <a:latin typeface="Times New Roman" panose="02020603050405020304" pitchFamily="2" charset="0"/>
              </a:rPr>
              <a:t>Li Ming</a:t>
            </a:r>
            <a:endParaRPr lang="zh-CN" altLang="en-US" sz="3600"/>
          </a:p>
        </p:txBody>
      </p:sp>
      <p:sp>
        <p:nvSpPr>
          <p:cNvPr id="7" name="文本框 6"/>
          <p:cNvSpPr txBox="1">
            <a:spLocks noChangeArrowheads="1"/>
          </p:cNvSpPr>
          <p:nvPr/>
        </p:nvSpPr>
        <p:spPr bwMode="auto">
          <a:xfrm>
            <a:off x="1022579" y="2501504"/>
            <a:ext cx="1233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a:solidFill>
                  <a:srgbClr val="0000FF"/>
                </a:solidFill>
                <a:latin typeface="Times New Roman" panose="02020603050405020304" pitchFamily="2" charset="0"/>
                <a:sym typeface="宋体" panose="02010600030101010101" pitchFamily="2" charset="-122"/>
              </a:rPr>
              <a:t>Jenny</a:t>
            </a:r>
            <a:endParaRPr lang="zh-CN" altLang="en-US" sz="3200"/>
          </a:p>
        </p:txBody>
      </p:sp>
      <p:pic>
        <p:nvPicPr>
          <p:cNvPr id="8195" name="图片 5" descr="24"/>
          <p:cNvPicPr>
            <a:picLocks noChangeAspect="1" noChangeArrowheads="1"/>
          </p:cNvPicPr>
          <p:nvPr/>
        </p:nvPicPr>
        <p:blipFill>
          <a:blip r:embed="rId2" cstate="email"/>
          <a:srcRect/>
          <a:stretch>
            <a:fillRect/>
          </a:stretch>
        </p:blipFill>
        <p:spPr bwMode="auto">
          <a:xfrm>
            <a:off x="1190625" y="2882504"/>
            <a:ext cx="896938" cy="64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图片 4" descr="23"/>
          <p:cNvPicPr>
            <a:picLocks noChangeAspect="1" noChangeArrowheads="1"/>
          </p:cNvPicPr>
          <p:nvPr/>
        </p:nvPicPr>
        <p:blipFill>
          <a:blip r:embed="rId3" cstate="email"/>
          <a:srcRect/>
          <a:stretch>
            <a:fillRect/>
          </a:stretch>
        </p:blipFill>
        <p:spPr bwMode="auto">
          <a:xfrm flipH="1">
            <a:off x="1216026" y="1803798"/>
            <a:ext cx="847725"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图片 4" descr="25"/>
          <p:cNvPicPr>
            <a:picLocks noChangeAspect="1" noChangeArrowheads="1"/>
          </p:cNvPicPr>
          <p:nvPr/>
        </p:nvPicPr>
        <p:blipFill>
          <a:blip r:embed="rId4" cstate="email"/>
          <a:srcRect/>
          <a:stretch>
            <a:fillRect/>
          </a:stretch>
        </p:blipFill>
        <p:spPr bwMode="auto">
          <a:xfrm rot="10800000" flipV="1">
            <a:off x="1190625" y="3877866"/>
            <a:ext cx="973138" cy="79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图片 8" descr="`$M`7ONIROCMN4`@OW3W{QI"/>
          <p:cNvPicPr>
            <a:picLocks noChangeAspect="1" noChangeArrowheads="1"/>
          </p:cNvPicPr>
          <p:nvPr/>
        </p:nvPicPr>
        <p:blipFill>
          <a:blip r:embed="rId5" cstate="email"/>
          <a:srcRect/>
          <a:stretch>
            <a:fillRect/>
          </a:stretch>
        </p:blipFill>
        <p:spPr bwMode="auto">
          <a:xfrm>
            <a:off x="3756026" y="2757488"/>
            <a:ext cx="1039813" cy="73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blinds(horizontal)">
                                      <p:cBhvr>
                                        <p:cTn id="10" dur="500"/>
                                        <p:tgtEl>
                                          <p:spTgt spid="819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3323"/>
                                        </p:tgtEl>
                                        <p:attrNameLst>
                                          <p:attrName>style.visibility</p:attrName>
                                        </p:attrNameLst>
                                      </p:cBhvr>
                                      <p:to>
                                        <p:strVal val="visible"/>
                                      </p:to>
                                    </p:set>
                                    <p:animEffect transition="in" filter="blinds(horizontal)">
                                      <p:cBhvr>
                                        <p:cTn id="19" dur="500"/>
                                        <p:tgtEl>
                                          <p:spTgt spid="1332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1"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par>
                                <p:cTn id="30" presetID="3" presetClass="entr" presetSubtype="10" fill="hold" nodeType="with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blinds(horizontal)">
                                      <p:cBhvr>
                                        <p:cTn id="32" dur="500"/>
                                        <p:tgtEl>
                                          <p:spTgt spid="819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linds(horizontal)">
                                      <p:cBhvr>
                                        <p:cTn id="37" dur="500"/>
                                        <p:tgtEl>
                                          <p:spTgt spid="6">
                                            <p:txEl>
                                              <p:pRg st="0" end="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8675"/>
                                        </p:tgtEl>
                                        <p:attrNameLst>
                                          <p:attrName>style.visibility</p:attrName>
                                        </p:attrNameLst>
                                      </p:cBhvr>
                                      <p:to>
                                        <p:strVal val="visible"/>
                                      </p:to>
                                    </p:set>
                                    <p:animEffect transition="in" filter="blinds(horizontal)">
                                      <p:cBhvr>
                                        <p:cTn id="40"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1"/>
      <p:bldP spid="6" grpId="0" build="allAtOnce" bldLvl="0"/>
      <p:bldP spid="7" grpId="0" build="allAtOnce" bldLvl="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文本框 7173"/>
          <p:cNvSpPr txBox="1">
            <a:spLocks noChangeArrowheads="1"/>
          </p:cNvSpPr>
          <p:nvPr/>
        </p:nvSpPr>
        <p:spPr bwMode="auto">
          <a:xfrm>
            <a:off x="1758950" y="1402557"/>
            <a:ext cx="75977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solidFill>
                  <a:srgbClr val="0000FF"/>
                </a:solidFill>
                <a:latin typeface="Times New Roman" panose="02020603050405020304" pitchFamily="2" charset="0"/>
                <a:sym typeface="宋体" panose="02010600030101010101" pitchFamily="2" charset="-122"/>
              </a:rPr>
              <a:t>2</a:t>
            </a:r>
            <a:r>
              <a:rPr lang="zh-CN" altLang="en-US" sz="3200" b="1" dirty="0">
                <a:solidFill>
                  <a:srgbClr val="0000FF"/>
                </a:solidFill>
                <a:latin typeface="Times New Roman" panose="02020603050405020304" pitchFamily="2" charset="0"/>
                <a:sym typeface="宋体" panose="02010600030101010101" pitchFamily="2" charset="-122"/>
              </a:rPr>
              <a:t>. What</a:t>
            </a:r>
            <a:r>
              <a:rPr lang="en-US" altLang="zh-CN" sz="3200" b="1" dirty="0">
                <a:solidFill>
                  <a:srgbClr val="0000FF"/>
                </a:solidFill>
                <a:latin typeface="Times New Roman" panose="02020603050405020304" pitchFamily="2" charset="0"/>
                <a:sym typeface="宋体" panose="02010600030101010101" pitchFamily="2" charset="-122"/>
              </a:rPr>
              <a:t> will </a:t>
            </a:r>
            <a:r>
              <a:rPr lang="zh-CN" altLang="en-US" sz="3200" b="1" dirty="0">
                <a:solidFill>
                  <a:srgbClr val="0000FF"/>
                </a:solidFill>
                <a:latin typeface="Times New Roman" panose="02020603050405020304" pitchFamily="2" charset="0"/>
                <a:sym typeface="宋体" panose="02010600030101010101" pitchFamily="2" charset="-122"/>
              </a:rPr>
              <a:t>Guo Yang </a:t>
            </a:r>
            <a:r>
              <a:rPr lang="en-US" altLang="zh-CN" sz="3200" b="1" dirty="0">
                <a:solidFill>
                  <a:srgbClr val="0000FF"/>
                </a:solidFill>
                <a:latin typeface="Times New Roman" panose="02020603050405020304" pitchFamily="2" charset="0"/>
                <a:sym typeface="宋体" panose="02010600030101010101" pitchFamily="2" charset="-122"/>
              </a:rPr>
              <a:t>do this summer holiday</a:t>
            </a:r>
            <a:r>
              <a:rPr lang="zh-CN" altLang="en-US" sz="3200" b="1" dirty="0">
                <a:solidFill>
                  <a:srgbClr val="0000FF"/>
                </a:solidFill>
                <a:latin typeface="Times New Roman" panose="02020603050405020304" pitchFamily="2" charset="0"/>
                <a:sym typeface="宋体" panose="02010600030101010101" pitchFamily="2" charset="-122"/>
              </a:rPr>
              <a:t>? </a:t>
            </a:r>
            <a:r>
              <a:rPr lang="en-US" altLang="zh-CN" sz="3200" b="1" dirty="0">
                <a:solidFill>
                  <a:srgbClr val="0000FF"/>
                </a:solidFill>
                <a:latin typeface="Times New Roman" panose="02020603050405020304" pitchFamily="2" charset="0"/>
                <a:sym typeface="宋体" panose="02010600030101010101" pitchFamily="2" charset="-122"/>
              </a:rPr>
              <a:t>Why?</a:t>
            </a:r>
          </a:p>
          <a:p>
            <a:endParaRPr lang="en-US" altLang="zh-CN" sz="3200" b="1" dirty="0">
              <a:solidFill>
                <a:srgbClr val="0000FF"/>
              </a:solidFill>
              <a:latin typeface="Times New Roman" panose="02020603050405020304" pitchFamily="2" charset="0"/>
              <a:sym typeface="宋体" panose="02010600030101010101" pitchFamily="2" charset="-122"/>
            </a:endParaRPr>
          </a:p>
          <a:p>
            <a:r>
              <a:rPr lang="en-US" altLang="zh-CN" sz="3200" b="1" dirty="0">
                <a:solidFill>
                  <a:srgbClr val="0000FF"/>
                </a:solidFill>
                <a:latin typeface="Times New Roman" panose="02020603050405020304" pitchFamily="2" charset="0"/>
                <a:sym typeface="宋体" panose="02010600030101010101" pitchFamily="2" charset="-122"/>
              </a:rPr>
              <a:t>3. Will Li Ming be excited? Why?</a:t>
            </a:r>
          </a:p>
        </p:txBody>
      </p:sp>
      <p:sp>
        <p:nvSpPr>
          <p:cNvPr id="24578" name="文本框 7172"/>
          <p:cNvSpPr txBox="1">
            <a:spLocks noChangeArrowheads="1"/>
          </p:cNvSpPr>
          <p:nvPr/>
        </p:nvSpPr>
        <p:spPr bwMode="auto">
          <a:xfrm>
            <a:off x="1184276" y="498872"/>
            <a:ext cx="7597775" cy="1014252"/>
          </a:xfrm>
          <a:prstGeom prst="rect">
            <a:avLst/>
          </a:prstGeom>
          <a:gradFill rotWithShape="0">
            <a:gsLst>
              <a:gs pos="0">
                <a:srgbClr val="FFFFFF"/>
              </a:gs>
              <a:gs pos="100000">
                <a:srgbClr val="FFCCFF"/>
              </a:gs>
            </a:gsLst>
            <a:lin ang="2700000" scaled="1"/>
          </a:gradFill>
          <a:ln w="9525">
            <a:solidFill>
              <a:srgbClr val="FF00FF"/>
            </a:solidFill>
            <a:miter lim="800000"/>
          </a:ln>
        </p:spPr>
        <p:txBody>
          <a:bodyPr lIns="90170" tIns="46990" rIns="90170" bIns="46990">
            <a:spAutoFit/>
          </a:bodyPr>
          <a:lstStyle/>
          <a:p>
            <a:pPr hangingPunct="0">
              <a:lnSpc>
                <a:spcPct val="103000"/>
              </a:lnSpc>
            </a:pPr>
            <a:r>
              <a:rPr lang="en-US" altLang="zh-CN" sz="3000" b="1">
                <a:solidFill>
                  <a:srgbClr val="CC0000"/>
                </a:solidFill>
                <a:latin typeface="Times New Roman" panose="02020603050405020304" pitchFamily="2" charset="0"/>
                <a:ea typeface="楷体_GB2312" pitchFamily="1" charset="-122"/>
                <a:sym typeface="宋体" panose="02010600030101010101" pitchFamily="2" charset="-122"/>
              </a:rPr>
              <a:t>Read part 1 &amp;part 3carefully, then answer.</a:t>
            </a:r>
          </a:p>
          <a:p>
            <a:pPr hangingPunct="0">
              <a:lnSpc>
                <a:spcPct val="103000"/>
              </a:lnSpc>
            </a:pPr>
            <a:r>
              <a:rPr lang="en-US" altLang="zh-CN" sz="2800" b="1">
                <a:solidFill>
                  <a:srgbClr val="CC0099"/>
                </a:solidFill>
                <a:latin typeface="Times New Roman" panose="02020603050405020304" pitchFamily="2" charset="0"/>
                <a:ea typeface="楷体_GB2312" pitchFamily="1" charset="-122"/>
                <a:sym typeface="宋体" panose="02010600030101010101" pitchFamily="2" charset="-122"/>
              </a:rPr>
              <a:t>(</a:t>
            </a:r>
            <a:r>
              <a:rPr lang="zh-CN" altLang="en-US" sz="2400" b="1" u="sng">
                <a:solidFill>
                  <a:srgbClr val="FF0000"/>
                </a:solidFill>
                <a:latin typeface="Times New Roman" panose="02020603050405020304" pitchFamily="2" charset="0"/>
                <a:ea typeface="楷体_GB2312" pitchFamily="1" charset="-122"/>
                <a:sym typeface="宋体" panose="02010600030101010101" pitchFamily="2" charset="-122"/>
              </a:rPr>
              <a:t>仔细、大声朗读</a:t>
            </a:r>
            <a:r>
              <a:rPr lang="en-US" altLang="zh-CN" sz="2400" b="1" u="sng">
                <a:solidFill>
                  <a:srgbClr val="FF0000"/>
                </a:solidFill>
                <a:latin typeface="Times New Roman" panose="02020603050405020304" pitchFamily="2" charset="0"/>
                <a:ea typeface="楷体_GB2312" pitchFamily="1" charset="-122"/>
                <a:sym typeface="宋体" panose="02010600030101010101" pitchFamily="2" charset="-122"/>
              </a:rPr>
              <a:t>1</a:t>
            </a:r>
            <a:r>
              <a:rPr lang="zh-CN" altLang="en-US" sz="2400" b="1" u="sng">
                <a:solidFill>
                  <a:srgbClr val="FF0000"/>
                </a:solidFill>
                <a:latin typeface="Times New Roman" panose="02020603050405020304" pitchFamily="2" charset="0"/>
                <a:ea typeface="楷体_GB2312" pitchFamily="1" charset="-122"/>
                <a:sym typeface="宋体" panose="02010600030101010101" pitchFamily="2" charset="-122"/>
              </a:rPr>
              <a:t>、</a:t>
            </a:r>
            <a:r>
              <a:rPr lang="en-US" altLang="zh-CN" sz="2400" b="1" u="sng">
                <a:solidFill>
                  <a:srgbClr val="FF0000"/>
                </a:solidFill>
                <a:latin typeface="Times New Roman" panose="02020603050405020304" pitchFamily="2" charset="0"/>
                <a:ea typeface="楷体_GB2312" pitchFamily="1" charset="-122"/>
                <a:sym typeface="宋体" panose="02010600030101010101" pitchFamily="2" charset="-122"/>
              </a:rPr>
              <a:t>3</a:t>
            </a:r>
            <a:r>
              <a:rPr lang="zh-CN" altLang="en-US" sz="2400" b="1" u="sng">
                <a:solidFill>
                  <a:srgbClr val="FF0000"/>
                </a:solidFill>
                <a:latin typeface="Times New Roman" panose="02020603050405020304" pitchFamily="2" charset="0"/>
                <a:ea typeface="楷体_GB2312" pitchFamily="1" charset="-122"/>
                <a:sym typeface="宋体" panose="02010600030101010101" pitchFamily="2" charset="-122"/>
              </a:rPr>
              <a:t>段</a:t>
            </a:r>
            <a:r>
              <a:rPr lang="zh-CN" altLang="en-US" sz="2400" b="1">
                <a:solidFill>
                  <a:srgbClr val="CC0099"/>
                </a:solidFill>
                <a:latin typeface="Times New Roman" panose="02020603050405020304" pitchFamily="2" charset="0"/>
                <a:ea typeface="楷体_GB2312" pitchFamily="1" charset="-122"/>
                <a:sym typeface="宋体" panose="02010600030101010101" pitchFamily="2" charset="-122"/>
              </a:rPr>
              <a:t>，</a:t>
            </a:r>
            <a:r>
              <a:rPr lang="zh-CN" altLang="en-US" sz="2400" b="1">
                <a:solidFill>
                  <a:srgbClr val="CC0000"/>
                </a:solidFill>
                <a:latin typeface="Times New Roman" panose="02020603050405020304" pitchFamily="2" charset="0"/>
                <a:ea typeface="楷体_GB2312" pitchFamily="1" charset="-122"/>
                <a:sym typeface="宋体" panose="02010600030101010101" pitchFamily="2" charset="-122"/>
              </a:rPr>
              <a:t>圈出下面问题的答案。</a:t>
            </a:r>
            <a:r>
              <a:rPr lang="en-US" altLang="zh-CN" sz="2800" b="1">
                <a:solidFill>
                  <a:srgbClr val="CC0099"/>
                </a:solidFill>
                <a:latin typeface="Times New Roman" panose="02020603050405020304" pitchFamily="2" charset="0"/>
                <a:ea typeface="楷体_GB2312" pitchFamily="1" charset="-122"/>
                <a:sym typeface="宋体" panose="02010600030101010101" pitchFamily="2" charset="-122"/>
              </a:rPr>
              <a:t>)</a:t>
            </a:r>
          </a:p>
        </p:txBody>
      </p:sp>
      <p:sp>
        <p:nvSpPr>
          <p:cNvPr id="3" name="椭圆 2"/>
          <p:cNvSpPr/>
          <p:nvPr/>
        </p:nvSpPr>
        <p:spPr>
          <a:xfrm>
            <a:off x="4719639" y="841773"/>
            <a:ext cx="674687" cy="434578"/>
          </a:xfrm>
          <a:prstGeom prst="ellipse">
            <a:avLst/>
          </a:prstGeom>
          <a:noFill/>
          <a:ln w="53975">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pic>
        <p:nvPicPr>
          <p:cNvPr id="24580" name="图片 4" descr="23"/>
          <p:cNvPicPr>
            <a:picLocks noChangeAspect="1" noChangeArrowheads="1"/>
          </p:cNvPicPr>
          <p:nvPr/>
        </p:nvPicPr>
        <p:blipFill>
          <a:blip r:embed="rId2" cstate="email"/>
          <a:srcRect/>
          <a:stretch>
            <a:fillRect/>
          </a:stretch>
        </p:blipFill>
        <p:spPr bwMode="auto">
          <a:xfrm flipH="1">
            <a:off x="847726" y="1402557"/>
            <a:ext cx="847725"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4" descr="25"/>
          <p:cNvPicPr>
            <a:picLocks noChangeAspect="1" noChangeArrowheads="1"/>
          </p:cNvPicPr>
          <p:nvPr/>
        </p:nvPicPr>
        <p:blipFill>
          <a:blip r:embed="rId3" cstate="email"/>
          <a:srcRect/>
          <a:stretch>
            <a:fillRect/>
          </a:stretch>
        </p:blipFill>
        <p:spPr bwMode="auto">
          <a:xfrm rot="10800000" flipV="1">
            <a:off x="784225" y="2303860"/>
            <a:ext cx="973138" cy="79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文本框 7173"/>
          <p:cNvSpPr txBox="1">
            <a:spLocks noChangeArrowheads="1"/>
          </p:cNvSpPr>
          <p:nvPr/>
        </p:nvSpPr>
        <p:spPr bwMode="auto">
          <a:xfrm>
            <a:off x="1255714" y="1348979"/>
            <a:ext cx="75977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0000FF"/>
                </a:solidFill>
                <a:latin typeface="Times New Roman" panose="02020603050405020304" pitchFamily="2" charset="0"/>
                <a:sym typeface="宋体" panose="02010600030101010101" pitchFamily="2" charset="-122"/>
              </a:rPr>
              <a:t>2</a:t>
            </a:r>
            <a:r>
              <a:rPr lang="zh-CN" altLang="en-US" sz="3200" b="1">
                <a:solidFill>
                  <a:srgbClr val="0000FF"/>
                </a:solidFill>
                <a:latin typeface="Times New Roman" panose="02020603050405020304" pitchFamily="2" charset="0"/>
                <a:sym typeface="宋体" panose="02010600030101010101" pitchFamily="2" charset="-122"/>
              </a:rPr>
              <a:t>. What</a:t>
            </a:r>
            <a:r>
              <a:rPr lang="en-US" altLang="zh-CN" sz="3200" b="1">
                <a:solidFill>
                  <a:srgbClr val="0000FF"/>
                </a:solidFill>
                <a:latin typeface="Times New Roman" panose="02020603050405020304" pitchFamily="2" charset="0"/>
                <a:sym typeface="宋体" panose="02010600030101010101" pitchFamily="2" charset="-122"/>
              </a:rPr>
              <a:t> will </a:t>
            </a:r>
            <a:r>
              <a:rPr lang="zh-CN" altLang="en-US" sz="3200" b="1">
                <a:solidFill>
                  <a:srgbClr val="0000FF"/>
                </a:solidFill>
                <a:latin typeface="Times New Roman" panose="02020603050405020304" pitchFamily="2" charset="0"/>
                <a:sym typeface="宋体" panose="02010600030101010101" pitchFamily="2" charset="-122"/>
              </a:rPr>
              <a:t>Guo Yang </a:t>
            </a:r>
            <a:r>
              <a:rPr lang="en-US" altLang="zh-CN" sz="3200" b="1">
                <a:solidFill>
                  <a:srgbClr val="0000FF"/>
                </a:solidFill>
                <a:latin typeface="Times New Roman" panose="02020603050405020304" pitchFamily="2" charset="0"/>
                <a:sym typeface="宋体" panose="02010600030101010101" pitchFamily="2" charset="-122"/>
              </a:rPr>
              <a:t>do this summer holiday</a:t>
            </a:r>
            <a:r>
              <a:rPr lang="zh-CN" altLang="en-US" sz="3200" b="1">
                <a:solidFill>
                  <a:srgbClr val="0000FF"/>
                </a:solidFill>
                <a:latin typeface="Times New Roman" panose="02020603050405020304" pitchFamily="2" charset="0"/>
                <a:sym typeface="宋体" panose="02010600030101010101" pitchFamily="2" charset="-122"/>
              </a:rPr>
              <a:t>? </a:t>
            </a:r>
            <a:r>
              <a:rPr lang="en-US" altLang="zh-CN" sz="3200" b="1">
                <a:solidFill>
                  <a:srgbClr val="0000FF"/>
                </a:solidFill>
                <a:latin typeface="Times New Roman" panose="02020603050405020304" pitchFamily="2" charset="0"/>
                <a:sym typeface="宋体" panose="02010600030101010101" pitchFamily="2" charset="-122"/>
              </a:rPr>
              <a:t>Why?</a:t>
            </a:r>
            <a:endParaRPr lang="zh-CN" altLang="en-US" sz="3200" b="1">
              <a:solidFill>
                <a:srgbClr val="0000FF"/>
              </a:solidFill>
              <a:latin typeface="Times New Roman" panose="02020603050405020304" pitchFamily="2" charset="0"/>
              <a:sym typeface="宋体" panose="02010600030101010101" pitchFamily="2" charset="-122"/>
            </a:endParaRPr>
          </a:p>
        </p:txBody>
      </p:sp>
      <p:sp>
        <p:nvSpPr>
          <p:cNvPr id="2" name="文本框 1"/>
          <p:cNvSpPr txBox="1">
            <a:spLocks noChangeArrowheads="1"/>
          </p:cNvSpPr>
          <p:nvPr/>
        </p:nvSpPr>
        <p:spPr bwMode="auto">
          <a:xfrm>
            <a:off x="1323975" y="2143125"/>
            <a:ext cx="7494588" cy="270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pPr>
            <a:r>
              <a:rPr lang="en-US" altLang="zh-CN" sz="3200" b="1" dirty="0">
                <a:solidFill>
                  <a:srgbClr val="FF0000"/>
                </a:solidFill>
                <a:latin typeface="Times New Roman" panose="02020603050405020304" pitchFamily="2" charset="0"/>
              </a:rPr>
              <a:t>   He will travel around the country with his family. </a:t>
            </a:r>
            <a:r>
              <a:rPr lang="en-US" altLang="zh-CN" sz="3200" b="1" dirty="0">
                <a:solidFill>
                  <a:srgbClr val="CC0099"/>
                </a:solidFill>
                <a:latin typeface="Times New Roman" panose="02020603050405020304" pitchFamily="2" charset="0"/>
              </a:rPr>
              <a:t>He </a:t>
            </a:r>
            <a:r>
              <a:rPr lang="en-US" altLang="zh-CN" sz="3200" b="1" dirty="0">
                <a:solidFill>
                  <a:srgbClr val="CC0099"/>
                </a:solidFill>
                <a:latin typeface="Times New Roman" panose="02020603050405020304" pitchFamily="2" charset="0"/>
                <a:sym typeface="宋体" panose="02010600030101010101" pitchFamily="2" charset="-122"/>
              </a:rPr>
              <a:t>can learn a lot from the trips.</a:t>
            </a:r>
          </a:p>
          <a:p>
            <a:pPr>
              <a:lnSpc>
                <a:spcPct val="80000"/>
              </a:lnSpc>
              <a:spcBef>
                <a:spcPct val="50000"/>
              </a:spcBef>
            </a:pPr>
            <a:r>
              <a:rPr lang="en-US" altLang="zh-CN" sz="3200" b="1" dirty="0">
                <a:solidFill>
                  <a:srgbClr val="FF0000"/>
                </a:solidFill>
                <a:latin typeface="Times New Roman" panose="02020603050405020304" pitchFamily="2" charset="0"/>
                <a:sym typeface="宋体" panose="02010600030101010101" pitchFamily="2" charset="-122"/>
              </a:rPr>
              <a:t>   </a:t>
            </a:r>
            <a:r>
              <a:rPr lang="en-US" altLang="zh-CN" sz="3200" b="1" dirty="0">
                <a:solidFill>
                  <a:srgbClr val="FF0000"/>
                </a:solidFill>
                <a:latin typeface="Times New Roman" panose="02020603050405020304" pitchFamily="2" charset="0"/>
              </a:rPr>
              <a:t>Also, he will take swimming classes. </a:t>
            </a:r>
            <a:r>
              <a:rPr lang="en-US" altLang="zh-CN" sz="3200" b="1" dirty="0">
                <a:solidFill>
                  <a:srgbClr val="CC0099"/>
                </a:solidFill>
                <a:latin typeface="Times New Roman" panose="02020603050405020304" pitchFamily="2" charset="0"/>
              </a:rPr>
              <a:t>He wants to be a swimming star in middle school!  </a:t>
            </a:r>
          </a:p>
        </p:txBody>
      </p:sp>
      <p:pic>
        <p:nvPicPr>
          <p:cNvPr id="25603" name="图片 5" descr="23"/>
          <p:cNvPicPr>
            <a:picLocks noChangeAspect="1" noChangeArrowheads="1"/>
          </p:cNvPicPr>
          <p:nvPr/>
        </p:nvPicPr>
        <p:blipFill>
          <a:blip r:embed="rId2" cstate="email"/>
          <a:srcRect/>
          <a:stretch>
            <a:fillRect/>
          </a:stretch>
        </p:blipFill>
        <p:spPr bwMode="auto">
          <a:xfrm rot="10800000" flipV="1">
            <a:off x="90488" y="1482328"/>
            <a:ext cx="1230312"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椭圆 4"/>
          <p:cNvSpPr/>
          <p:nvPr/>
        </p:nvSpPr>
        <p:spPr>
          <a:xfrm>
            <a:off x="3155950" y="2156222"/>
            <a:ext cx="5429250" cy="413147"/>
          </a:xfrm>
          <a:prstGeom prst="ellipse">
            <a:avLst/>
          </a:prstGeom>
          <a:noFill/>
          <a:ln w="53975">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6" name="椭圆 5"/>
          <p:cNvSpPr/>
          <p:nvPr/>
        </p:nvSpPr>
        <p:spPr>
          <a:xfrm>
            <a:off x="5802314" y="2515791"/>
            <a:ext cx="2643187" cy="350044"/>
          </a:xfrm>
          <a:prstGeom prst="ellipse">
            <a:avLst/>
          </a:prstGeom>
          <a:noFill/>
          <a:ln w="53975">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5606" name="文本框 7172"/>
          <p:cNvSpPr txBox="1">
            <a:spLocks noChangeArrowheads="1"/>
          </p:cNvSpPr>
          <p:nvPr/>
        </p:nvSpPr>
        <p:spPr bwMode="auto">
          <a:xfrm>
            <a:off x="1184276" y="498872"/>
            <a:ext cx="7597775" cy="1014252"/>
          </a:xfrm>
          <a:prstGeom prst="rect">
            <a:avLst/>
          </a:prstGeom>
          <a:gradFill rotWithShape="0">
            <a:gsLst>
              <a:gs pos="0">
                <a:srgbClr val="FFFFFF"/>
              </a:gs>
              <a:gs pos="100000">
                <a:srgbClr val="FFCCFF"/>
              </a:gs>
            </a:gsLst>
            <a:lin ang="2700000" scaled="1"/>
          </a:gradFill>
          <a:ln w="9525">
            <a:solidFill>
              <a:srgbClr val="FF00FF"/>
            </a:solidFill>
            <a:miter lim="800000"/>
          </a:ln>
        </p:spPr>
        <p:txBody>
          <a:bodyPr lIns="90170" tIns="46990" rIns="90170" bIns="46990">
            <a:spAutoFit/>
          </a:bodyPr>
          <a:lstStyle/>
          <a:p>
            <a:pPr hangingPunct="0">
              <a:lnSpc>
                <a:spcPct val="103000"/>
              </a:lnSpc>
            </a:pPr>
            <a:r>
              <a:rPr lang="en-US" altLang="zh-CN" sz="3000" b="1">
                <a:solidFill>
                  <a:srgbClr val="CC0000"/>
                </a:solidFill>
                <a:latin typeface="Times New Roman" panose="02020603050405020304" pitchFamily="2" charset="0"/>
                <a:ea typeface="楷体_GB2312" pitchFamily="1" charset="-122"/>
                <a:sym typeface="宋体" panose="02010600030101010101" pitchFamily="2" charset="-122"/>
              </a:rPr>
              <a:t>Read part 1 &amp;part 3carefully, then answer.</a:t>
            </a:r>
          </a:p>
          <a:p>
            <a:pPr hangingPunct="0">
              <a:lnSpc>
                <a:spcPct val="103000"/>
              </a:lnSpc>
            </a:pPr>
            <a:r>
              <a:rPr lang="en-US" altLang="zh-CN" sz="2800" b="1">
                <a:solidFill>
                  <a:srgbClr val="CC0099"/>
                </a:solidFill>
                <a:latin typeface="Times New Roman" panose="02020603050405020304" pitchFamily="2" charset="0"/>
                <a:ea typeface="楷体_GB2312" pitchFamily="1" charset="-122"/>
                <a:sym typeface="宋体" panose="02010600030101010101" pitchFamily="2" charset="-122"/>
              </a:rPr>
              <a:t>(</a:t>
            </a:r>
            <a:r>
              <a:rPr lang="zh-CN" altLang="en-US" sz="2400" b="1" u="sng">
                <a:solidFill>
                  <a:srgbClr val="FF0000"/>
                </a:solidFill>
                <a:latin typeface="Times New Roman" panose="02020603050405020304" pitchFamily="2" charset="0"/>
                <a:ea typeface="楷体_GB2312" pitchFamily="1" charset="-122"/>
                <a:sym typeface="宋体" panose="02010600030101010101" pitchFamily="2" charset="-122"/>
              </a:rPr>
              <a:t>仔细、大声朗读</a:t>
            </a:r>
            <a:r>
              <a:rPr lang="en-US" altLang="zh-CN" sz="2400" b="1" u="sng">
                <a:solidFill>
                  <a:srgbClr val="FF0000"/>
                </a:solidFill>
                <a:latin typeface="Times New Roman" panose="02020603050405020304" pitchFamily="2" charset="0"/>
                <a:ea typeface="楷体_GB2312" pitchFamily="1" charset="-122"/>
                <a:sym typeface="宋体" panose="02010600030101010101" pitchFamily="2" charset="-122"/>
              </a:rPr>
              <a:t>1</a:t>
            </a:r>
            <a:r>
              <a:rPr lang="zh-CN" altLang="en-US" sz="2400" b="1" u="sng">
                <a:solidFill>
                  <a:srgbClr val="FF0000"/>
                </a:solidFill>
                <a:latin typeface="Times New Roman" panose="02020603050405020304" pitchFamily="2" charset="0"/>
                <a:ea typeface="楷体_GB2312" pitchFamily="1" charset="-122"/>
                <a:sym typeface="宋体" panose="02010600030101010101" pitchFamily="2" charset="-122"/>
              </a:rPr>
              <a:t>、</a:t>
            </a:r>
            <a:r>
              <a:rPr lang="en-US" altLang="zh-CN" sz="2400" b="1" u="sng">
                <a:solidFill>
                  <a:srgbClr val="FF0000"/>
                </a:solidFill>
                <a:latin typeface="Times New Roman" panose="02020603050405020304" pitchFamily="2" charset="0"/>
                <a:ea typeface="楷体_GB2312" pitchFamily="1" charset="-122"/>
                <a:sym typeface="宋体" panose="02010600030101010101" pitchFamily="2" charset="-122"/>
              </a:rPr>
              <a:t>3</a:t>
            </a:r>
            <a:r>
              <a:rPr lang="zh-CN" altLang="en-US" sz="2400" b="1" u="sng">
                <a:solidFill>
                  <a:srgbClr val="FF0000"/>
                </a:solidFill>
                <a:latin typeface="Times New Roman" panose="02020603050405020304" pitchFamily="2" charset="0"/>
                <a:ea typeface="楷体_GB2312" pitchFamily="1" charset="-122"/>
                <a:sym typeface="宋体" panose="02010600030101010101" pitchFamily="2" charset="-122"/>
              </a:rPr>
              <a:t>段</a:t>
            </a:r>
            <a:r>
              <a:rPr lang="zh-CN" altLang="en-US" sz="2400" b="1">
                <a:solidFill>
                  <a:srgbClr val="CC0099"/>
                </a:solidFill>
                <a:latin typeface="Times New Roman" panose="02020603050405020304" pitchFamily="2" charset="0"/>
                <a:ea typeface="楷体_GB2312" pitchFamily="1" charset="-122"/>
                <a:sym typeface="宋体" panose="02010600030101010101" pitchFamily="2" charset="-122"/>
              </a:rPr>
              <a:t>，</a:t>
            </a:r>
            <a:r>
              <a:rPr lang="zh-CN" altLang="en-US" sz="2400" b="1">
                <a:solidFill>
                  <a:srgbClr val="CC0000"/>
                </a:solidFill>
                <a:latin typeface="Times New Roman" panose="02020603050405020304" pitchFamily="2" charset="0"/>
                <a:ea typeface="楷体_GB2312" pitchFamily="1" charset="-122"/>
                <a:sym typeface="宋体" panose="02010600030101010101" pitchFamily="2" charset="-122"/>
              </a:rPr>
              <a:t>圈出下面问题的答案。</a:t>
            </a:r>
            <a:r>
              <a:rPr lang="en-US" altLang="zh-CN" sz="2800" b="1">
                <a:solidFill>
                  <a:srgbClr val="CC0099"/>
                </a:solidFill>
                <a:latin typeface="Times New Roman" panose="02020603050405020304" pitchFamily="2" charset="0"/>
                <a:ea typeface="楷体_GB2312" pitchFamily="1" charset="-122"/>
                <a:sym typeface="宋体" panose="02010600030101010101" pitchFamily="2" charset="-122"/>
              </a:rPr>
              <a:t>)</a:t>
            </a:r>
          </a:p>
        </p:txBody>
      </p:sp>
      <p:sp>
        <p:nvSpPr>
          <p:cNvPr id="7" name="椭圆 6"/>
          <p:cNvSpPr/>
          <p:nvPr/>
        </p:nvSpPr>
        <p:spPr>
          <a:xfrm>
            <a:off x="4719638" y="841773"/>
            <a:ext cx="728662" cy="434578"/>
          </a:xfrm>
          <a:prstGeom prst="ellipse">
            <a:avLst/>
          </a:prstGeom>
          <a:noFill/>
          <a:ln w="53975">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椭圆 2"/>
          <p:cNvSpPr/>
          <p:nvPr/>
        </p:nvSpPr>
        <p:spPr>
          <a:xfrm>
            <a:off x="4211638" y="3383757"/>
            <a:ext cx="4475162" cy="330994"/>
          </a:xfrm>
          <a:prstGeom prst="ellipse">
            <a:avLst/>
          </a:prstGeom>
          <a:noFill/>
          <a:ln w="53975">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 name="椭圆 3"/>
          <p:cNvSpPr/>
          <p:nvPr/>
        </p:nvSpPr>
        <p:spPr>
          <a:xfrm>
            <a:off x="2038351" y="3714751"/>
            <a:ext cx="5705475" cy="345281"/>
          </a:xfrm>
          <a:prstGeom prst="ellipse">
            <a:avLst/>
          </a:prstGeom>
          <a:noFill/>
          <a:ln w="53975">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P spid="6" grpId="0" bldLvl="0" animBg="1"/>
      <p:bldP spid="3"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圆角矩形 7"/>
          <p:cNvSpPr/>
          <p:nvPr/>
        </p:nvSpPr>
        <p:spPr>
          <a:xfrm>
            <a:off x="5159376" y="1889522"/>
            <a:ext cx="3071813" cy="789384"/>
          </a:xfrm>
          <a:prstGeom prst="roundRect">
            <a:avLst/>
          </a:prstGeom>
          <a:pattFill prst="pct5">
            <a:fgClr>
              <a:srgbClr val="FFFF00"/>
            </a:fgClr>
            <a:bgClr>
              <a:schemeClr val="bg1"/>
            </a:bgClr>
          </a:patt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US" altLang="zh-CN" sz="7200" b="1" noProof="1">
              <a:solidFill>
                <a:srgbClr val="0000FF"/>
              </a:solidFill>
              <a:latin typeface="Times New Roman" panose="02020603050405020304" pitchFamily="2" charset="0"/>
            </a:endParaRPr>
          </a:p>
        </p:txBody>
      </p:sp>
      <p:grpSp>
        <p:nvGrpSpPr>
          <p:cNvPr id="12" name="组合 11"/>
          <p:cNvGrpSpPr/>
          <p:nvPr/>
        </p:nvGrpSpPr>
        <p:grpSpPr bwMode="auto">
          <a:xfrm>
            <a:off x="3143250" y="260747"/>
            <a:ext cx="1849438" cy="3076575"/>
            <a:chOff x="4950" y="548"/>
            <a:chExt cx="2912" cy="6460"/>
          </a:xfrm>
        </p:grpSpPr>
        <p:pic>
          <p:nvPicPr>
            <p:cNvPr id="26627" name="图片 3" descr="}NJ0D2T4{A``0$W2LRY}5PV"/>
            <p:cNvPicPr>
              <a:picLocks noChangeAspect="1" noChangeArrowheads="1"/>
            </p:cNvPicPr>
            <p:nvPr/>
          </p:nvPicPr>
          <p:blipFill>
            <a:blip r:embed="rId2" cstate="email"/>
            <a:srcRect/>
            <a:stretch>
              <a:fillRect/>
            </a:stretch>
          </p:blipFill>
          <p:spPr bwMode="auto">
            <a:xfrm>
              <a:off x="4975" y="547"/>
              <a:ext cx="2885" cy="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图片 4" descr="6S(PXLHF9P)5Y)6${)14D]E"/>
            <p:cNvPicPr>
              <a:picLocks noChangeAspect="1" noChangeArrowheads="1"/>
            </p:cNvPicPr>
            <p:nvPr/>
          </p:nvPicPr>
          <p:blipFill>
            <a:blip r:embed="rId3" cstate="email"/>
            <a:srcRect/>
            <a:stretch>
              <a:fillRect/>
            </a:stretch>
          </p:blipFill>
          <p:spPr bwMode="auto">
            <a:xfrm>
              <a:off x="4950" y="2690"/>
              <a:ext cx="2887" cy="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5" descr="NKF%]`OTO3(JH`FPO1QJD]3"/>
            <p:cNvPicPr>
              <a:picLocks noChangeAspect="1" noChangeArrowheads="1"/>
            </p:cNvPicPr>
            <p:nvPr/>
          </p:nvPicPr>
          <p:blipFill>
            <a:blip r:embed="rId4" cstate="email"/>
            <a:srcRect/>
            <a:stretch>
              <a:fillRect/>
            </a:stretch>
          </p:blipFill>
          <p:spPr bwMode="auto">
            <a:xfrm>
              <a:off x="4950" y="4800"/>
              <a:ext cx="2912" cy="2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0" name="图片 4" descr="23"/>
          <p:cNvPicPr>
            <a:picLocks noChangeAspect="1" noChangeArrowheads="1"/>
          </p:cNvPicPr>
          <p:nvPr/>
        </p:nvPicPr>
        <p:blipFill>
          <a:blip r:embed="rId5" cstate="email"/>
          <a:srcRect/>
          <a:stretch>
            <a:fillRect/>
          </a:stretch>
        </p:blipFill>
        <p:spPr bwMode="auto">
          <a:xfrm flipH="1">
            <a:off x="676275" y="1052513"/>
            <a:ext cx="19748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a:spLocks noChangeArrowheads="1"/>
          </p:cNvSpPr>
          <p:nvPr/>
        </p:nvSpPr>
        <p:spPr bwMode="auto">
          <a:xfrm>
            <a:off x="6899275" y="944166"/>
            <a:ext cx="18261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a:solidFill>
                  <a:srgbClr val="0000FF"/>
                </a:solidFill>
                <a:latin typeface="Times New Roman" panose="02020603050405020304" pitchFamily="2" charset="0"/>
                <a:sym typeface="宋体" panose="02010600030101010101" pitchFamily="2" charset="-122"/>
              </a:rPr>
              <a:t>sh</a:t>
            </a:r>
            <a:r>
              <a:rPr lang="en-US" altLang="zh-CN" sz="7200" b="1">
                <a:solidFill>
                  <a:srgbClr val="FF0000"/>
                </a:solidFill>
                <a:latin typeface="Times New Roman" panose="02020603050405020304" pitchFamily="2" charset="0"/>
                <a:sym typeface="宋体" panose="02010600030101010101" pitchFamily="2" charset="-122"/>
              </a:rPr>
              <a:t>ip</a:t>
            </a:r>
          </a:p>
        </p:txBody>
      </p:sp>
      <p:sp>
        <p:nvSpPr>
          <p:cNvPr id="4" name="文本框 3"/>
          <p:cNvSpPr txBox="1">
            <a:spLocks noChangeArrowheads="1"/>
          </p:cNvSpPr>
          <p:nvPr/>
        </p:nvSpPr>
        <p:spPr bwMode="auto">
          <a:xfrm>
            <a:off x="7762875" y="944166"/>
            <a:ext cx="9541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a:solidFill>
                  <a:srgbClr val="FF0000"/>
                </a:solidFill>
                <a:latin typeface="Times New Roman" panose="02020603050405020304" pitchFamily="2" charset="0"/>
                <a:sym typeface="宋体" panose="02010600030101010101" pitchFamily="2" charset="-122"/>
              </a:rPr>
              <a:t>ip</a:t>
            </a:r>
          </a:p>
        </p:txBody>
      </p:sp>
      <p:sp>
        <p:nvSpPr>
          <p:cNvPr id="5" name="文本框 4"/>
          <p:cNvSpPr txBox="1">
            <a:spLocks noChangeArrowheads="1"/>
          </p:cNvSpPr>
          <p:nvPr/>
        </p:nvSpPr>
        <p:spPr bwMode="auto">
          <a:xfrm>
            <a:off x="5046663" y="944166"/>
            <a:ext cx="17068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a:solidFill>
                  <a:srgbClr val="FF0000"/>
                </a:solidFill>
                <a:latin typeface="Times New Roman" panose="02020603050405020304" pitchFamily="2" charset="0"/>
                <a:sym typeface="宋体" panose="02010600030101010101" pitchFamily="2" charset="-122"/>
              </a:rPr>
              <a:t>tr</a:t>
            </a:r>
            <a:r>
              <a:rPr lang="en-US" altLang="zh-CN" sz="7200" b="1">
                <a:solidFill>
                  <a:srgbClr val="0000FF"/>
                </a:solidFill>
                <a:latin typeface="Times New Roman" panose="02020603050405020304" pitchFamily="2" charset="0"/>
                <a:sym typeface="宋体" panose="02010600030101010101" pitchFamily="2" charset="-122"/>
              </a:rPr>
              <a:t>ee</a:t>
            </a:r>
          </a:p>
        </p:txBody>
      </p:sp>
      <p:sp>
        <p:nvSpPr>
          <p:cNvPr id="7" name="文本框 6"/>
          <p:cNvSpPr txBox="1">
            <a:spLocks noChangeArrowheads="1"/>
          </p:cNvSpPr>
          <p:nvPr/>
        </p:nvSpPr>
        <p:spPr bwMode="auto">
          <a:xfrm>
            <a:off x="5046663" y="944166"/>
            <a:ext cx="9028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a:solidFill>
                  <a:srgbClr val="FF0000"/>
                </a:solidFill>
                <a:latin typeface="Times New Roman" panose="02020603050405020304" pitchFamily="2" charset="0"/>
                <a:sym typeface="宋体" panose="02010600030101010101" pitchFamily="2" charset="-122"/>
              </a:rPr>
              <a:t>tr</a:t>
            </a:r>
          </a:p>
        </p:txBody>
      </p:sp>
      <p:sp>
        <p:nvSpPr>
          <p:cNvPr id="9" name="圆角矩形标注 8"/>
          <p:cNvSpPr/>
          <p:nvPr/>
        </p:nvSpPr>
        <p:spPr>
          <a:xfrm>
            <a:off x="617833" y="3590449"/>
            <a:ext cx="7614285" cy="997268"/>
          </a:xfrm>
          <a:prstGeom prst="wedgeRoundRectCallout">
            <a:avLst>
              <a:gd name="adj1" fmla="val -43148"/>
              <a:gd name="adj2" fmla="val -97031"/>
              <a:gd name="adj3" fmla="val 16667"/>
            </a:avLst>
          </a:prstGeom>
          <a:gradFill>
            <a:gsLst>
              <a:gs pos="43000">
                <a:srgbClr val="FFCCFF"/>
              </a:gs>
              <a:gs pos="96000">
                <a:srgbClr val="FFFFFF"/>
              </a:gs>
            </a:gsLst>
            <a:path path="circle">
              <a:fillToRect t="100000" r="100000"/>
            </a:path>
            <a:tileRect l="-100000" b="-100000"/>
          </a:gra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3200" b="1" noProof="1">
                <a:solidFill>
                  <a:srgbClr val="0000FF"/>
                </a:solidFill>
                <a:latin typeface="Times New Roman" panose="02020603050405020304" pitchFamily="2" charset="0"/>
                <a:sym typeface="+mn-ea"/>
              </a:rPr>
              <a:t>   I will </a:t>
            </a:r>
            <a:r>
              <a:rPr lang="en-US" altLang="zh-CN" sz="3200" b="1" noProof="1">
                <a:solidFill>
                  <a:srgbClr val="FF0000"/>
                </a:solidFill>
                <a:latin typeface="Times New Roman" panose="02020603050405020304" pitchFamily="2" charset="0"/>
                <a:sym typeface="+mn-ea"/>
              </a:rPr>
              <a:t>travel</a:t>
            </a:r>
            <a:r>
              <a:rPr lang="en-US" altLang="zh-CN" sz="3200" b="1" noProof="1">
                <a:solidFill>
                  <a:srgbClr val="0000FF"/>
                </a:solidFill>
                <a:latin typeface="Times New Roman" panose="02020603050405020304" pitchFamily="2" charset="0"/>
                <a:sym typeface="+mn-ea"/>
              </a:rPr>
              <a:t> around the country with my family. I can learn a lot from the </a:t>
            </a:r>
            <a:r>
              <a:rPr lang="en-US" altLang="zh-CN" sz="3200" b="1" noProof="1">
                <a:solidFill>
                  <a:srgbClr val="FF0000"/>
                </a:solidFill>
                <a:latin typeface="Times New Roman" panose="02020603050405020304" pitchFamily="2" charset="0"/>
                <a:sym typeface="+mn-ea"/>
              </a:rPr>
              <a:t>trip</a:t>
            </a:r>
            <a:r>
              <a:rPr lang="en-US" altLang="zh-CN" sz="3200" b="1" noProof="1">
                <a:solidFill>
                  <a:srgbClr val="0000FF"/>
                </a:solidFill>
                <a:latin typeface="Times New Roman" panose="02020603050405020304" pitchFamily="2" charset="0"/>
                <a:sym typeface="+mn-ea"/>
              </a:rPr>
              <a:t>s.</a:t>
            </a:r>
            <a:endParaRPr lang="zh-CN" altLang="en-US" sz="3200" noProof="1"/>
          </a:p>
        </p:txBody>
      </p:sp>
      <p:grpSp>
        <p:nvGrpSpPr>
          <p:cNvPr id="2" name="组合 1"/>
          <p:cNvGrpSpPr/>
          <p:nvPr/>
        </p:nvGrpSpPr>
        <p:grpSpPr bwMode="auto">
          <a:xfrm>
            <a:off x="2711451" y="1052512"/>
            <a:ext cx="504825" cy="1728788"/>
            <a:chOff x="6520" y="1998"/>
            <a:chExt cx="794" cy="3628"/>
          </a:xfrm>
        </p:grpSpPr>
        <p:cxnSp>
          <p:nvCxnSpPr>
            <p:cNvPr id="3" name="直接箭头连接符 2"/>
            <p:cNvCxnSpPr/>
            <p:nvPr/>
          </p:nvCxnSpPr>
          <p:spPr>
            <a:xfrm flipV="1">
              <a:off x="6625" y="1998"/>
              <a:ext cx="574" cy="71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6520" y="3927"/>
              <a:ext cx="679"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520" y="4946"/>
              <a:ext cx="794" cy="68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path" presetSubtype="0" accel="50000" decel="50000" fill="hold" grpId="0" nodeType="clickEffect">
                                  <p:stCondLst>
                                    <p:cond delay="0"/>
                                  </p:stCondLst>
                                  <p:childTnLst>
                                    <p:animMotion origin="layout" path="M 0.000000 0.000000 L 0.087361 0.166574 " pathEditMode="relative" rAng="0" ptsTypes="">
                                      <p:cBhvr>
                                        <p:cTn id="44" dur="1000" fill="hold"/>
                                        <p:tgtEl>
                                          <p:spTgt spid="7"/>
                                        </p:tgtEl>
                                        <p:attrNameLst>
                                          <p:attrName>ppt_x</p:attrName>
                                          <p:attrName>ppt_y</p:attrName>
                                        </p:attrNameLst>
                                      </p:cBhvr>
                                      <p:rCtr x="0" y="0"/>
                                    </p:animMotion>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grpId="0" nodeType="clickEffect">
                                  <p:stCondLst>
                                    <p:cond delay="0"/>
                                  </p:stCondLst>
                                  <p:childTnLst>
                                    <p:animMotion origin="layout" path="M -0.015694 0.040556 L -0.125972 0.166574 " pathEditMode="relative" rAng="0" ptsTypes="">
                                      <p:cBhvr>
                                        <p:cTn id="48" dur="1000" fill="hold"/>
                                        <p:tgtEl>
                                          <p:spTgt spid="4"/>
                                        </p:tgtEl>
                                        <p:attrNameLst>
                                          <p:attrName>ppt_x</p:attrName>
                                          <p:attrName>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6" grpId="0"/>
      <p:bldP spid="4" grpId="0"/>
      <p:bldP spid="4" grpId="1"/>
      <p:bldP spid="5" grpId="0"/>
      <p:bldP spid="7" grpId="0"/>
      <p:bldP spid="7" grpId="1"/>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文本框 7172"/>
          <p:cNvSpPr txBox="1">
            <a:spLocks noChangeArrowheads="1"/>
          </p:cNvSpPr>
          <p:nvPr/>
        </p:nvSpPr>
        <p:spPr bwMode="auto">
          <a:xfrm>
            <a:off x="636588" y="2144316"/>
            <a:ext cx="7778750" cy="3201774"/>
          </a:xfrm>
          <a:prstGeom prst="rect">
            <a:avLst/>
          </a:prstGeom>
          <a:gradFill rotWithShape="0">
            <a:gsLst>
              <a:gs pos="0">
                <a:srgbClr val="FFFFFF"/>
              </a:gs>
              <a:gs pos="100000">
                <a:srgbClr val="FFCCFF"/>
              </a:gs>
            </a:gsLst>
            <a:lin ang="2700000" scaled="1"/>
          </a:gradFill>
          <a:ln w="9525">
            <a:solidFill>
              <a:srgbClr val="FF00FF"/>
            </a:solidFill>
            <a:miter lim="800000"/>
          </a:ln>
        </p:spPr>
        <p:txBody>
          <a:bodyPr lIns="90170" tIns="46990" rIns="90170" bIns="46990">
            <a:spAutoFit/>
          </a:bodyPr>
          <a:lstStyle/>
          <a:p>
            <a:pPr algn="just" hangingPunct="0">
              <a:lnSpc>
                <a:spcPct val="103000"/>
              </a:lnSpc>
            </a:pPr>
            <a:r>
              <a:rPr lang="en-US" altLang="zh-CN" sz="2800" b="1">
                <a:solidFill>
                  <a:srgbClr val="CC0000"/>
                </a:solidFill>
                <a:latin typeface="Times New Roman" panose="02020603050405020304" pitchFamily="2" charset="0"/>
                <a:ea typeface="楷体_GB2312" pitchFamily="1" charset="-122"/>
              </a:rPr>
              <a:t>What are the differences from travel and trip?</a:t>
            </a:r>
          </a:p>
          <a:p>
            <a:pPr algn="just" hangingPunct="0">
              <a:lnSpc>
                <a:spcPct val="103000"/>
              </a:lnSpc>
            </a:pPr>
            <a:r>
              <a:rPr lang="en-US" altLang="zh-CN" sz="2800" b="1">
                <a:solidFill>
                  <a:srgbClr val="CC0000"/>
                </a:solidFill>
                <a:latin typeface="Times New Roman" panose="02020603050405020304" pitchFamily="2" charset="0"/>
                <a:ea typeface="楷体_GB2312" pitchFamily="1" charset="-122"/>
              </a:rPr>
              <a:t>(Travel </a:t>
            </a:r>
            <a:r>
              <a:rPr lang="zh-CN" altLang="en-US" sz="2800" b="1">
                <a:solidFill>
                  <a:srgbClr val="CC0000"/>
                </a:solidFill>
                <a:latin typeface="Times New Roman" panose="02020603050405020304" pitchFamily="2" charset="0"/>
                <a:ea typeface="楷体_GB2312" pitchFamily="1" charset="-122"/>
              </a:rPr>
              <a:t>和</a:t>
            </a:r>
            <a:r>
              <a:rPr lang="en-US" altLang="zh-CN" sz="2800" b="1">
                <a:solidFill>
                  <a:srgbClr val="CC0000"/>
                </a:solidFill>
                <a:latin typeface="Times New Roman" panose="02020603050405020304" pitchFamily="2" charset="0"/>
                <a:ea typeface="楷体_GB2312" pitchFamily="1" charset="-122"/>
              </a:rPr>
              <a:t>trip</a:t>
            </a:r>
            <a:r>
              <a:rPr lang="zh-CN" altLang="en-US" sz="2800" b="1">
                <a:solidFill>
                  <a:srgbClr val="CC0000"/>
                </a:solidFill>
                <a:latin typeface="Times New Roman" panose="02020603050405020304" pitchFamily="2" charset="0"/>
                <a:ea typeface="楷体_GB2312" pitchFamily="1" charset="-122"/>
              </a:rPr>
              <a:t>有什么不同呢？</a:t>
            </a:r>
            <a:r>
              <a:rPr lang="en-US" altLang="zh-CN" sz="2800" b="1">
                <a:solidFill>
                  <a:srgbClr val="CC0000"/>
                </a:solidFill>
                <a:latin typeface="Times New Roman" panose="02020603050405020304" pitchFamily="2" charset="0"/>
                <a:ea typeface="楷体_GB2312" pitchFamily="1" charset="-122"/>
              </a:rPr>
              <a:t>)</a:t>
            </a:r>
          </a:p>
          <a:p>
            <a:pPr algn="just" hangingPunct="0">
              <a:lnSpc>
                <a:spcPct val="103000"/>
              </a:lnSpc>
            </a:pPr>
            <a:endParaRPr lang="en-US" altLang="zh-CN" sz="2800" b="1">
              <a:solidFill>
                <a:srgbClr val="CC0000"/>
              </a:solidFill>
              <a:latin typeface="Times New Roman" panose="02020603050405020304" pitchFamily="2" charset="0"/>
              <a:ea typeface="楷体_GB2312" pitchFamily="1" charset="-122"/>
            </a:endParaRPr>
          </a:p>
          <a:p>
            <a:pPr algn="just" hangingPunct="0">
              <a:lnSpc>
                <a:spcPct val="103000"/>
              </a:lnSpc>
            </a:pPr>
            <a:endParaRPr lang="en-US" altLang="zh-CN" sz="2800" b="1">
              <a:solidFill>
                <a:srgbClr val="CC0099"/>
              </a:solidFill>
              <a:latin typeface="Times New Roman" panose="02020603050405020304" pitchFamily="2" charset="0"/>
              <a:ea typeface="楷体_GB2312" pitchFamily="1" charset="-122"/>
            </a:endParaRPr>
          </a:p>
          <a:p>
            <a:pPr algn="just" hangingPunct="0">
              <a:lnSpc>
                <a:spcPct val="103000"/>
              </a:lnSpc>
            </a:pPr>
            <a:endParaRPr lang="en-US" altLang="zh-CN" sz="2800" b="1">
              <a:solidFill>
                <a:srgbClr val="CC0099"/>
              </a:solidFill>
              <a:latin typeface="Times New Roman" panose="02020603050405020304" pitchFamily="2" charset="0"/>
              <a:ea typeface="楷体_GB2312" pitchFamily="1" charset="-122"/>
            </a:endParaRPr>
          </a:p>
          <a:p>
            <a:pPr algn="just" hangingPunct="0">
              <a:lnSpc>
                <a:spcPct val="103000"/>
              </a:lnSpc>
            </a:pPr>
            <a:endParaRPr lang="en-US" altLang="zh-CN" sz="2800" b="1">
              <a:solidFill>
                <a:srgbClr val="CC0099"/>
              </a:solidFill>
              <a:latin typeface="Times New Roman" panose="02020603050405020304" pitchFamily="2" charset="0"/>
              <a:ea typeface="楷体_GB2312" pitchFamily="1" charset="-122"/>
            </a:endParaRPr>
          </a:p>
          <a:p>
            <a:pPr algn="just" hangingPunct="0">
              <a:lnSpc>
                <a:spcPct val="103000"/>
              </a:lnSpc>
            </a:pPr>
            <a:endParaRPr lang="en-US" altLang="zh-CN" sz="2800" b="1">
              <a:solidFill>
                <a:srgbClr val="CC0099"/>
              </a:solidFill>
              <a:latin typeface="Times New Roman" panose="02020603050405020304" pitchFamily="2" charset="0"/>
              <a:ea typeface="楷体_GB2312" pitchFamily="1" charset="-122"/>
            </a:endParaRPr>
          </a:p>
        </p:txBody>
      </p:sp>
      <p:sp>
        <p:nvSpPr>
          <p:cNvPr id="7" name="矩形 6"/>
          <p:cNvSpPr/>
          <p:nvPr/>
        </p:nvSpPr>
        <p:spPr>
          <a:xfrm>
            <a:off x="646114" y="2815829"/>
            <a:ext cx="1398587" cy="402431"/>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3200" b="1" noProof="1">
                <a:solidFill>
                  <a:srgbClr val="FF0000"/>
                </a:solidFill>
                <a:latin typeface="Times New Roman" panose="02020603050405020304" pitchFamily="2" charset="0"/>
              </a:rPr>
              <a:t>Notes:</a:t>
            </a:r>
            <a:endParaRPr lang="zh-CN" altLang="en-US" sz="3000" b="1" noProof="1">
              <a:solidFill>
                <a:srgbClr val="FF0000"/>
              </a:solidFill>
              <a:latin typeface="Times New Roman" panose="02020603050405020304" pitchFamily="2" charset="0"/>
            </a:endParaRPr>
          </a:p>
        </p:txBody>
      </p:sp>
      <p:sp>
        <p:nvSpPr>
          <p:cNvPr id="8" name="文本框 7"/>
          <p:cNvSpPr txBox="1">
            <a:spLocks noChangeArrowheads="1"/>
          </p:cNvSpPr>
          <p:nvPr/>
        </p:nvSpPr>
        <p:spPr bwMode="auto">
          <a:xfrm>
            <a:off x="788989" y="3218260"/>
            <a:ext cx="7345281" cy="523220"/>
          </a:xfrm>
          <a:prstGeom prst="rect">
            <a:avLst/>
          </a:prstGeom>
          <a:solidFill>
            <a:srgbClr val="FFFFCC"/>
          </a:solidFill>
          <a:ln w="9525">
            <a:solidFill>
              <a:srgbClr val="FFC000"/>
            </a:solidFill>
            <a:round/>
          </a:ln>
        </p:spPr>
        <p:txBody>
          <a:bodyPr wrap="none">
            <a:spAutoFit/>
          </a:bodyPr>
          <a:lstStyle/>
          <a:p>
            <a:r>
              <a:rPr lang="en-US" altLang="zh-CN" sz="2800" b="1">
                <a:solidFill>
                  <a:srgbClr val="FF0000"/>
                </a:solidFill>
                <a:latin typeface="Times New Roman" panose="02020603050405020304" pitchFamily="2" charset="0"/>
              </a:rPr>
              <a:t>trip </a:t>
            </a:r>
            <a:r>
              <a:rPr lang="zh-CN" altLang="en-US" sz="2800" b="1">
                <a:solidFill>
                  <a:srgbClr val="FF0000"/>
                </a:solidFill>
                <a:latin typeface="Times New Roman" panose="02020603050405020304" pitchFamily="2" charset="0"/>
              </a:rPr>
              <a:t>是名词，一般指</a:t>
            </a:r>
            <a:r>
              <a:rPr lang="zh-CN" altLang="en-US" sz="2800" b="1">
                <a:solidFill>
                  <a:srgbClr val="0000FF"/>
                </a:solidFill>
                <a:latin typeface="Times New Roman" panose="02020603050405020304" pitchFamily="2" charset="0"/>
              </a:rPr>
              <a:t>短</a:t>
            </a:r>
            <a:r>
              <a:rPr lang="zh-CN" altLang="en-US" sz="2800" b="1">
                <a:solidFill>
                  <a:srgbClr val="FF0000"/>
                </a:solidFill>
                <a:latin typeface="Times New Roman" panose="02020603050405020304" pitchFamily="2" charset="0"/>
              </a:rPr>
              <a:t>时间，</a:t>
            </a:r>
            <a:r>
              <a:rPr lang="zh-CN" altLang="en-US" sz="2800" b="1">
                <a:solidFill>
                  <a:srgbClr val="0000FF"/>
                </a:solidFill>
                <a:latin typeface="Times New Roman" panose="02020603050405020304" pitchFamily="2" charset="0"/>
              </a:rPr>
              <a:t>短</a:t>
            </a:r>
            <a:r>
              <a:rPr lang="zh-CN" altLang="en-US" sz="2800" b="1">
                <a:solidFill>
                  <a:srgbClr val="FF0000"/>
                </a:solidFill>
                <a:latin typeface="Times New Roman" panose="02020603050405020304" pitchFamily="2" charset="0"/>
              </a:rPr>
              <a:t>距离的旅行。</a:t>
            </a:r>
            <a:endParaRPr lang="zh-CN" altLang="en-US" sz="2800"/>
          </a:p>
        </p:txBody>
      </p:sp>
      <p:sp>
        <p:nvSpPr>
          <p:cNvPr id="9" name="文本框 8"/>
          <p:cNvSpPr txBox="1">
            <a:spLocks noChangeArrowheads="1"/>
          </p:cNvSpPr>
          <p:nvPr/>
        </p:nvSpPr>
        <p:spPr bwMode="auto">
          <a:xfrm>
            <a:off x="788989" y="3704035"/>
            <a:ext cx="7191375" cy="954107"/>
          </a:xfrm>
          <a:prstGeom prst="rect">
            <a:avLst/>
          </a:prstGeom>
          <a:solidFill>
            <a:srgbClr val="FFFFCC"/>
          </a:solidFill>
          <a:ln w="9525">
            <a:solidFill>
              <a:srgbClr val="FFC000"/>
            </a:solidFill>
            <a:round/>
          </a:ln>
        </p:spPr>
        <p:txBody>
          <a:bodyPr>
            <a:spAutoFit/>
          </a:bodyPr>
          <a:lstStyle/>
          <a:p>
            <a:r>
              <a:rPr lang="en-US" altLang="zh-CN" sz="2800" b="1">
                <a:solidFill>
                  <a:srgbClr val="FF0000"/>
                </a:solidFill>
                <a:latin typeface="Times New Roman" panose="02020603050405020304" pitchFamily="2" charset="0"/>
              </a:rPr>
              <a:t>travel </a:t>
            </a:r>
            <a:r>
              <a:rPr lang="zh-CN" altLang="en-US" sz="2800" b="1">
                <a:solidFill>
                  <a:srgbClr val="FF0000"/>
                </a:solidFill>
                <a:latin typeface="Times New Roman" panose="02020603050405020304" pitchFamily="2" charset="0"/>
              </a:rPr>
              <a:t>既可以做名词，一般指</a:t>
            </a:r>
            <a:r>
              <a:rPr lang="zh-CN" altLang="en-US" sz="2800" b="1">
                <a:solidFill>
                  <a:srgbClr val="0000FF"/>
                </a:solidFill>
                <a:latin typeface="Times New Roman" panose="02020603050405020304" pitchFamily="2" charset="0"/>
                <a:sym typeface="宋体" panose="02010600030101010101" pitchFamily="2" charset="-122"/>
              </a:rPr>
              <a:t>长</a:t>
            </a:r>
            <a:r>
              <a:rPr lang="zh-CN" altLang="en-US" sz="2800" b="1">
                <a:solidFill>
                  <a:srgbClr val="FF0000"/>
                </a:solidFill>
                <a:latin typeface="Times New Roman" panose="02020603050405020304" pitchFamily="2" charset="0"/>
              </a:rPr>
              <a:t>时间，</a:t>
            </a:r>
            <a:r>
              <a:rPr lang="zh-CN" altLang="en-US" sz="2800" b="1">
                <a:solidFill>
                  <a:srgbClr val="0000FF"/>
                </a:solidFill>
                <a:latin typeface="Times New Roman" panose="02020603050405020304" pitchFamily="2" charset="0"/>
              </a:rPr>
              <a:t>远</a:t>
            </a:r>
            <a:r>
              <a:rPr lang="zh-CN" altLang="en-US" sz="2800" b="1">
                <a:solidFill>
                  <a:srgbClr val="FF0000"/>
                </a:solidFill>
                <a:latin typeface="Times New Roman" panose="02020603050405020304" pitchFamily="2" charset="0"/>
              </a:rPr>
              <a:t>距离的</a:t>
            </a:r>
            <a:r>
              <a:rPr lang="zh-CN" altLang="en-US" sz="2800" b="1">
                <a:solidFill>
                  <a:srgbClr val="FF0000"/>
                </a:solidFill>
                <a:latin typeface="Times New Roman" panose="02020603050405020304" pitchFamily="2" charset="0"/>
                <a:sym typeface="宋体" panose="02010600030101010101" pitchFamily="2" charset="-122"/>
              </a:rPr>
              <a:t>旅行</a:t>
            </a:r>
            <a:r>
              <a:rPr lang="zh-CN" altLang="en-US" sz="2800" b="1">
                <a:solidFill>
                  <a:srgbClr val="FF0000"/>
                </a:solidFill>
                <a:latin typeface="Times New Roman" panose="02020603050405020304" pitchFamily="2" charset="0"/>
              </a:rPr>
              <a:t>；也可以做动词。</a:t>
            </a:r>
            <a:endParaRPr lang="zh-CN" altLang="en-US" sz="2800"/>
          </a:p>
        </p:txBody>
      </p:sp>
      <p:sp>
        <p:nvSpPr>
          <p:cNvPr id="10" name="文本框 9"/>
          <p:cNvSpPr txBox="1"/>
          <p:nvPr/>
        </p:nvSpPr>
        <p:spPr>
          <a:xfrm>
            <a:off x="564516" y="555293"/>
            <a:ext cx="7906385" cy="1938992"/>
          </a:xfrm>
          <a:prstGeom prst="rect">
            <a:avLst/>
          </a:prstGeom>
          <a:gradFill>
            <a:gsLst>
              <a:gs pos="43000">
                <a:srgbClr val="FFCCFF"/>
              </a:gs>
              <a:gs pos="96000">
                <a:srgbClr val="FFFFFF"/>
              </a:gs>
            </a:gsLst>
            <a:path path="circle">
              <a:fillToRect t="100000" r="100000"/>
            </a:path>
            <a:tileRect l="-100000" b="-100000"/>
          </a:gradFill>
          <a:ln>
            <a:solidFill>
              <a:srgbClr val="CC0099"/>
            </a:solidFill>
          </a:ln>
        </p:spPr>
        <p:txBody>
          <a:bodyPr>
            <a:spAutoFit/>
          </a:bodyPr>
          <a:lstStyle/>
          <a:p>
            <a:pPr>
              <a:spcBef>
                <a:spcPct val="50000"/>
              </a:spcBef>
            </a:pPr>
            <a:r>
              <a:rPr lang="en-US" altLang="zh-CN" sz="4000" b="1" noProof="1">
                <a:solidFill>
                  <a:srgbClr val="FF0000"/>
                </a:solidFill>
                <a:latin typeface="Times New Roman" panose="02020603050405020304" pitchFamily="2" charset="0"/>
                <a:cs typeface="+mn-ea"/>
                <a:sym typeface="+mn-ea"/>
              </a:rPr>
              <a:t>   I will </a:t>
            </a:r>
            <a:r>
              <a:rPr lang="en-US" altLang="zh-CN" sz="4000" b="1" u="sng" noProof="1">
                <a:solidFill>
                  <a:srgbClr val="0000FF"/>
                </a:solidFill>
                <a:latin typeface="Times New Roman" panose="02020603050405020304" pitchFamily="2" charset="0"/>
                <a:cs typeface="+mn-ea"/>
                <a:sym typeface="+mn-ea"/>
              </a:rPr>
              <a:t>travel</a:t>
            </a:r>
            <a:r>
              <a:rPr lang="en-US" altLang="zh-CN" sz="4000" b="1" noProof="1">
                <a:solidFill>
                  <a:srgbClr val="FF0000"/>
                </a:solidFill>
                <a:latin typeface="Times New Roman" panose="02020603050405020304" pitchFamily="2" charset="0"/>
                <a:cs typeface="+mn-ea"/>
                <a:sym typeface="+mn-ea"/>
              </a:rPr>
              <a:t> around the country with his family. I can learn a lot from the </a:t>
            </a:r>
            <a:r>
              <a:rPr lang="en-US" altLang="zh-CN" sz="4000" b="1" u="sng" noProof="1">
                <a:solidFill>
                  <a:srgbClr val="0000FF"/>
                </a:solidFill>
                <a:latin typeface="Times New Roman" panose="02020603050405020304" pitchFamily="2" charset="0"/>
                <a:cs typeface="+mn-ea"/>
                <a:sym typeface="+mn-ea"/>
              </a:rPr>
              <a:t>trip</a:t>
            </a:r>
            <a:r>
              <a:rPr lang="en-US" altLang="zh-CN" sz="4000" b="1" noProof="1">
                <a:solidFill>
                  <a:srgbClr val="FF0000"/>
                </a:solidFill>
                <a:latin typeface="Times New Roman" panose="02020603050405020304" pitchFamily="2" charset="0"/>
                <a:cs typeface="+mn-ea"/>
                <a:sym typeface="+mn-ea"/>
              </a:rPr>
              <a:t>s. </a:t>
            </a:r>
            <a:endParaRPr lang="zh-CN" altLang="en-US" sz="4000" b="1" noProof="1">
              <a:solidFill>
                <a:srgbClr val="FF0000"/>
              </a:solidFill>
              <a:latin typeface="Times New Roman" panose="02020603050405020304" pitchFamily="2" charset="0"/>
              <a:cs typeface="+mn-ea"/>
              <a:sym typeface="+mn-ea"/>
            </a:endParaRPr>
          </a:p>
        </p:txBody>
      </p:sp>
      <p:sp>
        <p:nvSpPr>
          <p:cNvPr id="2" name="矩形 1"/>
          <p:cNvSpPr/>
          <p:nvPr/>
        </p:nvSpPr>
        <p:spPr>
          <a:xfrm>
            <a:off x="3389313" y="1538288"/>
            <a:ext cx="4679950" cy="80962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endParaRPr lang="zh-CN" altLang="en-US" sz="40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box(in)">
                                      <p:cBhvr>
                                        <p:cTn id="11" dur="1000"/>
                                        <p:tgtEl>
                                          <p:spTgt spid="17411"/>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edg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nimBg="1"/>
      <p:bldP spid="7" grpId="0" bldLvl="0" animBg="1"/>
      <p:bldP spid="8" grpId="0" bldLvl="0" animBg="1"/>
      <p:bldP spid="9" grpId="0" bldLvl="0" animBg="1"/>
      <p:bldP spid="10" grpId="0" uiExpan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3" name="图片 4" descr="23"/>
          <p:cNvPicPr>
            <a:picLocks noChangeAspect="1" noChangeArrowheads="1"/>
          </p:cNvPicPr>
          <p:nvPr/>
        </p:nvPicPr>
        <p:blipFill>
          <a:blip r:embed="rId3" cstate="email"/>
          <a:srcRect/>
          <a:stretch>
            <a:fillRect/>
          </a:stretch>
        </p:blipFill>
        <p:spPr bwMode="auto">
          <a:xfrm flipH="1">
            <a:off x="1066800" y="2045494"/>
            <a:ext cx="315595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圆角矩形标注 10"/>
          <p:cNvSpPr/>
          <p:nvPr/>
        </p:nvSpPr>
        <p:spPr>
          <a:xfrm>
            <a:off x="1065531" y="206216"/>
            <a:ext cx="5208905" cy="1574483"/>
          </a:xfrm>
          <a:prstGeom prst="wedgeRoundRectCallout">
            <a:avLst>
              <a:gd name="adj1" fmla="val -14165"/>
              <a:gd name="adj2" fmla="val 68693"/>
              <a:gd name="adj3" fmla="val 16667"/>
            </a:avLst>
          </a:prstGeom>
          <a:gradFill>
            <a:gsLst>
              <a:gs pos="43000">
                <a:srgbClr val="FFCCFF"/>
              </a:gs>
              <a:gs pos="96000">
                <a:srgbClr val="FFFFFF"/>
              </a:gs>
            </a:gsLst>
            <a:path path="circle">
              <a:fillToRect t="100000" r="100000"/>
            </a:path>
            <a:tileRect l="-100000" b="-100000"/>
          </a:gra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3200" b="1" noProof="1">
                <a:solidFill>
                  <a:srgbClr val="0000FF"/>
                </a:solidFill>
                <a:latin typeface="Times New Roman" panose="02020603050405020304" pitchFamily="2" charset="0"/>
                <a:sym typeface="+mn-ea"/>
              </a:rPr>
              <a:t>   </a:t>
            </a:r>
            <a:r>
              <a:rPr lang="en-US" altLang="zh-CN" sz="4000" b="1" noProof="1">
                <a:solidFill>
                  <a:srgbClr val="0000FF"/>
                </a:solidFill>
                <a:latin typeface="Times New Roman" panose="02020603050405020304" pitchFamily="2" charset="0"/>
                <a:sym typeface="+mn-ea"/>
              </a:rPr>
              <a:t>I can                   from the </a:t>
            </a:r>
            <a:r>
              <a:rPr lang="en-US" altLang="zh-CN" sz="4000" b="1" noProof="1">
                <a:solidFill>
                  <a:srgbClr val="FF0000"/>
                </a:solidFill>
                <a:latin typeface="Times New Roman" panose="02020603050405020304" pitchFamily="2" charset="0"/>
                <a:sym typeface="+mn-ea"/>
              </a:rPr>
              <a:t>trip</a:t>
            </a:r>
            <a:r>
              <a:rPr lang="en-US" altLang="zh-CN" sz="4000" b="1" noProof="1">
                <a:solidFill>
                  <a:srgbClr val="0000FF"/>
                </a:solidFill>
                <a:latin typeface="Times New Roman" panose="02020603050405020304" pitchFamily="2" charset="0"/>
                <a:sym typeface="+mn-ea"/>
              </a:rPr>
              <a:t>s.</a:t>
            </a:r>
            <a:endParaRPr lang="zh-CN" altLang="en-US" sz="4000" noProof="1"/>
          </a:p>
        </p:txBody>
      </p:sp>
      <p:sp>
        <p:nvSpPr>
          <p:cNvPr id="12" name="文本框 11"/>
          <p:cNvSpPr txBox="1">
            <a:spLocks noChangeArrowheads="1"/>
          </p:cNvSpPr>
          <p:nvPr/>
        </p:nvSpPr>
        <p:spPr bwMode="auto">
          <a:xfrm>
            <a:off x="3201989" y="483394"/>
            <a:ext cx="27927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C00000"/>
                </a:solidFill>
                <a:latin typeface="Times New Roman" panose="02020603050405020304" pitchFamily="2" charset="0"/>
                <a:sym typeface="宋体" panose="02010600030101010101" pitchFamily="2" charset="-122"/>
              </a:rPr>
              <a:t>learn a lot  </a:t>
            </a:r>
            <a:r>
              <a:rPr lang="en-US" altLang="zh-CN" sz="4000" b="1">
                <a:solidFill>
                  <a:srgbClr val="0000FF"/>
                </a:solidFill>
                <a:latin typeface="Times New Roman" panose="02020603050405020304" pitchFamily="2" charset="0"/>
                <a:sym typeface="宋体" panose="02010600030101010101" pitchFamily="2" charset="-122"/>
              </a:rPr>
              <a:t> </a:t>
            </a:r>
            <a:endParaRPr lang="zh-CN" altLang="en-US" sz="4000"/>
          </a:p>
        </p:txBody>
      </p:sp>
      <p:sp>
        <p:nvSpPr>
          <p:cNvPr id="28676" name="标题 1"/>
          <p:cNvSpPr>
            <a:spLocks noGrp="1" noChangeArrowheads="1"/>
          </p:cNvSpPr>
          <p:nvPr>
            <p:ph type="title"/>
          </p:nvPr>
        </p:nvSpPr>
        <p:spPr/>
        <p:txBody>
          <a:bodyPr/>
          <a:lstStyle/>
          <a:p>
            <a:endParaRPr lang="zh-CN" altLang="en-US" smtClean="0"/>
          </a:p>
        </p:txBody>
      </p:sp>
      <p:pic>
        <p:nvPicPr>
          <p:cNvPr id="4" name="内容占位符 3"/>
          <p:cNvPicPr>
            <a:picLocks noGrp="1" noChangeAspect="1" noChangeArrowheads="1"/>
          </p:cNvPicPr>
          <p:nvPr>
            <p:ph idx="1"/>
          </p:nvPr>
        </p:nvPicPr>
        <p:blipFill>
          <a:blip r:embed="rId4"/>
          <a:srcRect/>
          <a:stretch>
            <a:fillRect/>
          </a:stretch>
        </p:blipFill>
        <p:spPr>
          <a:xfrm>
            <a:off x="-26988" y="-21432"/>
            <a:ext cx="9197976" cy="5500688"/>
          </a:xfrm>
        </p:spPr>
      </p:pic>
      <p:sp>
        <p:nvSpPr>
          <p:cNvPr id="9" name="圆角矩形 8"/>
          <p:cNvSpPr/>
          <p:nvPr/>
        </p:nvSpPr>
        <p:spPr>
          <a:xfrm>
            <a:off x="-26988" y="4537472"/>
            <a:ext cx="2786063" cy="941784"/>
          </a:xfrm>
          <a:prstGeom prst="roundRect">
            <a:avLst/>
          </a:prstGeom>
          <a:solidFill>
            <a:srgbClr val="45A3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8" name="椭圆 17"/>
          <p:cNvSpPr/>
          <p:nvPr/>
        </p:nvSpPr>
        <p:spPr>
          <a:xfrm>
            <a:off x="4983164" y="1283494"/>
            <a:ext cx="1736725" cy="981075"/>
          </a:xfrm>
          <a:prstGeom prst="ellipse">
            <a:avLst/>
          </a:prstGeom>
          <a:noFill/>
          <a:ln w="66675">
            <a:solidFill>
              <a:srgbClr val="FF0000"/>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6" name="椭圆 15"/>
          <p:cNvSpPr/>
          <p:nvPr/>
        </p:nvSpPr>
        <p:spPr>
          <a:xfrm>
            <a:off x="3017839" y="3748088"/>
            <a:ext cx="1381125" cy="1143000"/>
          </a:xfrm>
          <a:prstGeom prst="ellipse">
            <a:avLst/>
          </a:prstGeom>
          <a:noFill/>
          <a:ln w="66675">
            <a:solidFill>
              <a:srgbClr val="FF0000"/>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7" name="椭圆 16"/>
          <p:cNvSpPr/>
          <p:nvPr/>
        </p:nvSpPr>
        <p:spPr>
          <a:xfrm>
            <a:off x="1187451" y="1063229"/>
            <a:ext cx="1571625" cy="1314450"/>
          </a:xfrm>
          <a:prstGeom prst="ellipse">
            <a:avLst/>
          </a:prstGeom>
          <a:noFill/>
          <a:ln w="66675">
            <a:solidFill>
              <a:srgbClr val="FF0000"/>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pic>
        <p:nvPicPr>
          <p:cNvPr id="7" name="图片 6"/>
          <p:cNvPicPr>
            <a:picLocks noChangeAspect="1" noChangeArrowheads="1"/>
          </p:cNvPicPr>
          <p:nvPr/>
        </p:nvPicPr>
        <p:blipFill>
          <a:blip r:embed="rId5" cstate="email"/>
          <a:srcRect/>
          <a:stretch>
            <a:fillRect/>
          </a:stretch>
        </p:blipFill>
        <p:spPr bwMode="auto">
          <a:xfrm>
            <a:off x="4730751" y="872729"/>
            <a:ext cx="2620963" cy="150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6" cstate="email"/>
          <a:srcRect/>
          <a:stretch>
            <a:fillRect/>
          </a:stretch>
        </p:blipFill>
        <p:spPr bwMode="auto">
          <a:xfrm>
            <a:off x="1065213" y="872729"/>
            <a:ext cx="2227262" cy="150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noChangeArrowheads="1"/>
          </p:cNvPicPr>
          <p:nvPr/>
        </p:nvPicPr>
        <p:blipFill>
          <a:blip r:embed="rId7" cstate="email"/>
          <a:srcRect/>
          <a:stretch>
            <a:fillRect/>
          </a:stretch>
        </p:blipFill>
        <p:spPr bwMode="auto">
          <a:xfrm>
            <a:off x="1968500" y="3480197"/>
            <a:ext cx="2762250" cy="136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7172"/>
          <p:cNvSpPr txBox="1">
            <a:spLocks noChangeArrowheads="1"/>
          </p:cNvSpPr>
          <p:nvPr/>
        </p:nvSpPr>
        <p:spPr bwMode="auto">
          <a:xfrm>
            <a:off x="457200" y="2431257"/>
            <a:ext cx="7823200" cy="1426416"/>
          </a:xfrm>
          <a:prstGeom prst="rect">
            <a:avLst/>
          </a:prstGeom>
          <a:gradFill rotWithShape="0">
            <a:gsLst>
              <a:gs pos="0">
                <a:srgbClr val="FFFFFF"/>
              </a:gs>
              <a:gs pos="100000">
                <a:srgbClr val="FFCCFF"/>
              </a:gs>
            </a:gsLst>
            <a:lin ang="2700000" scaled="1"/>
          </a:gradFill>
          <a:ln w="9525">
            <a:solidFill>
              <a:srgbClr val="FF00FF"/>
            </a:solidFill>
            <a:miter lim="800000"/>
          </a:ln>
        </p:spPr>
        <p:txBody>
          <a:bodyPr lIns="90170" tIns="46990" rIns="90170" bIns="46990">
            <a:spAutoFit/>
          </a:bodyPr>
          <a:lstStyle/>
          <a:p>
            <a:pPr hangingPunct="0">
              <a:lnSpc>
                <a:spcPct val="103000"/>
              </a:lnSpc>
            </a:pPr>
            <a:r>
              <a:rPr lang="en-US" altLang="en-US" sz="2800" b="1">
                <a:solidFill>
                  <a:srgbClr val="CC0000"/>
                </a:solidFill>
                <a:latin typeface="Times New Roman" panose="02020603050405020304" pitchFamily="2" charset="0"/>
                <a:ea typeface="楷体_GB2312" pitchFamily="1" charset="-122"/>
              </a:rPr>
              <a:t>Different places different cultures, different places different customs.</a:t>
            </a:r>
          </a:p>
          <a:p>
            <a:pPr hangingPunct="0">
              <a:lnSpc>
                <a:spcPct val="103000"/>
              </a:lnSpc>
            </a:pPr>
            <a:r>
              <a:rPr lang="en-US" altLang="en-US" sz="2800" b="1">
                <a:solidFill>
                  <a:srgbClr val="CC0000"/>
                </a:solidFill>
                <a:latin typeface="Times New Roman" panose="02020603050405020304" pitchFamily="2" charset="0"/>
                <a:ea typeface="楷体_GB2312" pitchFamily="1" charset="-122"/>
              </a:rPr>
              <a:t>(</a:t>
            </a:r>
            <a:r>
              <a:rPr lang="zh-CN" altLang="en-US" sz="2400" b="1">
                <a:solidFill>
                  <a:srgbClr val="CC0000"/>
                </a:solidFill>
                <a:latin typeface="Times New Roman" panose="02020603050405020304" pitchFamily="2" charset="0"/>
                <a:ea typeface="楷体_GB2312" pitchFamily="1" charset="-122"/>
              </a:rPr>
              <a:t>不同的地方有不同的文化，不同的地方有不同的风俗。</a:t>
            </a:r>
            <a:r>
              <a:rPr lang="en-US" altLang="en-US" sz="2800" b="1">
                <a:solidFill>
                  <a:srgbClr val="CC0000"/>
                </a:solidFill>
                <a:latin typeface="Times New Roman" panose="02020603050405020304" pitchFamily="2" charset="0"/>
                <a:ea typeface="楷体_GB2312" pitchFamily="1"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1" nodeType="clickEffect">
                                  <p:stCondLst>
                                    <p:cond delay="0"/>
                                  </p:stCondLst>
                                  <p:childTnLst>
                                    <p:animScale>
                                      <p:cBhvr>
                                        <p:cTn id="6" dur="2000" fill="hold"/>
                                        <p:tgtEl>
                                          <p:spTgt spid="1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7"/>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nodeType="clickEffect">
                                  <p:stCondLst>
                                    <p:cond delay="0"/>
                                  </p:stCondLst>
                                  <p:childTnLst>
                                    <p:animScale>
                                      <p:cBhvr>
                                        <p:cTn id="38" dur="2000" fill="hold"/>
                                        <p:tgtEl>
                                          <p:spTgt spid="5"/>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8"/>
                                        </p:tgtEl>
                                      </p:cBhvr>
                                      <p:by x="150000" y="150000"/>
                                    </p:animScale>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9" grpId="0" animBg="1"/>
      <p:bldP spid="18" grpId="0" bldLvl="0" animBg="1"/>
      <p:bldP spid="16" grpId="0" bldLvl="0" animBg="1"/>
      <p:bldP spid="17" grpId="0" bldLvl="0" animBg="1"/>
      <p:bldP spid="1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1" name="图片 5" descr="07"/>
          <p:cNvPicPr>
            <a:picLocks noChangeAspect="1" noChangeArrowheads="1"/>
          </p:cNvPicPr>
          <p:nvPr/>
        </p:nvPicPr>
        <p:blipFill>
          <a:blip r:embed="rId2" cstate="email"/>
          <a:srcRect/>
          <a:stretch>
            <a:fillRect/>
          </a:stretch>
        </p:blipFill>
        <p:spPr bwMode="auto">
          <a:xfrm>
            <a:off x="4178300" y="2474119"/>
            <a:ext cx="3278188" cy="197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SQL7XOLF_8`59O8FNTA_NJF"/>
          <p:cNvPicPr>
            <a:picLocks noChangeAspect="1" noChangeArrowheads="1"/>
          </p:cNvPicPr>
          <p:nvPr/>
        </p:nvPicPr>
        <p:blipFill>
          <a:blip r:embed="rId3"/>
          <a:srcRect/>
          <a:stretch>
            <a:fillRect/>
          </a:stretch>
        </p:blipFill>
        <p:spPr bwMode="auto">
          <a:xfrm>
            <a:off x="4194175" y="376238"/>
            <a:ext cx="3297238" cy="191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图片 4" descr="23"/>
          <p:cNvPicPr>
            <a:picLocks noChangeAspect="1" noChangeArrowheads="1"/>
          </p:cNvPicPr>
          <p:nvPr/>
        </p:nvPicPr>
        <p:blipFill>
          <a:blip r:embed="rId4" cstate="email"/>
          <a:srcRect/>
          <a:stretch>
            <a:fillRect/>
          </a:stretch>
        </p:blipFill>
        <p:spPr bwMode="auto">
          <a:xfrm flipH="1">
            <a:off x="968376" y="1772841"/>
            <a:ext cx="27971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5021264" y="553641"/>
            <a:ext cx="1736725" cy="1528763"/>
          </a:xfrm>
          <a:prstGeom prst="ellipse">
            <a:avLst/>
          </a:prstGeom>
          <a:noFill/>
          <a:ln w="66675">
            <a:solidFill>
              <a:srgbClr val="FF0000"/>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7" name="圆角矩形标注 6"/>
          <p:cNvSpPr/>
          <p:nvPr/>
        </p:nvSpPr>
        <p:spPr>
          <a:xfrm>
            <a:off x="623569" y="316706"/>
            <a:ext cx="3308350" cy="1023938"/>
          </a:xfrm>
          <a:prstGeom prst="wedgeRoundRectCallout">
            <a:avLst>
              <a:gd name="adj1" fmla="val -5815"/>
              <a:gd name="adj2" fmla="val 100790"/>
              <a:gd name="adj3" fmla="val 16667"/>
            </a:avLst>
          </a:prstGeom>
          <a:gradFill>
            <a:gsLst>
              <a:gs pos="43000">
                <a:srgbClr val="FFCCFF"/>
              </a:gs>
              <a:gs pos="96000">
                <a:srgbClr val="FFFFFF"/>
              </a:gs>
            </a:gsLst>
            <a:path path="circle">
              <a:fillToRect t="100000" r="100000"/>
            </a:path>
            <a:tileRect l="-100000" b="-100000"/>
          </a:gra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b="1" noProof="1">
                <a:solidFill>
                  <a:srgbClr val="FF0000"/>
                </a:solidFill>
                <a:latin typeface="Times New Roman" panose="02020603050405020304" pitchFamily="2" charset="0"/>
              </a:rPr>
              <a:t>I want to be a </a:t>
            </a:r>
            <a:r>
              <a:rPr lang="en-US" altLang="zh-CN" sz="2800" b="1" noProof="1">
                <a:solidFill>
                  <a:srgbClr val="0000FF"/>
                </a:solidFill>
                <a:latin typeface="Times New Roman" panose="02020603050405020304" pitchFamily="2" charset="0"/>
              </a:rPr>
              <a:t>swimming star</a:t>
            </a:r>
            <a:r>
              <a:rPr lang="en-US" altLang="zh-CN" sz="2800" b="1" noProof="1">
                <a:solidFill>
                  <a:srgbClr val="FF0000"/>
                </a:solidFill>
                <a:latin typeface="Times New Roman" panose="02020603050405020304" pitchFamily="2" charset="0"/>
              </a:rPr>
              <a:t> in middle school.</a:t>
            </a:r>
            <a:endParaRPr lang="zh-CN" altLang="en-US" sz="2800" b="1" noProof="1">
              <a:solidFill>
                <a:srgbClr val="FF0000"/>
              </a:solidFill>
              <a:latin typeface="Times New Roman" panose="020206030504050203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blinds(horizontal)">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表格 4"/>
          <p:cNvGraphicFramePr/>
          <p:nvPr/>
        </p:nvGraphicFramePr>
        <p:xfrm>
          <a:off x="531496" y="765803"/>
          <a:ext cx="8155305" cy="409765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157095">
                  <a:extLst>
                    <a:ext uri="{9D8B030D-6E8A-4147-A177-3AD203B41FA5}">
                      <a16:colId xmlns:a16="http://schemas.microsoft.com/office/drawing/2014/main" val="20000"/>
                    </a:ext>
                  </a:extLst>
                </a:gridCol>
                <a:gridCol w="2651760">
                  <a:extLst>
                    <a:ext uri="{9D8B030D-6E8A-4147-A177-3AD203B41FA5}">
                      <a16:colId xmlns:a16="http://schemas.microsoft.com/office/drawing/2014/main" val="20001"/>
                    </a:ext>
                  </a:extLst>
                </a:gridCol>
                <a:gridCol w="3346450">
                  <a:extLst>
                    <a:ext uri="{9D8B030D-6E8A-4147-A177-3AD203B41FA5}">
                      <a16:colId xmlns:a16="http://schemas.microsoft.com/office/drawing/2014/main" val="20002"/>
                    </a:ext>
                  </a:extLst>
                </a:gridCol>
              </a:tblGrid>
              <a:tr h="583406">
                <a:tc>
                  <a:txBody>
                    <a:bodyPr/>
                    <a:lstStyle/>
                    <a:p>
                      <a:pPr algn="ctr">
                        <a:buNone/>
                      </a:pPr>
                      <a:r>
                        <a:rPr lang="en-US" altLang="zh-CN" sz="3000" b="1">
                          <a:solidFill>
                            <a:srgbClr val="FF0000"/>
                          </a:solidFill>
                          <a:latin typeface="Times New Roman" panose="02020603050405020304" pitchFamily="2" charset="0"/>
                        </a:rPr>
                        <a:t>Name</a:t>
                      </a:r>
                    </a:p>
                  </a:txBody>
                  <a:tcPr marT="34290" marB="34290">
                    <a:gradFill>
                      <a:gsLst>
                        <a:gs pos="100000">
                          <a:srgbClr val="FFCCFF"/>
                        </a:gs>
                        <a:gs pos="100000">
                          <a:srgbClr val="838309"/>
                        </a:gs>
                      </a:gsLst>
                      <a:lin ang="5400000" scaled="0"/>
                    </a:gradFill>
                  </a:tcPr>
                </a:tc>
                <a:tc>
                  <a:txBody>
                    <a:bodyPr/>
                    <a:lstStyle/>
                    <a:p>
                      <a:pPr algn="ctr">
                        <a:buNone/>
                      </a:pPr>
                      <a:r>
                        <a:rPr lang="en-US" altLang="zh-CN" sz="3000" b="1">
                          <a:solidFill>
                            <a:srgbClr val="FF0000"/>
                          </a:solidFill>
                          <a:latin typeface="Times New Roman" panose="02020603050405020304" pitchFamily="2" charset="0"/>
                        </a:rPr>
                        <a:t>Feelings</a:t>
                      </a:r>
                    </a:p>
                  </a:txBody>
                  <a:tcPr marT="34290" marB="34290">
                    <a:gradFill>
                      <a:gsLst>
                        <a:gs pos="100000">
                          <a:srgbClr val="FFCCFF"/>
                        </a:gs>
                        <a:gs pos="100000">
                          <a:srgbClr val="838309"/>
                        </a:gs>
                      </a:gsLst>
                      <a:lin ang="5400000" scaled="0"/>
                    </a:gradFill>
                  </a:tcPr>
                </a:tc>
                <a:tc>
                  <a:txBody>
                    <a:bodyPr/>
                    <a:lstStyle/>
                    <a:p>
                      <a:pPr algn="ctr">
                        <a:buNone/>
                      </a:pPr>
                      <a:r>
                        <a:rPr lang="en-US" altLang="zh-CN" sz="3300" b="1">
                          <a:solidFill>
                            <a:srgbClr val="FF0000"/>
                          </a:solidFill>
                          <a:latin typeface="Times New Roman" panose="02020603050405020304" pitchFamily="2" charset="0"/>
                        </a:rPr>
                        <a:t>Why</a:t>
                      </a:r>
                    </a:p>
                  </a:txBody>
                  <a:tcPr marT="34290" marB="34290">
                    <a:gradFill>
                      <a:gsLst>
                        <a:gs pos="100000">
                          <a:srgbClr val="FFCCFF"/>
                        </a:gs>
                        <a:gs pos="100000">
                          <a:srgbClr val="838309"/>
                        </a:gs>
                      </a:gsLst>
                      <a:lin ang="5400000" scaled="0"/>
                    </a:gradFill>
                  </a:tcPr>
                </a:tc>
                <a:extLst>
                  <a:ext uri="{0D108BD9-81ED-4DB2-BD59-A6C34878D82A}">
                    <a16:rowId xmlns:a16="http://schemas.microsoft.com/office/drawing/2014/main" val="10000"/>
                  </a:ext>
                </a:extLst>
              </a:tr>
              <a:tr h="1267301">
                <a:tc>
                  <a:txBody>
                    <a:bodyPr/>
                    <a:lstStyle/>
                    <a:p>
                      <a:pPr algn="ctr">
                        <a:buNone/>
                      </a:pPr>
                      <a:r>
                        <a:rPr lang="en-US" altLang="zh-CN" sz="2400" b="1">
                          <a:solidFill>
                            <a:srgbClr val="0000FF"/>
                          </a:solidFill>
                          <a:latin typeface="Times New Roman" panose="02020603050405020304" pitchFamily="2" charset="0"/>
                        </a:rPr>
                        <a:t>Guo Yang</a:t>
                      </a:r>
                    </a:p>
                  </a:txBody>
                  <a:tcPr marT="34290" marB="34290">
                    <a:gradFill>
                      <a:gsLst>
                        <a:gs pos="100000">
                          <a:srgbClr val="FFCCFF"/>
                        </a:gs>
                        <a:gs pos="100000">
                          <a:srgbClr val="838309"/>
                        </a:gs>
                      </a:gsLst>
                      <a:lin ang="5400000" scaled="0"/>
                    </a:gradFill>
                  </a:tcPr>
                </a:tc>
                <a:tc>
                  <a:txBody>
                    <a:bodyPr/>
                    <a:lstStyle/>
                    <a:p>
                      <a:pPr algn="ctr">
                        <a:buNone/>
                      </a:pPr>
                      <a:endParaRPr lang="en-US" altLang="zh-CN" sz="2100" b="1">
                        <a:latin typeface="Times New Roman" panose="02020603050405020304" pitchFamily="2" charset="0"/>
                      </a:endParaRPr>
                    </a:p>
                  </a:txBody>
                  <a:tcPr marT="34290" marB="34290">
                    <a:gradFill>
                      <a:gsLst>
                        <a:gs pos="100000">
                          <a:srgbClr val="FFCCFF"/>
                        </a:gs>
                        <a:gs pos="100000">
                          <a:srgbClr val="838309"/>
                        </a:gs>
                      </a:gsLst>
                      <a:lin ang="5400000" scaled="0"/>
                    </a:gradFill>
                  </a:tcPr>
                </a:tc>
                <a:tc>
                  <a:txBody>
                    <a:bodyPr/>
                    <a:lstStyle/>
                    <a:p>
                      <a:pPr algn="ctr">
                        <a:buNone/>
                      </a:pPr>
                      <a:endParaRPr lang="en-US" altLang="zh-CN" sz="2100" b="1">
                        <a:latin typeface="Times New Roman" panose="02020603050405020304" pitchFamily="2" charset="0"/>
                      </a:endParaRPr>
                    </a:p>
                  </a:txBody>
                  <a:tcPr marT="34290" marB="34290">
                    <a:gradFill>
                      <a:gsLst>
                        <a:gs pos="100000">
                          <a:srgbClr val="FFCCFF"/>
                        </a:gs>
                        <a:gs pos="100000">
                          <a:srgbClr val="838309"/>
                        </a:gs>
                      </a:gsLst>
                      <a:lin ang="5400000" scaled="0"/>
                    </a:gradFill>
                  </a:tcPr>
                </a:tc>
                <a:extLst>
                  <a:ext uri="{0D108BD9-81ED-4DB2-BD59-A6C34878D82A}">
                    <a16:rowId xmlns:a16="http://schemas.microsoft.com/office/drawing/2014/main" val="10001"/>
                  </a:ext>
                </a:extLst>
              </a:tr>
              <a:tr h="1081088">
                <a:tc>
                  <a:txBody>
                    <a:bodyPr/>
                    <a:lstStyle/>
                    <a:p>
                      <a:pPr algn="ctr">
                        <a:buNone/>
                      </a:pPr>
                      <a:r>
                        <a:rPr lang="en-US" altLang="zh-CN" sz="2400" b="1">
                          <a:solidFill>
                            <a:srgbClr val="0000FF"/>
                          </a:solidFill>
                          <a:latin typeface="Times New Roman" panose="02020603050405020304" pitchFamily="2" charset="0"/>
                          <a:sym typeface="+mn-ea"/>
                        </a:rPr>
                        <a:t>Jenny</a:t>
                      </a:r>
                    </a:p>
                  </a:txBody>
                  <a:tcPr marT="34290" marB="34290">
                    <a:gradFill>
                      <a:gsLst>
                        <a:gs pos="100000">
                          <a:srgbClr val="FFCCFF"/>
                        </a:gs>
                        <a:gs pos="100000">
                          <a:srgbClr val="838309"/>
                        </a:gs>
                      </a:gsLst>
                      <a:lin ang="5400000" scaled="0"/>
                    </a:gradFill>
                  </a:tcPr>
                </a:tc>
                <a:tc>
                  <a:txBody>
                    <a:bodyPr/>
                    <a:lstStyle/>
                    <a:p>
                      <a:pPr algn="ctr">
                        <a:buNone/>
                      </a:pPr>
                      <a:endParaRPr lang="en-US" altLang="zh-CN" sz="3600" b="1">
                        <a:latin typeface="Times New Roman" panose="02020603050405020304" pitchFamily="2" charset="0"/>
                        <a:sym typeface="+mn-ea"/>
                      </a:endParaRPr>
                    </a:p>
                  </a:txBody>
                  <a:tcPr marT="34290" marB="34290">
                    <a:gradFill>
                      <a:gsLst>
                        <a:gs pos="100000">
                          <a:srgbClr val="FFCCFF"/>
                        </a:gs>
                        <a:gs pos="100000">
                          <a:srgbClr val="838309"/>
                        </a:gs>
                      </a:gsLst>
                      <a:lin ang="5400000" scaled="0"/>
                    </a:gradFill>
                  </a:tcPr>
                </a:tc>
                <a:tc>
                  <a:txBody>
                    <a:bodyPr/>
                    <a:lstStyle/>
                    <a:p>
                      <a:pPr algn="ctr">
                        <a:buNone/>
                      </a:pPr>
                      <a:endParaRPr lang="en-US" altLang="zh-CN" sz="2100" b="1">
                        <a:latin typeface="Times New Roman" panose="02020603050405020304" pitchFamily="2" charset="0"/>
                      </a:endParaRPr>
                    </a:p>
                  </a:txBody>
                  <a:tcPr marT="34290" marB="34290">
                    <a:gradFill>
                      <a:gsLst>
                        <a:gs pos="100000">
                          <a:srgbClr val="FFCCFF"/>
                        </a:gs>
                        <a:gs pos="100000">
                          <a:srgbClr val="838309"/>
                        </a:gs>
                      </a:gsLst>
                      <a:lin ang="5400000" scaled="0"/>
                    </a:gradFill>
                  </a:tcPr>
                </a:tc>
                <a:extLst>
                  <a:ext uri="{0D108BD9-81ED-4DB2-BD59-A6C34878D82A}">
                    <a16:rowId xmlns:a16="http://schemas.microsoft.com/office/drawing/2014/main" val="10002"/>
                  </a:ext>
                </a:extLst>
              </a:tr>
              <a:tr h="1165860">
                <a:tc>
                  <a:txBody>
                    <a:bodyPr/>
                    <a:lstStyle/>
                    <a:p>
                      <a:pPr algn="ctr">
                        <a:buNone/>
                      </a:pPr>
                      <a:r>
                        <a:rPr lang="en-US" altLang="zh-CN" sz="2400" b="1">
                          <a:solidFill>
                            <a:srgbClr val="0000FF"/>
                          </a:solidFill>
                          <a:latin typeface="Times New Roman" panose="02020603050405020304" pitchFamily="2" charset="0"/>
                        </a:rPr>
                        <a:t>Li Ming</a:t>
                      </a:r>
                    </a:p>
                  </a:txBody>
                  <a:tcPr marT="34290" marB="34290">
                    <a:gradFill>
                      <a:gsLst>
                        <a:gs pos="100000">
                          <a:srgbClr val="FFCCFF"/>
                        </a:gs>
                        <a:gs pos="100000">
                          <a:srgbClr val="838309"/>
                        </a:gs>
                      </a:gsLst>
                      <a:lin ang="5400000" scaled="0"/>
                    </a:gradFill>
                  </a:tcPr>
                </a:tc>
                <a:tc>
                  <a:txBody>
                    <a:bodyPr/>
                    <a:lstStyle/>
                    <a:p>
                      <a:pPr algn="ctr">
                        <a:buNone/>
                      </a:pPr>
                      <a:endParaRPr lang="en-US" altLang="zh-CN" sz="1800" b="1">
                        <a:latin typeface="Times New Roman" panose="02020603050405020304" pitchFamily="2" charset="0"/>
                      </a:endParaRPr>
                    </a:p>
                    <a:p>
                      <a:pPr algn="ctr">
                        <a:buNone/>
                      </a:pPr>
                      <a:endParaRPr lang="en-US" altLang="zh-CN" sz="1800" b="1">
                        <a:latin typeface="Times New Roman" panose="02020603050405020304" pitchFamily="2" charset="0"/>
                      </a:endParaRPr>
                    </a:p>
                    <a:p>
                      <a:pPr algn="ctr">
                        <a:buNone/>
                      </a:pPr>
                      <a:endParaRPr lang="en-US" altLang="zh-CN" sz="1800" b="1">
                        <a:latin typeface="Times New Roman" panose="02020603050405020304" pitchFamily="2" charset="0"/>
                      </a:endParaRPr>
                    </a:p>
                    <a:p>
                      <a:pPr algn="ctr">
                        <a:buNone/>
                      </a:pPr>
                      <a:endParaRPr lang="en-US" altLang="zh-CN" sz="1800" b="1">
                        <a:latin typeface="Times New Roman" panose="02020603050405020304" pitchFamily="2" charset="0"/>
                      </a:endParaRPr>
                    </a:p>
                  </a:txBody>
                  <a:tcPr marT="34290" marB="34290">
                    <a:gradFill>
                      <a:gsLst>
                        <a:gs pos="100000">
                          <a:srgbClr val="FFCCFF"/>
                        </a:gs>
                        <a:gs pos="100000">
                          <a:srgbClr val="838309"/>
                        </a:gs>
                      </a:gsLst>
                      <a:lin ang="5400000" scaled="0"/>
                    </a:gradFill>
                  </a:tcPr>
                </a:tc>
                <a:tc>
                  <a:txBody>
                    <a:bodyPr/>
                    <a:lstStyle/>
                    <a:p>
                      <a:pPr algn="ctr">
                        <a:buNone/>
                      </a:pPr>
                      <a:endParaRPr lang="en-US" altLang="zh-CN" sz="1800" b="1">
                        <a:latin typeface="Times New Roman" panose="02020603050405020304" pitchFamily="2" charset="0"/>
                      </a:endParaRPr>
                    </a:p>
                  </a:txBody>
                  <a:tcPr marT="34290" marB="34290">
                    <a:gradFill>
                      <a:gsLst>
                        <a:gs pos="100000">
                          <a:srgbClr val="FFCCFF"/>
                        </a:gs>
                        <a:gs pos="100000">
                          <a:srgbClr val="838309"/>
                        </a:gs>
                      </a:gsLst>
                      <a:lin ang="5400000" scaled="0"/>
                    </a:gradFill>
                  </a:tcPr>
                </a:tc>
                <a:extLst>
                  <a:ext uri="{0D108BD9-81ED-4DB2-BD59-A6C34878D82A}">
                    <a16:rowId xmlns:a16="http://schemas.microsoft.com/office/drawing/2014/main" val="10003"/>
                  </a:ext>
                </a:extLst>
              </a:tr>
            </a:tbl>
          </a:graphicData>
        </a:graphic>
      </p:graphicFrame>
      <p:sp>
        <p:nvSpPr>
          <p:cNvPr id="3" name="文本框 2"/>
          <p:cNvSpPr txBox="1">
            <a:spLocks noChangeArrowheads="1"/>
          </p:cNvSpPr>
          <p:nvPr/>
        </p:nvSpPr>
        <p:spPr bwMode="auto">
          <a:xfrm>
            <a:off x="5348289" y="1323975"/>
            <a:ext cx="31956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a:latin typeface="Times New Roman" panose="02020603050405020304" pitchFamily="2" charset="0"/>
              </a:rPr>
              <a:t>travel around the country</a:t>
            </a:r>
          </a:p>
          <a:p>
            <a:pPr algn="ctr"/>
            <a:r>
              <a:rPr lang="en-US" altLang="zh-CN" sz="2800" b="1">
                <a:latin typeface="Times New Roman" panose="02020603050405020304" pitchFamily="2" charset="0"/>
              </a:rPr>
              <a:t>take swimming classes</a:t>
            </a:r>
            <a:endParaRPr lang="zh-CN" altLang="en-US" sz="2800"/>
          </a:p>
        </p:txBody>
      </p:sp>
      <p:pic>
        <p:nvPicPr>
          <p:cNvPr id="31747" name="图片 5" descr="24"/>
          <p:cNvPicPr>
            <a:picLocks noChangeAspect="1" noChangeArrowheads="1"/>
          </p:cNvPicPr>
          <p:nvPr/>
        </p:nvPicPr>
        <p:blipFill>
          <a:blip r:embed="rId2" cstate="email"/>
          <a:srcRect/>
          <a:stretch>
            <a:fillRect/>
          </a:stretch>
        </p:blipFill>
        <p:spPr bwMode="auto">
          <a:xfrm>
            <a:off x="1104900" y="2981325"/>
            <a:ext cx="896938" cy="6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图片 4" descr="23"/>
          <p:cNvPicPr>
            <a:picLocks noChangeAspect="1" noChangeArrowheads="1"/>
          </p:cNvPicPr>
          <p:nvPr/>
        </p:nvPicPr>
        <p:blipFill>
          <a:blip r:embed="rId3" cstate="email"/>
          <a:srcRect/>
          <a:stretch>
            <a:fillRect/>
          </a:stretch>
        </p:blipFill>
        <p:spPr bwMode="auto">
          <a:xfrm flipH="1">
            <a:off x="1104901" y="1789510"/>
            <a:ext cx="847725"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图片 4" descr="25"/>
          <p:cNvPicPr>
            <a:picLocks noChangeAspect="1" noChangeArrowheads="1"/>
          </p:cNvPicPr>
          <p:nvPr/>
        </p:nvPicPr>
        <p:blipFill>
          <a:blip r:embed="rId4" cstate="email"/>
          <a:srcRect/>
          <a:stretch>
            <a:fillRect/>
          </a:stretch>
        </p:blipFill>
        <p:spPr bwMode="auto">
          <a:xfrm rot="10800000" flipV="1">
            <a:off x="1104901" y="4065985"/>
            <a:ext cx="842963" cy="79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文本框 3"/>
          <p:cNvSpPr txBox="1">
            <a:spLocks noChangeArrowheads="1"/>
          </p:cNvSpPr>
          <p:nvPr/>
        </p:nvSpPr>
        <p:spPr bwMode="auto">
          <a:xfrm>
            <a:off x="2481264" y="1789510"/>
            <a:ext cx="20780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b="1">
                <a:latin typeface="Times New Roman" panose="02020603050405020304" pitchFamily="2" charset="0"/>
              </a:rPr>
              <a:t>happy </a:t>
            </a:r>
          </a:p>
        </p:txBody>
      </p:sp>
      <p:sp>
        <p:nvSpPr>
          <p:cNvPr id="31751" name="标题 1"/>
          <p:cNvSpPr>
            <a:spLocks noGrp="1" noChangeArrowheads="1"/>
          </p:cNvSpPr>
          <p:nvPr>
            <p:ph type="title"/>
          </p:nvPr>
        </p:nvSpPr>
        <p:spPr>
          <a:xfrm>
            <a:off x="457200" y="64294"/>
            <a:ext cx="8229600" cy="690563"/>
          </a:xfrm>
        </p:spPr>
        <p:txBody>
          <a:bodyPr/>
          <a:lstStyle/>
          <a:p>
            <a:r>
              <a:rPr lang="en-US" altLang="zh-CN" sz="5400" b="1" smtClean="0">
                <a:solidFill>
                  <a:srgbClr val="C00000"/>
                </a:solidFill>
                <a:latin typeface="Times New Roman" panose="02020603050405020304" pitchFamily="2" charset="0"/>
              </a:rPr>
              <a:t> </a:t>
            </a:r>
            <a:r>
              <a:rPr lang="en-US" altLang="zh-CN" b="1" smtClean="0">
                <a:solidFill>
                  <a:srgbClr val="C00000"/>
                </a:solidFill>
                <a:latin typeface="Times New Roman" panose="02020603050405020304" pitchFamily="2" charset="0"/>
              </a:rPr>
              <a:t>Get ready for a new school life!</a:t>
            </a:r>
          </a:p>
        </p:txBody>
      </p:sp>
      <p:sp>
        <p:nvSpPr>
          <p:cNvPr id="31752" name="文本框 6"/>
          <p:cNvSpPr txBox="1">
            <a:spLocks noChangeArrowheads="1"/>
          </p:cNvSpPr>
          <p:nvPr/>
        </p:nvSpPr>
        <p:spPr bwMode="auto">
          <a:xfrm>
            <a:off x="5348288" y="2821782"/>
            <a:ext cx="3338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a:latin typeface="Times New Roman" panose="02020603050405020304" pitchFamily="2" charset="0"/>
              </a:rPr>
              <a:t>miss her shcool,  teacher and frie</a:t>
            </a:r>
            <a:r>
              <a:rPr lang="en-US" altLang="en-US" sz="2800" b="1">
                <a:latin typeface="Times New Roman" panose="02020603050405020304" pitchFamily="2" charset="0"/>
                <a:sym typeface="宋体" panose="02010600030101010101" pitchFamily="2" charset="-122"/>
              </a:rPr>
              <a:t>n</a:t>
            </a:r>
            <a:r>
              <a:rPr lang="en-US" altLang="en-US" sz="2800" b="1">
                <a:latin typeface="Times New Roman" panose="02020603050405020304" pitchFamily="2" charset="0"/>
              </a:rPr>
              <a:t>ds</a:t>
            </a:r>
            <a:endParaRPr lang="zh-CN" altLang="en-US" sz="2800"/>
          </a:p>
        </p:txBody>
      </p:sp>
      <p:sp>
        <p:nvSpPr>
          <p:cNvPr id="31753" name="文本框 7"/>
          <p:cNvSpPr txBox="1">
            <a:spLocks noChangeArrowheads="1"/>
          </p:cNvSpPr>
          <p:nvPr/>
        </p:nvSpPr>
        <p:spPr bwMode="auto">
          <a:xfrm>
            <a:off x="2928347" y="2877741"/>
            <a:ext cx="10743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800" b="1">
                <a:latin typeface="Times New Roman" panose="02020603050405020304" pitchFamily="2" charset="0"/>
                <a:sym typeface="宋体" panose="02010600030101010101" pitchFamily="2" charset="-122"/>
              </a:rPr>
              <a:t>sad</a:t>
            </a:r>
          </a:p>
        </p:txBody>
      </p:sp>
      <p:pic>
        <p:nvPicPr>
          <p:cNvPr id="8" name="图片 7" descr="F%HVI5G(X4)MYJP_337D675"/>
          <p:cNvPicPr>
            <a:picLocks noChangeAspect="1" noChangeArrowheads="1"/>
          </p:cNvPicPr>
          <p:nvPr/>
        </p:nvPicPr>
        <p:blipFill>
          <a:blip r:embed="rId5" cstate="email"/>
          <a:srcRect/>
          <a:stretch>
            <a:fillRect/>
          </a:stretch>
        </p:blipFill>
        <p:spPr bwMode="auto">
          <a:xfrm>
            <a:off x="4214813" y="1678781"/>
            <a:ext cx="990600" cy="74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图片 8" descr="`$M`7ONIROCMN4`@OW3W{QI"/>
          <p:cNvPicPr>
            <a:picLocks noChangeAspect="1" noChangeArrowheads="1"/>
          </p:cNvPicPr>
          <p:nvPr/>
        </p:nvPicPr>
        <p:blipFill>
          <a:blip r:embed="rId6" cstate="email"/>
          <a:srcRect/>
          <a:stretch>
            <a:fillRect/>
          </a:stretch>
        </p:blipFill>
        <p:spPr bwMode="auto">
          <a:xfrm>
            <a:off x="4141788" y="2877741"/>
            <a:ext cx="10541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blinds(horizontal)">
                                      <p:cBhvr>
                                        <p:cTn id="7" dur="500"/>
                                        <p:tgtEl>
                                          <p:spTgt spid="204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48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文本框 7173"/>
          <p:cNvSpPr txBox="1">
            <a:spLocks noChangeArrowheads="1"/>
          </p:cNvSpPr>
          <p:nvPr/>
        </p:nvSpPr>
        <p:spPr bwMode="auto">
          <a:xfrm>
            <a:off x="1255714" y="1434704"/>
            <a:ext cx="75977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0000FF"/>
                </a:solidFill>
                <a:latin typeface="Times New Roman" panose="02020603050405020304" pitchFamily="2" charset="0"/>
                <a:sym typeface="宋体" panose="02010600030101010101" pitchFamily="2" charset="-122"/>
              </a:rPr>
              <a:t>3</a:t>
            </a:r>
            <a:r>
              <a:rPr lang="zh-CN" altLang="en-US" sz="3200" b="1">
                <a:solidFill>
                  <a:srgbClr val="0000FF"/>
                </a:solidFill>
                <a:latin typeface="Times New Roman" panose="02020603050405020304" pitchFamily="2" charset="0"/>
                <a:sym typeface="宋体" panose="02010600030101010101" pitchFamily="2" charset="-122"/>
              </a:rPr>
              <a:t>. Will Li Ming be excited? Why?</a:t>
            </a:r>
          </a:p>
          <a:p>
            <a:endParaRPr lang="zh-CN" altLang="en-US" sz="3200" b="1">
              <a:solidFill>
                <a:srgbClr val="0000FF"/>
              </a:solidFill>
              <a:latin typeface="Times New Roman" panose="02020603050405020304" pitchFamily="2" charset="0"/>
              <a:sym typeface="宋体" panose="02010600030101010101" pitchFamily="2" charset="-122"/>
            </a:endParaRPr>
          </a:p>
        </p:txBody>
      </p:sp>
      <p:sp>
        <p:nvSpPr>
          <p:cNvPr id="2" name="文本框 1"/>
          <p:cNvSpPr txBox="1">
            <a:spLocks noChangeArrowheads="1"/>
          </p:cNvSpPr>
          <p:nvPr/>
        </p:nvSpPr>
        <p:spPr bwMode="auto">
          <a:xfrm>
            <a:off x="1255713" y="2234804"/>
            <a:ext cx="768826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400" b="1">
                <a:solidFill>
                  <a:srgbClr val="FF0000"/>
                </a:solidFill>
                <a:latin typeface="Times New Roman" panose="02020603050405020304" pitchFamily="2" charset="0"/>
                <a:sym typeface="宋体" panose="02010600030101010101" pitchFamily="2" charset="-122"/>
              </a:rPr>
              <a:t>     It's really </a:t>
            </a:r>
            <a:r>
              <a:rPr lang="en-US" altLang="zh-CN" sz="3400" b="1">
                <a:solidFill>
                  <a:srgbClr val="CC0099"/>
                </a:solidFill>
                <a:latin typeface="Times New Roman" panose="02020603050405020304" pitchFamily="2" charset="0"/>
                <a:sym typeface="宋体" panose="02010600030101010101" pitchFamily="2" charset="-122"/>
              </a:rPr>
              <a:t>exciting</a:t>
            </a:r>
            <a:r>
              <a:rPr lang="en-US" altLang="zh-CN" sz="3400" b="1">
                <a:solidFill>
                  <a:srgbClr val="FF0000"/>
                </a:solidFill>
                <a:latin typeface="Times New Roman" panose="02020603050405020304" pitchFamily="2" charset="0"/>
                <a:sym typeface="宋体" panose="02010600030101010101" pitchFamily="2" charset="-122"/>
              </a:rPr>
              <a:t> to have a new school, new teachers and new friends.</a:t>
            </a:r>
          </a:p>
        </p:txBody>
      </p:sp>
      <p:sp>
        <p:nvSpPr>
          <p:cNvPr id="3" name="圆角矩形 2"/>
          <p:cNvSpPr/>
          <p:nvPr/>
        </p:nvSpPr>
        <p:spPr>
          <a:xfrm>
            <a:off x="1360488" y="1826419"/>
            <a:ext cx="2616200" cy="4857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noProof="1">
                <a:solidFill>
                  <a:srgbClr val="FF0000"/>
                </a:solidFill>
                <a:latin typeface="Times New Roman" panose="02020603050405020304" pitchFamily="2" charset="0"/>
              </a:rPr>
              <a:t>Yes, he willl.</a:t>
            </a:r>
          </a:p>
        </p:txBody>
      </p:sp>
      <p:pic>
        <p:nvPicPr>
          <p:cNvPr id="9219" name="图片 4" descr="25"/>
          <p:cNvPicPr>
            <a:picLocks noChangeAspect="1" noChangeArrowheads="1"/>
          </p:cNvPicPr>
          <p:nvPr/>
        </p:nvPicPr>
        <p:blipFill>
          <a:blip r:embed="rId2" cstate="email"/>
          <a:srcRect/>
          <a:stretch>
            <a:fillRect/>
          </a:stretch>
        </p:blipFill>
        <p:spPr bwMode="auto">
          <a:xfrm rot="10800000" flipV="1">
            <a:off x="20638" y="1564482"/>
            <a:ext cx="1306512" cy="113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文本框 7172"/>
          <p:cNvSpPr txBox="1">
            <a:spLocks noChangeArrowheads="1"/>
          </p:cNvSpPr>
          <p:nvPr/>
        </p:nvSpPr>
        <p:spPr bwMode="auto">
          <a:xfrm>
            <a:off x="1184276" y="498872"/>
            <a:ext cx="7597775" cy="1014252"/>
          </a:xfrm>
          <a:prstGeom prst="rect">
            <a:avLst/>
          </a:prstGeom>
          <a:gradFill rotWithShape="0">
            <a:gsLst>
              <a:gs pos="0">
                <a:srgbClr val="FFFFFF"/>
              </a:gs>
              <a:gs pos="100000">
                <a:srgbClr val="FFCCFF"/>
              </a:gs>
            </a:gsLst>
            <a:lin ang="2700000" scaled="1"/>
          </a:gradFill>
          <a:ln w="9525">
            <a:solidFill>
              <a:srgbClr val="FF00FF"/>
            </a:solidFill>
            <a:miter lim="800000"/>
          </a:ln>
        </p:spPr>
        <p:txBody>
          <a:bodyPr lIns="90170" tIns="46990" rIns="90170" bIns="46990">
            <a:spAutoFit/>
          </a:bodyPr>
          <a:lstStyle/>
          <a:p>
            <a:pPr hangingPunct="0">
              <a:lnSpc>
                <a:spcPct val="103000"/>
              </a:lnSpc>
            </a:pPr>
            <a:r>
              <a:rPr lang="en-US" altLang="zh-CN" sz="3000" b="1">
                <a:solidFill>
                  <a:srgbClr val="CC0000"/>
                </a:solidFill>
                <a:latin typeface="Times New Roman" panose="02020603050405020304" pitchFamily="2" charset="0"/>
                <a:ea typeface="楷体_GB2312" pitchFamily="1" charset="-122"/>
                <a:sym typeface="宋体" panose="02010600030101010101" pitchFamily="2" charset="-122"/>
              </a:rPr>
              <a:t>Read part 1 &amp;part 3carefully, then answer.</a:t>
            </a:r>
          </a:p>
          <a:p>
            <a:pPr hangingPunct="0">
              <a:lnSpc>
                <a:spcPct val="103000"/>
              </a:lnSpc>
            </a:pPr>
            <a:r>
              <a:rPr lang="en-US" altLang="zh-CN" sz="2800" b="1">
                <a:solidFill>
                  <a:srgbClr val="CC0099"/>
                </a:solidFill>
                <a:latin typeface="Times New Roman" panose="02020603050405020304" pitchFamily="2" charset="0"/>
                <a:ea typeface="楷体_GB2312" pitchFamily="1" charset="-122"/>
                <a:sym typeface="宋体" panose="02010600030101010101" pitchFamily="2" charset="-122"/>
              </a:rPr>
              <a:t>(</a:t>
            </a:r>
            <a:r>
              <a:rPr lang="zh-CN" altLang="en-US" sz="2400" b="1" u="sng">
                <a:solidFill>
                  <a:srgbClr val="FF0000"/>
                </a:solidFill>
                <a:latin typeface="Times New Roman" panose="02020603050405020304" pitchFamily="2" charset="0"/>
                <a:ea typeface="楷体_GB2312" pitchFamily="1" charset="-122"/>
                <a:sym typeface="宋体" panose="02010600030101010101" pitchFamily="2" charset="-122"/>
              </a:rPr>
              <a:t>仔细、大声朗读</a:t>
            </a:r>
            <a:r>
              <a:rPr lang="en-US" altLang="zh-CN" sz="2400" b="1" u="sng">
                <a:solidFill>
                  <a:srgbClr val="FF0000"/>
                </a:solidFill>
                <a:latin typeface="Times New Roman" panose="02020603050405020304" pitchFamily="2" charset="0"/>
                <a:ea typeface="楷体_GB2312" pitchFamily="1" charset="-122"/>
                <a:sym typeface="宋体" panose="02010600030101010101" pitchFamily="2" charset="-122"/>
              </a:rPr>
              <a:t>1</a:t>
            </a:r>
            <a:r>
              <a:rPr lang="zh-CN" altLang="en-US" sz="2400" b="1" u="sng">
                <a:solidFill>
                  <a:srgbClr val="FF0000"/>
                </a:solidFill>
                <a:latin typeface="Times New Roman" panose="02020603050405020304" pitchFamily="2" charset="0"/>
                <a:ea typeface="楷体_GB2312" pitchFamily="1" charset="-122"/>
                <a:sym typeface="宋体" panose="02010600030101010101" pitchFamily="2" charset="-122"/>
              </a:rPr>
              <a:t>、</a:t>
            </a:r>
            <a:r>
              <a:rPr lang="en-US" altLang="zh-CN" sz="2400" b="1" u="sng">
                <a:solidFill>
                  <a:srgbClr val="FF0000"/>
                </a:solidFill>
                <a:latin typeface="Times New Roman" panose="02020603050405020304" pitchFamily="2" charset="0"/>
                <a:ea typeface="楷体_GB2312" pitchFamily="1" charset="-122"/>
                <a:sym typeface="宋体" panose="02010600030101010101" pitchFamily="2" charset="-122"/>
              </a:rPr>
              <a:t>3</a:t>
            </a:r>
            <a:r>
              <a:rPr lang="zh-CN" altLang="en-US" sz="2400" b="1" u="sng">
                <a:solidFill>
                  <a:srgbClr val="FF0000"/>
                </a:solidFill>
                <a:latin typeface="Times New Roman" panose="02020603050405020304" pitchFamily="2" charset="0"/>
                <a:ea typeface="楷体_GB2312" pitchFamily="1" charset="-122"/>
                <a:sym typeface="宋体" panose="02010600030101010101" pitchFamily="2" charset="-122"/>
              </a:rPr>
              <a:t>段</a:t>
            </a:r>
            <a:r>
              <a:rPr lang="zh-CN" altLang="en-US" sz="2400" b="1">
                <a:solidFill>
                  <a:srgbClr val="CC0099"/>
                </a:solidFill>
                <a:latin typeface="Times New Roman" panose="02020603050405020304" pitchFamily="2" charset="0"/>
                <a:ea typeface="楷体_GB2312" pitchFamily="1" charset="-122"/>
                <a:sym typeface="宋体" panose="02010600030101010101" pitchFamily="2" charset="-122"/>
              </a:rPr>
              <a:t>，</a:t>
            </a:r>
            <a:r>
              <a:rPr lang="zh-CN" altLang="en-US" sz="2400" b="1">
                <a:solidFill>
                  <a:srgbClr val="CC0000"/>
                </a:solidFill>
                <a:latin typeface="Times New Roman" panose="02020603050405020304" pitchFamily="2" charset="0"/>
                <a:ea typeface="楷体_GB2312" pitchFamily="1" charset="-122"/>
                <a:sym typeface="宋体" panose="02010600030101010101" pitchFamily="2" charset="-122"/>
              </a:rPr>
              <a:t>圈出下面问题的答案。</a:t>
            </a:r>
            <a:r>
              <a:rPr lang="en-US" altLang="zh-CN" sz="2800" b="1">
                <a:solidFill>
                  <a:srgbClr val="CC0099"/>
                </a:solidFill>
                <a:latin typeface="Times New Roman" panose="02020603050405020304" pitchFamily="2" charset="0"/>
                <a:ea typeface="楷体_GB2312" pitchFamily="1" charset="-122"/>
                <a:sym typeface="宋体" panose="02010600030101010101" pitchFamily="2" charset="-122"/>
              </a:rPr>
              <a:t>)</a:t>
            </a:r>
          </a:p>
        </p:txBody>
      </p:sp>
      <p:sp>
        <p:nvSpPr>
          <p:cNvPr id="8" name="椭圆 7"/>
          <p:cNvSpPr/>
          <p:nvPr/>
        </p:nvSpPr>
        <p:spPr>
          <a:xfrm>
            <a:off x="4719638" y="841773"/>
            <a:ext cx="774700" cy="434578"/>
          </a:xfrm>
          <a:prstGeom prst="ellipse">
            <a:avLst/>
          </a:prstGeom>
          <a:noFill/>
          <a:ln w="53975">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9" name="椭圆 8"/>
          <p:cNvSpPr/>
          <p:nvPr/>
        </p:nvSpPr>
        <p:spPr>
          <a:xfrm>
            <a:off x="5616576" y="2275285"/>
            <a:ext cx="2398713" cy="431006"/>
          </a:xfrm>
          <a:prstGeom prst="ellipse">
            <a:avLst/>
          </a:prstGeom>
          <a:noFill/>
          <a:ln w="53975">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0" name="椭圆 9"/>
          <p:cNvSpPr/>
          <p:nvPr/>
        </p:nvSpPr>
        <p:spPr>
          <a:xfrm>
            <a:off x="1327151" y="2636044"/>
            <a:ext cx="1362075" cy="442913"/>
          </a:xfrm>
          <a:prstGeom prst="ellipse">
            <a:avLst/>
          </a:prstGeom>
          <a:noFill/>
          <a:ln w="53975">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1" name="椭圆 10"/>
          <p:cNvSpPr/>
          <p:nvPr/>
        </p:nvSpPr>
        <p:spPr>
          <a:xfrm>
            <a:off x="2689226" y="2695576"/>
            <a:ext cx="2524125" cy="384572"/>
          </a:xfrm>
          <a:prstGeom prst="ellipse">
            <a:avLst/>
          </a:prstGeom>
          <a:noFill/>
          <a:ln w="53975">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 name="椭圆 3"/>
          <p:cNvSpPr/>
          <p:nvPr/>
        </p:nvSpPr>
        <p:spPr>
          <a:xfrm>
            <a:off x="5894389" y="2706291"/>
            <a:ext cx="2459037" cy="384572"/>
          </a:xfrm>
          <a:prstGeom prst="ellipse">
            <a:avLst/>
          </a:prstGeom>
          <a:noFill/>
          <a:ln w="53975">
            <a:solidFill>
              <a:schemeClr val="tx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horizont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9" grpId="0" bldLvl="0" animBg="1"/>
      <p:bldP spid="10" grpId="0" bldLvl="0" animBg="1"/>
      <p:bldP spid="11"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内容占位符 6"/>
          <p:cNvPicPr>
            <a:picLocks noGrp="1" noChangeAspect="1" noChangeArrowheads="1"/>
          </p:cNvPicPr>
          <p:nvPr>
            <p:ph idx="1"/>
          </p:nvPr>
        </p:nvPicPr>
        <p:blipFill>
          <a:blip r:embed="rId2" cstate="email"/>
          <a:srcRect/>
          <a:stretch>
            <a:fillRect/>
          </a:stretch>
        </p:blipFill>
        <p:spPr>
          <a:xfrm>
            <a:off x="1204914" y="784622"/>
            <a:ext cx="1774825" cy="1968103"/>
          </a:xfrm>
        </p:spPr>
      </p:pic>
      <p:pic>
        <p:nvPicPr>
          <p:cNvPr id="33794" name="图片 3"/>
          <p:cNvPicPr>
            <a:picLocks noChangeAspect="1" noChangeArrowheads="1"/>
          </p:cNvPicPr>
          <p:nvPr/>
        </p:nvPicPr>
        <p:blipFill>
          <a:blip r:embed="rId3" cstate="email"/>
          <a:srcRect/>
          <a:stretch>
            <a:fillRect/>
          </a:stretch>
        </p:blipFill>
        <p:spPr bwMode="auto">
          <a:xfrm>
            <a:off x="3252788" y="826294"/>
            <a:ext cx="1822450" cy="192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图片 4"/>
          <p:cNvPicPr>
            <a:picLocks noChangeAspect="1" noChangeArrowheads="1"/>
          </p:cNvPicPr>
          <p:nvPr/>
        </p:nvPicPr>
        <p:blipFill>
          <a:blip r:embed="rId4" cstate="email"/>
          <a:srcRect/>
          <a:stretch>
            <a:fillRect/>
          </a:stretch>
        </p:blipFill>
        <p:spPr bwMode="auto">
          <a:xfrm>
            <a:off x="5286376" y="823912"/>
            <a:ext cx="181927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图片 5"/>
          <p:cNvPicPr>
            <a:picLocks noChangeAspect="1" noChangeArrowheads="1"/>
          </p:cNvPicPr>
          <p:nvPr/>
        </p:nvPicPr>
        <p:blipFill>
          <a:blip r:embed="rId5" cstate="email"/>
          <a:srcRect/>
          <a:stretch>
            <a:fillRect/>
          </a:stretch>
        </p:blipFill>
        <p:spPr bwMode="auto">
          <a:xfrm>
            <a:off x="5276851" y="2811066"/>
            <a:ext cx="1838325" cy="192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图片 7"/>
          <p:cNvPicPr>
            <a:picLocks noChangeAspect="1" noChangeArrowheads="1"/>
          </p:cNvPicPr>
          <p:nvPr/>
        </p:nvPicPr>
        <p:blipFill>
          <a:blip r:embed="rId6" cstate="email"/>
          <a:srcRect/>
          <a:stretch>
            <a:fillRect/>
          </a:stretch>
        </p:blipFill>
        <p:spPr bwMode="auto">
          <a:xfrm>
            <a:off x="1176338" y="2811066"/>
            <a:ext cx="1803400" cy="194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8"/>
          <p:cNvPicPr>
            <a:picLocks noChangeAspect="1" noChangeArrowheads="1"/>
          </p:cNvPicPr>
          <p:nvPr/>
        </p:nvPicPr>
        <p:blipFill>
          <a:blip r:embed="rId7" cstate="email"/>
          <a:srcRect/>
          <a:stretch>
            <a:fillRect/>
          </a:stretch>
        </p:blipFill>
        <p:spPr bwMode="auto">
          <a:xfrm>
            <a:off x="3252788" y="2811066"/>
            <a:ext cx="1822450" cy="198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圆角矩形 9"/>
          <p:cNvSpPr/>
          <p:nvPr/>
        </p:nvSpPr>
        <p:spPr>
          <a:xfrm>
            <a:off x="6748464" y="3557588"/>
            <a:ext cx="2376487" cy="756047"/>
          </a:xfrm>
          <a:prstGeom prst="roundRect">
            <a:avLst/>
          </a:prstGeom>
          <a:noFill/>
          <a:ln>
            <a:no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noProof="1"/>
              <a:t>。</a:t>
            </a:r>
            <a:r>
              <a:rPr lang="zh-CN" altLang="en-US" sz="6600" noProof="1">
                <a:solidFill>
                  <a:srgbClr val="FF0000"/>
                </a:solidFill>
              </a:rPr>
              <a:t>…</a:t>
            </a:r>
          </a:p>
        </p:txBody>
      </p:sp>
      <p:sp>
        <p:nvSpPr>
          <p:cNvPr id="11" name="圆角矩形 10"/>
          <p:cNvSpPr/>
          <p:nvPr/>
        </p:nvSpPr>
        <p:spPr>
          <a:xfrm>
            <a:off x="1558926" y="245269"/>
            <a:ext cx="4930775" cy="539354"/>
          </a:xfrm>
          <a:prstGeom prst="roundRect">
            <a:avLst/>
          </a:prstGeom>
          <a:blipFill>
            <a:blip r:embed="rId8"/>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200" b="1" noProof="1">
                <a:solidFill>
                  <a:srgbClr val="FF0000"/>
                </a:solidFill>
                <a:latin typeface="Times New Roman" panose="02020603050405020304" pitchFamily="2" charset="0"/>
              </a:rPr>
              <a:t>Subjects in primary school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文本框 7172"/>
          <p:cNvSpPr txBox="1">
            <a:spLocks noChangeArrowheads="1"/>
          </p:cNvSpPr>
          <p:nvPr/>
        </p:nvSpPr>
        <p:spPr bwMode="auto">
          <a:xfrm>
            <a:off x="1400175" y="498872"/>
            <a:ext cx="2819400" cy="587340"/>
          </a:xfrm>
          <a:prstGeom prst="rect">
            <a:avLst/>
          </a:prstGeom>
          <a:gradFill rotWithShape="0">
            <a:gsLst>
              <a:gs pos="0">
                <a:srgbClr val="FFFFFF"/>
              </a:gs>
              <a:gs pos="100000">
                <a:srgbClr val="FFCCFF"/>
              </a:gs>
            </a:gsLst>
            <a:lin ang="2700000" scaled="1"/>
          </a:gradFill>
          <a:ln w="9525">
            <a:solidFill>
              <a:srgbClr val="FF00FF"/>
            </a:solidFill>
            <a:miter lim="800000"/>
          </a:ln>
        </p:spPr>
        <p:txBody>
          <a:bodyPr lIns="90170" tIns="46990" rIns="90170" bIns="46990">
            <a:spAutoFit/>
          </a:bodyPr>
          <a:lstStyle/>
          <a:p>
            <a:r>
              <a:rPr lang="en-US" altLang="en-US" sz="3200" b="1" dirty="0">
                <a:solidFill>
                  <a:srgbClr val="CC0000"/>
                </a:solidFill>
                <a:latin typeface="Times New Roman" panose="02020603050405020304" pitchFamily="2" charset="0"/>
              </a:rPr>
              <a:t>Reading aims:</a:t>
            </a:r>
          </a:p>
        </p:txBody>
      </p:sp>
      <p:sp>
        <p:nvSpPr>
          <p:cNvPr id="15363" name="文本框 7173"/>
          <p:cNvSpPr txBox="1">
            <a:spLocks noChangeArrowheads="1"/>
          </p:cNvSpPr>
          <p:nvPr/>
        </p:nvSpPr>
        <p:spPr bwMode="auto">
          <a:xfrm>
            <a:off x="521795" y="1419622"/>
            <a:ext cx="83139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solidFill>
                  <a:srgbClr val="0000FF"/>
                </a:solidFill>
                <a:latin typeface="Times New Roman" panose="02020603050405020304" pitchFamily="2" charset="0"/>
                <a:ea typeface="楷体_GB2312" pitchFamily="1" charset="-122"/>
              </a:rPr>
              <a:t>1.能通过阅读，理解文本的大体意思。</a:t>
            </a:r>
          </a:p>
          <a:p>
            <a:endParaRPr lang="zh-CN" altLang="en-US" sz="2000" b="1" dirty="0">
              <a:solidFill>
                <a:srgbClr val="0000FF"/>
              </a:solidFill>
              <a:latin typeface="Times New Roman" panose="02020603050405020304" pitchFamily="2" charset="0"/>
              <a:ea typeface="楷体_GB2312" pitchFamily="1" charset="-122"/>
            </a:endParaRPr>
          </a:p>
          <a:p>
            <a:r>
              <a:rPr lang="zh-CN" altLang="en-US" sz="2000" b="1" dirty="0">
                <a:solidFill>
                  <a:srgbClr val="0000FF"/>
                </a:solidFill>
                <a:latin typeface="Times New Roman" panose="02020603050405020304" pitchFamily="2" charset="0"/>
                <a:ea typeface="楷体_GB2312" pitchFamily="1" charset="-122"/>
              </a:rPr>
              <a:t>2.能听懂、会说、认读单词和词组：get ready, middle school</a:t>
            </a:r>
            <a:r>
              <a:rPr lang="en-US" altLang="zh-CN" sz="2000" b="1" dirty="0">
                <a:solidFill>
                  <a:srgbClr val="0000FF"/>
                </a:solidFill>
                <a:latin typeface="Times New Roman" panose="02020603050405020304" pitchFamily="2" charset="0"/>
                <a:ea typeface="楷体_GB2312" pitchFamily="1" charset="-122"/>
              </a:rPr>
              <a:t>, </a:t>
            </a:r>
            <a:r>
              <a:rPr lang="zh-CN" altLang="en-US" sz="2000" b="1" dirty="0">
                <a:solidFill>
                  <a:srgbClr val="0000FF"/>
                </a:solidFill>
                <a:latin typeface="Times New Roman" panose="02020603050405020304" pitchFamily="2" charset="0"/>
                <a:ea typeface="楷体_GB2312" pitchFamily="1" charset="-122"/>
              </a:rPr>
              <a:t>life, trip,term,miss,more,exciting；并能听懂、会说、认读句型：Everyone is getting ready for middle school life. I</a:t>
            </a:r>
            <a:r>
              <a:rPr lang="en-US" altLang="zh-CN" sz="2000" b="1" dirty="0">
                <a:solidFill>
                  <a:srgbClr val="0000FF"/>
                </a:solidFill>
                <a:latin typeface="Times New Roman" panose="02020603050405020304" pitchFamily="2" charset="0"/>
                <a:ea typeface="楷体_GB2312" pitchFamily="1" charset="-122"/>
              </a:rPr>
              <a:t>'</a:t>
            </a:r>
            <a:r>
              <a:rPr lang="zh-CN" altLang="en-US" sz="2000" b="1" dirty="0">
                <a:solidFill>
                  <a:srgbClr val="0000FF"/>
                </a:solidFill>
                <a:latin typeface="Times New Roman" panose="02020603050405020304" pitchFamily="2" charset="0"/>
                <a:ea typeface="楷体_GB2312" pitchFamily="1" charset="-122"/>
              </a:rPr>
              <a:t>ll miss my friends.</a:t>
            </a:r>
          </a:p>
          <a:p>
            <a:endParaRPr lang="zh-CN" altLang="en-US" sz="2000" b="1" dirty="0">
              <a:solidFill>
                <a:srgbClr val="0000FF"/>
              </a:solidFill>
              <a:latin typeface="Times New Roman" panose="02020603050405020304" pitchFamily="2" charset="0"/>
              <a:ea typeface="楷体_GB2312" pitchFamily="1" charset="-122"/>
            </a:endParaRPr>
          </a:p>
          <a:p>
            <a:r>
              <a:rPr lang="en-US" altLang="en-US" sz="2000" b="1" dirty="0">
                <a:solidFill>
                  <a:srgbClr val="0000FF"/>
                </a:solidFill>
                <a:latin typeface="Times New Roman" panose="02020603050405020304" pitchFamily="2" charset="0"/>
                <a:ea typeface="楷体_GB2312" pitchFamily="1" charset="-122"/>
              </a:rPr>
              <a:t>3.</a:t>
            </a:r>
            <a:r>
              <a:rPr lang="zh-CN" altLang="en-US" sz="2000" b="1" dirty="0">
                <a:solidFill>
                  <a:srgbClr val="0000FF"/>
                </a:solidFill>
                <a:latin typeface="Times New Roman" panose="02020603050405020304" pitchFamily="2" charset="0"/>
                <a:ea typeface="楷体_GB2312" pitchFamily="1" charset="-122"/>
              </a:rPr>
              <a:t>能够灵活运用所学知识谈自己在这个暑假中打算怎样为新假期作准备，并讲明原因。</a:t>
            </a:r>
            <a:endParaRPr lang="zh-CN" altLang="en-US" sz="2000" b="1" dirty="0">
              <a:solidFill>
                <a:srgbClr val="0000FF"/>
              </a:solidFill>
              <a:latin typeface="Times New Roman" panose="02020603050405020304"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VD0EQJKVDAM5$4YE(`0]M`9"/>
          <p:cNvPicPr>
            <a:picLocks noChangeAspect="1" noChangeArrowheads="1"/>
          </p:cNvPicPr>
          <p:nvPr/>
        </p:nvPicPr>
        <p:blipFill>
          <a:blip r:embed="rId2" cstate="email"/>
          <a:srcRect/>
          <a:stretch>
            <a:fillRect/>
          </a:stretch>
        </p:blipFill>
        <p:spPr bwMode="auto">
          <a:xfrm>
            <a:off x="2316163" y="1123951"/>
            <a:ext cx="1530350" cy="157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6" descr="5CXB]39DURGKP5RF%QPYH)7"/>
          <p:cNvPicPr>
            <a:picLocks noChangeAspect="1" noChangeArrowheads="1"/>
          </p:cNvPicPr>
          <p:nvPr/>
        </p:nvPicPr>
        <p:blipFill>
          <a:blip r:embed="rId3" cstate="email"/>
          <a:srcRect/>
          <a:stretch>
            <a:fillRect/>
          </a:stretch>
        </p:blipFill>
        <p:spPr bwMode="auto">
          <a:xfrm>
            <a:off x="5154614" y="1153716"/>
            <a:ext cx="15335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图片 7" descr="@S65OWF({)K5XE4PLAQN5{V"/>
          <p:cNvPicPr>
            <a:picLocks noChangeAspect="1" noChangeArrowheads="1"/>
          </p:cNvPicPr>
          <p:nvPr/>
        </p:nvPicPr>
        <p:blipFill>
          <a:blip r:embed="rId4" cstate="email"/>
          <a:srcRect/>
          <a:stretch>
            <a:fillRect/>
          </a:stretch>
        </p:blipFill>
        <p:spPr bwMode="auto">
          <a:xfrm>
            <a:off x="2179639" y="3018235"/>
            <a:ext cx="1533525" cy="151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椭圆 8"/>
          <p:cNvSpPr/>
          <p:nvPr/>
        </p:nvSpPr>
        <p:spPr>
          <a:xfrm>
            <a:off x="2251076" y="1148953"/>
            <a:ext cx="1738313" cy="1528763"/>
          </a:xfrm>
          <a:prstGeom prst="ellipse">
            <a:avLst/>
          </a:prstGeom>
          <a:noFill/>
          <a:ln w="66675">
            <a:solidFill>
              <a:srgbClr val="FF0000"/>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0" name="椭圆 9"/>
          <p:cNvSpPr/>
          <p:nvPr/>
        </p:nvSpPr>
        <p:spPr>
          <a:xfrm>
            <a:off x="5084763" y="1148953"/>
            <a:ext cx="1719262" cy="1519238"/>
          </a:xfrm>
          <a:prstGeom prst="ellipse">
            <a:avLst/>
          </a:prstGeom>
          <a:noFill/>
          <a:ln w="66675">
            <a:solidFill>
              <a:srgbClr val="FF0000"/>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1" name="椭圆 10"/>
          <p:cNvSpPr/>
          <p:nvPr/>
        </p:nvSpPr>
        <p:spPr>
          <a:xfrm>
            <a:off x="2108201" y="3018235"/>
            <a:ext cx="1674813" cy="1519238"/>
          </a:xfrm>
          <a:prstGeom prst="ellipse">
            <a:avLst/>
          </a:prstGeom>
          <a:noFill/>
          <a:ln w="66675">
            <a:solidFill>
              <a:srgbClr val="FF0000"/>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pic>
        <p:nvPicPr>
          <p:cNvPr id="24586" name="图片 2" descr="1"/>
          <p:cNvPicPr>
            <a:picLocks noChangeAspect="1" noChangeArrowheads="1"/>
          </p:cNvPicPr>
          <p:nvPr/>
        </p:nvPicPr>
        <p:blipFill>
          <a:blip r:embed="rId5" cstate="email"/>
          <a:srcRect/>
          <a:stretch>
            <a:fillRect/>
          </a:stretch>
        </p:blipFill>
        <p:spPr bwMode="auto">
          <a:xfrm>
            <a:off x="5214938" y="2964656"/>
            <a:ext cx="1517650" cy="152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a:off x="5100639" y="3018235"/>
            <a:ext cx="1762125" cy="1557338"/>
          </a:xfrm>
          <a:prstGeom prst="ellipse">
            <a:avLst/>
          </a:prstGeom>
          <a:noFill/>
          <a:ln w="66675">
            <a:solidFill>
              <a:srgbClr val="FF0000"/>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圆角矩形 2"/>
          <p:cNvSpPr/>
          <p:nvPr/>
        </p:nvSpPr>
        <p:spPr>
          <a:xfrm>
            <a:off x="1628775" y="230981"/>
            <a:ext cx="5391150" cy="661988"/>
          </a:xfrm>
          <a:prstGeom prst="roundRect">
            <a:avLst/>
          </a:prstGeom>
          <a:blipFill>
            <a:blip r:embed="rId6"/>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b="1" noProof="1">
                <a:solidFill>
                  <a:srgbClr val="FF0000"/>
                </a:solidFill>
                <a:latin typeface="Times New Roman" panose="02020603050405020304" pitchFamily="2" charset="0"/>
              </a:rPr>
              <a:t>Subjects in middle school</a:t>
            </a:r>
            <a:r>
              <a:rPr lang="en-US" altLang="zh-CN" sz="3200" b="1" noProof="1">
                <a:solidFill>
                  <a:srgbClr val="FF0000"/>
                </a:solidFill>
                <a:latin typeface="Times New Roman" panose="02020603050405020304" pitchFamily="2" charset="0"/>
              </a:rPr>
              <a:t> </a:t>
            </a:r>
          </a:p>
        </p:txBody>
      </p:sp>
      <p:sp>
        <p:nvSpPr>
          <p:cNvPr id="6" name="圆角矩形 5"/>
          <p:cNvSpPr/>
          <p:nvPr/>
        </p:nvSpPr>
        <p:spPr>
          <a:xfrm>
            <a:off x="1877060" y="2357909"/>
            <a:ext cx="5040630" cy="672465"/>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6000" b="1" noProof="1">
                <a:ln w="22225">
                  <a:solidFill>
                    <a:schemeClr val="accent2"/>
                  </a:solidFill>
                  <a:prstDash val="solid"/>
                </a:ln>
                <a:solidFill>
                  <a:srgbClr val="C00000"/>
                </a:solidFill>
                <a:latin typeface="Times New Roman" panose="02020603050405020304" pitchFamily="2" charset="0"/>
                <a:sym typeface="+mn-ea"/>
              </a:rPr>
              <a:t>new subjects</a:t>
            </a:r>
            <a:endParaRPr lang="zh-CN" altLang="en-US" sz="6000" noProof="1"/>
          </a:p>
        </p:txBody>
      </p:sp>
      <p:sp>
        <p:nvSpPr>
          <p:cNvPr id="2" name="圆角矩形 1"/>
          <p:cNvSpPr/>
          <p:nvPr/>
        </p:nvSpPr>
        <p:spPr>
          <a:xfrm>
            <a:off x="6473825" y="3607594"/>
            <a:ext cx="2376488" cy="756047"/>
          </a:xfrm>
          <a:prstGeom prst="roundRect">
            <a:avLst/>
          </a:prstGeom>
          <a:noFill/>
          <a:ln>
            <a:noFill/>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noProof="1"/>
              <a:t>。</a:t>
            </a:r>
            <a:r>
              <a:rPr lang="zh-CN" altLang="en-US" sz="6600" noProof="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582"/>
                                        </p:tgtEl>
                                        <p:attrNameLst>
                                          <p:attrName>style.visibility</p:attrName>
                                        </p:attrNameLst>
                                      </p:cBhvr>
                                      <p:to>
                                        <p:strVal val="visible"/>
                                      </p:to>
                                    </p:set>
                                    <p:animEffect transition="in" filter="blinds(horizontal)">
                                      <p:cBhvr>
                                        <p:cTn id="15" dur="500"/>
                                        <p:tgtEl>
                                          <p:spTgt spid="2458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586"/>
                                        </p:tgtEl>
                                        <p:attrNameLst>
                                          <p:attrName>style.visibility</p:attrName>
                                        </p:attrNameLst>
                                      </p:cBhvr>
                                      <p:to>
                                        <p:strVal val="visible"/>
                                      </p:to>
                                    </p:set>
                                    <p:animEffect transition="in" filter="blinds(horizontal)">
                                      <p:cBhvr>
                                        <p:cTn id="20" dur="500"/>
                                        <p:tgtEl>
                                          <p:spTgt spid="2458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linds(horizontal)">
                                      <p:cBhvr>
                                        <p:cTn id="45" dur="500"/>
                                        <p:tgtEl>
                                          <p:spTgt spid="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blinds(horizontal)">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4" grpId="0" bldLvl="0" animBg="1"/>
      <p:bldP spid="6" grpId="0" bldLvl="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1" name="图片 3" descr="BYOM)6@F)PJYQNK]P`)%EA5"/>
          <p:cNvPicPr>
            <a:picLocks noChangeAspect="1" noChangeArrowheads="1"/>
          </p:cNvPicPr>
          <p:nvPr/>
        </p:nvPicPr>
        <p:blipFill>
          <a:blip r:embed="rId2"/>
          <a:srcRect/>
          <a:stretch>
            <a:fillRect/>
          </a:stretch>
        </p:blipFill>
        <p:spPr bwMode="auto">
          <a:xfrm>
            <a:off x="307976" y="7144"/>
            <a:ext cx="5407025"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a:off x="1533525" y="867967"/>
            <a:ext cx="1428750" cy="1125140"/>
          </a:xfrm>
          <a:prstGeom prst="ellipse">
            <a:avLst/>
          </a:prstGeom>
          <a:noFill/>
          <a:ln w="66675">
            <a:solidFill>
              <a:srgbClr val="0000FF"/>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2" name="椭圆 1"/>
          <p:cNvSpPr/>
          <p:nvPr/>
        </p:nvSpPr>
        <p:spPr>
          <a:xfrm>
            <a:off x="2933700" y="922735"/>
            <a:ext cx="844550" cy="625078"/>
          </a:xfrm>
          <a:prstGeom prst="ellipse">
            <a:avLst/>
          </a:prstGeom>
          <a:noFill/>
          <a:ln w="66675">
            <a:solidFill>
              <a:srgbClr val="0000FF"/>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椭圆 2"/>
          <p:cNvSpPr/>
          <p:nvPr/>
        </p:nvSpPr>
        <p:spPr>
          <a:xfrm>
            <a:off x="2787651" y="1533525"/>
            <a:ext cx="885825" cy="667941"/>
          </a:xfrm>
          <a:prstGeom prst="ellipse">
            <a:avLst/>
          </a:prstGeom>
          <a:noFill/>
          <a:ln w="66675">
            <a:solidFill>
              <a:srgbClr val="0000FF"/>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7" name="圆角矩形标注 6"/>
          <p:cNvSpPr/>
          <p:nvPr/>
        </p:nvSpPr>
        <p:spPr>
          <a:xfrm>
            <a:off x="3649322" y="2636520"/>
            <a:ext cx="5122545" cy="1023938"/>
          </a:xfrm>
          <a:prstGeom prst="wedgeRoundRectCallout">
            <a:avLst>
              <a:gd name="adj1" fmla="val -62086"/>
              <a:gd name="adj2" fmla="val -4744"/>
              <a:gd name="adj3" fmla="val 16667"/>
            </a:avLst>
          </a:prstGeom>
          <a:gradFill>
            <a:gsLst>
              <a:gs pos="43000">
                <a:srgbClr val="FFCCFF"/>
              </a:gs>
              <a:gs pos="96000">
                <a:srgbClr val="FFFFFF"/>
              </a:gs>
            </a:gsLst>
            <a:path path="circle">
              <a:fillToRect t="100000" r="100000"/>
            </a:path>
            <a:tileRect l="-100000" b="-100000"/>
          </a:gra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2800" b="1" noProof="1">
                <a:solidFill>
                  <a:srgbClr val="FF0000"/>
                </a:solidFill>
                <a:latin typeface="Times New Roman" panose="02020603050405020304" pitchFamily="2" charset="0"/>
                <a:sym typeface="宋体" panose="02010600030101010101" pitchFamily="2" charset="-122"/>
              </a:rPr>
              <a:t>It's really </a:t>
            </a:r>
            <a:r>
              <a:rPr lang="en-US" altLang="zh-CN" sz="2800" b="1" noProof="1">
                <a:solidFill>
                  <a:srgbClr val="0000FF"/>
                </a:solidFill>
                <a:latin typeface="Times New Roman" panose="02020603050405020304" pitchFamily="2" charset="0"/>
                <a:sym typeface="宋体" panose="02010600030101010101" pitchFamily="2" charset="-122"/>
              </a:rPr>
              <a:t>exciting</a:t>
            </a:r>
            <a:r>
              <a:rPr lang="en-US" altLang="zh-CN" sz="2800" b="1" noProof="1">
                <a:solidFill>
                  <a:srgbClr val="FF0000"/>
                </a:solidFill>
                <a:latin typeface="Times New Roman" panose="02020603050405020304" pitchFamily="2" charset="0"/>
                <a:sym typeface="宋体" panose="02010600030101010101" pitchFamily="2" charset="-122"/>
              </a:rPr>
              <a:t> to have a new school, new teachers and new friends.</a:t>
            </a:r>
            <a:endParaRPr lang="zh-CN" altLang="en-US" sz="2800" b="1" noProof="1">
              <a:solidFill>
                <a:srgbClr val="FF0000"/>
              </a:solidFill>
              <a:latin typeface="Times New Roman" panose="020206030504050203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3" grpId="0" bldLvl="0" animBg="1"/>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表格 4"/>
          <p:cNvGraphicFramePr/>
          <p:nvPr/>
        </p:nvGraphicFramePr>
        <p:xfrm>
          <a:off x="457201" y="619121"/>
          <a:ext cx="7924165" cy="4292441"/>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96135">
                  <a:extLst>
                    <a:ext uri="{9D8B030D-6E8A-4147-A177-3AD203B41FA5}">
                      <a16:colId xmlns:a16="http://schemas.microsoft.com/office/drawing/2014/main" val="20000"/>
                    </a:ext>
                  </a:extLst>
                </a:gridCol>
                <a:gridCol w="2576195">
                  <a:extLst>
                    <a:ext uri="{9D8B030D-6E8A-4147-A177-3AD203B41FA5}">
                      <a16:colId xmlns:a16="http://schemas.microsoft.com/office/drawing/2014/main" val="20001"/>
                    </a:ext>
                  </a:extLst>
                </a:gridCol>
                <a:gridCol w="3251835">
                  <a:extLst>
                    <a:ext uri="{9D8B030D-6E8A-4147-A177-3AD203B41FA5}">
                      <a16:colId xmlns:a16="http://schemas.microsoft.com/office/drawing/2014/main" val="20002"/>
                    </a:ext>
                  </a:extLst>
                </a:gridCol>
              </a:tblGrid>
              <a:tr h="571500">
                <a:tc>
                  <a:txBody>
                    <a:bodyPr/>
                    <a:lstStyle/>
                    <a:p>
                      <a:pPr algn="ctr">
                        <a:buNone/>
                      </a:pPr>
                      <a:r>
                        <a:rPr lang="en-US" altLang="zh-CN" sz="3000" b="1">
                          <a:solidFill>
                            <a:srgbClr val="FF0000"/>
                          </a:solidFill>
                          <a:latin typeface="Times New Roman" panose="02020603050405020304" pitchFamily="2" charset="0"/>
                        </a:rPr>
                        <a:t>Name</a:t>
                      </a:r>
                    </a:p>
                  </a:txBody>
                  <a:tcPr marT="34290" marB="34290">
                    <a:gradFill>
                      <a:gsLst>
                        <a:gs pos="100000">
                          <a:srgbClr val="FFCCFF"/>
                        </a:gs>
                        <a:gs pos="100000">
                          <a:srgbClr val="838309"/>
                        </a:gs>
                      </a:gsLst>
                      <a:lin ang="5400000" scaled="0"/>
                    </a:gradFill>
                  </a:tcPr>
                </a:tc>
                <a:tc>
                  <a:txBody>
                    <a:bodyPr/>
                    <a:lstStyle/>
                    <a:p>
                      <a:pPr algn="ctr">
                        <a:buNone/>
                      </a:pPr>
                      <a:r>
                        <a:rPr lang="en-US" altLang="zh-CN" sz="3000" b="1">
                          <a:solidFill>
                            <a:srgbClr val="FF0000"/>
                          </a:solidFill>
                          <a:latin typeface="Times New Roman" panose="02020603050405020304" pitchFamily="2" charset="0"/>
                        </a:rPr>
                        <a:t>Feelings</a:t>
                      </a:r>
                    </a:p>
                  </a:txBody>
                  <a:tcPr marT="34290" marB="34290">
                    <a:gradFill>
                      <a:gsLst>
                        <a:gs pos="100000">
                          <a:srgbClr val="FFCCFF"/>
                        </a:gs>
                        <a:gs pos="100000">
                          <a:srgbClr val="838309"/>
                        </a:gs>
                      </a:gsLst>
                      <a:lin ang="5400000" scaled="0"/>
                    </a:gradFill>
                  </a:tcPr>
                </a:tc>
                <a:tc>
                  <a:txBody>
                    <a:bodyPr/>
                    <a:lstStyle/>
                    <a:p>
                      <a:pPr algn="ctr">
                        <a:buNone/>
                      </a:pPr>
                      <a:r>
                        <a:rPr lang="en-US" altLang="zh-CN" sz="3300" b="1">
                          <a:solidFill>
                            <a:srgbClr val="FF0000"/>
                          </a:solidFill>
                          <a:latin typeface="Times New Roman" panose="02020603050405020304" pitchFamily="2" charset="0"/>
                        </a:rPr>
                        <a:t>Why</a:t>
                      </a:r>
                    </a:p>
                  </a:txBody>
                  <a:tcPr marT="34290" marB="34290">
                    <a:gradFill>
                      <a:gsLst>
                        <a:gs pos="100000">
                          <a:srgbClr val="FFCCFF"/>
                        </a:gs>
                        <a:gs pos="100000">
                          <a:srgbClr val="838309"/>
                        </a:gs>
                      </a:gsLst>
                      <a:lin ang="5400000" scaled="0"/>
                    </a:gradFill>
                  </a:tcPr>
                </a:tc>
                <a:extLst>
                  <a:ext uri="{0D108BD9-81ED-4DB2-BD59-A6C34878D82A}">
                    <a16:rowId xmlns:a16="http://schemas.microsoft.com/office/drawing/2014/main" val="10000"/>
                  </a:ext>
                </a:extLst>
              </a:tr>
              <a:tr h="1348740">
                <a:tc>
                  <a:txBody>
                    <a:bodyPr/>
                    <a:lstStyle/>
                    <a:p>
                      <a:pPr algn="ctr">
                        <a:buNone/>
                      </a:pPr>
                      <a:r>
                        <a:rPr lang="en-US" altLang="zh-CN" sz="2400" b="1">
                          <a:solidFill>
                            <a:srgbClr val="0000FF"/>
                          </a:solidFill>
                          <a:latin typeface="Times New Roman" panose="02020603050405020304" pitchFamily="2" charset="0"/>
                        </a:rPr>
                        <a:t>Guo Yang</a:t>
                      </a:r>
                    </a:p>
                  </a:txBody>
                  <a:tcPr marT="34290" marB="34290">
                    <a:gradFill>
                      <a:gsLst>
                        <a:gs pos="100000">
                          <a:srgbClr val="FFCCFF"/>
                        </a:gs>
                        <a:gs pos="100000">
                          <a:srgbClr val="838309"/>
                        </a:gs>
                      </a:gsLst>
                      <a:lin ang="5400000" scaled="0"/>
                    </a:gradFill>
                  </a:tcPr>
                </a:tc>
                <a:tc>
                  <a:txBody>
                    <a:bodyPr/>
                    <a:lstStyle/>
                    <a:p>
                      <a:pPr algn="ctr">
                        <a:buNone/>
                      </a:pPr>
                      <a:endParaRPr lang="en-US" altLang="zh-CN" sz="2100" b="1">
                        <a:latin typeface="Times New Roman" panose="02020603050405020304" pitchFamily="2" charset="0"/>
                      </a:endParaRPr>
                    </a:p>
                  </a:txBody>
                  <a:tcPr marT="34290" marB="34290">
                    <a:gradFill>
                      <a:gsLst>
                        <a:gs pos="100000">
                          <a:srgbClr val="FFCCFF"/>
                        </a:gs>
                        <a:gs pos="100000">
                          <a:srgbClr val="838309"/>
                        </a:gs>
                      </a:gsLst>
                      <a:lin ang="5400000" scaled="0"/>
                    </a:gradFill>
                  </a:tcPr>
                </a:tc>
                <a:tc>
                  <a:txBody>
                    <a:bodyPr/>
                    <a:lstStyle/>
                    <a:p>
                      <a:pPr algn="ctr">
                        <a:buNone/>
                      </a:pPr>
                      <a:r>
                        <a:rPr lang="en-US" altLang="zh-CN" sz="2100" b="1">
                          <a:latin typeface="Times New Roman" panose="02020603050405020304" pitchFamily="2" charset="0"/>
                          <a:sym typeface="+mn-ea"/>
                        </a:rPr>
                        <a:t>travel around the country</a:t>
                      </a:r>
                    </a:p>
                    <a:p>
                      <a:pPr algn="ctr">
                        <a:buNone/>
                      </a:pPr>
                      <a:r>
                        <a:rPr lang="en-US" altLang="zh-CN" sz="2100" b="1">
                          <a:latin typeface="Times New Roman" panose="02020603050405020304" pitchFamily="2" charset="0"/>
                          <a:sym typeface="+mn-ea"/>
                        </a:rPr>
                        <a:t>take swimming classes</a:t>
                      </a:r>
                      <a:endParaRPr lang="en-US" altLang="zh-CN" sz="2100" b="1">
                        <a:latin typeface="Times New Roman" panose="02020603050405020304" pitchFamily="2" charset="0"/>
                      </a:endParaRPr>
                    </a:p>
                  </a:txBody>
                  <a:tcPr marT="34290" marB="34290">
                    <a:gradFill>
                      <a:gsLst>
                        <a:gs pos="100000">
                          <a:srgbClr val="FFCCFF"/>
                        </a:gs>
                        <a:gs pos="100000">
                          <a:srgbClr val="838309"/>
                        </a:gs>
                      </a:gsLst>
                      <a:lin ang="5400000" scaled="0"/>
                    </a:gradFill>
                  </a:tcPr>
                </a:tc>
                <a:extLst>
                  <a:ext uri="{0D108BD9-81ED-4DB2-BD59-A6C34878D82A}">
                    <a16:rowId xmlns:a16="http://schemas.microsoft.com/office/drawing/2014/main" val="10001"/>
                  </a:ext>
                </a:extLst>
              </a:tr>
              <a:tr h="1095375">
                <a:tc>
                  <a:txBody>
                    <a:bodyPr/>
                    <a:lstStyle/>
                    <a:p>
                      <a:pPr algn="ctr">
                        <a:buNone/>
                      </a:pPr>
                      <a:endParaRPr lang="en-US" altLang="zh-CN" sz="2400" b="1">
                        <a:solidFill>
                          <a:srgbClr val="0000FF"/>
                        </a:solidFill>
                        <a:latin typeface="Times New Roman" panose="02020603050405020304" pitchFamily="2" charset="0"/>
                        <a:sym typeface="+mn-ea"/>
                      </a:endParaRPr>
                    </a:p>
                  </a:txBody>
                  <a:tcPr marT="34290" marB="34290">
                    <a:gradFill>
                      <a:gsLst>
                        <a:gs pos="100000">
                          <a:srgbClr val="FFCCFF"/>
                        </a:gs>
                        <a:gs pos="100000">
                          <a:srgbClr val="838309"/>
                        </a:gs>
                      </a:gsLst>
                      <a:lin ang="5400000" scaled="0"/>
                    </a:gradFill>
                  </a:tcPr>
                </a:tc>
                <a:tc>
                  <a:txBody>
                    <a:bodyPr/>
                    <a:lstStyle/>
                    <a:p>
                      <a:pPr algn="ctr">
                        <a:buNone/>
                      </a:pPr>
                      <a:endParaRPr lang="en-US" altLang="zh-CN" sz="3600" b="1">
                        <a:latin typeface="Times New Roman" panose="02020603050405020304" pitchFamily="2" charset="0"/>
                      </a:endParaRPr>
                    </a:p>
                  </a:txBody>
                  <a:tcPr marT="34290" marB="34290">
                    <a:gradFill>
                      <a:gsLst>
                        <a:gs pos="100000">
                          <a:srgbClr val="FFCCFF"/>
                        </a:gs>
                        <a:gs pos="100000">
                          <a:srgbClr val="838309"/>
                        </a:gs>
                      </a:gsLst>
                      <a:lin ang="5400000" scaled="0"/>
                    </a:gradFill>
                  </a:tcPr>
                </a:tc>
                <a:tc>
                  <a:txBody>
                    <a:bodyPr/>
                    <a:lstStyle/>
                    <a:p>
                      <a:pPr algn="ctr">
                        <a:buNone/>
                      </a:pPr>
                      <a:endParaRPr lang="en-US" altLang="zh-CN" sz="2100" b="1">
                        <a:latin typeface="Times New Roman" panose="02020603050405020304" pitchFamily="2" charset="0"/>
                      </a:endParaRPr>
                    </a:p>
                  </a:txBody>
                  <a:tcPr marT="34290" marB="34290">
                    <a:gradFill>
                      <a:gsLst>
                        <a:gs pos="100000">
                          <a:srgbClr val="FFCCFF"/>
                        </a:gs>
                        <a:gs pos="100000">
                          <a:srgbClr val="838309"/>
                        </a:gs>
                      </a:gsLst>
                      <a:lin ang="5400000" scaled="0"/>
                    </a:gradFill>
                  </a:tcPr>
                </a:tc>
                <a:extLst>
                  <a:ext uri="{0D108BD9-81ED-4DB2-BD59-A6C34878D82A}">
                    <a16:rowId xmlns:a16="http://schemas.microsoft.com/office/drawing/2014/main" val="10002"/>
                  </a:ext>
                </a:extLst>
              </a:tr>
              <a:tr h="1276826">
                <a:tc>
                  <a:txBody>
                    <a:bodyPr/>
                    <a:lstStyle/>
                    <a:p>
                      <a:pPr algn="ctr">
                        <a:buNone/>
                      </a:pPr>
                      <a:endParaRPr lang="en-US" altLang="zh-CN" sz="2400" b="1">
                        <a:solidFill>
                          <a:srgbClr val="0000FF"/>
                        </a:solidFill>
                        <a:latin typeface="Times New Roman" panose="02020603050405020304" pitchFamily="2" charset="0"/>
                      </a:endParaRPr>
                    </a:p>
                  </a:txBody>
                  <a:tcPr marT="34290" marB="34290">
                    <a:gradFill>
                      <a:gsLst>
                        <a:gs pos="100000">
                          <a:srgbClr val="FFCCFF"/>
                        </a:gs>
                        <a:gs pos="100000">
                          <a:srgbClr val="838309"/>
                        </a:gs>
                      </a:gsLst>
                      <a:lin ang="5400000" scaled="0"/>
                    </a:gradFill>
                  </a:tcPr>
                </a:tc>
                <a:tc>
                  <a:txBody>
                    <a:bodyPr/>
                    <a:lstStyle/>
                    <a:p>
                      <a:pPr algn="ctr">
                        <a:buNone/>
                      </a:pPr>
                      <a:endParaRPr lang="en-US" altLang="zh-CN" sz="2400" b="1">
                        <a:solidFill>
                          <a:srgbClr val="FF0000"/>
                        </a:solidFill>
                        <a:latin typeface="Times New Roman" panose="02020603050405020304" pitchFamily="2" charset="0"/>
                      </a:endParaRPr>
                    </a:p>
                  </a:txBody>
                  <a:tcPr marT="34290" marB="34290">
                    <a:gradFill>
                      <a:gsLst>
                        <a:gs pos="100000">
                          <a:srgbClr val="FFCCFF"/>
                        </a:gs>
                        <a:gs pos="100000">
                          <a:srgbClr val="838309"/>
                        </a:gs>
                      </a:gsLst>
                      <a:lin ang="5400000" scaled="0"/>
                    </a:gradFill>
                  </a:tcPr>
                </a:tc>
                <a:tc>
                  <a:txBody>
                    <a:bodyPr/>
                    <a:lstStyle/>
                    <a:p>
                      <a:pPr algn="ctr">
                        <a:buNone/>
                      </a:pPr>
                      <a:endParaRPr lang="en-US" altLang="zh-CN" sz="2100" b="1">
                        <a:latin typeface="Times New Roman" panose="02020603050405020304" pitchFamily="2" charset="0"/>
                      </a:endParaRPr>
                    </a:p>
                  </a:txBody>
                  <a:tcPr marT="34290" marB="34290">
                    <a:gradFill>
                      <a:gsLst>
                        <a:gs pos="100000">
                          <a:srgbClr val="FFCCFF"/>
                        </a:gs>
                        <a:gs pos="100000">
                          <a:srgbClr val="838309"/>
                        </a:gs>
                      </a:gsLst>
                      <a:lin ang="5400000" scaled="0"/>
                    </a:gradFill>
                  </a:tcPr>
                </a:tc>
                <a:extLst>
                  <a:ext uri="{0D108BD9-81ED-4DB2-BD59-A6C34878D82A}">
                    <a16:rowId xmlns:a16="http://schemas.microsoft.com/office/drawing/2014/main" val="10003"/>
                  </a:ext>
                </a:extLst>
              </a:tr>
            </a:tbl>
          </a:graphicData>
        </a:graphic>
      </p:graphicFrame>
      <p:sp>
        <p:nvSpPr>
          <p:cNvPr id="2" name="文本框 1"/>
          <p:cNvSpPr txBox="1">
            <a:spLocks noChangeArrowheads="1"/>
          </p:cNvSpPr>
          <p:nvPr/>
        </p:nvSpPr>
        <p:spPr bwMode="auto">
          <a:xfrm>
            <a:off x="2512458" y="4067176"/>
            <a:ext cx="17235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000" b="1">
                <a:latin typeface="Times New Roman" panose="02020603050405020304" pitchFamily="2" charset="0"/>
              </a:rPr>
              <a:t>excited</a:t>
            </a:r>
          </a:p>
        </p:txBody>
      </p:sp>
      <p:sp>
        <p:nvSpPr>
          <p:cNvPr id="3" name="文本框 2"/>
          <p:cNvSpPr txBox="1">
            <a:spLocks noChangeArrowheads="1"/>
          </p:cNvSpPr>
          <p:nvPr/>
        </p:nvSpPr>
        <p:spPr bwMode="auto">
          <a:xfrm>
            <a:off x="5233988" y="3606404"/>
            <a:ext cx="30400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800" b="1">
                <a:latin typeface="Times New Roman" panose="02020603050405020304" pitchFamily="2" charset="0"/>
              </a:rPr>
              <a:t>have a new school, new teachers and new friends</a:t>
            </a:r>
          </a:p>
          <a:p>
            <a:pPr algn="ctr"/>
            <a:r>
              <a:rPr lang="en-US" altLang="zh-CN" sz="2800" b="1">
                <a:latin typeface="Times New Roman" panose="02020603050405020304" pitchFamily="2" charset="0"/>
              </a:rPr>
              <a:t>have new subjects</a:t>
            </a:r>
          </a:p>
        </p:txBody>
      </p:sp>
      <p:sp>
        <p:nvSpPr>
          <p:cNvPr id="36868" name="文本框 3"/>
          <p:cNvSpPr txBox="1">
            <a:spLocks noChangeArrowheads="1"/>
          </p:cNvSpPr>
          <p:nvPr/>
        </p:nvSpPr>
        <p:spPr bwMode="auto">
          <a:xfrm>
            <a:off x="657226" y="3659982"/>
            <a:ext cx="1863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0000FF"/>
                </a:solidFill>
                <a:latin typeface="Times New Roman" panose="02020603050405020304" pitchFamily="2" charset="0"/>
              </a:rPr>
              <a:t>Li Ming</a:t>
            </a:r>
            <a:endParaRPr lang="zh-CN" altLang="en-US" sz="3600"/>
          </a:p>
        </p:txBody>
      </p:sp>
      <p:pic>
        <p:nvPicPr>
          <p:cNvPr id="36869" name="图片 5" descr="24"/>
          <p:cNvPicPr>
            <a:picLocks noChangeAspect="1" noChangeArrowheads="1"/>
          </p:cNvPicPr>
          <p:nvPr/>
        </p:nvPicPr>
        <p:blipFill>
          <a:blip r:embed="rId2" cstate="email"/>
          <a:srcRect/>
          <a:stretch>
            <a:fillRect/>
          </a:stretch>
        </p:blipFill>
        <p:spPr bwMode="auto">
          <a:xfrm>
            <a:off x="1095376" y="2925366"/>
            <a:ext cx="873125" cy="64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图片 4" descr="23"/>
          <p:cNvPicPr>
            <a:picLocks noChangeAspect="1" noChangeArrowheads="1"/>
          </p:cNvPicPr>
          <p:nvPr/>
        </p:nvPicPr>
        <p:blipFill>
          <a:blip r:embed="rId3" cstate="email"/>
          <a:srcRect/>
          <a:stretch>
            <a:fillRect/>
          </a:stretch>
        </p:blipFill>
        <p:spPr bwMode="auto">
          <a:xfrm flipH="1">
            <a:off x="1130301" y="1664494"/>
            <a:ext cx="847725"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图片 4" descr="25"/>
          <p:cNvPicPr>
            <a:picLocks noChangeAspect="1" noChangeArrowheads="1"/>
          </p:cNvPicPr>
          <p:nvPr/>
        </p:nvPicPr>
        <p:blipFill>
          <a:blip r:embed="rId4" cstate="email"/>
          <a:srcRect/>
          <a:stretch>
            <a:fillRect/>
          </a:stretch>
        </p:blipFill>
        <p:spPr bwMode="auto">
          <a:xfrm rot="10800000" flipV="1">
            <a:off x="1104901" y="4067176"/>
            <a:ext cx="930275" cy="727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文本框 5"/>
          <p:cNvSpPr txBox="1">
            <a:spLocks noChangeArrowheads="1"/>
          </p:cNvSpPr>
          <p:nvPr/>
        </p:nvSpPr>
        <p:spPr bwMode="auto">
          <a:xfrm>
            <a:off x="5148264" y="2755107"/>
            <a:ext cx="32337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800" b="1">
                <a:latin typeface="Times New Roman" panose="02020603050405020304" pitchFamily="2" charset="0"/>
              </a:rPr>
              <a:t>miss her shcool,  teacher and frie</a:t>
            </a:r>
            <a:r>
              <a:rPr lang="en-US" altLang="en-US" sz="2800" b="1">
                <a:latin typeface="Times New Roman" panose="02020603050405020304" pitchFamily="2" charset="0"/>
                <a:sym typeface="宋体" panose="02010600030101010101" pitchFamily="2" charset="-122"/>
              </a:rPr>
              <a:t>n</a:t>
            </a:r>
            <a:r>
              <a:rPr lang="en-US" altLang="en-US" sz="2800" b="1">
                <a:latin typeface="Times New Roman" panose="02020603050405020304" pitchFamily="2" charset="0"/>
              </a:rPr>
              <a:t>ds</a:t>
            </a:r>
            <a:endParaRPr lang="zh-CN" altLang="en-US" sz="2800"/>
          </a:p>
        </p:txBody>
      </p:sp>
      <p:sp>
        <p:nvSpPr>
          <p:cNvPr id="36873" name="文本框 5"/>
          <p:cNvSpPr txBox="1">
            <a:spLocks noChangeArrowheads="1"/>
          </p:cNvSpPr>
          <p:nvPr/>
        </p:nvSpPr>
        <p:spPr bwMode="auto">
          <a:xfrm>
            <a:off x="915424" y="2491978"/>
            <a:ext cx="1233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3200" b="1">
                <a:solidFill>
                  <a:srgbClr val="0000FF"/>
                </a:solidFill>
                <a:latin typeface="Times New Roman" panose="02020603050405020304" pitchFamily="2" charset="0"/>
                <a:sym typeface="宋体" panose="02010600030101010101" pitchFamily="2" charset="-122"/>
              </a:rPr>
              <a:t>Jenny</a:t>
            </a:r>
          </a:p>
        </p:txBody>
      </p:sp>
      <p:sp>
        <p:nvSpPr>
          <p:cNvPr id="26634" name="标题 1"/>
          <p:cNvSpPr>
            <a:spLocks noGrp="1" noChangeArrowheads="1"/>
          </p:cNvSpPr>
          <p:nvPr>
            <p:ph type="title"/>
          </p:nvPr>
        </p:nvSpPr>
        <p:spPr>
          <a:xfrm>
            <a:off x="98425" y="10716"/>
            <a:ext cx="8229600" cy="690563"/>
          </a:xfrm>
        </p:spPr>
        <p:txBody>
          <a:bodyPr/>
          <a:lstStyle/>
          <a:p>
            <a:r>
              <a:rPr lang="en-US" altLang="zh-CN" sz="5400" b="1" smtClean="0">
                <a:solidFill>
                  <a:srgbClr val="C00000"/>
                </a:solidFill>
                <a:latin typeface="Times New Roman" panose="02020603050405020304" pitchFamily="2" charset="0"/>
              </a:rPr>
              <a:t> </a:t>
            </a:r>
            <a:r>
              <a:rPr lang="en-US" altLang="zh-CN" b="1" smtClean="0">
                <a:solidFill>
                  <a:srgbClr val="C00000"/>
                </a:solidFill>
                <a:latin typeface="Times New Roman" panose="02020603050405020304" pitchFamily="2" charset="0"/>
              </a:rPr>
              <a:t>Get ready for a new school life!</a:t>
            </a:r>
          </a:p>
        </p:txBody>
      </p:sp>
      <p:sp>
        <p:nvSpPr>
          <p:cNvPr id="36875" name="文本框 3"/>
          <p:cNvSpPr txBox="1">
            <a:spLocks noChangeArrowheads="1"/>
          </p:cNvSpPr>
          <p:nvPr/>
        </p:nvSpPr>
        <p:spPr bwMode="auto">
          <a:xfrm>
            <a:off x="2266950" y="1682354"/>
            <a:ext cx="2076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4000" b="1">
                <a:latin typeface="Times New Roman" panose="02020603050405020304" pitchFamily="2" charset="0"/>
              </a:rPr>
              <a:t>happy </a:t>
            </a:r>
          </a:p>
        </p:txBody>
      </p:sp>
      <p:sp>
        <p:nvSpPr>
          <p:cNvPr id="36876" name="文本框 7"/>
          <p:cNvSpPr txBox="1">
            <a:spLocks noChangeArrowheads="1"/>
          </p:cNvSpPr>
          <p:nvPr/>
        </p:nvSpPr>
        <p:spPr bwMode="auto">
          <a:xfrm>
            <a:off x="2642597" y="2770585"/>
            <a:ext cx="10743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800" b="1">
                <a:latin typeface="Times New Roman" panose="02020603050405020304" pitchFamily="2" charset="0"/>
                <a:sym typeface="宋体" panose="02010600030101010101" pitchFamily="2" charset="-122"/>
              </a:rPr>
              <a:t>sad</a:t>
            </a:r>
          </a:p>
        </p:txBody>
      </p:sp>
      <p:pic>
        <p:nvPicPr>
          <p:cNvPr id="36877" name="图片 7" descr="F%HVI5G(X4)MYJP_337D675"/>
          <p:cNvPicPr>
            <a:picLocks noChangeAspect="1" noChangeArrowheads="1"/>
          </p:cNvPicPr>
          <p:nvPr/>
        </p:nvPicPr>
        <p:blipFill>
          <a:blip r:embed="rId5" cstate="email"/>
          <a:srcRect/>
          <a:stretch>
            <a:fillRect/>
          </a:stretch>
        </p:blipFill>
        <p:spPr bwMode="auto">
          <a:xfrm>
            <a:off x="4062413" y="1570435"/>
            <a:ext cx="990600" cy="74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图片 8" descr="`$M`7ONIROCMN4`@OW3W{QI"/>
          <p:cNvPicPr>
            <a:picLocks noChangeAspect="1" noChangeArrowheads="1"/>
          </p:cNvPicPr>
          <p:nvPr/>
        </p:nvPicPr>
        <p:blipFill>
          <a:blip r:embed="rId6" cstate="email"/>
          <a:srcRect/>
          <a:stretch>
            <a:fillRect/>
          </a:stretch>
        </p:blipFill>
        <p:spPr bwMode="auto">
          <a:xfrm>
            <a:off x="4022726" y="2746772"/>
            <a:ext cx="102552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8DOHO9`CEPN4T)A(O%GM][S"/>
          <p:cNvPicPr>
            <a:picLocks noChangeAspect="1" noChangeArrowheads="1"/>
          </p:cNvPicPr>
          <p:nvPr/>
        </p:nvPicPr>
        <p:blipFill>
          <a:blip r:embed="rId7" cstate="email"/>
          <a:srcRect/>
          <a:stretch>
            <a:fillRect/>
          </a:stretch>
        </p:blipFill>
        <p:spPr bwMode="auto">
          <a:xfrm>
            <a:off x="4151314" y="3939779"/>
            <a:ext cx="985837" cy="73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8" name="组合 1073742876"/>
          <p:cNvGrpSpPr/>
          <p:nvPr/>
        </p:nvGrpSpPr>
        <p:grpSpPr bwMode="auto">
          <a:xfrm>
            <a:off x="3711575" y="1881187"/>
            <a:ext cx="2609850" cy="1506141"/>
            <a:chOff x="6090" y="165694"/>
            <a:chExt cx="3796" cy="2264"/>
          </a:xfrm>
        </p:grpSpPr>
        <p:sp>
          <p:nvSpPr>
            <p:cNvPr id="36881" name="爆炸形 2 1073742874"/>
            <p:cNvSpPr>
              <a:spLocks noChangeArrowheads="1"/>
            </p:cNvSpPr>
            <p:nvPr/>
          </p:nvSpPr>
          <p:spPr bwMode="auto">
            <a:xfrm>
              <a:off x="6090" y="165694"/>
              <a:ext cx="3796" cy="2264"/>
            </a:xfrm>
            <a:prstGeom prst="irregularSeal2">
              <a:avLst/>
            </a:prstGeom>
            <a:solidFill>
              <a:srgbClr val="FFFF00"/>
            </a:solidFill>
            <a:ln w="9525">
              <a:solidFill>
                <a:srgbClr val="000000"/>
              </a:solidFill>
              <a:miter lim="800000"/>
            </a:ln>
          </p:spPr>
          <p:txBody>
            <a:bodyPr/>
            <a:lstStyle/>
            <a:p>
              <a:endParaRPr lang="zh-CN" altLang="en-US"/>
            </a:p>
            <a:p>
              <a:endParaRPr lang="zh-CN" altLang="en-US"/>
            </a:p>
          </p:txBody>
        </p:sp>
        <p:sp>
          <p:nvSpPr>
            <p:cNvPr id="36882" name="矩形 1073742875"/>
            <p:cNvSpPr>
              <a:spLocks noChangeArrowheads="1"/>
            </p:cNvSpPr>
            <p:nvPr/>
          </p:nvSpPr>
          <p:spPr bwMode="auto">
            <a:xfrm>
              <a:off x="6625" y="166589"/>
              <a:ext cx="2700"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3200" b="1">
                  <a:solidFill>
                    <a:srgbClr val="FF0000"/>
                  </a:solidFill>
                  <a:latin typeface="Times New Roman" panose="02020603050405020304" pitchFamily="2" charset="0"/>
                </a:rPr>
                <a:t>different</a:t>
              </a:r>
            </a:p>
            <a:p>
              <a:endParaRPr lang="zh-CN" altLang="en-US" sz="3200" b="1">
                <a:solidFill>
                  <a:srgbClr val="FF0000"/>
                </a:solidFill>
                <a:latin typeface="Times New Roman" panose="02020603050405020304"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5848"/>
                                        </p:tgtEl>
                                        <p:attrNameLst>
                                          <p:attrName>style.visibility</p:attrName>
                                        </p:attrNameLst>
                                      </p:cBhvr>
                                      <p:to>
                                        <p:strVal val="visible"/>
                                      </p:to>
                                    </p:set>
                                    <p:animEffect transition="in" filter="blinds(horizontal)">
                                      <p:cBhvr>
                                        <p:cTn id="21" dur="500"/>
                                        <p:tgtEl>
                                          <p:spTgt spid="35848"/>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mph" presetSubtype="0" fill="hold" grpId="6" nodeType="clickEffect">
                                  <p:stCondLst>
                                    <p:cond delay="0"/>
                                  </p:stCondLst>
                                  <p:iterate type="lt">
                                    <p:tmPct val="10000"/>
                                  </p:iterate>
                                  <p:childTnLst>
                                    <p:animMotion origin="layout" path="M 0.0 0.0 L 0.0 -0.07213" pathEditMode="relative" rAng="0" ptsTypes="">
                                      <p:cBhvr>
                                        <p:cTn id="25" dur="250" accel="50000" decel="50000" autoRev="1" fill="hold">
                                          <p:stCondLst>
                                            <p:cond delay="0"/>
                                          </p:stCondLst>
                                        </p:cTn>
                                        <p:tgtEl>
                                          <p:spTgt spid="26634"/>
                                        </p:tgtEl>
                                        <p:attrNameLst>
                                          <p:attrName>ppt_x</p:attrName>
                                          <p:attrName>ppt_y</p:attrName>
                                        </p:attrNameLst>
                                      </p:cBhvr>
                                      <p:rCtr x="0" y="0"/>
                                    </p:animMotion>
                                    <p:animRot by="1500000">
                                      <p:cBhvr>
                                        <p:cTn id="26" dur="125" fill="hold">
                                          <p:stCondLst>
                                            <p:cond delay="0"/>
                                          </p:stCondLst>
                                        </p:cTn>
                                        <p:tgtEl>
                                          <p:spTgt spid="26634"/>
                                        </p:tgtEl>
                                        <p:attrNameLst>
                                          <p:attrName>r</p:attrName>
                                        </p:attrNameLst>
                                      </p:cBhvr>
                                    </p:animRot>
                                    <p:animRot by="-1500000">
                                      <p:cBhvr>
                                        <p:cTn id="27" dur="125" fill="hold">
                                          <p:stCondLst>
                                            <p:cond delay="125"/>
                                          </p:stCondLst>
                                        </p:cTn>
                                        <p:tgtEl>
                                          <p:spTgt spid="26634"/>
                                        </p:tgtEl>
                                        <p:attrNameLst>
                                          <p:attrName>r</p:attrName>
                                        </p:attrNameLst>
                                      </p:cBhvr>
                                    </p:animRot>
                                    <p:animRot by="-1500000">
                                      <p:cBhvr>
                                        <p:cTn id="28" dur="125" fill="hold">
                                          <p:stCondLst>
                                            <p:cond delay="250"/>
                                          </p:stCondLst>
                                        </p:cTn>
                                        <p:tgtEl>
                                          <p:spTgt spid="26634"/>
                                        </p:tgtEl>
                                        <p:attrNameLst>
                                          <p:attrName>r</p:attrName>
                                        </p:attrNameLst>
                                      </p:cBhvr>
                                    </p:animRot>
                                    <p:animRot by="1500000">
                                      <p:cBhvr>
                                        <p:cTn id="29" dur="125" fill="hold">
                                          <p:stCondLst>
                                            <p:cond delay="375"/>
                                          </p:stCondLst>
                                        </p:cTn>
                                        <p:tgtEl>
                                          <p:spTgt spid="266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6634" grpId="0"/>
      <p:bldP spid="26634" grpId="1"/>
      <p:bldP spid="26634" grpId="2"/>
      <p:bldP spid="26634" grpId="3"/>
      <p:bldP spid="26634" grpId="4"/>
      <p:bldP spid="26634" grpId="5"/>
      <p:bldP spid="26634" grpId="6"/>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文本框 7172"/>
          <p:cNvSpPr txBox="1">
            <a:spLocks noChangeArrowheads="1"/>
          </p:cNvSpPr>
          <p:nvPr/>
        </p:nvSpPr>
        <p:spPr bwMode="auto">
          <a:xfrm>
            <a:off x="876300" y="384573"/>
            <a:ext cx="7486650" cy="1426416"/>
          </a:xfrm>
          <a:prstGeom prst="rect">
            <a:avLst/>
          </a:prstGeom>
          <a:gradFill rotWithShape="0">
            <a:gsLst>
              <a:gs pos="0">
                <a:srgbClr val="FFFFFF"/>
              </a:gs>
              <a:gs pos="100000">
                <a:srgbClr val="FFCCFF"/>
              </a:gs>
            </a:gsLst>
            <a:lin ang="2700000" scaled="1"/>
          </a:gradFill>
          <a:ln w="9525">
            <a:solidFill>
              <a:srgbClr val="FF00FF"/>
            </a:solidFill>
            <a:miter lim="800000"/>
          </a:ln>
        </p:spPr>
        <p:txBody>
          <a:bodyPr lIns="90170" tIns="46990" rIns="90170" bIns="46990">
            <a:spAutoFit/>
          </a:bodyPr>
          <a:lstStyle/>
          <a:p>
            <a:pPr hangingPunct="0">
              <a:lnSpc>
                <a:spcPct val="103000"/>
              </a:lnSpc>
            </a:pPr>
            <a:r>
              <a:rPr lang="en-US" altLang="zh-CN" sz="2800" b="1">
                <a:solidFill>
                  <a:srgbClr val="CC0000"/>
                </a:solidFill>
                <a:latin typeface="Times New Roman" panose="02020603050405020304" pitchFamily="2" charset="0"/>
                <a:ea typeface="楷体_GB2312" pitchFamily="1" charset="-122"/>
                <a:sym typeface="宋体" panose="02010600030101010101" pitchFamily="2" charset="-122"/>
              </a:rPr>
              <a:t>Read </a:t>
            </a:r>
            <a:r>
              <a:rPr lang="en-US" altLang="en-US" sz="2800" b="1">
                <a:solidFill>
                  <a:srgbClr val="CC0000"/>
                </a:solidFill>
                <a:latin typeface="Times New Roman" panose="02020603050405020304" pitchFamily="2" charset="0"/>
                <a:ea typeface="楷体_GB2312" pitchFamily="1" charset="-122"/>
                <a:sym typeface="宋体" panose="02010600030101010101" pitchFamily="2" charset="-122"/>
              </a:rPr>
              <a:t>the text in groups, then try to retell the story.</a:t>
            </a:r>
          </a:p>
          <a:p>
            <a:pPr algn="just" hangingPunct="0">
              <a:lnSpc>
                <a:spcPct val="103000"/>
              </a:lnSpc>
            </a:pPr>
            <a:r>
              <a:rPr lang="en-US" altLang="en-US" sz="2800" b="1">
                <a:solidFill>
                  <a:srgbClr val="CC0099"/>
                </a:solidFill>
                <a:latin typeface="Times New Roman" panose="02020603050405020304" pitchFamily="2" charset="0"/>
                <a:ea typeface="楷体_GB2312" pitchFamily="1" charset="-122"/>
                <a:sym typeface="宋体" panose="02010600030101010101" pitchFamily="2" charset="-122"/>
              </a:rPr>
              <a:t>(</a:t>
            </a:r>
            <a:r>
              <a:rPr lang="zh-CN" altLang="en-US" sz="2800" b="1">
                <a:solidFill>
                  <a:srgbClr val="CC0099"/>
                </a:solidFill>
                <a:latin typeface="Times New Roman" panose="02020603050405020304" pitchFamily="2" charset="0"/>
                <a:ea typeface="楷体_GB2312" pitchFamily="1" charset="-122"/>
                <a:sym typeface="宋体" panose="02010600030101010101" pitchFamily="2" charset="-122"/>
              </a:rPr>
              <a:t>自己读课文，然后试着复述课文。</a:t>
            </a:r>
            <a:r>
              <a:rPr lang="en-US" altLang="en-US" sz="2800" b="1">
                <a:solidFill>
                  <a:srgbClr val="CC0099"/>
                </a:solidFill>
                <a:latin typeface="Times New Roman" panose="02020603050405020304" pitchFamily="2" charset="0"/>
                <a:ea typeface="楷体_GB2312" pitchFamily="1" charset="-122"/>
                <a:sym typeface="宋体" panose="02010600030101010101" pitchFamily="2" charset="-122"/>
              </a:rPr>
              <a:t>)</a:t>
            </a:r>
          </a:p>
        </p:txBody>
      </p:sp>
      <p:pic>
        <p:nvPicPr>
          <p:cNvPr id="37890" name="图片 2" descr="W`)QE4ZYCLV[73)0LANX@{9"/>
          <p:cNvPicPr>
            <a:picLocks noChangeAspect="1" noChangeArrowheads="1"/>
          </p:cNvPicPr>
          <p:nvPr/>
        </p:nvPicPr>
        <p:blipFill>
          <a:blip r:embed="rId2" cstate="email"/>
          <a:srcRect/>
          <a:stretch>
            <a:fillRect/>
          </a:stretch>
        </p:blipFill>
        <p:spPr bwMode="auto">
          <a:xfrm>
            <a:off x="1942576" y="2087936"/>
            <a:ext cx="46704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图片 2" descr="MH$6KO81]ER]``1ET9%TO@P"/>
          <p:cNvPicPr>
            <a:picLocks noChangeAspect="1" noChangeArrowheads="1"/>
          </p:cNvPicPr>
          <p:nvPr/>
        </p:nvPicPr>
        <p:blipFill>
          <a:blip r:embed="rId2" cstate="email"/>
          <a:srcRect/>
          <a:stretch>
            <a:fillRect/>
          </a:stretch>
        </p:blipFill>
        <p:spPr bwMode="auto">
          <a:xfrm>
            <a:off x="1854201" y="806053"/>
            <a:ext cx="3408363"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圆角矩形标注 6"/>
          <p:cNvSpPr/>
          <p:nvPr/>
        </p:nvSpPr>
        <p:spPr>
          <a:xfrm>
            <a:off x="6163310" y="526256"/>
            <a:ext cx="1958340" cy="1023938"/>
          </a:xfrm>
          <a:prstGeom prst="wedgeRoundRectCallout">
            <a:avLst>
              <a:gd name="adj1" fmla="val -88099"/>
              <a:gd name="adj2" fmla="val 32883"/>
              <a:gd name="adj3" fmla="val 16667"/>
            </a:avLst>
          </a:prstGeom>
          <a:gradFill>
            <a:gsLst>
              <a:gs pos="43000">
                <a:srgbClr val="FFCCFF"/>
              </a:gs>
              <a:gs pos="96000">
                <a:srgbClr val="FFFFFF"/>
              </a:gs>
            </a:gsLst>
            <a:path path="circle">
              <a:fillToRect t="100000" r="100000"/>
            </a:path>
            <a:tileRect l="-100000" b="-100000"/>
          </a:gra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sz="6000" b="1" noProof="1">
                <a:solidFill>
                  <a:srgbClr val="FF0000"/>
                </a:solidFill>
                <a:latin typeface="Times New Roman" panose="02020603050405020304" pitchFamily="2" charset="0"/>
                <a:sym typeface="宋体" panose="02010600030101010101" pitchFamily="2" charset="-122"/>
              </a:rPr>
              <a:t>Lily</a:t>
            </a:r>
            <a:endParaRPr lang="en-US" sz="6000" b="1" noProof="1">
              <a:solidFill>
                <a:srgbClr val="FF0000"/>
              </a:solidFill>
              <a:latin typeface="Times New Roman" panose="020206030504050203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文本框 7173"/>
          <p:cNvSpPr txBox="1">
            <a:spLocks noChangeArrowheads="1"/>
          </p:cNvSpPr>
          <p:nvPr/>
        </p:nvSpPr>
        <p:spPr bwMode="auto">
          <a:xfrm>
            <a:off x="1246189" y="708423"/>
            <a:ext cx="7597775"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dirty="0">
                <a:solidFill>
                  <a:srgbClr val="0000FF"/>
                </a:solidFill>
                <a:latin typeface="Times New Roman" panose="02020603050405020304" pitchFamily="2" charset="0"/>
              </a:rPr>
              <a:t>         </a:t>
            </a:r>
            <a:r>
              <a:rPr lang="en-US" altLang="en-US" sz="3600" b="1" dirty="0">
                <a:solidFill>
                  <a:srgbClr val="CC0000"/>
                </a:solidFill>
                <a:latin typeface="Times New Roman" panose="02020603050405020304" pitchFamily="2" charset="0"/>
              </a:rPr>
              <a:t>My Plan for the Summer</a:t>
            </a:r>
          </a:p>
          <a:p>
            <a:r>
              <a:rPr lang="en-US" altLang="en-US" sz="3600" b="1" dirty="0">
                <a:solidFill>
                  <a:srgbClr val="0000FF"/>
                </a:solidFill>
                <a:latin typeface="Times New Roman" panose="02020603050405020304" pitchFamily="2" charset="0"/>
              </a:rPr>
              <a:t>    </a:t>
            </a:r>
            <a:r>
              <a:rPr lang="en-US" altLang="en-US" sz="3000" b="1" dirty="0">
                <a:solidFill>
                  <a:srgbClr val="0000FF"/>
                </a:solidFill>
                <a:latin typeface="Times New Roman" panose="02020603050405020304" pitchFamily="2" charset="0"/>
              </a:rPr>
              <a:t>Hello, friends! I'm Lily. The summer holiday is coming. I think it's ________. I will go to the library and _________. I'm going to ___________ the country with my family, too. And I will _________________. I want to be a swimming star. Next term we will go to differ</a:t>
            </a:r>
            <a:r>
              <a:rPr lang="en-US" altLang="en-US" sz="3000" b="1" dirty="0">
                <a:solidFill>
                  <a:srgbClr val="0000FF"/>
                </a:solidFill>
                <a:latin typeface="Times New Roman" panose="02020603050405020304" pitchFamily="2" charset="0"/>
                <a:sym typeface="宋体" panose="02010600030101010101" pitchFamily="2" charset="-122"/>
              </a:rPr>
              <a:t>ent schools. </a:t>
            </a:r>
            <a:r>
              <a:rPr lang="en-US" altLang="en-US" sz="3000" b="1" dirty="0">
                <a:solidFill>
                  <a:srgbClr val="0000FF"/>
                </a:solidFill>
                <a:latin typeface="Times New Roman" panose="02020603050405020304" pitchFamily="2" charset="0"/>
              </a:rPr>
              <a:t>I have to ___________to my friends. What about you?</a:t>
            </a:r>
          </a:p>
        </p:txBody>
      </p:sp>
      <p:sp>
        <p:nvSpPr>
          <p:cNvPr id="6" name="圆角矩形 5"/>
          <p:cNvSpPr/>
          <p:nvPr/>
        </p:nvSpPr>
        <p:spPr>
          <a:xfrm>
            <a:off x="1779588" y="345281"/>
            <a:ext cx="5586412" cy="425054"/>
          </a:xfrm>
          <a:prstGeom prst="roundRect">
            <a:avLst/>
          </a:prstGeom>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hangingPunct="0">
              <a:lnSpc>
                <a:spcPct val="103000"/>
              </a:lnSpc>
              <a:buFont typeface="Times New Roman" panose="02020603050405020304" pitchFamily="2" charset="0"/>
              <a:buNone/>
            </a:pPr>
            <a:r>
              <a:rPr lang="en-US" sz="4000" b="1" noProof="1">
                <a:solidFill>
                  <a:srgbClr val="C00000"/>
                </a:solidFill>
                <a:latin typeface="Times New Roman" panose="02020603050405020304" pitchFamily="2" charset="0"/>
                <a:ea typeface="楷体_GB2312" pitchFamily="1" charset="-122"/>
                <a:sym typeface="+mn-ea"/>
              </a:rPr>
              <a:t>Read, choose and write.</a:t>
            </a:r>
            <a:endParaRPr lang="en-US" altLang="en-US" sz="4000" b="1" noProof="1">
              <a:solidFill>
                <a:srgbClr val="C00000"/>
              </a:solidFill>
              <a:latin typeface="Times New Roman" panose="02020603050405020304" pitchFamily="2" charset="0"/>
              <a:ea typeface="楷体_GB2312" pitchFamily="1" charset="-122"/>
              <a:sym typeface="+mn-ea"/>
            </a:endParaRPr>
          </a:p>
        </p:txBody>
      </p:sp>
      <p:sp>
        <p:nvSpPr>
          <p:cNvPr id="2" name="圆角矩形 1"/>
          <p:cNvSpPr/>
          <p:nvPr/>
        </p:nvSpPr>
        <p:spPr>
          <a:xfrm>
            <a:off x="1216025" y="4017169"/>
            <a:ext cx="7194550" cy="626269"/>
          </a:xfrm>
          <a:prstGeom prst="roundRect">
            <a:avLst/>
          </a:prstGeom>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hangingPunct="0">
              <a:lnSpc>
                <a:spcPct val="103000"/>
              </a:lnSpc>
              <a:buFont typeface="Times New Roman" panose="02020603050405020304" pitchFamily="2" charset="0"/>
              <a:buNone/>
            </a:pPr>
            <a:r>
              <a:rPr lang="en-US" altLang="en-US" sz="2800" b="1" noProof="1">
                <a:solidFill>
                  <a:srgbClr val="C00000"/>
                </a:solidFill>
                <a:latin typeface="Times New Roman" panose="02020603050405020304" pitchFamily="2" charset="0"/>
                <a:ea typeface="楷体_GB2312" pitchFamily="1" charset="-122"/>
                <a:sym typeface="+mn-ea"/>
              </a:rPr>
              <a:t>          </a:t>
            </a:r>
          </a:p>
        </p:txBody>
      </p:sp>
      <p:sp>
        <p:nvSpPr>
          <p:cNvPr id="3" name="圆角矩形 2"/>
          <p:cNvSpPr/>
          <p:nvPr/>
        </p:nvSpPr>
        <p:spPr>
          <a:xfrm>
            <a:off x="4270375" y="4019551"/>
            <a:ext cx="3227388" cy="326231"/>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noProof="1">
                <a:solidFill>
                  <a:srgbClr val="C00000"/>
                </a:solidFill>
                <a:latin typeface="Times New Roman" panose="02020603050405020304" pitchFamily="2" charset="0"/>
                <a:ea typeface="楷体_GB2312" pitchFamily="1" charset="-122"/>
                <a:sym typeface="+mn-ea"/>
              </a:rPr>
              <a:t>take swimming classes </a:t>
            </a:r>
            <a:endParaRPr lang="zh-CN" altLang="en-US" sz="2400" noProof="1"/>
          </a:p>
        </p:txBody>
      </p:sp>
      <p:sp>
        <p:nvSpPr>
          <p:cNvPr id="4" name="圆角矩形 3"/>
          <p:cNvSpPr/>
          <p:nvPr/>
        </p:nvSpPr>
        <p:spPr>
          <a:xfrm>
            <a:off x="1533526" y="3995738"/>
            <a:ext cx="2378075" cy="325041"/>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800" b="1" noProof="1">
                <a:solidFill>
                  <a:srgbClr val="C00000"/>
                </a:solidFill>
                <a:latin typeface="Times New Roman" panose="02020603050405020304" pitchFamily="2" charset="0"/>
                <a:ea typeface="楷体_GB2312" pitchFamily="1" charset="-122"/>
                <a:sym typeface="+mn-ea"/>
              </a:rPr>
              <a:t>travel around </a:t>
            </a:r>
            <a:endParaRPr lang="zh-CN" altLang="en-US" sz="2800" noProof="1"/>
          </a:p>
        </p:txBody>
      </p:sp>
      <p:sp>
        <p:nvSpPr>
          <p:cNvPr id="5" name="圆角矩形 4"/>
          <p:cNvSpPr/>
          <p:nvPr/>
        </p:nvSpPr>
        <p:spPr>
          <a:xfrm>
            <a:off x="1738314" y="4355306"/>
            <a:ext cx="2090737" cy="310754"/>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800" b="1" noProof="1">
                <a:solidFill>
                  <a:srgbClr val="C00000"/>
                </a:solidFill>
                <a:latin typeface="Times New Roman" panose="02020603050405020304" pitchFamily="2" charset="0"/>
                <a:ea typeface="楷体_GB2312" pitchFamily="1" charset="-122"/>
                <a:sym typeface="+mn-ea"/>
              </a:rPr>
              <a:t>say goodbye</a:t>
            </a:r>
            <a:endParaRPr lang="zh-CN" altLang="en-US" sz="2800" noProof="1"/>
          </a:p>
        </p:txBody>
      </p:sp>
      <p:sp>
        <p:nvSpPr>
          <p:cNvPr id="7" name="圆角矩形 6"/>
          <p:cNvSpPr/>
          <p:nvPr/>
        </p:nvSpPr>
        <p:spPr>
          <a:xfrm>
            <a:off x="4044951" y="4368404"/>
            <a:ext cx="1920875" cy="297656"/>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800" b="1" noProof="1">
                <a:solidFill>
                  <a:srgbClr val="C00000"/>
                </a:solidFill>
                <a:latin typeface="Times New Roman" panose="02020603050405020304" pitchFamily="2" charset="0"/>
                <a:ea typeface="楷体_GB2312" pitchFamily="1" charset="-122"/>
                <a:sym typeface="+mn-ea"/>
              </a:rPr>
              <a:t>read books</a:t>
            </a:r>
            <a:endParaRPr lang="zh-CN" altLang="en-US" sz="2800" noProof="1"/>
          </a:p>
        </p:txBody>
      </p:sp>
      <p:sp>
        <p:nvSpPr>
          <p:cNvPr id="9" name="圆角矩形 8"/>
          <p:cNvSpPr/>
          <p:nvPr/>
        </p:nvSpPr>
        <p:spPr>
          <a:xfrm>
            <a:off x="6403975" y="4375547"/>
            <a:ext cx="1593850" cy="290513"/>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800" b="1" noProof="1">
                <a:solidFill>
                  <a:srgbClr val="C00000"/>
                </a:solidFill>
                <a:latin typeface="Times New Roman" panose="02020603050405020304" pitchFamily="2" charset="0"/>
                <a:ea typeface="楷体_GB2312" pitchFamily="1" charset="-122"/>
                <a:sym typeface="+mn-ea"/>
              </a:rPr>
              <a:t>different</a:t>
            </a:r>
            <a:endParaRPr lang="zh-CN" altLang="en-US" sz="2800" noProof="1"/>
          </a:p>
        </p:txBody>
      </p:sp>
      <p:pic>
        <p:nvPicPr>
          <p:cNvPr id="39946" name="图片 7" descr="IDU09DVH(%D34DXFQQTK3R3"/>
          <p:cNvPicPr>
            <a:picLocks noChangeAspect="1" noChangeArrowheads="1"/>
          </p:cNvPicPr>
          <p:nvPr/>
        </p:nvPicPr>
        <p:blipFill>
          <a:blip r:embed="rId3" cstate="email"/>
          <a:srcRect/>
          <a:stretch>
            <a:fillRect/>
          </a:stretch>
        </p:blipFill>
        <p:spPr bwMode="auto">
          <a:xfrm>
            <a:off x="66675" y="46435"/>
            <a:ext cx="1466850" cy="120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椭圆 10"/>
          <p:cNvSpPr/>
          <p:nvPr/>
        </p:nvSpPr>
        <p:spPr>
          <a:xfrm>
            <a:off x="5861051" y="1437084"/>
            <a:ext cx="2136775" cy="509588"/>
          </a:xfrm>
          <a:prstGeom prst="ellipse">
            <a:avLst/>
          </a:prstGeom>
          <a:noFill/>
          <a:ln w="66675">
            <a:solidFill>
              <a:srgbClr val="FF0000"/>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2" name="椭圆 11"/>
          <p:cNvSpPr/>
          <p:nvPr/>
        </p:nvSpPr>
        <p:spPr>
          <a:xfrm>
            <a:off x="1031875" y="2222897"/>
            <a:ext cx="4459288" cy="408384"/>
          </a:xfrm>
          <a:prstGeom prst="ellipse">
            <a:avLst/>
          </a:prstGeom>
          <a:noFill/>
          <a:ln w="66675">
            <a:solidFill>
              <a:srgbClr val="FF0000"/>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3" name="椭圆 12"/>
          <p:cNvSpPr/>
          <p:nvPr/>
        </p:nvSpPr>
        <p:spPr>
          <a:xfrm>
            <a:off x="1031876" y="1862137"/>
            <a:ext cx="5521325" cy="414338"/>
          </a:xfrm>
          <a:prstGeom prst="ellipse">
            <a:avLst/>
          </a:prstGeom>
          <a:noFill/>
          <a:ln w="66675">
            <a:solidFill>
              <a:srgbClr val="FF0000"/>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8" name="椭圆 7"/>
          <p:cNvSpPr/>
          <p:nvPr/>
        </p:nvSpPr>
        <p:spPr>
          <a:xfrm>
            <a:off x="2784475" y="2587229"/>
            <a:ext cx="3767138" cy="408384"/>
          </a:xfrm>
          <a:prstGeom prst="ellipse">
            <a:avLst/>
          </a:prstGeom>
          <a:noFill/>
          <a:ln w="66675">
            <a:solidFill>
              <a:srgbClr val="FF0000"/>
            </a:solidFill>
          </a:ln>
          <a:effectLst>
            <a:outerShdw blurRad="50800" dist="50800" dir="7200000" algn="ctr" rotWithShape="0">
              <a:srgbClr val="000000">
                <a:alpha val="43000"/>
              </a:srgbClr>
            </a:outerShdw>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00000 0.000000 L -0.031597 -0.543333 " pathEditMode="relative" rAng="0" ptsTypes="">
                                      <p:cBhvr>
                                        <p:cTn id="6" dur="1000" fill="hold"/>
                                        <p:tgtEl>
                                          <p:spTgt spid="9"/>
                                        </p:tgtEl>
                                        <p:attrNameLst>
                                          <p:attrName>ppt_x</p:attrName>
                                          <p:attrName>ppt_y</p:attrName>
                                        </p:attrNameLst>
                                      </p:cBhvr>
                                      <p:rCtr x="0" y="-200"/>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0.000000 0.000000 L 0.070347 -0.469907 " pathEditMode="relative" rAng="0" ptsTypes="">
                                      <p:cBhvr>
                                        <p:cTn id="10" dur="1000" fill="hold"/>
                                        <p:tgtEl>
                                          <p:spTgt spid="7"/>
                                        </p:tgtEl>
                                        <p:attrNameLst>
                                          <p:attrName>ppt_x</p:attrName>
                                          <p:attrName>ppt_y</p:attrName>
                                        </p:attrNameLst>
                                      </p:cBhvr>
                                      <p:rCtr x="0" y="-100"/>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0.000000 0.000000 L -0.010417 -0.339722 " pathEditMode="relative" rAng="0" ptsTypes="">
                                      <p:cBhvr>
                                        <p:cTn id="14" dur="1000" fill="hold"/>
                                        <p:tgtEl>
                                          <p:spTgt spid="4"/>
                                        </p:tgtEl>
                                        <p:attrNameLst>
                                          <p:attrName>ppt_x</p:attrName>
                                          <p:attrName>ppt_y</p:attrName>
                                        </p:attrNameLst>
                                      </p:cBhvr>
                                      <p:rCtr x="0" y="-100"/>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0.000000 0.000000 L -0.127569 -0.271111 " pathEditMode="relative" rAng="0" ptsTypes="">
                                      <p:cBhvr>
                                        <p:cTn id="18" dur="1000" fill="hold"/>
                                        <p:tgtEl>
                                          <p:spTgt spid="3"/>
                                        </p:tgtEl>
                                        <p:attrNameLst>
                                          <p:attrName>ppt_x</p:attrName>
                                          <p:attrName>ppt_y</p:attrName>
                                        </p:attrNameLst>
                                      </p:cBhvr>
                                      <p:rCtr x="0" y="-100"/>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0.000000 -0.003981 L 0.439722 -0.208889 " pathEditMode="relative" rAng="0" ptsTypes="">
                                      <p:cBhvr>
                                        <p:cTn id="22" dur="1000" fill="hold"/>
                                        <p:tgtEl>
                                          <p:spTgt spid="5"/>
                                        </p:tgtEl>
                                        <p:attrNameLst>
                                          <p:attrName>ppt_x</p:attrName>
                                          <p:attrName>ppt_y</p:attrName>
                                        </p:attrNameLst>
                                      </p:cBhvr>
                                      <p:rCtr x="200" y="0"/>
                                    </p:animMotion>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7" grpId="0" bldLvl="0" animBg="1"/>
      <p:bldP spid="9" grpId="0" bldLvl="0" animBg="1"/>
      <p:bldP spid="11" grpId="0" bldLvl="0" animBg="1"/>
      <p:bldP spid="12" grpId="0" bldLvl="0" animBg="1"/>
      <p:bldP spid="13" grpId="0" bldLvl="0" animBg="1"/>
      <p:bldP spid="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格 3"/>
          <p:cNvGraphicFramePr/>
          <p:nvPr/>
        </p:nvGraphicFramePr>
        <p:xfrm>
          <a:off x="628651" y="1156098"/>
          <a:ext cx="7974012" cy="3431599"/>
        </p:xfrm>
        <a:graphic>
          <a:graphicData uri="http://schemas.openxmlformats.org/drawingml/2006/table">
            <a:tbl>
              <a:tblPr firstRow="1" bandRow="1">
                <a:tableStyleId>{5C22544A-7EE6-4342-B048-85BDC9FD1C3A}</a:tableStyleId>
              </a:tblPr>
              <a:tblGrid>
                <a:gridCol w="3611101">
                  <a:extLst>
                    <a:ext uri="{9D8B030D-6E8A-4147-A177-3AD203B41FA5}">
                      <a16:colId xmlns:a16="http://schemas.microsoft.com/office/drawing/2014/main" val="20000"/>
                    </a:ext>
                  </a:extLst>
                </a:gridCol>
                <a:gridCol w="2184948">
                  <a:extLst>
                    <a:ext uri="{9D8B030D-6E8A-4147-A177-3AD203B41FA5}">
                      <a16:colId xmlns:a16="http://schemas.microsoft.com/office/drawing/2014/main" val="20001"/>
                    </a:ext>
                  </a:extLst>
                </a:gridCol>
                <a:gridCol w="2177963">
                  <a:extLst>
                    <a:ext uri="{9D8B030D-6E8A-4147-A177-3AD203B41FA5}">
                      <a16:colId xmlns:a16="http://schemas.microsoft.com/office/drawing/2014/main" val="20002"/>
                    </a:ext>
                  </a:extLst>
                </a:gridCol>
              </a:tblGrid>
              <a:tr h="536660">
                <a:tc gridSpan="3">
                  <a:txBody>
                    <a:bodyPr/>
                    <a:lstStyle/>
                    <a:p>
                      <a:pPr algn="ctr">
                        <a:buNone/>
                      </a:pPr>
                      <a:r>
                        <a:rPr lang="en-US" altLang="zh-CN" sz="3000">
                          <a:solidFill>
                            <a:srgbClr val="C00000"/>
                          </a:solidFill>
                          <a:latin typeface="Times New Roman" panose="02020603050405020304" pitchFamily="2" charset="0"/>
                          <a:sym typeface="+mn-ea"/>
                        </a:rPr>
                        <a:t>My Plan for the Summer</a:t>
                      </a:r>
                      <a:endParaRPr lang="en-US" altLang="zh-CN" sz="3000" b="1">
                        <a:solidFill>
                          <a:srgbClr val="FF0000"/>
                        </a:solidFill>
                        <a:latin typeface="Times New Roman" panose="02020603050405020304" pitchFamily="2" charset="0"/>
                      </a:endParaRPr>
                    </a:p>
                  </a:txBody>
                  <a:tcPr marL="91436" marR="91436" marT="34286" marB="34286">
                    <a:gradFill>
                      <a:gsLst>
                        <a:gs pos="57000">
                          <a:srgbClr val="FFCCFF"/>
                        </a:gs>
                        <a:gs pos="99000">
                          <a:srgbClr val="FFFFFF"/>
                        </a:gs>
                      </a:gsLst>
                      <a:lin ang="2700000" scaled="0"/>
                      <a:tileRect t="-100000" r="-100000"/>
                    </a:gradFill>
                  </a:tcPr>
                </a:tc>
                <a:tc hMerge="1">
                  <a:txBody>
                    <a:bodyPr/>
                    <a:lstStyle/>
                    <a:p>
                      <a:endParaRPr lang="zh-CN"/>
                    </a:p>
                  </a:txBody>
                  <a:tcPr>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a:tcPr>
                </a:tc>
                <a:tc hMerge="1">
                  <a:txBody>
                    <a:bodyPr/>
                    <a:lstStyle/>
                    <a:p>
                      <a:endParaRPr lang="zh-CN"/>
                    </a:p>
                  </a:txBody>
                  <a:tcPr>
                    <a:gradFill>
                      <a:gsLst>
                        <a:gs pos="90000">
                          <a:srgbClr val="FFFFFF">
                            <a:alpha val="100000"/>
                            <a:lumMod val="94000"/>
                          </a:srgbClr>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4800000" scaled="0"/>
                    </a:gradFill>
                  </a:tcPr>
                </a:tc>
                <a:extLst>
                  <a:ext uri="{0D108BD9-81ED-4DB2-BD59-A6C34878D82A}">
                    <a16:rowId xmlns:a16="http://schemas.microsoft.com/office/drawing/2014/main" val="10000"/>
                  </a:ext>
                </a:extLst>
              </a:tr>
              <a:tr h="800091">
                <a:tc gridSpan="2">
                  <a:txBody>
                    <a:bodyPr/>
                    <a:lstStyle/>
                    <a:p>
                      <a:pPr algn="ctr">
                        <a:buNone/>
                      </a:pPr>
                      <a:r>
                        <a:rPr lang="en-US" altLang="zh-CN" sz="2400" b="1">
                          <a:solidFill>
                            <a:srgbClr val="0000FF"/>
                          </a:solidFill>
                          <a:latin typeface="Times New Roman" panose="02020603050405020304" pitchFamily="2" charset="0"/>
                        </a:rPr>
                        <a:t>What do you think of this summer holiday?</a:t>
                      </a:r>
                    </a:p>
                  </a:txBody>
                  <a:tcPr marL="91436" marR="91436" marT="34286" marB="34286">
                    <a:gradFill>
                      <a:gsLst>
                        <a:gs pos="57000">
                          <a:srgbClr val="FFCCFF"/>
                        </a:gs>
                        <a:gs pos="78000">
                          <a:srgbClr val="FFFFFF"/>
                        </a:gs>
                      </a:gsLst>
                      <a:lin ang="2700000" scaled="0"/>
                      <a:tileRect t="-100000" r="-100000"/>
                    </a:gradFill>
                  </a:tcPr>
                </a:tc>
                <a:tc hMerge="1">
                  <a:txBody>
                    <a:bodyPr/>
                    <a:lstStyle/>
                    <a:p>
                      <a:endParaRPr lang="zh-CN"/>
                    </a:p>
                  </a:txBody>
                  <a:tcPr>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a:tcPr>
                </a:tc>
                <a:tc rowSpan="4">
                  <a:txBody>
                    <a:bodyPr/>
                    <a:lstStyle/>
                    <a:p>
                      <a:pPr algn="ctr">
                        <a:buNone/>
                      </a:pPr>
                      <a:endParaRPr lang="en-US" altLang="zh-CN" sz="2400" b="1">
                        <a:solidFill>
                          <a:srgbClr val="0000FF"/>
                        </a:solidFill>
                        <a:latin typeface="Times New Roman" panose="02020603050405020304" pitchFamily="2" charset="0"/>
                      </a:endParaRPr>
                    </a:p>
                    <a:p>
                      <a:pPr algn="ctr">
                        <a:buNone/>
                      </a:pPr>
                      <a:endParaRPr lang="en-US" altLang="zh-CN" sz="2400" b="1">
                        <a:solidFill>
                          <a:srgbClr val="0000FF"/>
                        </a:solidFill>
                        <a:latin typeface="Times New Roman" panose="02020603050405020304" pitchFamily="2" charset="0"/>
                      </a:endParaRPr>
                    </a:p>
                    <a:p>
                      <a:pPr algn="ctr">
                        <a:buNone/>
                      </a:pPr>
                      <a:endParaRPr lang="en-US" altLang="zh-CN" sz="2400" b="1">
                        <a:solidFill>
                          <a:srgbClr val="0000FF"/>
                        </a:solidFill>
                        <a:latin typeface="Times New Roman" panose="02020603050405020304" pitchFamily="2" charset="0"/>
                      </a:endParaRPr>
                    </a:p>
                    <a:p>
                      <a:pPr algn="ctr">
                        <a:buNone/>
                      </a:pPr>
                      <a:r>
                        <a:rPr lang="en-US" altLang="zh-CN" sz="3000" b="1">
                          <a:solidFill>
                            <a:srgbClr val="0000FF"/>
                          </a:solidFill>
                          <a:latin typeface="Times New Roman" panose="02020603050405020304" pitchFamily="2" charset="0"/>
                        </a:rPr>
                        <a:t>Why?</a:t>
                      </a:r>
                    </a:p>
                  </a:txBody>
                  <a:tcPr marL="91436" marR="91436" marT="34286" marB="34286">
                    <a:gradFill>
                      <a:gsLst>
                        <a:gs pos="57000">
                          <a:srgbClr val="FFCCFF"/>
                        </a:gs>
                        <a:gs pos="78000">
                          <a:srgbClr val="FFFFFF"/>
                        </a:gs>
                      </a:gsLst>
                      <a:lin ang="2700000" scaled="0"/>
                      <a:tileRect t="-100000" r="-100000"/>
                    </a:gradFill>
                  </a:tcPr>
                </a:tc>
                <a:extLst>
                  <a:ext uri="{0D108BD9-81ED-4DB2-BD59-A6C34878D82A}">
                    <a16:rowId xmlns:a16="http://schemas.microsoft.com/office/drawing/2014/main" val="10001"/>
                  </a:ext>
                </a:extLst>
              </a:tr>
              <a:tr h="576182">
                <a:tc rowSpan="3">
                  <a:txBody>
                    <a:bodyPr/>
                    <a:lstStyle/>
                    <a:p>
                      <a:pPr algn="ctr">
                        <a:buNone/>
                      </a:pPr>
                      <a:endParaRPr lang="en-US" altLang="zh-CN" sz="2400" b="1">
                        <a:solidFill>
                          <a:srgbClr val="0000FF"/>
                        </a:solidFill>
                        <a:latin typeface="Times New Roman" panose="02020603050405020304" pitchFamily="2" charset="0"/>
                        <a:sym typeface="宋体" panose="02010600030101010101" pitchFamily="2" charset="-122"/>
                      </a:endParaRPr>
                    </a:p>
                    <a:p>
                      <a:pPr algn="ctr">
                        <a:buNone/>
                      </a:pPr>
                      <a:endParaRPr lang="en-US" altLang="zh-CN" sz="2400" b="1">
                        <a:solidFill>
                          <a:srgbClr val="0000FF"/>
                        </a:solidFill>
                        <a:latin typeface="Times New Roman" panose="02020603050405020304" pitchFamily="2" charset="0"/>
                        <a:sym typeface="宋体" panose="02010600030101010101" pitchFamily="2" charset="-122"/>
                      </a:endParaRPr>
                    </a:p>
                    <a:p>
                      <a:pPr algn="ctr">
                        <a:buNone/>
                      </a:pPr>
                      <a:r>
                        <a:rPr lang="en-US" altLang="zh-CN" sz="2400" b="1">
                          <a:solidFill>
                            <a:srgbClr val="0000FF"/>
                          </a:solidFill>
                          <a:latin typeface="Times New Roman" panose="02020603050405020304" pitchFamily="2" charset="0"/>
                          <a:sym typeface="宋体" panose="02010600030101010101" pitchFamily="2" charset="-122"/>
                        </a:rPr>
                        <a:t>What will you do?</a:t>
                      </a:r>
                    </a:p>
                  </a:txBody>
                  <a:tcPr marL="91436" marR="91436" marT="34286" marB="34286">
                    <a:gradFill>
                      <a:gsLst>
                        <a:gs pos="57000">
                          <a:srgbClr val="FFCCFF"/>
                        </a:gs>
                        <a:gs pos="78000">
                          <a:srgbClr val="FFFFFF"/>
                        </a:gs>
                      </a:gsLst>
                      <a:lin ang="2700000" scaled="0"/>
                      <a:tileRect t="-100000" r="-100000"/>
                    </a:gradFill>
                  </a:tcPr>
                </a:tc>
                <a:tc>
                  <a:txBody>
                    <a:bodyPr/>
                    <a:lstStyle/>
                    <a:p>
                      <a:pPr algn="ctr">
                        <a:buNone/>
                      </a:pPr>
                      <a:r>
                        <a:rPr lang="en-US" altLang="zh-CN" sz="2700" b="1">
                          <a:solidFill>
                            <a:srgbClr val="0000FF"/>
                          </a:solidFill>
                          <a:latin typeface="Times New Roman" panose="02020603050405020304" pitchFamily="2" charset="0"/>
                          <a:sym typeface="+mn-ea"/>
                        </a:rPr>
                        <a:t>learn?</a:t>
                      </a:r>
                    </a:p>
                  </a:txBody>
                  <a:tcPr marL="91436" marR="91436" marT="34286" marB="34286">
                    <a:gradFill>
                      <a:gsLst>
                        <a:gs pos="57000">
                          <a:srgbClr val="FFCCFF"/>
                        </a:gs>
                        <a:gs pos="78000">
                          <a:srgbClr val="FFFFFF"/>
                        </a:gs>
                      </a:gsLst>
                      <a:lin ang="2700000" scaled="0"/>
                      <a:tileRect t="-100000" r="-100000"/>
                    </a:gradFill>
                  </a:tcPr>
                </a:tc>
                <a:tc vMerge="1">
                  <a:txBody>
                    <a:bodyPr/>
                    <a:lstStyle/>
                    <a:p>
                      <a:endParaRPr lang="zh-CN"/>
                    </a:p>
                  </a:txBody>
                  <a:tcPr>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2"/>
                  </a:ext>
                </a:extLst>
              </a:tr>
              <a:tr h="627134">
                <a:tc vMerge="1">
                  <a:txBody>
                    <a:bodyPr/>
                    <a:lstStyle/>
                    <a:p>
                      <a:endParaRPr lang="zh-CN"/>
                    </a:p>
                  </a:txBody>
                  <a:tcPr>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a:tcPr>
                </a:tc>
                <a:tc>
                  <a:txBody>
                    <a:bodyPr/>
                    <a:lstStyle/>
                    <a:p>
                      <a:pPr algn="ctr">
                        <a:buNone/>
                      </a:pPr>
                      <a:r>
                        <a:rPr lang="en-US" altLang="zh-CN" sz="2700" b="1">
                          <a:solidFill>
                            <a:srgbClr val="0000FF"/>
                          </a:solidFill>
                          <a:latin typeface="Times New Roman" panose="02020603050405020304" pitchFamily="2" charset="0"/>
                          <a:sym typeface="+mn-ea"/>
                        </a:rPr>
                        <a:t>travel?</a:t>
                      </a:r>
                    </a:p>
                  </a:txBody>
                  <a:tcPr marL="91436" marR="91436" marT="34286" marB="34286">
                    <a:gradFill>
                      <a:gsLst>
                        <a:gs pos="57000">
                          <a:srgbClr val="FFCCFF"/>
                        </a:gs>
                        <a:gs pos="78000">
                          <a:srgbClr val="FFFFFF"/>
                        </a:gs>
                      </a:gsLst>
                      <a:lin ang="2700000" scaled="0"/>
                      <a:tileRect t="-100000" r="-100000"/>
                    </a:gradFill>
                  </a:tcPr>
                </a:tc>
                <a:tc vMerge="1">
                  <a:txBody>
                    <a:bodyPr/>
                    <a:lstStyle/>
                    <a:p>
                      <a:endParaRPr lang="zh-CN"/>
                    </a:p>
                  </a:txBody>
                  <a:tcPr>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3"/>
                  </a:ext>
                </a:extLst>
              </a:tr>
              <a:tr h="891531">
                <a:tc vMerge="1">
                  <a:txBody>
                    <a:bodyPr/>
                    <a:lstStyle/>
                    <a:p>
                      <a:endParaRPr lang="zh-CN"/>
                    </a:p>
                  </a:txBody>
                  <a:tcPr>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a:tcPr>
                </a:tc>
                <a:tc>
                  <a:txBody>
                    <a:bodyPr/>
                    <a:lstStyle/>
                    <a:p>
                      <a:pPr algn="ctr">
                        <a:buNone/>
                      </a:pPr>
                      <a:r>
                        <a:rPr lang="en-US" altLang="zh-CN" sz="2700" b="1">
                          <a:solidFill>
                            <a:srgbClr val="0000FF"/>
                          </a:solidFill>
                          <a:latin typeface="Times New Roman" panose="02020603050405020304" pitchFamily="2" charset="0"/>
                          <a:sym typeface="+mn-ea"/>
                        </a:rPr>
                        <a:t>read?</a:t>
                      </a:r>
                    </a:p>
                    <a:p>
                      <a:pPr algn="ctr">
                        <a:buNone/>
                      </a:pPr>
                      <a:r>
                        <a:rPr lang="en-US" altLang="zh-CN" sz="2700" b="1">
                          <a:solidFill>
                            <a:srgbClr val="0000FF"/>
                          </a:solidFill>
                          <a:latin typeface="Times New Roman" panose="02020603050405020304" pitchFamily="2" charset="0"/>
                          <a:sym typeface="+mn-ea"/>
                        </a:rPr>
                        <a:t>...</a:t>
                      </a:r>
                    </a:p>
                  </a:txBody>
                  <a:tcPr marL="91436" marR="91436" marT="34286" marB="34286">
                    <a:gradFill>
                      <a:gsLst>
                        <a:gs pos="57000">
                          <a:srgbClr val="FFCCFF"/>
                        </a:gs>
                        <a:gs pos="78000">
                          <a:srgbClr val="FFFFFF"/>
                        </a:gs>
                      </a:gsLst>
                      <a:lin ang="2700000" scaled="0"/>
                      <a:tileRect t="-100000" r="-100000"/>
                    </a:gradFill>
                  </a:tcPr>
                </a:tc>
                <a:tc vMerge="1">
                  <a:txBody>
                    <a:bodyPr/>
                    <a:lstStyle/>
                    <a:p>
                      <a:endParaRPr lang="zh-CN"/>
                    </a:p>
                  </a:txBody>
                  <a:tcPr>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a:tcPr>
                </a:tc>
                <a:extLst>
                  <a:ext uri="{0D108BD9-81ED-4DB2-BD59-A6C34878D82A}">
                    <a16:rowId xmlns:a16="http://schemas.microsoft.com/office/drawing/2014/main" val="10004"/>
                  </a:ext>
                </a:extLst>
              </a:tr>
            </a:tbl>
          </a:graphicData>
        </a:graphic>
      </p:graphicFrame>
      <p:sp>
        <p:nvSpPr>
          <p:cNvPr id="6" name="圆角矩形 5"/>
          <p:cNvSpPr/>
          <p:nvPr/>
        </p:nvSpPr>
        <p:spPr>
          <a:xfrm>
            <a:off x="655638" y="279798"/>
            <a:ext cx="6716712" cy="640556"/>
          </a:xfrm>
          <a:prstGeom prst="roundRect">
            <a:avLst/>
          </a:prstGeom>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b="1" noProof="1">
                <a:solidFill>
                  <a:srgbClr val="C00000"/>
                </a:solidFill>
                <a:latin typeface="Times New Roman" panose="02020603050405020304" pitchFamily="2" charset="0"/>
                <a:sym typeface="+mn-ea"/>
              </a:rPr>
              <a:t>Talk in goups, then show.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圆角矩形 5"/>
          <p:cNvSpPr/>
          <p:nvPr/>
        </p:nvSpPr>
        <p:spPr>
          <a:xfrm>
            <a:off x="914400" y="744141"/>
            <a:ext cx="7031038" cy="1652588"/>
          </a:xfrm>
          <a:prstGeom prst="roundRect">
            <a:avLst/>
          </a:prstGeom>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b="1" noProof="1">
                <a:solidFill>
                  <a:srgbClr val="C00000"/>
                </a:solidFill>
                <a:latin typeface="Times New Roman" panose="02020603050405020304" pitchFamily="2" charset="0"/>
                <a:sym typeface="+mn-ea"/>
              </a:rPr>
              <a:t>What have we learned today</a:t>
            </a:r>
            <a:r>
              <a:rPr lang="en-US" altLang="zh-CN" sz="4000" b="1" noProof="1" smtClean="0">
                <a:solidFill>
                  <a:srgbClr val="C00000"/>
                </a:solidFill>
                <a:latin typeface="Times New Roman" panose="02020603050405020304" pitchFamily="2" charset="0"/>
                <a:sym typeface="+mn-ea"/>
              </a:rPr>
              <a:t>?</a:t>
            </a:r>
            <a:endParaRPr lang="en-US" altLang="zh-CN" sz="4000" b="1" noProof="1">
              <a:solidFill>
                <a:srgbClr val="C00000"/>
              </a:solidFill>
              <a:latin typeface="Times New Roman" panose="02020603050405020304" pitchFamily="2" charset="0"/>
              <a:sym typeface="+mn-ea"/>
            </a:endParaRPr>
          </a:p>
          <a:p>
            <a:pPr algn="ctr"/>
            <a:r>
              <a:rPr lang="en-US" altLang="zh-CN" sz="3200" b="1" noProof="1">
                <a:solidFill>
                  <a:srgbClr val="C00000"/>
                </a:solidFill>
                <a:latin typeface="Times New Roman" panose="02020603050405020304" pitchFamily="2" charset="0"/>
                <a:sym typeface="+mn-ea"/>
              </a:rPr>
              <a:t>(</a:t>
            </a:r>
            <a:r>
              <a:rPr lang="zh-CN" altLang="en-US" sz="3200" b="1" noProof="1">
                <a:solidFill>
                  <a:srgbClr val="C00000"/>
                </a:solidFill>
                <a:latin typeface="Times New Roman" panose="02020603050405020304" pitchFamily="2" charset="0"/>
                <a:sym typeface="+mn-ea"/>
              </a:rPr>
              <a:t>今天我们都学习了什么</a:t>
            </a:r>
            <a:r>
              <a:rPr lang="en-US" altLang="zh-CN" sz="3200" b="1" noProof="1">
                <a:solidFill>
                  <a:srgbClr val="C00000"/>
                </a:solidFill>
                <a:latin typeface="Times New Roman" panose="02020603050405020304" pitchFamily="2" charset="0"/>
                <a:sym typeface="+mn-ea"/>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标题 1"/>
          <p:cNvSpPr>
            <a:spLocks noGrp="1" noChangeArrowheads="1"/>
          </p:cNvSpPr>
          <p:nvPr>
            <p:ph type="title"/>
          </p:nvPr>
        </p:nvSpPr>
        <p:spPr/>
        <p:txBody>
          <a:bodyPr/>
          <a:lstStyle/>
          <a:p>
            <a:endParaRPr lang="zh-CN" altLang="en-US" smtClean="0"/>
          </a:p>
        </p:txBody>
      </p:sp>
      <p:pic>
        <p:nvPicPr>
          <p:cNvPr id="45058" name="图片 9217" descr="23"/>
          <p:cNvPicPr>
            <a:picLocks noChangeAspect="1" noChangeArrowheads="1"/>
          </p:cNvPicPr>
          <p:nvPr/>
        </p:nvPicPr>
        <p:blipFill>
          <a:blip r:embed="rId2"/>
          <a:srcRect/>
          <a:stretch>
            <a:fillRect/>
          </a:stretch>
        </p:blipFill>
        <p:spPr bwMode="auto">
          <a:xfrm>
            <a:off x="-6350" y="5954"/>
            <a:ext cx="9156700" cy="513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AutoShape 36"/>
          <p:cNvSpPr>
            <a:spLocks noChangeArrowheads="1"/>
          </p:cNvSpPr>
          <p:nvPr/>
        </p:nvSpPr>
        <p:spPr bwMode="auto">
          <a:xfrm>
            <a:off x="819150" y="785813"/>
            <a:ext cx="7397750" cy="2002631"/>
          </a:xfrm>
          <a:prstGeom prst="roundRect">
            <a:avLst>
              <a:gd name="adj" fmla="val 12343"/>
            </a:avLst>
          </a:prstGeom>
          <a:solidFill>
            <a:schemeClr val="bg1"/>
          </a:solidFill>
          <a:ln w="57150">
            <a:solidFill>
              <a:srgbClr val="FFCC99"/>
            </a:solidFill>
            <a:round/>
          </a:ln>
        </p:spPr>
        <p:txBody>
          <a:bodyPr wrap="none" lIns="90170" tIns="46990" rIns="90170" bIns="46990" anchor="ctr"/>
          <a:lstStyle/>
          <a:p>
            <a:pPr latinLnBrk="1"/>
            <a:r>
              <a:rPr lang="zh-CN" altLang="en-US" sz="3600" b="1" dirty="0">
                <a:solidFill>
                  <a:srgbClr val="C00000"/>
                </a:solidFill>
                <a:latin typeface="Times New Roman" panose="02020603050405020304" pitchFamily="2" charset="0"/>
                <a:sym typeface="宋体" panose="02010600030101010101" pitchFamily="2" charset="-122"/>
              </a:rPr>
              <a:t>No pains, no gains. </a:t>
            </a:r>
          </a:p>
          <a:p>
            <a:pPr latinLnBrk="1"/>
            <a:r>
              <a:rPr lang="en-US" altLang="zh-CN" sz="3600" b="1" dirty="0">
                <a:solidFill>
                  <a:srgbClr val="C00000"/>
                </a:solidFill>
                <a:latin typeface="Times New Roman" panose="02020603050405020304" pitchFamily="2" charset="0"/>
                <a:sym typeface="宋体" panose="02010600030101010101" pitchFamily="2" charset="-122"/>
              </a:rPr>
              <a:t>Try your best, your dreams</a:t>
            </a:r>
          </a:p>
          <a:p>
            <a:pPr latinLnBrk="1"/>
            <a:r>
              <a:rPr lang="en-US" altLang="zh-CN" sz="3600" b="1" dirty="0">
                <a:solidFill>
                  <a:srgbClr val="C00000"/>
                </a:solidFill>
                <a:latin typeface="Times New Roman" panose="02020603050405020304" pitchFamily="2" charset="0"/>
                <a:sym typeface="宋体" panose="02010600030101010101" pitchFamily="2" charset="-122"/>
              </a:rPr>
              <a:t> will come true. </a:t>
            </a:r>
            <a:endParaRPr lang="zh-CN" altLang="en-US" sz="1600" b="1" dirty="0">
              <a:solidFill>
                <a:srgbClr val="0000FF"/>
              </a:solidFill>
              <a:latin typeface="Times New Roman" panose="02020603050405020304" pitchFamily="2" charset="0"/>
              <a:sym typeface="宋体" panose="02010600030101010101" pitchFamily="2" charset="-122"/>
            </a:endParaRPr>
          </a:p>
        </p:txBody>
      </p:sp>
      <p:sp>
        <p:nvSpPr>
          <p:cNvPr id="26633" name="文本框 26633"/>
          <p:cNvSpPr txBox="1">
            <a:spLocks noChangeArrowheads="1"/>
          </p:cNvSpPr>
          <p:nvPr/>
        </p:nvSpPr>
        <p:spPr bwMode="auto">
          <a:xfrm>
            <a:off x="819151" y="2965848"/>
            <a:ext cx="6898683" cy="1202893"/>
          </a:xfrm>
          <a:prstGeom prst="rect">
            <a:avLst/>
          </a:prstGeom>
          <a:gradFill rotWithShape="0">
            <a:gsLst>
              <a:gs pos="0">
                <a:srgbClr val="FFCCCC"/>
              </a:gs>
              <a:gs pos="100000">
                <a:schemeClr val="bg1"/>
              </a:gs>
            </a:gsLst>
            <a:lin ang="2700000" scaled="1"/>
          </a:gradFill>
          <a:ln w="9525">
            <a:solidFill>
              <a:srgbClr val="FFCCCC"/>
            </a:solidFill>
            <a:miter lim="800000"/>
          </a:ln>
        </p:spPr>
        <p:txBody>
          <a:bodyPr wrap="none" lIns="90170" tIns="46990" rIns="90170" bIns="46990">
            <a:spAutoFit/>
          </a:bodyPr>
          <a:lstStyle/>
          <a:p>
            <a:r>
              <a:rPr lang="zh-CN" altLang="en-US" sz="3600" b="1" dirty="0">
                <a:solidFill>
                  <a:srgbClr val="0000FF"/>
                </a:solidFill>
                <a:latin typeface="Times New Roman" panose="02020603050405020304" pitchFamily="2" charset="0"/>
                <a:sym typeface="宋体" panose="02010600030101010101" pitchFamily="2" charset="-122"/>
              </a:rPr>
              <a:t>没有付出，就没有收获。</a:t>
            </a:r>
          </a:p>
          <a:p>
            <a:r>
              <a:rPr lang="zh-CN" altLang="en-US" sz="3600" b="1" dirty="0">
                <a:solidFill>
                  <a:srgbClr val="0000FF"/>
                </a:solidFill>
                <a:latin typeface="Times New Roman" panose="02020603050405020304" pitchFamily="2" charset="0"/>
                <a:sym typeface="宋体" panose="02010600030101010101" pitchFamily="2" charset="-122"/>
              </a:rPr>
              <a:t>尽你最大努力</a:t>
            </a:r>
            <a:r>
              <a:rPr lang="en-US" altLang="zh-CN" sz="3600" b="1" dirty="0">
                <a:solidFill>
                  <a:srgbClr val="0000FF"/>
                </a:solidFill>
                <a:latin typeface="Times New Roman" panose="02020603050405020304" pitchFamily="2" charset="0"/>
                <a:sym typeface="宋体" panose="02010600030101010101" pitchFamily="2" charset="-122"/>
              </a:rPr>
              <a:t>, </a:t>
            </a:r>
            <a:r>
              <a:rPr lang="zh-CN" altLang="en-US" sz="3600" b="1" dirty="0">
                <a:solidFill>
                  <a:srgbClr val="0000FF"/>
                </a:solidFill>
                <a:latin typeface="Times New Roman" panose="02020603050405020304" pitchFamily="2" charset="0"/>
                <a:sym typeface="宋体" panose="02010600030101010101" pitchFamily="2" charset="-122"/>
              </a:rPr>
              <a:t>你的梦想会成真。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checkerboard(across)">
                                      <p:cBhvr>
                                        <p:cTn id="7" dur="5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标题 1"/>
          <p:cNvSpPr>
            <a:spLocks noGrp="1" noChangeArrowheads="1"/>
          </p:cNvSpPr>
          <p:nvPr/>
        </p:nvSpPr>
        <p:spPr bwMode="auto">
          <a:xfrm>
            <a:off x="496888" y="1079898"/>
            <a:ext cx="8189912" cy="243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zh-CN" sz="4000" b="1" dirty="0">
                <a:solidFill>
                  <a:schemeClr val="tx2"/>
                </a:solidFill>
                <a:latin typeface="Times New Roman" panose="02020603050405020304" pitchFamily="2" charset="0"/>
              </a:rPr>
              <a:t>1. Listen and imitate the text 3 times and try to read it fluently.</a:t>
            </a:r>
          </a:p>
          <a:p>
            <a:r>
              <a:rPr lang="en-US" altLang="zh-CN" sz="4000" b="1" dirty="0">
                <a:solidFill>
                  <a:schemeClr val="tx2"/>
                </a:solidFill>
                <a:latin typeface="Times New Roman" panose="02020603050405020304" pitchFamily="2" charset="0"/>
              </a:rPr>
              <a:t>2. Talk about your  plan for this summer to your parents.</a:t>
            </a:r>
          </a:p>
        </p:txBody>
      </p:sp>
      <p:sp>
        <p:nvSpPr>
          <p:cNvPr id="6" name="圆角矩形 5"/>
          <p:cNvSpPr/>
          <p:nvPr/>
        </p:nvSpPr>
        <p:spPr>
          <a:xfrm>
            <a:off x="615951" y="523876"/>
            <a:ext cx="3692525" cy="556022"/>
          </a:xfrm>
          <a:prstGeom prst="roundRect">
            <a:avLst/>
          </a:prstGeom>
          <a:gradFill>
            <a:gsLst>
              <a:gs pos="99000">
                <a:srgbClr val="FFFFFF"/>
              </a:gs>
              <a:gs pos="0">
                <a:srgbClr val="FFCCFF"/>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gra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800" b="1" noProof="1">
                <a:solidFill>
                  <a:srgbClr val="C00000"/>
                </a:solidFill>
                <a:latin typeface="Times New Roman" panose="02020603050405020304" pitchFamily="2" charset="0"/>
                <a:sym typeface="+mn-ea"/>
              </a:rPr>
              <a:t>Homework: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图片 2" descr="01"/>
          <p:cNvPicPr>
            <a:picLocks noChangeAspect="1" noChangeArrowheads="1"/>
          </p:cNvPicPr>
          <p:nvPr/>
        </p:nvPicPr>
        <p:blipFill>
          <a:blip r:embed="rId2"/>
          <a:srcRect/>
          <a:stretch>
            <a:fillRect/>
          </a:stretch>
        </p:blipFill>
        <p:spPr bwMode="auto">
          <a:xfrm>
            <a:off x="-14288" y="-13097"/>
            <a:ext cx="9172576" cy="52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圆角矩形 3"/>
          <p:cNvSpPr/>
          <p:nvPr/>
        </p:nvSpPr>
        <p:spPr>
          <a:xfrm>
            <a:off x="1619250" y="283369"/>
            <a:ext cx="5905500" cy="702469"/>
          </a:xfrm>
          <a:prstGeom prst="roundRect">
            <a:avLst/>
          </a:prstGeom>
          <a:solidFill>
            <a:srgbClr val="FFFFCC"/>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400" b="1" noProof="1">
                <a:solidFill>
                  <a:srgbClr val="FF0000"/>
                </a:solidFill>
                <a:latin typeface="+mj-lt"/>
                <a:ea typeface="+mj-ea"/>
                <a:cs typeface="+mj-cs"/>
                <a:sym typeface="+mn-ea"/>
              </a:rPr>
              <a:t>Plan for the summer</a:t>
            </a:r>
            <a:endParaRPr lang="zh-CN" altLang="en-US" noProof="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图片 3" descr="25"/>
          <p:cNvPicPr>
            <a:picLocks noChangeAspect="1" noChangeArrowheads="1"/>
          </p:cNvPicPr>
          <p:nvPr/>
        </p:nvPicPr>
        <p:blipFill>
          <a:blip r:embed="rId2" cstate="email"/>
          <a:srcRect/>
          <a:stretch>
            <a:fillRect/>
          </a:stretch>
        </p:blipFill>
        <p:spPr bwMode="auto">
          <a:xfrm>
            <a:off x="6081713" y="1245394"/>
            <a:ext cx="28114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图片 4" descr="23"/>
          <p:cNvPicPr>
            <a:picLocks noChangeAspect="1" noChangeArrowheads="1"/>
          </p:cNvPicPr>
          <p:nvPr/>
        </p:nvPicPr>
        <p:blipFill>
          <a:blip r:embed="rId3" cstate="email"/>
          <a:srcRect/>
          <a:stretch>
            <a:fillRect/>
          </a:stretch>
        </p:blipFill>
        <p:spPr bwMode="auto">
          <a:xfrm flipH="1">
            <a:off x="261939" y="1234678"/>
            <a:ext cx="27971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图片 5" descr="24"/>
          <p:cNvPicPr>
            <a:picLocks noChangeAspect="1" noChangeArrowheads="1"/>
          </p:cNvPicPr>
          <p:nvPr/>
        </p:nvPicPr>
        <p:blipFill>
          <a:blip r:embed="rId4" cstate="email"/>
          <a:srcRect/>
          <a:stretch>
            <a:fillRect/>
          </a:stretch>
        </p:blipFill>
        <p:spPr bwMode="auto">
          <a:xfrm>
            <a:off x="3054351" y="1245394"/>
            <a:ext cx="302736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文本框 7172"/>
          <p:cNvSpPr txBox="1">
            <a:spLocks noChangeArrowheads="1"/>
          </p:cNvSpPr>
          <p:nvPr/>
        </p:nvSpPr>
        <p:spPr bwMode="auto">
          <a:xfrm>
            <a:off x="1169988" y="489348"/>
            <a:ext cx="7200900" cy="956672"/>
          </a:xfrm>
          <a:prstGeom prst="rect">
            <a:avLst/>
          </a:prstGeom>
          <a:gradFill rotWithShape="0">
            <a:gsLst>
              <a:gs pos="0">
                <a:srgbClr val="FFFFFF"/>
              </a:gs>
              <a:gs pos="100000">
                <a:srgbClr val="FFCCFF"/>
              </a:gs>
            </a:gsLst>
            <a:lin ang="2700000" scaled="1"/>
          </a:gradFill>
          <a:ln w="9525">
            <a:solidFill>
              <a:srgbClr val="FF00FF"/>
            </a:solidFill>
            <a:miter lim="800000"/>
          </a:ln>
        </p:spPr>
        <p:txBody>
          <a:bodyPr lIns="90170" tIns="46990" rIns="90170" bIns="46990">
            <a:spAutoFit/>
          </a:bodyPr>
          <a:lstStyle/>
          <a:p>
            <a:r>
              <a:rPr lang="zh-CN" altLang="en-US" sz="3200" b="1" dirty="0">
                <a:solidFill>
                  <a:srgbClr val="CC0000"/>
                </a:solidFill>
                <a:latin typeface="Times New Roman" panose="02020603050405020304" pitchFamily="2" charset="0"/>
              </a:rPr>
              <a:t>Read and answer.</a:t>
            </a:r>
          </a:p>
          <a:p>
            <a:r>
              <a:rPr lang="zh-CN" altLang="en-US" sz="2400" b="1" dirty="0">
                <a:solidFill>
                  <a:srgbClr val="CC0066"/>
                </a:solidFill>
                <a:latin typeface="Times New Roman" panose="02020603050405020304" pitchFamily="2" charset="0"/>
              </a:rPr>
              <a:t>(</a:t>
            </a:r>
            <a:r>
              <a:rPr lang="zh-CN" altLang="en-US" sz="2400" b="1" u="sng" dirty="0">
                <a:solidFill>
                  <a:srgbClr val="FF3300"/>
                </a:solidFill>
                <a:latin typeface="Times New Roman" panose="02020603050405020304" pitchFamily="2" charset="0"/>
              </a:rPr>
              <a:t>快速默读文本</a:t>
            </a:r>
            <a:r>
              <a:rPr lang="zh-CN" altLang="en-US" sz="2400" b="1" dirty="0">
                <a:solidFill>
                  <a:srgbClr val="CC0066"/>
                </a:solidFill>
                <a:latin typeface="Times New Roman" panose="02020603050405020304" pitchFamily="2" charset="0"/>
              </a:rPr>
              <a:t>，</a:t>
            </a:r>
            <a:r>
              <a:rPr lang="zh-CN" altLang="en-US" sz="2400" b="1" dirty="0">
                <a:solidFill>
                  <a:srgbClr val="CC0000"/>
                </a:solidFill>
                <a:latin typeface="Times New Roman" panose="02020603050405020304" pitchFamily="2" charset="0"/>
              </a:rPr>
              <a:t>试着划出下面问题的答案。</a:t>
            </a:r>
            <a:r>
              <a:rPr lang="zh-CN" altLang="en-US" sz="2400" b="1" dirty="0">
                <a:solidFill>
                  <a:srgbClr val="CC0066"/>
                </a:solidFill>
                <a:latin typeface="Times New Roman" panose="02020603050405020304" pitchFamily="2" charset="0"/>
              </a:rPr>
              <a:t>)</a:t>
            </a:r>
          </a:p>
        </p:txBody>
      </p:sp>
      <p:sp>
        <p:nvSpPr>
          <p:cNvPr id="18435" name="文本框 7173"/>
          <p:cNvSpPr txBox="1">
            <a:spLocks noChangeArrowheads="1"/>
          </p:cNvSpPr>
          <p:nvPr/>
        </p:nvSpPr>
        <p:spPr bwMode="auto">
          <a:xfrm>
            <a:off x="1243014" y="1340644"/>
            <a:ext cx="75977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0000FF"/>
                </a:solidFill>
                <a:latin typeface="Times New Roman" panose="02020603050405020304" pitchFamily="2" charset="0"/>
              </a:rPr>
              <a:t>1.</a:t>
            </a:r>
            <a:r>
              <a:rPr lang="en-US" altLang="zh-CN" sz="3200" b="1" dirty="0">
                <a:solidFill>
                  <a:srgbClr val="0000FF"/>
                </a:solidFill>
                <a:latin typeface="Times New Roman" panose="02020603050405020304" pitchFamily="2" charset="0"/>
              </a:rPr>
              <a:t>I</a:t>
            </a:r>
            <a:r>
              <a:rPr lang="zh-CN" altLang="en-US" sz="3200" b="1" dirty="0">
                <a:solidFill>
                  <a:srgbClr val="0000FF"/>
                </a:solidFill>
                <a:latin typeface="Times New Roman" panose="02020603050405020304" pitchFamily="2" charset="0"/>
              </a:rPr>
              <a:t>s this summer holiday different? Why？</a:t>
            </a:r>
          </a:p>
        </p:txBody>
      </p:sp>
      <p:sp>
        <p:nvSpPr>
          <p:cNvPr id="7177" name="文本框 7176"/>
          <p:cNvSpPr txBox="1">
            <a:spLocks noChangeArrowheads="1"/>
          </p:cNvSpPr>
          <p:nvPr/>
        </p:nvSpPr>
        <p:spPr bwMode="auto">
          <a:xfrm>
            <a:off x="1368425" y="2386013"/>
            <a:ext cx="69416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dirty="0">
                <a:solidFill>
                  <a:srgbClr val="FF3300"/>
                </a:solidFill>
                <a:latin typeface="Times New Roman" panose="02020603050405020304" pitchFamily="2" charset="0"/>
              </a:rPr>
              <a:t>    </a:t>
            </a:r>
            <a:r>
              <a:rPr lang="en-US" altLang="zh-CN" sz="4000" b="1" dirty="0">
                <a:solidFill>
                  <a:srgbClr val="FF3300"/>
                </a:solidFill>
                <a:latin typeface="Times New Roman" panose="02020603050405020304" pitchFamily="2" charset="0"/>
              </a:rPr>
              <a:t>Everyone is </a:t>
            </a:r>
            <a:r>
              <a:rPr lang="en-US" altLang="zh-CN" sz="4000" b="1" dirty="0">
                <a:solidFill>
                  <a:srgbClr val="7030A0"/>
                </a:solidFill>
                <a:latin typeface="Times New Roman" panose="02020603050405020304" pitchFamily="2" charset="0"/>
              </a:rPr>
              <a:t>getting ready</a:t>
            </a:r>
            <a:r>
              <a:rPr lang="en-US" altLang="zh-CN" sz="4000" b="1" dirty="0">
                <a:solidFill>
                  <a:srgbClr val="FF3300"/>
                </a:solidFill>
                <a:latin typeface="Times New Roman" panose="02020603050405020304" pitchFamily="2" charset="0"/>
              </a:rPr>
              <a:t> for</a:t>
            </a:r>
          </a:p>
          <a:p>
            <a:r>
              <a:rPr lang="en-US" altLang="zh-CN" sz="4000" b="1" dirty="0">
                <a:solidFill>
                  <a:srgbClr val="FF3300"/>
                </a:solidFill>
                <a:latin typeface="Times New Roman" panose="02020603050405020304" pitchFamily="2" charset="0"/>
              </a:rPr>
              <a:t> </a:t>
            </a:r>
            <a:r>
              <a:rPr lang="en-US" altLang="zh-CN" sz="4000" b="1" dirty="0">
                <a:solidFill>
                  <a:srgbClr val="7030A0"/>
                </a:solidFill>
                <a:latin typeface="Times New Roman" panose="02020603050405020304" pitchFamily="2" charset="0"/>
              </a:rPr>
              <a:t>middle</a:t>
            </a:r>
            <a:r>
              <a:rPr lang="en-US" altLang="zh-CN" sz="4000" b="1" dirty="0">
                <a:solidFill>
                  <a:srgbClr val="FF3300"/>
                </a:solidFill>
                <a:latin typeface="Times New Roman" panose="02020603050405020304" pitchFamily="2" charset="0"/>
              </a:rPr>
              <a:t> </a:t>
            </a:r>
            <a:r>
              <a:rPr lang="en-US" altLang="zh-CN" sz="4000" b="1" dirty="0">
                <a:solidFill>
                  <a:srgbClr val="7030A0"/>
                </a:solidFill>
                <a:latin typeface="Times New Roman" panose="02020603050405020304" pitchFamily="2" charset="0"/>
              </a:rPr>
              <a:t>school life</a:t>
            </a:r>
            <a:r>
              <a:rPr lang="en-US" altLang="zh-CN" sz="4000" b="1" dirty="0">
                <a:solidFill>
                  <a:srgbClr val="FF3300"/>
                </a:solidFill>
                <a:latin typeface="Times New Roman" panose="02020603050405020304" pitchFamily="2" charset="0"/>
              </a:rPr>
              <a:t>. </a:t>
            </a:r>
          </a:p>
        </p:txBody>
      </p:sp>
      <p:sp>
        <p:nvSpPr>
          <p:cNvPr id="2" name="圆角矩形 1"/>
          <p:cNvSpPr/>
          <p:nvPr/>
        </p:nvSpPr>
        <p:spPr>
          <a:xfrm>
            <a:off x="1641475" y="1882379"/>
            <a:ext cx="1409700" cy="4857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000" b="1" noProof="1">
                <a:solidFill>
                  <a:srgbClr val="FF0000"/>
                </a:solidFill>
                <a:latin typeface="Times New Roman" panose="02020603050405020304" pitchFamily="2" charset="0"/>
              </a:rPr>
              <a:t>Yes.</a:t>
            </a:r>
          </a:p>
        </p:txBody>
      </p:sp>
      <p:pic>
        <p:nvPicPr>
          <p:cNvPr id="9221" name="图片 7" descr="24"/>
          <p:cNvPicPr>
            <a:picLocks noGrp="1" noChangeAspect="1" noChangeArrowheads="1"/>
          </p:cNvPicPr>
          <p:nvPr>
            <p:ph idx="1"/>
          </p:nvPr>
        </p:nvPicPr>
        <p:blipFill>
          <a:blip r:embed="rId3" cstate="email"/>
          <a:srcRect/>
          <a:stretch>
            <a:fillRect/>
          </a:stretch>
        </p:blipFill>
        <p:spPr>
          <a:xfrm>
            <a:off x="31908" y="1930593"/>
            <a:ext cx="1341438" cy="1039415"/>
          </a:xfrm>
        </p:spPr>
      </p:pic>
      <p:cxnSp>
        <p:nvCxnSpPr>
          <p:cNvPr id="3" name="直接连接符 2"/>
          <p:cNvCxnSpPr/>
          <p:nvPr/>
        </p:nvCxnSpPr>
        <p:spPr>
          <a:xfrm flipV="1">
            <a:off x="4062414" y="1200150"/>
            <a:ext cx="719137"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809751" y="2937272"/>
            <a:ext cx="6423025" cy="0"/>
          </a:xfrm>
          <a:prstGeom prst="line">
            <a:avLst/>
          </a:prstGeom>
          <a:ln w="698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547814" y="3327797"/>
            <a:ext cx="3959225" cy="0"/>
          </a:xfrm>
          <a:prstGeom prst="line">
            <a:avLst/>
          </a:prstGeom>
          <a:ln w="69850">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2921001" y="3651648"/>
            <a:ext cx="2881313" cy="639365"/>
          </a:xfrm>
          <a:prstGeom prst="roundRect">
            <a:avLst/>
          </a:prstGeom>
          <a:blipFill>
            <a:blip r:embed="rId4"/>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400" b="1" noProof="1">
                <a:solidFill>
                  <a:srgbClr val="FF0000"/>
                </a:solidFill>
                <a:latin typeface="Times New Roman" panose="02020603050405020304" pitchFamily="2" charset="0"/>
              </a:rPr>
              <a:t>get ready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2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177"/>
                                        </p:tgtEl>
                                        <p:attrNameLst>
                                          <p:attrName>style.visibility</p:attrName>
                                        </p:attrNameLst>
                                      </p:cBhvr>
                                      <p:to>
                                        <p:strVal val="visible"/>
                                      </p:to>
                                    </p:set>
                                    <p:animEffect transition="in" filter="blinds(horizontal)">
                                      <p:cBhvr>
                                        <p:cTn id="16" dur="500"/>
                                        <p:tgtEl>
                                          <p:spTgt spid="717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1+#ppt_w/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ppt_x</p:attrName>
                                        </p:attrNameLst>
                                      </p:cBhvr>
                                      <p:tavLst>
                                        <p:tav tm="0">
                                          <p:val>
                                            <p:strVal val="1+#ppt_w/2"/>
                                          </p:val>
                                        </p:tav>
                                        <p:tav tm="100000">
                                          <p:val>
                                            <p:strVal val="#ppt_x"/>
                                          </p:val>
                                        </p:tav>
                                      </p:tavLst>
                                    </p:anim>
                                    <p:anim calcmode="lin" valueType="num">
                                      <p:cBhvr>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bldLvl="0"/>
      <p:bldP spid="2" grpId="0" bldLvl="0" animBg="1"/>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标题 1"/>
          <p:cNvSpPr>
            <a:spLocks noGrp="1" noChangeArrowheads="1"/>
          </p:cNvSpPr>
          <p:nvPr>
            <p:ph type="title"/>
          </p:nvPr>
        </p:nvSpPr>
        <p:spPr>
          <a:xfrm>
            <a:off x="-1120775" y="488156"/>
            <a:ext cx="8229600" cy="857250"/>
          </a:xfrm>
        </p:spPr>
        <p:txBody>
          <a:bodyPr/>
          <a:lstStyle/>
          <a:p>
            <a:r>
              <a:rPr lang="en-US" altLang="zh-CN" sz="7200" b="1" smtClean="0">
                <a:solidFill>
                  <a:srgbClr val="FF0000"/>
                </a:solidFill>
                <a:latin typeface="Times New Roman" panose="02020603050405020304" pitchFamily="2" charset="0"/>
              </a:rPr>
              <a:t>i</a:t>
            </a:r>
            <a:r>
              <a:rPr lang="en-US" altLang="zh-CN" sz="7200" b="1" smtClean="0">
                <a:latin typeface="Times New Roman" panose="02020603050405020304" pitchFamily="2" charset="0"/>
              </a:rPr>
              <a:t>ddle  </a:t>
            </a:r>
          </a:p>
        </p:txBody>
      </p:sp>
      <p:sp>
        <p:nvSpPr>
          <p:cNvPr id="3" name="文本框 2"/>
          <p:cNvSpPr txBox="1">
            <a:spLocks noChangeArrowheads="1"/>
          </p:cNvSpPr>
          <p:nvPr/>
        </p:nvSpPr>
        <p:spPr bwMode="auto">
          <a:xfrm>
            <a:off x="1196976" y="484585"/>
            <a:ext cx="9541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a:solidFill>
                  <a:srgbClr val="0000FF"/>
                </a:solidFill>
                <a:latin typeface="Times New Roman" panose="02020603050405020304" pitchFamily="2" charset="0"/>
              </a:rPr>
              <a:t>m</a:t>
            </a:r>
          </a:p>
        </p:txBody>
      </p:sp>
      <p:sp>
        <p:nvSpPr>
          <p:cNvPr id="4" name="文本框 3"/>
          <p:cNvSpPr txBox="1">
            <a:spLocks noChangeArrowheads="1"/>
          </p:cNvSpPr>
          <p:nvPr/>
        </p:nvSpPr>
        <p:spPr bwMode="auto">
          <a:xfrm>
            <a:off x="1446213" y="470298"/>
            <a:ext cx="5950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a:latin typeface="Times New Roman" panose="02020603050405020304" pitchFamily="2" charset="0"/>
                <a:sym typeface="宋体" panose="02010600030101010101" pitchFamily="2" charset="-122"/>
              </a:rPr>
              <a:t>r</a:t>
            </a:r>
          </a:p>
        </p:txBody>
      </p:sp>
      <p:sp>
        <p:nvSpPr>
          <p:cNvPr id="8196" name="文本框 4"/>
          <p:cNvSpPr txBox="1">
            <a:spLocks noChangeArrowheads="1"/>
          </p:cNvSpPr>
          <p:nvPr/>
        </p:nvSpPr>
        <p:spPr bwMode="auto">
          <a:xfrm>
            <a:off x="4133851" y="488156"/>
            <a:ext cx="26468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a:latin typeface="Times New Roman" panose="02020603050405020304" pitchFamily="2" charset="0"/>
              </a:rPr>
              <a:t>school</a:t>
            </a:r>
          </a:p>
        </p:txBody>
      </p:sp>
      <p:pic>
        <p:nvPicPr>
          <p:cNvPr id="11265" name="内容占位符 6" descr="X]ZHSWY@KNSY7}H@S(9803V"/>
          <p:cNvPicPr>
            <a:picLocks noGrp="1" noChangeAspect="1" noChangeArrowheads="1"/>
          </p:cNvPicPr>
          <p:nvPr>
            <p:ph idx="1"/>
          </p:nvPr>
        </p:nvPicPr>
        <p:blipFill>
          <a:blip r:embed="rId2" cstate="email"/>
          <a:srcRect/>
          <a:stretch>
            <a:fillRect/>
          </a:stretch>
        </p:blipFill>
        <p:spPr>
          <a:xfrm>
            <a:off x="1312864" y="1326357"/>
            <a:ext cx="6518275" cy="3394472"/>
          </a:xfrm>
        </p:spPr>
      </p:pic>
      <p:sp>
        <p:nvSpPr>
          <p:cNvPr id="5" name="文本框 4"/>
          <p:cNvSpPr txBox="1">
            <a:spLocks noChangeArrowheads="1"/>
          </p:cNvSpPr>
          <p:nvPr/>
        </p:nvSpPr>
        <p:spPr bwMode="auto">
          <a:xfrm>
            <a:off x="6534151" y="470298"/>
            <a:ext cx="164660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7200" b="1">
                <a:latin typeface="Times New Roman" panose="02020603050405020304" pitchFamily="2" charset="0"/>
              </a:rPr>
              <a:t> l</a:t>
            </a:r>
            <a:r>
              <a:rPr lang="en-US" altLang="zh-CN" sz="7200" b="1">
                <a:solidFill>
                  <a:srgbClr val="FF0000"/>
                </a:solidFill>
                <a:latin typeface="Times New Roman" panose="02020603050405020304" pitchFamily="2" charset="0"/>
              </a:rPr>
              <a:t>i</a:t>
            </a:r>
            <a:r>
              <a:rPr lang="en-US" altLang="zh-CN" sz="7200" b="1">
                <a:latin typeface="Times New Roman" panose="02020603050405020304" pitchFamily="2" charset="0"/>
              </a:rPr>
              <a:t>fe</a:t>
            </a:r>
          </a:p>
        </p:txBody>
      </p:sp>
      <p:sp>
        <p:nvSpPr>
          <p:cNvPr id="2" name="圆角矩形 1"/>
          <p:cNvSpPr/>
          <p:nvPr/>
        </p:nvSpPr>
        <p:spPr>
          <a:xfrm>
            <a:off x="1241426" y="609601"/>
            <a:ext cx="6791325" cy="716756"/>
          </a:xfrm>
          <a:prstGeom prst="roundRect">
            <a:avLst/>
          </a:prstGeom>
          <a:blipFill rotWithShape="1">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400" b="1" noProof="1">
                <a:solidFill>
                  <a:srgbClr val="FF0000"/>
                </a:solidFill>
                <a:latin typeface="Times New Roman" panose="02020603050405020304" pitchFamily="2" charset="0"/>
              </a:rPr>
              <a:t>different middle schools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p:cTn id="6" dur="500"/>
                                        <p:tgtEl>
                                          <p:spTgt spid="4"/>
                                        </p:tgtEl>
                                        <p:attrNameLst>
                                          <p:attrName>ppt_x</p:attrName>
                                        </p:attrNameLst>
                                      </p:cBhvr>
                                      <p:tavLst>
                                        <p:tav tm="0">
                                          <p:val>
                                            <p:strVal val="ppt_x"/>
                                          </p:val>
                                        </p:tav>
                                        <p:tav tm="100000">
                                          <p:val>
                                            <p:strVal val="0-ppt_w/2"/>
                                          </p:val>
                                        </p:tav>
                                      </p:tavLst>
                                    </p:anim>
                                    <p:anim calcmode="lin" valueType="num">
                                      <p:cBhvr>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0-#ppt_w/2"/>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1265"/>
                                        </p:tgtEl>
                                        <p:attrNameLst>
                                          <p:attrName>style.visibility</p:attrName>
                                        </p:attrNameLst>
                                      </p:cBhvr>
                                      <p:to>
                                        <p:strVal val="visible"/>
                                      </p:to>
                                    </p:set>
                                    <p:animEffect transition="in" filter="diamond(in)">
                                      <p:cBhvr>
                                        <p:cTn id="27" dur="1000"/>
                                        <p:tgtEl>
                                          <p:spTgt spid="1126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strips(down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196" grpId="0"/>
      <p:bldP spid="5" grpId="0"/>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图片 3" descr="timg"/>
          <p:cNvPicPr>
            <a:picLocks noChangeAspect="1" noChangeArrowheads="1"/>
          </p:cNvPicPr>
          <p:nvPr/>
        </p:nvPicPr>
        <p:blipFill>
          <a:blip r:embed="rId2"/>
          <a:srcRect/>
          <a:stretch>
            <a:fillRect/>
          </a:stretch>
        </p:blipFill>
        <p:spPr bwMode="auto">
          <a:xfrm>
            <a:off x="4683126" y="2709863"/>
            <a:ext cx="3819525" cy="208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图片 4" descr="1-1305220ZG0109"/>
          <p:cNvPicPr>
            <a:picLocks noChangeAspect="1" noChangeArrowheads="1"/>
          </p:cNvPicPr>
          <p:nvPr/>
        </p:nvPicPr>
        <p:blipFill>
          <a:blip r:embed="rId3" cstate="email"/>
          <a:srcRect/>
          <a:stretch>
            <a:fillRect/>
          </a:stretch>
        </p:blipFill>
        <p:spPr bwMode="auto">
          <a:xfrm>
            <a:off x="660400" y="2681288"/>
            <a:ext cx="3752850" cy="211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图片 5" descr="12962080_791106"/>
          <p:cNvPicPr>
            <a:picLocks noChangeAspect="1" noChangeArrowheads="1"/>
          </p:cNvPicPr>
          <p:nvPr/>
        </p:nvPicPr>
        <p:blipFill>
          <a:blip r:embed="rId4" cstate="email"/>
          <a:srcRect/>
          <a:stretch>
            <a:fillRect/>
          </a:stretch>
        </p:blipFill>
        <p:spPr bwMode="auto">
          <a:xfrm>
            <a:off x="4656139" y="261938"/>
            <a:ext cx="3832225" cy="188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图片 6" descr="120616215062f6d0850cfb7c63"/>
          <p:cNvPicPr>
            <a:picLocks noChangeAspect="1" noChangeArrowheads="1"/>
          </p:cNvPicPr>
          <p:nvPr/>
        </p:nvPicPr>
        <p:blipFill>
          <a:blip r:embed="rId5" cstate="email"/>
          <a:srcRect/>
          <a:stretch>
            <a:fillRect/>
          </a:stretch>
        </p:blipFill>
        <p:spPr bwMode="auto">
          <a:xfrm>
            <a:off x="660400" y="266700"/>
            <a:ext cx="3773488" cy="188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7"/>
          <p:cNvSpPr/>
          <p:nvPr/>
        </p:nvSpPr>
        <p:spPr>
          <a:xfrm>
            <a:off x="1254125" y="1772841"/>
            <a:ext cx="2584450" cy="4321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noProof="1">
                <a:solidFill>
                  <a:srgbClr val="FF0000"/>
                </a:solidFill>
              </a:rPr>
              <a:t>莱州市汇泉学校</a:t>
            </a:r>
          </a:p>
        </p:txBody>
      </p:sp>
      <p:sp>
        <p:nvSpPr>
          <p:cNvPr id="9" name="圆角矩形 8"/>
          <p:cNvSpPr/>
          <p:nvPr/>
        </p:nvSpPr>
        <p:spPr>
          <a:xfrm>
            <a:off x="5276850" y="1840707"/>
            <a:ext cx="2584450" cy="4321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noProof="1">
                <a:solidFill>
                  <a:srgbClr val="FF0000"/>
                </a:solidFill>
              </a:rPr>
              <a:t>莱州市双语学校</a:t>
            </a:r>
          </a:p>
        </p:txBody>
      </p:sp>
      <p:sp>
        <p:nvSpPr>
          <p:cNvPr id="10" name="圆角矩形 9"/>
          <p:cNvSpPr/>
          <p:nvPr/>
        </p:nvSpPr>
        <p:spPr>
          <a:xfrm>
            <a:off x="1041400" y="4404122"/>
            <a:ext cx="2584450" cy="4321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noProof="1">
                <a:solidFill>
                  <a:srgbClr val="FF0000"/>
                </a:solidFill>
              </a:rPr>
              <a:t>莱州市云峰中学</a:t>
            </a:r>
          </a:p>
        </p:txBody>
      </p:sp>
      <p:sp>
        <p:nvSpPr>
          <p:cNvPr id="11" name="圆角矩形 10"/>
          <p:cNvSpPr/>
          <p:nvPr/>
        </p:nvSpPr>
        <p:spPr>
          <a:xfrm>
            <a:off x="5214938" y="4404122"/>
            <a:ext cx="2584450" cy="4321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400" b="1" noProof="1">
                <a:solidFill>
                  <a:srgbClr val="FF0000"/>
                </a:solidFill>
              </a:rPr>
              <a:t>莱州市实验中学</a:t>
            </a:r>
          </a:p>
        </p:txBody>
      </p:sp>
      <p:sp>
        <p:nvSpPr>
          <p:cNvPr id="2" name="圆角矩形 1"/>
          <p:cNvSpPr/>
          <p:nvPr/>
        </p:nvSpPr>
        <p:spPr>
          <a:xfrm>
            <a:off x="1428751" y="2213373"/>
            <a:ext cx="6532563" cy="488156"/>
          </a:xfrm>
          <a:prstGeom prst="roundRect">
            <a:avLst/>
          </a:prstGeom>
          <a:blipFill rotWithShape="1">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400" b="1" noProof="1">
                <a:solidFill>
                  <a:srgbClr val="FF0000"/>
                </a:solidFill>
                <a:latin typeface="Times New Roman" panose="02020603050405020304" pitchFamily="2" charset="0"/>
              </a:rPr>
              <a:t>different middle schools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图片 3" descr="WV~8LBJ0]]}%B3@4%BDJ8~F"/>
          <p:cNvPicPr>
            <a:picLocks noChangeAspect="1" noChangeArrowheads="1"/>
          </p:cNvPicPr>
          <p:nvPr/>
        </p:nvPicPr>
        <p:blipFill>
          <a:blip r:embed="rId2" cstate="email"/>
          <a:srcRect/>
          <a:stretch>
            <a:fillRect/>
          </a:stretch>
        </p:blipFill>
        <p:spPr bwMode="auto">
          <a:xfrm>
            <a:off x="685800" y="571500"/>
            <a:ext cx="77724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标注 1"/>
          <p:cNvSpPr/>
          <p:nvPr/>
        </p:nvSpPr>
        <p:spPr>
          <a:xfrm>
            <a:off x="1805941" y="155257"/>
            <a:ext cx="2197735" cy="1023938"/>
          </a:xfrm>
          <a:prstGeom prst="wedgeRoundRectCallout">
            <a:avLst>
              <a:gd name="adj1" fmla="val -22609"/>
              <a:gd name="adj2" fmla="val 90604"/>
              <a:gd name="adj3" fmla="val 16667"/>
            </a:avLst>
          </a:prstGeom>
          <a:gradFill>
            <a:gsLst>
              <a:gs pos="43000">
                <a:srgbClr val="FFCCFF"/>
              </a:gs>
              <a:gs pos="96000">
                <a:srgbClr val="FFFFFF"/>
              </a:gs>
            </a:gsLst>
            <a:path path="circle">
              <a:fillToRect t="100000" r="100000"/>
            </a:path>
            <a:tileRect l="-100000" b="-100000"/>
          </a:gra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400" b="1" noProof="1">
                <a:solidFill>
                  <a:srgbClr val="FF0000"/>
                </a:solidFill>
                <a:latin typeface="Times New Roman" panose="02020603050405020304" pitchFamily="2" charset="0"/>
              </a:rPr>
              <a:t>Goodbye, teachers and friends!</a:t>
            </a:r>
          </a:p>
        </p:txBody>
      </p:sp>
      <p:sp>
        <p:nvSpPr>
          <p:cNvPr id="3" name="圆角矩形标注 2"/>
          <p:cNvSpPr/>
          <p:nvPr/>
        </p:nvSpPr>
        <p:spPr>
          <a:xfrm>
            <a:off x="6599238" y="315516"/>
            <a:ext cx="2036762" cy="702469"/>
          </a:xfrm>
          <a:prstGeom prst="wedgeRoundRectCallout">
            <a:avLst>
              <a:gd name="adj1" fmla="val -11774"/>
              <a:gd name="adj2" fmla="val 126881"/>
              <a:gd name="adj3" fmla="val 16667"/>
            </a:avLst>
          </a:prstGeom>
          <a:pattFill prst="pct5">
            <a:fgClr>
              <a:srgbClr val="FFCCFF"/>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noProof="1">
                <a:solidFill>
                  <a:srgbClr val="FF0000"/>
                </a:solidFill>
                <a:latin typeface="Times New Roman" panose="02020603050405020304" pitchFamily="2" charset="0"/>
              </a:rPr>
              <a:t>Goodbye, Jenny!</a:t>
            </a:r>
          </a:p>
        </p:txBody>
      </p:sp>
      <p:sp>
        <p:nvSpPr>
          <p:cNvPr id="4" name="圆角矩形标注 3"/>
          <p:cNvSpPr/>
          <p:nvPr/>
        </p:nvSpPr>
        <p:spPr>
          <a:xfrm>
            <a:off x="4481514" y="316707"/>
            <a:ext cx="2071687" cy="702469"/>
          </a:xfrm>
          <a:prstGeom prst="wedgeRoundRectCallout">
            <a:avLst>
              <a:gd name="adj1" fmla="val 42285"/>
              <a:gd name="adj2" fmla="val 132237"/>
              <a:gd name="adj3" fmla="val 16667"/>
            </a:avLst>
          </a:prstGeom>
          <a:pattFill prst="pct5">
            <a:fgClr>
              <a:srgbClr val="FFCCFF"/>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2800" b="1" noProof="1">
                <a:solidFill>
                  <a:srgbClr val="FF0000"/>
                </a:solidFill>
                <a:latin typeface="Times New Roman" panose="02020603050405020304" pitchFamily="2" charset="0"/>
              </a:rPr>
              <a:t>Goodbye, Jenny!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图片 3" descr="7~MT_)9%H8_4E}4}__DDDOP"/>
          <p:cNvPicPr>
            <a:picLocks noChangeAspect="1" noChangeArrowheads="1"/>
          </p:cNvPicPr>
          <p:nvPr/>
        </p:nvPicPr>
        <p:blipFill>
          <a:blip r:embed="rId2"/>
          <a:srcRect/>
          <a:stretch>
            <a:fillRect/>
          </a:stretch>
        </p:blipFill>
        <p:spPr bwMode="auto">
          <a:xfrm>
            <a:off x="652463" y="86916"/>
            <a:ext cx="7859712" cy="496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4" name="椭圆 3"/>
          <p:cNvSpPr/>
          <p:nvPr/>
        </p:nvSpPr>
        <p:spPr>
          <a:xfrm>
            <a:off x="5073651" y="1169194"/>
            <a:ext cx="822325" cy="594122"/>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圆角矩形 2"/>
          <p:cNvSpPr/>
          <p:nvPr/>
        </p:nvSpPr>
        <p:spPr>
          <a:xfrm>
            <a:off x="4335463" y="384573"/>
            <a:ext cx="2944812" cy="648890"/>
          </a:xfrm>
          <a:prstGeom prst="roundRect">
            <a:avLst/>
          </a:prstGeom>
          <a:pattFill prst="pct5">
            <a:fgClr>
              <a:srgbClr val="FFFF00"/>
            </a:fgClr>
            <a:bgClr>
              <a:schemeClr val="bg1"/>
            </a:bgClr>
          </a:patt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altLang="zh-CN" sz="4000" b="1" noProof="1">
                <a:solidFill>
                  <a:srgbClr val="FF0000"/>
                </a:solidFill>
                <a:latin typeface="Times New Roman" panose="02020603050405020304" pitchFamily="2" charset="0"/>
              </a:rPr>
              <a:t>Miss </a:t>
            </a:r>
            <a:r>
              <a:rPr lang="en-US" altLang="zh-CN" sz="4000" b="1" noProof="1">
                <a:solidFill>
                  <a:srgbClr val="0000FF"/>
                </a:solidFill>
                <a:latin typeface="Times New Roman" panose="02020603050405020304" pitchFamily="2" charset="0"/>
              </a:rPr>
              <a:t>Zhang</a:t>
            </a:r>
          </a:p>
        </p:txBody>
      </p:sp>
      <p:sp>
        <p:nvSpPr>
          <p:cNvPr id="6" name="圆角矩形标注 5"/>
          <p:cNvSpPr/>
          <p:nvPr/>
        </p:nvSpPr>
        <p:spPr>
          <a:xfrm>
            <a:off x="276225" y="581025"/>
            <a:ext cx="3629660" cy="1935004"/>
          </a:xfrm>
          <a:prstGeom prst="wedgeRoundRectCallout">
            <a:avLst>
              <a:gd name="adj1" fmla="val 36611"/>
              <a:gd name="adj2" fmla="val 65910"/>
              <a:gd name="adj3" fmla="val 16667"/>
            </a:avLst>
          </a:prstGeom>
          <a:gradFill>
            <a:gsLst>
              <a:gs pos="43000">
                <a:srgbClr val="FFCCFF"/>
              </a:gs>
              <a:gs pos="96000">
                <a:srgbClr val="FFFFFF"/>
              </a:gs>
            </a:gsLst>
            <a:path path="circle">
              <a:fillToRect t="100000" r="100000"/>
            </a:path>
            <a:tileRect l="-100000" b="-100000"/>
          </a:gra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b="1" noProof="1">
                <a:solidFill>
                  <a:srgbClr val="0000FF"/>
                </a:solidFill>
                <a:latin typeface="Times New Roman" panose="02020603050405020304" pitchFamily="2" charset="0"/>
                <a:sym typeface="+mn-ea"/>
              </a:rPr>
              <a:t>I will                my school. I will </a:t>
            </a:r>
            <a:r>
              <a:rPr lang="en-US" altLang="zh-CN" sz="2800" b="1" noProof="1">
                <a:solidFill>
                  <a:srgbClr val="FF0000"/>
                </a:solidFill>
                <a:latin typeface="Times New Roman" panose="02020603050405020304" pitchFamily="2" charset="0"/>
                <a:sym typeface="+mn-ea"/>
              </a:rPr>
              <a:t>miss</a:t>
            </a:r>
            <a:r>
              <a:rPr lang="en-US" altLang="zh-CN" sz="2800" b="1" noProof="1">
                <a:solidFill>
                  <a:srgbClr val="0000FF"/>
                </a:solidFill>
                <a:latin typeface="Times New Roman" panose="02020603050405020304" pitchFamily="2" charset="0"/>
                <a:sym typeface="+mn-ea"/>
              </a:rPr>
              <a:t> my teachers. I will </a:t>
            </a:r>
            <a:r>
              <a:rPr lang="en-US" altLang="zh-CN" sz="2800" b="1" noProof="1">
                <a:solidFill>
                  <a:srgbClr val="FF0000"/>
                </a:solidFill>
                <a:latin typeface="Times New Roman" panose="02020603050405020304" pitchFamily="2" charset="0"/>
                <a:sym typeface="+mn-ea"/>
              </a:rPr>
              <a:t>miss</a:t>
            </a:r>
            <a:r>
              <a:rPr lang="en-US" altLang="zh-CN" sz="2800" b="1" noProof="1">
                <a:solidFill>
                  <a:srgbClr val="0000FF"/>
                </a:solidFill>
                <a:latin typeface="Times New Roman" panose="02020603050405020304" pitchFamily="2" charset="0"/>
                <a:sym typeface="+mn-ea"/>
              </a:rPr>
              <a:t> my  friends, too.</a:t>
            </a:r>
            <a:endParaRPr lang="en-US" altLang="zh-CN" sz="2800" b="1" noProof="1">
              <a:solidFill>
                <a:srgbClr val="FF0000"/>
              </a:solidFill>
              <a:latin typeface="Times New Roman" panose="02020603050405020304" pitchFamily="2" charset="0"/>
            </a:endParaRPr>
          </a:p>
        </p:txBody>
      </p:sp>
      <p:sp>
        <p:nvSpPr>
          <p:cNvPr id="5" name="文本框 4"/>
          <p:cNvSpPr txBox="1">
            <a:spLocks noChangeArrowheads="1"/>
          </p:cNvSpPr>
          <p:nvPr/>
        </p:nvSpPr>
        <p:spPr bwMode="auto">
          <a:xfrm>
            <a:off x="1331640" y="483168"/>
            <a:ext cx="11560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dirty="0">
                <a:solidFill>
                  <a:srgbClr val="FF0000"/>
                </a:solidFill>
                <a:latin typeface="Times New Roman" panose="02020603050405020304" pitchFamily="2" charset="0"/>
              </a:rPr>
              <a:t>miss</a:t>
            </a:r>
            <a:endParaRPr lang="zh-CN" altLang="en-US" sz="4000" dirty="0"/>
          </a:p>
        </p:txBody>
      </p:sp>
      <p:sp>
        <p:nvSpPr>
          <p:cNvPr id="2" name="椭圆形标注 1"/>
          <p:cNvSpPr/>
          <p:nvPr/>
        </p:nvSpPr>
        <p:spPr>
          <a:xfrm>
            <a:off x="4473576" y="2990850"/>
            <a:ext cx="2074863" cy="809625"/>
          </a:xfrm>
          <a:prstGeom prst="wedgeEllipseCallout">
            <a:avLst>
              <a:gd name="adj1" fmla="val -58476"/>
              <a:gd name="adj2" fmla="val 66825"/>
            </a:avLst>
          </a:prstGeom>
          <a:solidFill>
            <a:srgbClr val="FFFFCC"/>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6600" b="1" noProof="1">
                <a:solidFill>
                  <a:srgbClr val="FF0000"/>
                </a:solidFill>
                <a:latin typeface="Times New Roman" panose="02020603050405020304" pitchFamily="2" charset="0"/>
              </a:rPr>
              <a:t>sad</a:t>
            </a:r>
          </a:p>
        </p:txBody>
      </p:sp>
      <p:pic>
        <p:nvPicPr>
          <p:cNvPr id="10" name="图片 9" descr="`$M`7ONIROCMN4`@OW3W{QI"/>
          <p:cNvPicPr>
            <a:picLocks noChangeAspect="1" noChangeArrowheads="1"/>
          </p:cNvPicPr>
          <p:nvPr/>
        </p:nvPicPr>
        <p:blipFill>
          <a:blip r:embed="rId3"/>
          <a:srcRect/>
          <a:stretch>
            <a:fillRect/>
          </a:stretch>
        </p:blipFill>
        <p:spPr bwMode="auto">
          <a:xfrm>
            <a:off x="6545263" y="2887266"/>
            <a:ext cx="1517650" cy="107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childTnLst>
                                    <p:animScale>
                                      <p:cBhvr>
                                        <p:cTn id="13" dur="2000" fill="hold"/>
                                        <p:tgtEl>
                                          <p:spTgt spid="5"/>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par>
                                <p:cTn id="30" presetID="3" presetClass="entr" presetSubtype="1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 grpId="0" bldLvl="0" animBg="1"/>
      <p:bldP spid="6" grpId="0" bldLvl="0" animBg="1"/>
      <p:bldP spid="5" grpId="0"/>
      <p:bldP spid="5" grpId="1"/>
      <p:bldP spid="2" grpId="0" bldLvl="0" animBg="1"/>
    </p:bldLst>
  </p:timing>
</p:sld>
</file>

<file path=ppt/theme/theme1.xml><?xml version="1.0" encoding="utf-8"?>
<a:theme xmlns:a="http://schemas.openxmlformats.org/drawingml/2006/main" name="WWW.2PPT.COM&#10;">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939</Words>
  <Application>Microsoft Office PowerPoint</Application>
  <PresentationFormat>全屏显示(16:9)</PresentationFormat>
  <Paragraphs>150</Paragraphs>
  <Slides>29</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楷体_GB2312</vt:lpstr>
      <vt:lpstr>宋体</vt:lpstr>
      <vt:lpstr>微软雅黑</vt:lpstr>
      <vt:lpstr>Arial</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iddle  </vt:lpstr>
      <vt:lpstr>PowerPoint 演示文稿</vt:lpstr>
      <vt:lpstr>PowerPoint 演示文稿</vt:lpstr>
      <vt:lpstr>PowerPoint 演示文稿</vt:lpstr>
      <vt:lpstr> Get ready for a new school life!</vt:lpstr>
      <vt:lpstr>PowerPoint 演示文稿</vt:lpstr>
      <vt:lpstr>PowerPoint 演示文稿</vt:lpstr>
      <vt:lpstr>PowerPoint 演示文稿</vt:lpstr>
      <vt:lpstr>PowerPoint 演示文稿</vt:lpstr>
      <vt:lpstr>PowerPoint 演示文稿</vt:lpstr>
      <vt:lpstr>PowerPoint 演示文稿</vt:lpstr>
      <vt:lpstr> Get ready for a new school life!</vt:lpstr>
      <vt:lpstr>PowerPoint 演示文稿</vt:lpstr>
      <vt:lpstr>PowerPoint 演示文稿</vt:lpstr>
      <vt:lpstr>PowerPoint 演示文稿</vt:lpstr>
      <vt:lpstr>PowerPoint 演示文稿</vt:lpstr>
      <vt:lpstr> Get ready for a new school life!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2016-05-18T07:44:00Z</dcterms:created>
  <dcterms:modified xsi:type="dcterms:W3CDTF">2023-01-16T16:13:12Z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86F176EDABEF4E38843493D5A51455EB</vt:lpwstr>
  </property>
  <property fmtid="{A09F084E-AD41-489F-8076-AA5BE3082BCA}" pid="100">
    <vt:ui4>5</vt:ui4>
  </property>
  <property fmtid="{64440492-4C8B-11D1-8B70-080036B11A03}" pid="11">
    <vt:lpwstr>www.2ppt.com-爱PPT提供资源下载</vt:lpwstr>
  </property>
</Properties>
</file>