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1" r:id="rId2"/>
  </p:sldMasterIdLst>
  <p:notesMasterIdLst>
    <p:notesMasterId r:id="rId28"/>
  </p:notesMasterIdLst>
  <p:handoutMasterIdLst>
    <p:handoutMasterId r:id="rId29"/>
  </p:handoutMasterIdLst>
  <p:sldIdLst>
    <p:sldId id="259" r:id="rId3"/>
    <p:sldId id="261" r:id="rId4"/>
    <p:sldId id="262" r:id="rId5"/>
    <p:sldId id="263" r:id="rId6"/>
    <p:sldId id="265" r:id="rId7"/>
    <p:sldId id="266" r:id="rId8"/>
    <p:sldId id="268" r:id="rId9"/>
    <p:sldId id="269" r:id="rId10"/>
    <p:sldId id="270" r:id="rId11"/>
    <p:sldId id="271" r:id="rId12"/>
    <p:sldId id="288" r:id="rId13"/>
    <p:sldId id="289" r:id="rId14"/>
    <p:sldId id="278" r:id="rId15"/>
    <p:sldId id="291" r:id="rId16"/>
    <p:sldId id="279" r:id="rId17"/>
    <p:sldId id="280" r:id="rId18"/>
    <p:sldId id="281" r:id="rId19"/>
    <p:sldId id="282" r:id="rId20"/>
    <p:sldId id="290" r:id="rId21"/>
    <p:sldId id="292" r:id="rId22"/>
    <p:sldId id="293" r:id="rId23"/>
    <p:sldId id="294" r:id="rId24"/>
    <p:sldId id="295" r:id="rId25"/>
    <p:sldId id="285" r:id="rId26"/>
    <p:sldId id="296" r:id="rId27"/>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616" autoAdjust="0"/>
    <p:restoredTop sz="94660"/>
  </p:normalViewPr>
  <p:slideViewPr>
    <p:cSldViewPr snapToGrid="0">
      <p:cViewPr>
        <p:scale>
          <a:sx n="33" d="100"/>
          <a:sy n="33" d="100"/>
        </p:scale>
        <p:origin x="-936" y="-2118"/>
      </p:cViewPr>
      <p:guideLst>
        <p:guide orient="horz" pos="2160"/>
        <p:guide pos="3840"/>
      </p:guideLst>
    </p:cSldViewPr>
  </p:slideViewPr>
  <p:notesTextViewPr>
    <p:cViewPr>
      <p:scale>
        <a:sx n="1" d="1"/>
        <a:sy n="1" d="1"/>
      </p:scale>
      <p:origin x="0" y="0"/>
    </p:cViewPr>
  </p:notesTextViewPr>
  <p:sorterViewPr>
    <p:cViewPr>
      <p:scale>
        <a:sx n="139" d="100"/>
        <a:sy n="139"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presProps" Target="presProps.xml"/><Relationship Id="rId8" Type="http://schemas.openxmlformats.org/officeDocument/2006/relationships/slide" Target="slides/slide6.xml"/></Relationships>
</file>

<file path=ppt/charts/_rels/chart1.xml.rels><?xml version="1.0" encoding="UTF-8" standalone="yes"?>
<Relationships xmlns="http://schemas.openxmlformats.org/package/2006/relationships"><Relationship Id="rId3" Type="http://schemas.openxmlformats.org/officeDocument/2006/relationships/image" Target="../media/image49.png"/><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___.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系列 1</c:v>
                </c:pt>
              </c:strCache>
            </c:strRef>
          </c:tx>
          <c:spPr>
            <a:blipFill>
              <a:blip xmlns:r="http://schemas.openxmlformats.org/officeDocument/2006/relationships" r:embed="rId3"/>
              <a:stretch>
                <a:fillRect/>
              </a:stretch>
            </a:blipFill>
            <a:ln>
              <a:noFill/>
            </a:ln>
            <a:effectLst/>
          </c:spPr>
          <c:invertIfNegative val="0"/>
          <c:dPt>
            <c:idx val="0"/>
            <c:invertIfNegative val="0"/>
            <c:bubble3D val="0"/>
            <c:extLst>
              <c:ext xmlns:c16="http://schemas.microsoft.com/office/drawing/2014/chart" uri="{C3380CC4-5D6E-409C-BE32-E72D297353CC}">
                <c16:uniqueId val="{00000000-B313-4CEF-9F85-5B5411AB564D}"/>
              </c:ext>
            </c:extLst>
          </c:dPt>
          <c:dPt>
            <c:idx val="1"/>
            <c:invertIfNegative val="0"/>
            <c:bubble3D val="0"/>
            <c:extLst>
              <c:ext xmlns:c16="http://schemas.microsoft.com/office/drawing/2014/chart" uri="{C3380CC4-5D6E-409C-BE32-E72D297353CC}">
                <c16:uniqueId val="{00000001-B313-4CEF-9F85-5B5411AB564D}"/>
              </c:ext>
            </c:extLst>
          </c:dPt>
          <c:dPt>
            <c:idx val="2"/>
            <c:invertIfNegative val="0"/>
            <c:bubble3D val="0"/>
            <c:extLst>
              <c:ext xmlns:c16="http://schemas.microsoft.com/office/drawing/2014/chart" uri="{C3380CC4-5D6E-409C-BE32-E72D297353CC}">
                <c16:uniqueId val="{00000002-B313-4CEF-9F85-5B5411AB564D}"/>
              </c:ext>
            </c:extLst>
          </c:dPt>
          <c:dPt>
            <c:idx val="3"/>
            <c:invertIfNegative val="0"/>
            <c:bubble3D val="0"/>
            <c:extLst>
              <c:ext xmlns:c16="http://schemas.microsoft.com/office/drawing/2014/chart" uri="{C3380CC4-5D6E-409C-BE32-E72D297353CC}">
                <c16:uniqueId val="{00000003-B313-4CEF-9F85-5B5411AB564D}"/>
              </c:ext>
            </c:extLst>
          </c:dPt>
          <c:dPt>
            <c:idx val="5"/>
            <c:invertIfNegative val="0"/>
            <c:bubble3D val="0"/>
            <c:extLst>
              <c:ext xmlns:c16="http://schemas.microsoft.com/office/drawing/2014/chart" uri="{C3380CC4-5D6E-409C-BE32-E72D297353CC}">
                <c16:uniqueId val="{00000004-B313-4CEF-9F85-5B5411AB564D}"/>
              </c:ext>
            </c:extLst>
          </c:dPt>
          <c:dPt>
            <c:idx val="11"/>
            <c:invertIfNegative val="0"/>
            <c:bubble3D val="0"/>
            <c:extLst>
              <c:ext xmlns:c16="http://schemas.microsoft.com/office/drawing/2014/chart" uri="{C3380CC4-5D6E-409C-BE32-E72D297353CC}">
                <c16:uniqueId val="{00000005-B313-4CEF-9F85-5B5411AB564D}"/>
              </c:ext>
            </c:extLst>
          </c:dPt>
          <c:dLbls>
            <c:spPr>
              <a:noFill/>
              <a:ln>
                <a:noFill/>
              </a:ln>
              <a:effectLst/>
            </c:spPr>
            <c:txPr>
              <a:bodyPr rot="0" spcFirstLastPara="1" vertOverflow="ellipsis" vert="horz" wrap="square" lIns="38100" tIns="19050" rIns="38100" bIns="19050" anchor="ctr" anchorCtr="1">
                <a:spAutoFit/>
              </a:bodyPr>
              <a:lstStyle/>
              <a:p>
                <a:pPr>
                  <a:defRPr lang="zh-CN" sz="1600" b="0" i="0" u="none" strike="noStrike" kern="1200" baseline="0">
                    <a:solidFill>
                      <a:srgbClr val="FFD564"/>
                    </a:solidFill>
                    <a:latin typeface="华文细黑" panose="02010600040101010101" pitchFamily="2" charset="-122"/>
                    <a:ea typeface="华文细黑" panose="02010600040101010101" pitchFamily="2" charset="-122"/>
                    <a:cs typeface="+mn-cs"/>
                  </a:defRPr>
                </a:pPr>
                <a:endParaRPr lang="zh-CN"/>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Sheet1!$A$2:$A$13</c:f>
              <c:strCache>
                <c:ptCount val="12"/>
                <c:pt idx="0">
                  <c:v>1月</c:v>
                </c:pt>
                <c:pt idx="1">
                  <c:v>2月</c:v>
                </c:pt>
                <c:pt idx="2">
                  <c:v>3月</c:v>
                </c:pt>
                <c:pt idx="3">
                  <c:v>4月</c:v>
                </c:pt>
                <c:pt idx="4">
                  <c:v>5月</c:v>
                </c:pt>
                <c:pt idx="5">
                  <c:v>6月</c:v>
                </c:pt>
                <c:pt idx="6">
                  <c:v>7月</c:v>
                </c:pt>
                <c:pt idx="7">
                  <c:v>8月</c:v>
                </c:pt>
                <c:pt idx="8">
                  <c:v>9月</c:v>
                </c:pt>
                <c:pt idx="9">
                  <c:v>10月</c:v>
                </c:pt>
                <c:pt idx="10">
                  <c:v>11月</c:v>
                </c:pt>
                <c:pt idx="11">
                  <c:v>12月</c:v>
                </c:pt>
              </c:strCache>
            </c:strRef>
          </c:cat>
          <c:val>
            <c:numRef>
              <c:f>Sheet1!$B$2:$B$13</c:f>
              <c:numCache>
                <c:formatCode>General</c:formatCode>
                <c:ptCount val="12"/>
                <c:pt idx="0">
                  <c:v>3.8</c:v>
                </c:pt>
                <c:pt idx="1">
                  <c:v>5.3</c:v>
                </c:pt>
                <c:pt idx="2">
                  <c:v>4.9000000000000004</c:v>
                </c:pt>
                <c:pt idx="3">
                  <c:v>6.3</c:v>
                </c:pt>
                <c:pt idx="4">
                  <c:v>7.3</c:v>
                </c:pt>
                <c:pt idx="5">
                  <c:v>4.5</c:v>
                </c:pt>
                <c:pt idx="6">
                  <c:v>5.0999999999999996</c:v>
                </c:pt>
                <c:pt idx="7">
                  <c:v>3.4</c:v>
                </c:pt>
                <c:pt idx="8">
                  <c:v>5.2</c:v>
                </c:pt>
                <c:pt idx="9">
                  <c:v>8.1</c:v>
                </c:pt>
                <c:pt idx="10">
                  <c:v>8.4</c:v>
                </c:pt>
                <c:pt idx="11">
                  <c:v>9.5</c:v>
                </c:pt>
              </c:numCache>
            </c:numRef>
          </c:val>
          <c:extLst>
            <c:ext xmlns:c16="http://schemas.microsoft.com/office/drawing/2014/chart" uri="{C3380CC4-5D6E-409C-BE32-E72D297353CC}">
              <c16:uniqueId val="{00000006-B313-4CEF-9F85-5B5411AB564D}"/>
            </c:ext>
          </c:extLst>
        </c:ser>
        <c:dLbls>
          <c:showLegendKey val="0"/>
          <c:showVal val="1"/>
          <c:showCatName val="0"/>
          <c:showSerName val="0"/>
          <c:showPercent val="0"/>
          <c:showBubbleSize val="0"/>
        </c:dLbls>
        <c:gapWidth val="93"/>
        <c:overlap val="-27"/>
        <c:axId val="2068480"/>
        <c:axId val="38424960"/>
      </c:barChart>
      <c:catAx>
        <c:axId val="2068480"/>
        <c:scaling>
          <c:orientation val="minMax"/>
        </c:scaling>
        <c:delete val="0"/>
        <c:axPos val="b"/>
        <c:numFmt formatCode="General" sourceLinked="1"/>
        <c:majorTickMark val="none"/>
        <c:minorTickMark val="none"/>
        <c:tickLblPos val="nextTo"/>
        <c:spPr>
          <a:noFill/>
          <a:ln w="9525" cap="flat" cmpd="sng" algn="ctr">
            <a:solidFill>
              <a:schemeClr val="bg2"/>
            </a:solidFill>
            <a:round/>
          </a:ln>
          <a:effectLst/>
        </c:spPr>
        <c:txPr>
          <a:bodyPr rot="-60000000" spcFirstLastPara="1" vertOverflow="ellipsis" vert="horz" wrap="square" anchor="ctr" anchorCtr="1"/>
          <a:lstStyle/>
          <a:p>
            <a:pPr>
              <a:defRPr lang="zh-CN" sz="2000" b="1" i="0" u="none" strike="noStrike" kern="1200" baseline="0">
                <a:solidFill>
                  <a:srgbClr val="FFFFCC"/>
                </a:solidFill>
                <a:latin typeface="微软雅黑" panose="020B0503020204020204" pitchFamily="34" charset="-122"/>
                <a:ea typeface="微软雅黑" panose="020B0503020204020204" pitchFamily="34" charset="-122"/>
                <a:cs typeface="+mn-cs"/>
              </a:defRPr>
            </a:pPr>
            <a:endParaRPr lang="zh-CN"/>
          </a:p>
        </c:txPr>
        <c:crossAx val="38424960"/>
        <c:crosses val="autoZero"/>
        <c:auto val="1"/>
        <c:lblAlgn val="ctr"/>
        <c:lblOffset val="100"/>
        <c:noMultiLvlLbl val="0"/>
      </c:catAx>
      <c:valAx>
        <c:axId val="38424960"/>
        <c:scaling>
          <c:orientation val="minMax"/>
        </c:scaling>
        <c:delete val="1"/>
        <c:axPos val="l"/>
        <c:numFmt formatCode="General" sourceLinked="1"/>
        <c:majorTickMark val="none"/>
        <c:minorTickMark val="none"/>
        <c:tickLblPos val="nextTo"/>
        <c:crossAx val="2068480"/>
        <c:crosses val="autoZero"/>
        <c:crossBetween val="between"/>
      </c:valAx>
      <c:spPr>
        <a:noFill/>
        <a:ln>
          <a:noFill/>
        </a:ln>
        <a:effectLst/>
      </c:spPr>
    </c:plotArea>
    <c:plotVisOnly val="1"/>
    <c:dispBlanksAs val="gap"/>
    <c:showDLblsOverMax val="0"/>
  </c:chart>
  <c:spPr>
    <a:noFill/>
    <a:ln>
      <a:noFill/>
    </a:ln>
    <a:effectLst/>
  </c:spPr>
  <c:txPr>
    <a:bodyPr/>
    <a:lstStyle/>
    <a:p>
      <a:pPr>
        <a:defRPr lang="zh-CN">
          <a:solidFill>
            <a:schemeClr val="bg1"/>
          </a:solidFill>
        </a:defRPr>
      </a:pPr>
      <a:endParaRPr lang="zh-CN"/>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5"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5"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5"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5"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5"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5"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5"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5"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t>2023-01-10</a:t>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t>‹#›</a:t>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BA42A7B-21D5-4E90-90C6-07FC98971EDF}" type="datetimeFigureOut">
              <a:rPr lang="zh-CN" altLang="en-US" smtClean="0"/>
              <a:t>2023-01-10</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953E1A0-D727-44EB-9BE2-8A64DB9680B1}"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defRPr/>
            </a:pPr>
            <a:fld id="{826283C1-E57D-4D45-A766-7B9BB93868CF}"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t>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defRPr/>
            </a:pPr>
            <a:fld id="{EAC89F0A-4EED-4036-9451-69E75F40BFF3}"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t>11</a:t>
            </a:fld>
            <a:endParaRPr kumimoji="0" lang="en-US" altLang="zh-CN"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defRPr/>
            </a:pPr>
            <a:fld id="{EAC89F0A-4EED-4036-9451-69E75F40BFF3}"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t>12</a:t>
            </a:fld>
            <a:endParaRPr kumimoji="0" lang="en-US" altLang="zh-CN"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defRPr/>
            </a:pPr>
            <a:fld id="{EAC89F0A-4EED-4036-9451-69E75F40BFF3}"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t>13</a:t>
            </a:fld>
            <a:endParaRPr kumimoji="0" lang="en-US" altLang="zh-CN"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defRPr/>
            </a:pPr>
            <a:fld id="{24275976-D74B-44FB-A3F4-7D0B6D695F6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t>14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defRPr/>
            </a:pPr>
            <a:fld id="{EAC89F0A-4EED-4036-9451-69E75F40BFF3}"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t>15</a:t>
            </a:fld>
            <a:endParaRPr kumimoji="0" lang="en-US" altLang="zh-CN"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defRPr/>
            </a:pPr>
            <a:fld id="{EAC89F0A-4EED-4036-9451-69E75F40BFF3}"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t>16</a:t>
            </a:fld>
            <a:endParaRPr kumimoji="0" lang="en-US" altLang="zh-CN"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defRPr/>
            </a:pPr>
            <a:fld id="{EAC89F0A-4EED-4036-9451-69E75F40BFF3}"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t>17</a:t>
            </a:fld>
            <a:endParaRPr kumimoji="0" lang="en-US" altLang="zh-CN"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defRPr/>
            </a:pPr>
            <a:fld id="{EAC89F0A-4EED-4036-9451-69E75F40BFF3}"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t>18</a:t>
            </a:fld>
            <a:endParaRPr kumimoji="0" lang="en-US" altLang="zh-CN"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defRPr/>
            </a:pPr>
            <a:fld id="{24275976-D74B-44FB-A3F4-7D0B6D695F6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t>19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defRPr/>
            </a:pPr>
            <a:fld id="{24275976-D74B-44FB-A3F4-7D0B6D695F6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t>22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defRPr/>
            </a:pPr>
            <a:fld id="{826283C1-E57D-4D45-A766-7B9BB93868CF}"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t>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defRPr/>
            </a:pPr>
            <a:fld id="{24275976-D74B-44FB-A3F4-7D0B6D695F6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t>24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defRPr/>
            </a:pPr>
            <a:fld id="{826283C1-E57D-4D45-A766-7B9BB93868CF}"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t>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defRPr/>
            </a:pPr>
            <a:fld id="{826283C1-E57D-4D45-A766-7B9BB93868CF}"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t>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defRPr/>
            </a:pPr>
            <a:fld id="{24275976-D74B-44FB-A3F4-7D0B6D695F6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t>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defRPr/>
            </a:pPr>
            <a:fld id="{24275976-D74B-44FB-A3F4-7D0B6D695F6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t>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defRPr/>
            </a:pPr>
            <a:fld id="{EAC89F0A-4EED-4036-9451-69E75F40BFF3}"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t>8</a:t>
            </a:fld>
            <a:endParaRPr kumimoji="0" lang="en-US" altLang="zh-CN"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defRPr/>
            </a:pPr>
            <a:fld id="{EAC89F0A-4EED-4036-9451-69E75F40BFF3}"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t>9</a:t>
            </a:fld>
            <a:endParaRPr kumimoji="0" lang="en-US" altLang="zh-CN"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defRPr/>
            </a:pPr>
            <a:fld id="{EAC89F0A-4EED-4036-9451-69E75F40BFF3}"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t>10</a:t>
            </a:fld>
            <a:endParaRPr kumimoji="0" lang="en-US" altLang="zh-CN"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3" Type="http://schemas.openxmlformats.org/officeDocument/2006/relationships/image" Target="../media/image5.png"/><Relationship Id="rId7" Type="http://schemas.openxmlformats.org/officeDocument/2006/relationships/image" Target="../media/image9.png"/><Relationship Id="rId12" Type="http://schemas.openxmlformats.org/officeDocument/2006/relationships/image" Target="../media/image14.png"/><Relationship Id="rId2" Type="http://schemas.openxmlformats.org/officeDocument/2006/relationships/image" Target="../media/image4.png"/><Relationship Id="rId1" Type="http://schemas.openxmlformats.org/officeDocument/2006/relationships/slideMaster" Target="../slideMasters/slideMaster2.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 Id="rId14" Type="http://schemas.openxmlformats.org/officeDocument/2006/relationships/image" Target="../media/image16.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cstate="screen"/>
          <a:srcRect/>
          <a:stretch>
            <a:fillRect/>
          </a:stretch>
        </p:blipFill>
        <p:spPr>
          <a:xfrm>
            <a:off x="0" y="-42958"/>
            <a:ext cx="12191999" cy="6907095"/>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2FB74F4F-8C19-4162-AB1B-FC8F0AC5FD3E}" type="datetimeFigureOut">
              <a:rPr lang="zh-CN" altLang="en-US" smtClean="0"/>
              <a:t>2023-01-10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E6F27C42-B94A-4786-90DC-E78DA048C05C}" type="slidenum">
              <a:rPr lang="zh-CN" altLang="en-US" smtClean="0"/>
              <a:t>‹#›</a:t>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2FB74F4F-8C19-4162-AB1B-FC8F0AC5FD3E}" type="datetimeFigureOut">
              <a:rPr lang="zh-CN" altLang="en-US" smtClean="0"/>
              <a:t>2023-01-10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6F27C42-B94A-4786-90DC-E78DA048C05C}" type="slidenum">
              <a:rPr lang="zh-CN" altLang="en-US" smtClean="0"/>
              <a:t>‹#›</a:t>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2FB74F4F-8C19-4162-AB1B-FC8F0AC5FD3E}" type="datetimeFigureOut">
              <a:rPr lang="zh-CN" altLang="en-US" smtClean="0"/>
              <a:t>2023-01-10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6F27C42-B94A-4786-90DC-E78DA048C05C}" type="slidenum">
              <a:rPr lang="zh-CN" altLang="en-US" smtClean="0"/>
              <a:t>‹#›</a:t>
            </a:fld>
            <a:endParaRPr lang="zh-CN" alt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7"/>
            <a:ext cx="10363200" cy="1470025"/>
          </a:xfr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1"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2023-01-10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2023-01-10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11" name="图片 10"/>
          <p:cNvPicPr>
            <a:picLocks noChangeAspect="1"/>
          </p:cNvPicPr>
          <p:nvPr userDrawn="1"/>
        </p:nvPicPr>
        <p:blipFill rotWithShape="1">
          <a:blip r:embed="rId2" cstate="screen"/>
          <a:srcRect/>
          <a:stretch>
            <a:fillRect/>
          </a:stretch>
        </p:blipFill>
        <p:spPr>
          <a:xfrm>
            <a:off x="0" y="-14990"/>
            <a:ext cx="12192000" cy="6891793"/>
          </a:xfrm>
          <a:prstGeom prst="rect">
            <a:avLst/>
          </a:prstGeom>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599" y="273051"/>
            <a:ext cx="4011085" cy="1162051"/>
          </a:xfr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4766735" y="273052"/>
            <a:ext cx="6815666"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599" y="1435103"/>
            <a:ext cx="4011085" cy="4691062"/>
          </a:xfrm>
        </p:spPr>
        <p:txBody>
          <a:bodyPr/>
          <a:lstStyle>
            <a:lvl1pPr marL="0" indent="0">
              <a:buNone/>
              <a:defRPr sz="1465"/>
            </a:lvl1pPr>
            <a:lvl2pPr marL="457200" indent="0">
              <a:buNone/>
              <a:defRPr sz="1200"/>
            </a:lvl2pPr>
            <a:lvl3pPr marL="914400" indent="0">
              <a:buNone/>
              <a:defRPr sz="1065"/>
            </a:lvl3pPr>
            <a:lvl4pPr marL="1371600" indent="0">
              <a:buNone/>
              <a:defRPr sz="935"/>
            </a:lvl4pPr>
            <a:lvl5pPr marL="1828800" indent="0">
              <a:buNone/>
              <a:defRPr sz="935"/>
            </a:lvl5pPr>
            <a:lvl6pPr marL="2286000" indent="0">
              <a:buNone/>
              <a:defRPr sz="935"/>
            </a:lvl6pPr>
            <a:lvl7pPr marL="2743200" indent="0">
              <a:buNone/>
              <a:defRPr sz="935"/>
            </a:lvl7pPr>
            <a:lvl8pPr marL="3200400" indent="0">
              <a:buNone/>
              <a:defRPr sz="935"/>
            </a:lvl8pPr>
            <a:lvl9pPr marL="3657600" indent="0">
              <a:buNone/>
              <a:defRPr sz="935"/>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2023-01-10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8" y="4800600"/>
            <a:ext cx="7315200" cy="566738"/>
          </a:xfr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2389718" y="612776"/>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2389718" y="5367338"/>
            <a:ext cx="7315200" cy="804862"/>
          </a:xfrm>
        </p:spPr>
        <p:txBody>
          <a:bodyPr/>
          <a:lstStyle>
            <a:lvl1pPr marL="0" indent="0">
              <a:buNone/>
              <a:defRPr sz="1465"/>
            </a:lvl1pPr>
            <a:lvl2pPr marL="457200" indent="0">
              <a:buNone/>
              <a:defRPr sz="1200"/>
            </a:lvl2pPr>
            <a:lvl3pPr marL="914400" indent="0">
              <a:buNone/>
              <a:defRPr sz="1065"/>
            </a:lvl3pPr>
            <a:lvl4pPr marL="1371600" indent="0">
              <a:buNone/>
              <a:defRPr sz="935"/>
            </a:lvl4pPr>
            <a:lvl5pPr marL="1828800" indent="0">
              <a:buNone/>
              <a:defRPr sz="935"/>
            </a:lvl5pPr>
            <a:lvl6pPr marL="2286000" indent="0">
              <a:buNone/>
              <a:defRPr sz="935"/>
            </a:lvl6pPr>
            <a:lvl7pPr marL="2743200" indent="0">
              <a:buNone/>
              <a:defRPr sz="935"/>
            </a:lvl7pPr>
            <a:lvl8pPr marL="3200400" indent="0">
              <a:buNone/>
              <a:defRPr sz="935"/>
            </a:lvl8pPr>
            <a:lvl9pPr marL="3657600" indent="0">
              <a:buNone/>
              <a:defRPr sz="935"/>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2023-01-10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2023-01-10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垂直排列标题与文本">
    <p:spTree>
      <p:nvGrpSpPr>
        <p:cNvPr id="1" name=""/>
        <p:cNvGrpSpPr/>
        <p:nvPr/>
      </p:nvGrpSpPr>
      <p:grpSpPr>
        <a:xfrm>
          <a:off x="0" y="0"/>
          <a:ext cx="0" cy="0"/>
          <a:chOff x="0" y="0"/>
          <a:chExt cx="0" cy="0"/>
        </a:xfrm>
      </p:grpSpPr>
      <p:pic>
        <p:nvPicPr>
          <p:cNvPr id="7" name="Picture 2" descr="PPECLOGO-eff-0-1"/>
          <p:cNvPicPr>
            <a:picLocks noChangeAspect="1" noChangeArrowheads="1"/>
          </p:cNvPicPr>
          <p:nvPr userDrawn="1"/>
        </p:nvPicPr>
        <p:blipFill>
          <a:blip r:embed="rId2" cstate="screen"/>
          <a:srcRect/>
          <a:stretch>
            <a:fillRect/>
          </a:stretch>
        </p:blipFill>
        <p:spPr bwMode="auto">
          <a:xfrm>
            <a:off x="3556409" y="1709967"/>
            <a:ext cx="1113173" cy="84303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3" descr="PPECLOGO-eff-0-2"/>
          <p:cNvPicPr>
            <a:picLocks noChangeAspect="1" noChangeArrowheads="1"/>
          </p:cNvPicPr>
          <p:nvPr userDrawn="1"/>
        </p:nvPicPr>
        <p:blipFill>
          <a:blip r:embed="rId3" cstate="screen"/>
          <a:srcRect/>
          <a:stretch>
            <a:fillRect/>
          </a:stretch>
        </p:blipFill>
        <p:spPr bwMode="auto">
          <a:xfrm>
            <a:off x="8174172" y="1686436"/>
            <a:ext cx="1030637" cy="96354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PPECLOGO-eff-0-3"/>
          <p:cNvPicPr>
            <a:picLocks noChangeAspect="1" noChangeArrowheads="1"/>
          </p:cNvPicPr>
          <p:nvPr userDrawn="1"/>
        </p:nvPicPr>
        <p:blipFill>
          <a:blip r:embed="rId4"/>
          <a:srcRect/>
          <a:stretch>
            <a:fillRect/>
          </a:stretch>
        </p:blipFill>
        <p:spPr bwMode="auto">
          <a:xfrm>
            <a:off x="295191" y="161546"/>
            <a:ext cx="3163868" cy="250784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5" descr="PPECLOGO-eff-0-1"/>
          <p:cNvPicPr>
            <a:picLocks noChangeAspect="1" noChangeArrowheads="1"/>
          </p:cNvPicPr>
          <p:nvPr userDrawn="1"/>
        </p:nvPicPr>
        <p:blipFill>
          <a:blip r:embed="rId5" cstate="print"/>
          <a:srcRect/>
          <a:stretch>
            <a:fillRect/>
          </a:stretch>
        </p:blipFill>
        <p:spPr bwMode="auto">
          <a:xfrm>
            <a:off x="3892898" y="2539633"/>
            <a:ext cx="550238" cy="41753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PPECLOGO-eff-0-1"/>
          <p:cNvPicPr>
            <a:picLocks noChangeAspect="1" noChangeArrowheads="1"/>
          </p:cNvPicPr>
          <p:nvPr userDrawn="1"/>
        </p:nvPicPr>
        <p:blipFill>
          <a:blip r:embed="rId6" cstate="print"/>
          <a:srcRect/>
          <a:stretch>
            <a:fillRect/>
          </a:stretch>
        </p:blipFill>
        <p:spPr bwMode="auto">
          <a:xfrm>
            <a:off x="6946719" y="1831831"/>
            <a:ext cx="421143" cy="40023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7" descr="PPECLOGO-eff-0-1"/>
          <p:cNvPicPr>
            <a:picLocks noChangeAspect="1" noChangeArrowheads="1"/>
          </p:cNvPicPr>
          <p:nvPr userDrawn="1"/>
        </p:nvPicPr>
        <p:blipFill>
          <a:blip r:embed="rId7" cstate="print"/>
          <a:srcRect/>
          <a:stretch>
            <a:fillRect/>
          </a:stretch>
        </p:blipFill>
        <p:spPr bwMode="auto">
          <a:xfrm>
            <a:off x="5122470" y="2647903"/>
            <a:ext cx="207397" cy="156908"/>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8" descr="PPECLOGO-eff-0-2"/>
          <p:cNvPicPr>
            <a:picLocks noChangeAspect="1" noChangeArrowheads="1"/>
          </p:cNvPicPr>
          <p:nvPr userDrawn="1"/>
        </p:nvPicPr>
        <p:blipFill>
          <a:blip r:embed="rId3" cstate="screen"/>
          <a:srcRect/>
          <a:stretch>
            <a:fillRect/>
          </a:stretch>
        </p:blipFill>
        <p:spPr bwMode="auto">
          <a:xfrm>
            <a:off x="4726721" y="1373266"/>
            <a:ext cx="1030638" cy="95507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9" descr="PPECLOGO-eff-5-4"/>
          <p:cNvPicPr>
            <a:picLocks noChangeAspect="1" noChangeArrowheads="1"/>
          </p:cNvPicPr>
          <p:nvPr userDrawn="1"/>
        </p:nvPicPr>
        <p:blipFill>
          <a:blip r:embed="rId8"/>
          <a:srcRect/>
          <a:stretch>
            <a:fillRect/>
          </a:stretch>
        </p:blipFill>
        <p:spPr bwMode="auto">
          <a:xfrm>
            <a:off x="2627352" y="1908599"/>
            <a:ext cx="1551248" cy="1384646"/>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0" descr="PPECLOGO-eff-5-2"/>
          <p:cNvPicPr>
            <a:picLocks noChangeAspect="1" noChangeArrowheads="1"/>
          </p:cNvPicPr>
          <p:nvPr userDrawn="1"/>
        </p:nvPicPr>
        <p:blipFill>
          <a:blip r:embed="rId9"/>
          <a:srcRect/>
          <a:stretch>
            <a:fillRect/>
          </a:stretch>
        </p:blipFill>
        <p:spPr bwMode="auto">
          <a:xfrm>
            <a:off x="4821955" y="1969498"/>
            <a:ext cx="1925832" cy="1871861"/>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1" descr="PPECLOGO-eff-5-4"/>
          <p:cNvPicPr>
            <a:picLocks noChangeAspect="1" noChangeArrowheads="1"/>
          </p:cNvPicPr>
          <p:nvPr userDrawn="1"/>
        </p:nvPicPr>
        <p:blipFill>
          <a:blip r:embed="rId8" cstate="screen"/>
          <a:srcRect/>
          <a:stretch>
            <a:fillRect/>
          </a:stretch>
        </p:blipFill>
        <p:spPr bwMode="auto">
          <a:xfrm>
            <a:off x="9581511" y="1521830"/>
            <a:ext cx="1172430" cy="110100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2" descr="PPECLOGO-eff-0-1"/>
          <p:cNvPicPr>
            <a:picLocks noChangeAspect="1" noChangeArrowheads="1"/>
          </p:cNvPicPr>
          <p:nvPr userDrawn="1"/>
        </p:nvPicPr>
        <p:blipFill>
          <a:blip r:embed="rId10" cstate="print"/>
          <a:srcRect/>
          <a:stretch>
            <a:fillRect/>
          </a:stretch>
        </p:blipFill>
        <p:spPr bwMode="auto">
          <a:xfrm>
            <a:off x="7541399" y="2417448"/>
            <a:ext cx="548122" cy="520307"/>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3" descr="PPECLOGO-eff-0-1"/>
          <p:cNvPicPr>
            <a:picLocks noChangeAspect="1" noChangeArrowheads="1"/>
          </p:cNvPicPr>
          <p:nvPr userDrawn="1"/>
        </p:nvPicPr>
        <p:blipFill>
          <a:blip r:embed="rId10" cstate="print"/>
          <a:srcRect/>
          <a:stretch>
            <a:fillRect/>
          </a:stretch>
        </p:blipFill>
        <p:spPr bwMode="auto">
          <a:xfrm>
            <a:off x="11018478" y="1359441"/>
            <a:ext cx="548121" cy="41487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4" descr="PPECLOGO-eff2-1-2"/>
          <p:cNvPicPr>
            <a:picLocks noChangeAspect="1" noChangeArrowheads="1"/>
          </p:cNvPicPr>
          <p:nvPr userDrawn="1"/>
        </p:nvPicPr>
        <p:blipFill>
          <a:blip r:embed="rId11"/>
          <a:srcRect/>
          <a:stretch>
            <a:fillRect/>
          </a:stretch>
        </p:blipFill>
        <p:spPr bwMode="auto">
          <a:xfrm>
            <a:off x="1359690" y="1497936"/>
            <a:ext cx="1781924" cy="1507894"/>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5" descr="PPECLOGO-eff2-1-3"/>
          <p:cNvPicPr>
            <a:picLocks noChangeAspect="1" noChangeArrowheads="1"/>
          </p:cNvPicPr>
          <p:nvPr userDrawn="1"/>
        </p:nvPicPr>
        <p:blipFill>
          <a:blip r:embed="rId12"/>
          <a:srcRect/>
          <a:stretch>
            <a:fillRect/>
          </a:stretch>
        </p:blipFill>
        <p:spPr bwMode="auto">
          <a:xfrm>
            <a:off x="2759679" y="1893728"/>
            <a:ext cx="459238" cy="385616"/>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16" descr="PPECLOGO-eff2-1-4"/>
          <p:cNvPicPr>
            <a:picLocks noChangeAspect="1" noChangeArrowheads="1"/>
          </p:cNvPicPr>
          <p:nvPr userDrawn="1"/>
        </p:nvPicPr>
        <p:blipFill>
          <a:blip r:embed="rId13"/>
          <a:srcRect/>
          <a:stretch>
            <a:fillRect/>
          </a:stretch>
        </p:blipFill>
        <p:spPr bwMode="auto">
          <a:xfrm>
            <a:off x="8146660" y="2056416"/>
            <a:ext cx="738589" cy="949415"/>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17" descr="PPECLOGO-eff2-1-3"/>
          <p:cNvPicPr>
            <a:picLocks noChangeAspect="1" noChangeArrowheads="1"/>
          </p:cNvPicPr>
          <p:nvPr userDrawn="1"/>
        </p:nvPicPr>
        <p:blipFill>
          <a:blip r:embed="rId12"/>
          <a:srcRect/>
          <a:stretch>
            <a:fillRect/>
          </a:stretch>
        </p:blipFill>
        <p:spPr bwMode="auto">
          <a:xfrm>
            <a:off x="8902179" y="1836062"/>
            <a:ext cx="378817" cy="319131"/>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18" descr="PPECLOGO-eff2-1-3"/>
          <p:cNvPicPr>
            <a:picLocks noChangeAspect="1" noChangeArrowheads="1"/>
          </p:cNvPicPr>
          <p:nvPr userDrawn="1"/>
        </p:nvPicPr>
        <p:blipFill>
          <a:blip r:embed="rId12"/>
          <a:srcRect/>
          <a:stretch>
            <a:fillRect/>
          </a:stretch>
        </p:blipFill>
        <p:spPr bwMode="auto">
          <a:xfrm>
            <a:off x="9433370" y="2300904"/>
            <a:ext cx="296282" cy="249985"/>
          </a:xfrm>
          <a:prstGeom prst="rect">
            <a:avLst/>
          </a:prstGeom>
          <a:noFill/>
          <a:extLst>
            <a:ext uri="{909E8E84-426E-40DD-AFC4-6F175D3DCCD1}">
              <a14:hiddenFill xmlns:a14="http://schemas.microsoft.com/office/drawing/2010/main">
                <a:solidFill>
                  <a:srgbClr val="FFFFFF"/>
                </a:solidFill>
              </a14:hiddenFill>
            </a:ext>
          </a:extLst>
        </p:spPr>
      </p:pic>
      <p:sp>
        <p:nvSpPr>
          <p:cNvPr id="24" name="椭圆 23"/>
          <p:cNvSpPr/>
          <p:nvPr userDrawn="1"/>
        </p:nvSpPr>
        <p:spPr>
          <a:xfrm rot="2270211">
            <a:off x="5940399" y="-539564"/>
            <a:ext cx="263170" cy="268840"/>
          </a:xfrm>
          <a:prstGeom prst="ellipse">
            <a:avLst/>
          </a:prstGeom>
          <a:gradFill>
            <a:gsLst>
              <a:gs pos="0">
                <a:srgbClr val="FFD85D"/>
              </a:gs>
              <a:gs pos="100000">
                <a:schemeClr val="tx2">
                  <a:lumMod val="60000"/>
                  <a:lumOff val="40000"/>
                  <a:alpha val="0"/>
                </a:schemeClr>
              </a:gs>
            </a:gsLst>
            <a:path path="shape">
              <a:fillToRect l="50000" t="50000" r="50000" b="50000"/>
            </a:path>
          </a:gradFill>
          <a:ln>
            <a:noFill/>
          </a:ln>
          <a:effectLst>
            <a:outerShdw blurRad="165100" algn="ctr" rotWithShape="0">
              <a:srgbClr val="FFC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25" name="椭圆 24"/>
          <p:cNvSpPr/>
          <p:nvPr userDrawn="1"/>
        </p:nvSpPr>
        <p:spPr>
          <a:xfrm rot="4680544">
            <a:off x="6339533" y="-1364774"/>
            <a:ext cx="248774" cy="254201"/>
          </a:xfrm>
          <a:prstGeom prst="ellipse">
            <a:avLst/>
          </a:prstGeom>
          <a:gradFill>
            <a:gsLst>
              <a:gs pos="0">
                <a:srgbClr val="FFD85D"/>
              </a:gs>
              <a:gs pos="100000">
                <a:schemeClr val="tx2">
                  <a:lumMod val="60000"/>
                  <a:lumOff val="40000"/>
                  <a:alpha val="0"/>
                </a:schemeClr>
              </a:gs>
            </a:gsLst>
            <a:path path="shape">
              <a:fillToRect l="50000" t="50000" r="50000" b="50000"/>
            </a:path>
          </a:gradFill>
          <a:ln>
            <a:noFill/>
          </a:ln>
          <a:effectLst>
            <a:outerShdw blurRad="165100" algn="ctr" rotWithShape="0">
              <a:srgbClr val="FFC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26" name="椭圆 25"/>
          <p:cNvSpPr/>
          <p:nvPr userDrawn="1"/>
        </p:nvSpPr>
        <p:spPr>
          <a:xfrm rot="2084213" flipH="1">
            <a:off x="5388332" y="-1385747"/>
            <a:ext cx="141691" cy="144743"/>
          </a:xfrm>
          <a:prstGeom prst="ellipse">
            <a:avLst/>
          </a:prstGeom>
          <a:gradFill>
            <a:gsLst>
              <a:gs pos="0">
                <a:srgbClr val="FFD85D"/>
              </a:gs>
              <a:gs pos="100000">
                <a:schemeClr val="tx2">
                  <a:lumMod val="60000"/>
                  <a:lumOff val="40000"/>
                  <a:alpha val="0"/>
                </a:schemeClr>
              </a:gs>
            </a:gsLst>
            <a:path path="shape">
              <a:fillToRect l="50000" t="50000" r="50000" b="50000"/>
            </a:path>
          </a:gradFill>
          <a:ln>
            <a:noFill/>
          </a:ln>
          <a:effectLst>
            <a:outerShdw blurRad="165100" algn="ctr" rotWithShape="0">
              <a:srgbClr val="FFC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27" name="椭圆 26"/>
          <p:cNvSpPr/>
          <p:nvPr userDrawn="1"/>
        </p:nvSpPr>
        <p:spPr>
          <a:xfrm rot="3120000">
            <a:off x="6419618" y="-1192859"/>
            <a:ext cx="176572" cy="180426"/>
          </a:xfrm>
          <a:prstGeom prst="ellipse">
            <a:avLst/>
          </a:prstGeom>
          <a:gradFill>
            <a:gsLst>
              <a:gs pos="0">
                <a:srgbClr val="FFD85D"/>
              </a:gs>
              <a:gs pos="100000">
                <a:schemeClr val="tx2">
                  <a:lumMod val="60000"/>
                  <a:lumOff val="40000"/>
                  <a:alpha val="0"/>
                </a:schemeClr>
              </a:gs>
            </a:gsLst>
            <a:path path="shape">
              <a:fillToRect l="50000" t="50000" r="50000" b="50000"/>
            </a:path>
          </a:gradFill>
          <a:ln>
            <a:noFill/>
          </a:ln>
          <a:effectLst>
            <a:outerShdw blurRad="165100" algn="ctr" rotWithShape="0">
              <a:srgbClr val="FFC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28" name="椭圆 27"/>
          <p:cNvSpPr/>
          <p:nvPr userDrawn="1"/>
        </p:nvSpPr>
        <p:spPr>
          <a:xfrm rot="3006897">
            <a:off x="6913389" y="-570358"/>
            <a:ext cx="246520" cy="251899"/>
          </a:xfrm>
          <a:prstGeom prst="ellipse">
            <a:avLst/>
          </a:prstGeom>
          <a:gradFill>
            <a:gsLst>
              <a:gs pos="0">
                <a:srgbClr val="FFD85D"/>
              </a:gs>
              <a:gs pos="100000">
                <a:schemeClr val="tx2">
                  <a:lumMod val="60000"/>
                  <a:lumOff val="40000"/>
                  <a:alpha val="0"/>
                </a:schemeClr>
              </a:gs>
            </a:gsLst>
            <a:path path="shape">
              <a:fillToRect l="50000" t="50000" r="50000" b="50000"/>
            </a:path>
          </a:gradFill>
          <a:ln>
            <a:noFill/>
          </a:ln>
          <a:effectLst>
            <a:outerShdw blurRad="165100" algn="ctr" rotWithShape="0">
              <a:srgbClr val="FFC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29" name="椭圆 28"/>
          <p:cNvSpPr/>
          <p:nvPr userDrawn="1"/>
        </p:nvSpPr>
        <p:spPr>
          <a:xfrm rot="1199333">
            <a:off x="5562282" y="-905208"/>
            <a:ext cx="237447" cy="242564"/>
          </a:xfrm>
          <a:prstGeom prst="ellipse">
            <a:avLst/>
          </a:prstGeom>
          <a:gradFill>
            <a:gsLst>
              <a:gs pos="0">
                <a:srgbClr val="FFD85D"/>
              </a:gs>
              <a:gs pos="100000">
                <a:schemeClr val="tx2">
                  <a:lumMod val="60000"/>
                  <a:lumOff val="40000"/>
                  <a:alpha val="0"/>
                </a:schemeClr>
              </a:gs>
            </a:gsLst>
            <a:path path="shape">
              <a:fillToRect l="50000" t="50000" r="50000" b="50000"/>
            </a:path>
          </a:gradFill>
          <a:ln>
            <a:noFill/>
          </a:ln>
          <a:effectLst>
            <a:outerShdw blurRad="165100" algn="ctr" rotWithShape="0">
              <a:srgbClr val="FFC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30" name="椭圆 29"/>
          <p:cNvSpPr/>
          <p:nvPr userDrawn="1"/>
        </p:nvSpPr>
        <p:spPr>
          <a:xfrm rot="5400000">
            <a:off x="5286733" y="-1069491"/>
            <a:ext cx="1734767" cy="2185507"/>
          </a:xfrm>
          <a:prstGeom prst="ellipse">
            <a:avLst/>
          </a:prstGeom>
          <a:gradFill>
            <a:gsLst>
              <a:gs pos="0">
                <a:srgbClr val="FFD85D">
                  <a:alpha val="24000"/>
                </a:srgbClr>
              </a:gs>
              <a:gs pos="100000">
                <a:schemeClr val="tx2">
                  <a:lumMod val="60000"/>
                  <a:lumOff val="40000"/>
                  <a:alpha val="0"/>
                </a:schemeClr>
              </a:gs>
            </a:gsLst>
            <a:path path="shape">
              <a:fillToRect l="50000" t="50000" r="50000" b="50000"/>
            </a:path>
          </a:gradFill>
          <a:ln>
            <a:noFill/>
          </a:ln>
          <a:effectLst>
            <a:outerShdw blurRad="165100" algn="ctr" rotWithShape="0">
              <a:srgbClr val="FFD85D"/>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31" name="椭圆 30"/>
          <p:cNvSpPr/>
          <p:nvPr userDrawn="1"/>
        </p:nvSpPr>
        <p:spPr>
          <a:xfrm rot="5400000">
            <a:off x="4209102" y="-1820561"/>
            <a:ext cx="4173041" cy="3822375"/>
          </a:xfrm>
          <a:prstGeom prst="ellipse">
            <a:avLst/>
          </a:prstGeom>
          <a:gradFill>
            <a:gsLst>
              <a:gs pos="0">
                <a:srgbClr val="FFFF00">
                  <a:alpha val="15000"/>
                </a:srgbClr>
              </a:gs>
              <a:gs pos="100000">
                <a:schemeClr val="tx2">
                  <a:lumMod val="60000"/>
                  <a:lumOff val="40000"/>
                  <a:alpha val="0"/>
                </a:schemeClr>
              </a:gs>
            </a:gsLst>
            <a:path path="shape">
              <a:fillToRect l="50000" t="50000" r="50000" b="50000"/>
            </a:path>
          </a:gradFill>
          <a:ln>
            <a:noFill/>
          </a:ln>
          <a:effectLst>
            <a:outerShdw blurRad="165100" algn="ctr" rotWithShape="0">
              <a:srgbClr val="FFD85D"/>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32" name="椭圆 31"/>
          <p:cNvSpPr/>
          <p:nvPr userDrawn="1"/>
        </p:nvSpPr>
        <p:spPr>
          <a:xfrm rot="2270211">
            <a:off x="5907674" y="-539564"/>
            <a:ext cx="263170" cy="268840"/>
          </a:xfrm>
          <a:prstGeom prst="ellipse">
            <a:avLst/>
          </a:prstGeom>
          <a:gradFill>
            <a:gsLst>
              <a:gs pos="0">
                <a:srgbClr val="FFD85D"/>
              </a:gs>
              <a:gs pos="100000">
                <a:schemeClr val="tx2">
                  <a:lumMod val="60000"/>
                  <a:lumOff val="40000"/>
                  <a:alpha val="0"/>
                </a:schemeClr>
              </a:gs>
            </a:gsLst>
            <a:path path="shape">
              <a:fillToRect l="50000" t="50000" r="50000" b="50000"/>
            </a:path>
          </a:gradFill>
          <a:ln>
            <a:noFill/>
          </a:ln>
          <a:effectLst>
            <a:outerShdw blurRad="165100" algn="ctr" rotWithShape="0">
              <a:srgbClr val="FFC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33" name="椭圆 32"/>
          <p:cNvSpPr/>
          <p:nvPr userDrawn="1"/>
        </p:nvSpPr>
        <p:spPr>
          <a:xfrm rot="4680544">
            <a:off x="6306808" y="-1364774"/>
            <a:ext cx="248774" cy="254201"/>
          </a:xfrm>
          <a:prstGeom prst="ellipse">
            <a:avLst/>
          </a:prstGeom>
          <a:gradFill>
            <a:gsLst>
              <a:gs pos="0">
                <a:srgbClr val="FFD85D"/>
              </a:gs>
              <a:gs pos="100000">
                <a:schemeClr val="tx2">
                  <a:lumMod val="60000"/>
                  <a:lumOff val="40000"/>
                  <a:alpha val="0"/>
                </a:schemeClr>
              </a:gs>
            </a:gsLst>
            <a:path path="shape">
              <a:fillToRect l="50000" t="50000" r="50000" b="50000"/>
            </a:path>
          </a:gradFill>
          <a:ln>
            <a:noFill/>
          </a:ln>
          <a:effectLst>
            <a:outerShdw blurRad="165100" algn="ctr" rotWithShape="0">
              <a:srgbClr val="FFC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34" name="椭圆 33"/>
          <p:cNvSpPr/>
          <p:nvPr userDrawn="1"/>
        </p:nvSpPr>
        <p:spPr>
          <a:xfrm rot="2084213" flipH="1">
            <a:off x="5355607" y="-1385747"/>
            <a:ext cx="141691" cy="144743"/>
          </a:xfrm>
          <a:prstGeom prst="ellipse">
            <a:avLst/>
          </a:prstGeom>
          <a:gradFill>
            <a:gsLst>
              <a:gs pos="0">
                <a:srgbClr val="FFD85D"/>
              </a:gs>
              <a:gs pos="100000">
                <a:schemeClr val="tx2">
                  <a:lumMod val="60000"/>
                  <a:lumOff val="40000"/>
                  <a:alpha val="0"/>
                </a:schemeClr>
              </a:gs>
            </a:gsLst>
            <a:path path="shape">
              <a:fillToRect l="50000" t="50000" r="50000" b="50000"/>
            </a:path>
          </a:gradFill>
          <a:ln>
            <a:noFill/>
          </a:ln>
          <a:effectLst>
            <a:outerShdw blurRad="165100" algn="ctr" rotWithShape="0">
              <a:srgbClr val="FFC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35" name="椭圆 34"/>
          <p:cNvSpPr/>
          <p:nvPr userDrawn="1"/>
        </p:nvSpPr>
        <p:spPr>
          <a:xfrm rot="3120000">
            <a:off x="6386893" y="-1192859"/>
            <a:ext cx="176572" cy="180426"/>
          </a:xfrm>
          <a:prstGeom prst="ellipse">
            <a:avLst/>
          </a:prstGeom>
          <a:gradFill>
            <a:gsLst>
              <a:gs pos="0">
                <a:srgbClr val="FFD85D"/>
              </a:gs>
              <a:gs pos="100000">
                <a:schemeClr val="tx2">
                  <a:lumMod val="60000"/>
                  <a:lumOff val="40000"/>
                  <a:alpha val="0"/>
                </a:schemeClr>
              </a:gs>
            </a:gsLst>
            <a:path path="shape">
              <a:fillToRect l="50000" t="50000" r="50000" b="50000"/>
            </a:path>
          </a:gradFill>
          <a:ln>
            <a:noFill/>
          </a:ln>
          <a:effectLst>
            <a:outerShdw blurRad="165100" algn="ctr" rotWithShape="0">
              <a:srgbClr val="FFC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36" name="椭圆 35"/>
          <p:cNvSpPr/>
          <p:nvPr userDrawn="1"/>
        </p:nvSpPr>
        <p:spPr>
          <a:xfrm rot="3006897">
            <a:off x="6880664" y="-570358"/>
            <a:ext cx="246520" cy="251899"/>
          </a:xfrm>
          <a:prstGeom prst="ellipse">
            <a:avLst/>
          </a:prstGeom>
          <a:gradFill>
            <a:gsLst>
              <a:gs pos="0">
                <a:srgbClr val="FFD85D"/>
              </a:gs>
              <a:gs pos="100000">
                <a:schemeClr val="tx2">
                  <a:lumMod val="60000"/>
                  <a:lumOff val="40000"/>
                  <a:alpha val="0"/>
                </a:schemeClr>
              </a:gs>
            </a:gsLst>
            <a:path path="shape">
              <a:fillToRect l="50000" t="50000" r="50000" b="50000"/>
            </a:path>
          </a:gradFill>
          <a:ln>
            <a:noFill/>
          </a:ln>
          <a:effectLst>
            <a:outerShdw blurRad="165100" algn="ctr" rotWithShape="0">
              <a:srgbClr val="FFC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37" name="椭圆 36"/>
          <p:cNvSpPr/>
          <p:nvPr userDrawn="1"/>
        </p:nvSpPr>
        <p:spPr>
          <a:xfrm rot="1199333">
            <a:off x="5529557" y="-905208"/>
            <a:ext cx="237447" cy="242564"/>
          </a:xfrm>
          <a:prstGeom prst="ellipse">
            <a:avLst/>
          </a:prstGeom>
          <a:gradFill>
            <a:gsLst>
              <a:gs pos="0">
                <a:srgbClr val="FFD85D"/>
              </a:gs>
              <a:gs pos="100000">
                <a:schemeClr val="tx2">
                  <a:lumMod val="60000"/>
                  <a:lumOff val="40000"/>
                  <a:alpha val="0"/>
                </a:schemeClr>
              </a:gs>
            </a:gsLst>
            <a:path path="shape">
              <a:fillToRect l="50000" t="50000" r="50000" b="50000"/>
            </a:path>
          </a:gradFill>
          <a:ln>
            <a:noFill/>
          </a:ln>
          <a:effectLst>
            <a:outerShdw blurRad="165100" algn="ctr" rotWithShape="0">
              <a:srgbClr val="FFC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pic>
        <p:nvPicPr>
          <p:cNvPr id="3" name="图片 2"/>
          <p:cNvPicPr>
            <a:picLocks noChangeAspect="1"/>
          </p:cNvPicPr>
          <p:nvPr userDrawn="1"/>
        </p:nvPicPr>
        <p:blipFill>
          <a:blip r:embed="rId14" cstate="screen"/>
          <a:stretch>
            <a:fillRect/>
          </a:stretch>
        </p:blipFill>
        <p:spPr>
          <a:xfrm>
            <a:off x="0" y="-16962"/>
            <a:ext cx="12192000" cy="687496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par>
                                <p:cTn id="14" presetID="10" presetClass="entr" presetSubtype="0"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par>
                                <p:cTn id="17" presetID="10" presetClass="entr" presetSubtype="0"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500"/>
                                        <p:tgtEl>
                                          <p:spTgt spid="13"/>
                                        </p:tgtEl>
                                      </p:cBhvr>
                                    </p:animEffect>
                                  </p:childTnLst>
                                </p:cTn>
                              </p:par>
                              <p:par>
                                <p:cTn id="20" presetID="10" presetClass="entr" presetSubtype="0" fill="hold"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par>
                                <p:cTn id="23" presetID="10" presetClass="entr" presetSubtype="0" fill="hold" nodeType="with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fade">
                                      <p:cBhvr>
                                        <p:cTn id="25" dur="500"/>
                                        <p:tgtEl>
                                          <p:spTgt spid="17"/>
                                        </p:tgtEl>
                                      </p:cBhvr>
                                    </p:animEffect>
                                  </p:childTnLst>
                                </p:cTn>
                              </p:par>
                              <p:par>
                                <p:cTn id="26" presetID="10" presetClass="entr" presetSubtype="0" fill="hold" nodeType="with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500"/>
                                        <p:tgtEl>
                                          <p:spTgt spid="8"/>
                                        </p:tgtEl>
                                      </p:cBhvr>
                                    </p:animEffect>
                                  </p:childTnLst>
                                </p:cTn>
                              </p:par>
                              <p:par>
                                <p:cTn id="29" presetID="10" presetClass="entr" presetSubtype="0" fill="hold" nodeType="with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fade">
                                      <p:cBhvr>
                                        <p:cTn id="31" dur="500"/>
                                        <p:tgtEl>
                                          <p:spTgt spid="16"/>
                                        </p:tgtEl>
                                      </p:cBhvr>
                                    </p:animEffect>
                                  </p:childTnLst>
                                </p:cTn>
                              </p:par>
                              <p:par>
                                <p:cTn id="32" presetID="10" presetClass="entr" presetSubtype="0" fill="hold" nodeType="with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fade">
                                      <p:cBhvr>
                                        <p:cTn id="34" dur="500"/>
                                        <p:tgtEl>
                                          <p:spTgt spid="11"/>
                                        </p:tgtEl>
                                      </p:cBhvr>
                                    </p:animEffect>
                                  </p:childTnLst>
                                </p:cTn>
                              </p:par>
                              <p:par>
                                <p:cTn id="35" presetID="10" presetClass="entr" presetSubtype="0" fill="hold" nodeType="with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fade">
                                      <p:cBhvr>
                                        <p:cTn id="37" dur="500"/>
                                        <p:tgtEl>
                                          <p:spTgt spid="18"/>
                                        </p:tgtEl>
                                      </p:cBhvr>
                                    </p:animEffect>
                                  </p:childTnLst>
                                </p:cTn>
                              </p:par>
                              <p:par>
                                <p:cTn id="38" presetID="10" presetClass="entr" presetSubtype="0" fill="hold" nodeType="with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fade">
                                      <p:cBhvr>
                                        <p:cTn id="40" dur="500"/>
                                        <p:tgtEl>
                                          <p:spTgt spid="12"/>
                                        </p:tgtEl>
                                      </p:cBhvr>
                                    </p:animEffect>
                                  </p:childTnLst>
                                </p:cTn>
                              </p:par>
                              <p:par>
                                <p:cTn id="41" presetID="35" presetClass="path" presetSubtype="0" fill="hold" nodeType="withEffect">
                                  <p:stCondLst>
                                    <p:cond delay="0"/>
                                  </p:stCondLst>
                                  <p:childTnLst>
                                    <p:animMotion origin="layout" path="M 0 0  L -0.25 0  E" pathEditMode="relative" rAng="0" ptsTypes="">
                                      <p:cBhvr>
                                        <p:cTn id="42" dur="3000" fill="hold"/>
                                        <p:tgtEl>
                                          <p:spTgt spid="16"/>
                                        </p:tgtEl>
                                        <p:attrNameLst>
                                          <p:attrName>ppt_x</p:attrName>
                                          <p:attrName>ppt_y</p:attrName>
                                        </p:attrNameLst>
                                      </p:cBhvr>
                                      <p:rCtr x="0" y="0"/>
                                    </p:animMotion>
                                  </p:childTnLst>
                                </p:cTn>
                              </p:par>
                              <p:par>
                                <p:cTn id="43" presetID="35" presetClass="path" presetSubtype="0" fill="hold" nodeType="withEffect">
                                  <p:stCondLst>
                                    <p:cond delay="0"/>
                                  </p:stCondLst>
                                  <p:childTnLst>
                                    <p:animMotion origin="layout" path="M 4.16667E-6 3.33333E-6 L -0.31632 3.33333E-6 " pathEditMode="relative" rAng="0" ptsTypes="AA">
                                      <p:cBhvr>
                                        <p:cTn id="44" dur="3000" fill="hold"/>
                                        <p:tgtEl>
                                          <p:spTgt spid="8"/>
                                        </p:tgtEl>
                                        <p:attrNameLst>
                                          <p:attrName>ppt_x</p:attrName>
                                          <p:attrName>ppt_y</p:attrName>
                                        </p:attrNameLst>
                                      </p:cBhvr>
                                      <p:rCtr x="-15816" y="0"/>
                                    </p:animMotion>
                                  </p:childTnLst>
                                </p:cTn>
                              </p:par>
                              <p:par>
                                <p:cTn id="45" presetID="35" presetClass="path" presetSubtype="0" fill="hold" nodeType="withEffect">
                                  <p:stCondLst>
                                    <p:cond delay="0"/>
                                  </p:stCondLst>
                                  <p:childTnLst>
                                    <p:animMotion origin="layout" path="M 0.00504 -1.85185E-6 L -0.46684 -1.85185E-6 " pathEditMode="relative" rAng="0" ptsTypes="AA">
                                      <p:cBhvr>
                                        <p:cTn id="46" dur="3000" fill="hold"/>
                                        <p:tgtEl>
                                          <p:spTgt spid="11"/>
                                        </p:tgtEl>
                                        <p:attrNameLst>
                                          <p:attrName>ppt_x</p:attrName>
                                          <p:attrName>ppt_y</p:attrName>
                                        </p:attrNameLst>
                                      </p:cBhvr>
                                      <p:rCtr x="-23594" y="0"/>
                                    </p:animMotion>
                                  </p:childTnLst>
                                </p:cTn>
                              </p:par>
                              <p:par>
                                <p:cTn id="47" presetID="35" presetClass="path" presetSubtype="0" fill="hold" nodeType="withEffect">
                                  <p:stCondLst>
                                    <p:cond delay="0"/>
                                  </p:stCondLst>
                                  <p:childTnLst>
                                    <p:animMotion origin="layout" path="M -3.05556E-6 1.11111E-6 L -0.19531 1.11111E-6 " pathEditMode="relative" rAng="0" ptsTypes="AA">
                                      <p:cBhvr>
                                        <p:cTn id="48" dur="3000" fill="hold"/>
                                        <p:tgtEl>
                                          <p:spTgt spid="13"/>
                                        </p:tgtEl>
                                        <p:attrNameLst>
                                          <p:attrName>ppt_x</p:attrName>
                                          <p:attrName>ppt_y</p:attrName>
                                        </p:attrNameLst>
                                      </p:cBhvr>
                                      <p:rCtr x="-9774" y="0"/>
                                    </p:animMotion>
                                  </p:childTnLst>
                                </p:cTn>
                              </p:par>
                              <p:par>
                                <p:cTn id="49" presetID="35" presetClass="path" presetSubtype="0" fill="hold" nodeType="withEffect">
                                  <p:stCondLst>
                                    <p:cond delay="0"/>
                                  </p:stCondLst>
                                  <p:childTnLst>
                                    <p:animMotion origin="layout" path="M 5.55556E-7 2.59259E-6 L -0.43594 2.59259E-6 " pathEditMode="relative" rAng="0" ptsTypes="AA">
                                      <p:cBhvr>
                                        <p:cTn id="50" dur="3000" fill="hold"/>
                                        <p:tgtEl>
                                          <p:spTgt spid="10"/>
                                        </p:tgtEl>
                                        <p:attrNameLst>
                                          <p:attrName>ppt_x</p:attrName>
                                          <p:attrName>ppt_y</p:attrName>
                                        </p:attrNameLst>
                                      </p:cBhvr>
                                      <p:rCtr x="-21806" y="0"/>
                                    </p:animMotion>
                                  </p:childTnLst>
                                </p:cTn>
                              </p:par>
                              <p:par>
                                <p:cTn id="51" presetID="35" presetClass="path" presetSubtype="0" fill="hold" nodeType="withEffect">
                                  <p:stCondLst>
                                    <p:cond delay="0"/>
                                  </p:stCondLst>
                                  <p:childTnLst>
                                    <p:animMotion origin="layout" path="M -1.94444E-6 2.59259E-6 L -0.61719 2.59259E-6 " pathEditMode="relative" rAng="0" ptsTypes="AA">
                                      <p:cBhvr>
                                        <p:cTn id="52" dur="3000" fill="hold"/>
                                        <p:tgtEl>
                                          <p:spTgt spid="12"/>
                                        </p:tgtEl>
                                        <p:attrNameLst>
                                          <p:attrName>ppt_x</p:attrName>
                                          <p:attrName>ppt_y</p:attrName>
                                        </p:attrNameLst>
                                      </p:cBhvr>
                                      <p:rCtr x="-30868" y="0"/>
                                    </p:animMotion>
                                  </p:childTnLst>
                                </p:cTn>
                              </p:par>
                              <p:par>
                                <p:cTn id="53" presetID="35" presetClass="path" presetSubtype="0" fill="hold" nodeType="withEffect">
                                  <p:stCondLst>
                                    <p:cond delay="0"/>
                                  </p:stCondLst>
                                  <p:childTnLst>
                                    <p:animMotion origin="layout" path="M 3.05556E-6 -1.85185E-6 L -0.33577 -1.85185E-6 " pathEditMode="relative" rAng="0" ptsTypes="AA">
                                      <p:cBhvr>
                                        <p:cTn id="54" dur="3000" fill="hold"/>
                                        <p:tgtEl>
                                          <p:spTgt spid="7"/>
                                        </p:tgtEl>
                                        <p:attrNameLst>
                                          <p:attrName>ppt_x</p:attrName>
                                          <p:attrName>ppt_y</p:attrName>
                                        </p:attrNameLst>
                                      </p:cBhvr>
                                      <p:rCtr x="-16788" y="0"/>
                                    </p:animMotion>
                                  </p:childTnLst>
                                </p:cTn>
                              </p:par>
                              <p:par>
                                <p:cTn id="55" presetID="35" presetClass="path" presetSubtype="0" fill="hold" nodeType="withEffect">
                                  <p:stCondLst>
                                    <p:cond delay="0"/>
                                  </p:stCondLst>
                                  <p:childTnLst>
                                    <p:animMotion origin="layout" path="M 1.66667E-6 -1.85185E-6 L -0.57188 -1.85185E-6 " pathEditMode="relative" rAng="0" ptsTypes="AA">
                                      <p:cBhvr>
                                        <p:cTn id="56" dur="3000" fill="hold"/>
                                        <p:tgtEl>
                                          <p:spTgt spid="17"/>
                                        </p:tgtEl>
                                        <p:attrNameLst>
                                          <p:attrName>ppt_x</p:attrName>
                                          <p:attrName>ppt_y</p:attrName>
                                        </p:attrNameLst>
                                      </p:cBhvr>
                                      <p:rCtr x="-28594" y="0"/>
                                    </p:animMotion>
                                  </p:childTnLst>
                                </p:cTn>
                              </p:par>
                              <p:par>
                                <p:cTn id="57" presetID="35" presetClass="path" presetSubtype="0" fill="hold" nodeType="withEffect">
                                  <p:stCondLst>
                                    <p:cond delay="0"/>
                                  </p:stCondLst>
                                  <p:childTnLst>
                                    <p:animMotion origin="layout" path="M 1.66667E-6 -1.85185E-6 L -0.57188 -1.85185E-6 " pathEditMode="relative" rAng="0" ptsTypes="AA">
                                      <p:cBhvr>
                                        <p:cTn id="58" dur="3000" fill="hold"/>
                                        <p:tgtEl>
                                          <p:spTgt spid="18"/>
                                        </p:tgtEl>
                                        <p:attrNameLst>
                                          <p:attrName>ppt_x</p:attrName>
                                          <p:attrName>ppt_y</p:attrName>
                                        </p:attrNameLst>
                                      </p:cBhvr>
                                      <p:rCtr x="-28594" y="0"/>
                                    </p:animMotion>
                                  </p:childTnLst>
                                </p:cTn>
                              </p:par>
                              <p:par>
                                <p:cTn id="59" presetID="63" presetClass="path" presetSubtype="0" fill="hold" nodeType="withEffect">
                                  <p:stCondLst>
                                    <p:cond delay="0"/>
                                  </p:stCondLst>
                                  <p:childTnLst>
                                    <p:animMotion origin="layout" path="M 5.55556E-7 2.59259E-6 L 0.43906 2.59259E-6 " pathEditMode="relative" rAng="0" ptsTypes="AA">
                                      <p:cBhvr>
                                        <p:cTn id="60" dur="3000" fill="hold"/>
                                        <p:tgtEl>
                                          <p:spTgt spid="15"/>
                                        </p:tgtEl>
                                        <p:attrNameLst>
                                          <p:attrName>ppt_x</p:attrName>
                                          <p:attrName>ppt_y</p:attrName>
                                        </p:attrNameLst>
                                      </p:cBhvr>
                                      <p:rCtr x="21944" y="0"/>
                                    </p:animMotion>
                                  </p:childTnLst>
                                </p:cTn>
                              </p:par>
                              <p:par>
                                <p:cTn id="61" presetID="63" presetClass="path" presetSubtype="0" fill="hold" nodeType="withEffect">
                                  <p:stCondLst>
                                    <p:cond delay="0"/>
                                  </p:stCondLst>
                                  <p:childTnLst>
                                    <p:animMotion origin="layout" path="M -1.38889E-6 2.96296E-6 L 0.62813 2.96296E-6 " pathEditMode="relative" rAng="0" ptsTypes="AA">
                                      <p:cBhvr>
                                        <p:cTn id="62" dur="3000" fill="hold"/>
                                        <p:tgtEl>
                                          <p:spTgt spid="14"/>
                                        </p:tgtEl>
                                        <p:attrNameLst>
                                          <p:attrName>ppt_x</p:attrName>
                                          <p:attrName>ppt_y</p:attrName>
                                        </p:attrNameLst>
                                      </p:cBhvr>
                                      <p:rCtr x="31406" y="0"/>
                                    </p:animMotion>
                                  </p:childTnLst>
                                </p:cTn>
                              </p:par>
                              <p:par>
                                <p:cTn id="63" presetID="63" presetClass="path" presetSubtype="0" fill="hold" nodeType="withEffect">
                                  <p:stCondLst>
                                    <p:cond delay="0"/>
                                  </p:stCondLst>
                                  <p:childTnLst>
                                    <p:animMotion origin="layout" path="M 2.77778E-6 -2.96296E-6 L 0.42465 -2.96296E-6 " pathEditMode="relative" rAng="0" ptsTypes="AA">
                                      <p:cBhvr>
                                        <p:cTn id="64" dur="3000" fill="hold"/>
                                        <p:tgtEl>
                                          <p:spTgt spid="9"/>
                                        </p:tgtEl>
                                        <p:attrNameLst>
                                          <p:attrName>ppt_x</p:attrName>
                                          <p:attrName>ppt_y</p:attrName>
                                        </p:attrNameLst>
                                      </p:cBhvr>
                                      <p:rCtr x="21233" y="0"/>
                                    </p:animMotion>
                                  </p:childTnLst>
                                </p:cTn>
                              </p:par>
                              <p:par>
                                <p:cTn id="65" presetID="10" presetClass="exit" presetSubtype="0" fill="hold" nodeType="withEffect">
                                  <p:stCondLst>
                                    <p:cond delay="2500"/>
                                  </p:stCondLst>
                                  <p:childTnLst>
                                    <p:animEffect transition="out" filter="fade">
                                      <p:cBhvr>
                                        <p:cTn id="66" dur="500"/>
                                        <p:tgtEl>
                                          <p:spTgt spid="14"/>
                                        </p:tgtEl>
                                      </p:cBhvr>
                                    </p:animEffect>
                                    <p:set>
                                      <p:cBhvr>
                                        <p:cTn id="67" dur="1" fill="hold">
                                          <p:stCondLst>
                                            <p:cond delay="499"/>
                                          </p:stCondLst>
                                        </p:cTn>
                                        <p:tgtEl>
                                          <p:spTgt spid="14"/>
                                        </p:tgtEl>
                                        <p:attrNameLst>
                                          <p:attrName>style.visibility</p:attrName>
                                        </p:attrNameLst>
                                      </p:cBhvr>
                                      <p:to>
                                        <p:strVal val="hidden"/>
                                      </p:to>
                                    </p:set>
                                  </p:childTnLst>
                                </p:cTn>
                              </p:par>
                              <p:par>
                                <p:cTn id="68" presetID="10" presetClass="exit" presetSubtype="0" fill="hold" nodeType="withEffect">
                                  <p:stCondLst>
                                    <p:cond delay="2500"/>
                                  </p:stCondLst>
                                  <p:childTnLst>
                                    <p:animEffect transition="out" filter="fade">
                                      <p:cBhvr>
                                        <p:cTn id="69" dur="500"/>
                                        <p:tgtEl>
                                          <p:spTgt spid="15"/>
                                        </p:tgtEl>
                                      </p:cBhvr>
                                    </p:animEffect>
                                    <p:set>
                                      <p:cBhvr>
                                        <p:cTn id="70" dur="1" fill="hold">
                                          <p:stCondLst>
                                            <p:cond delay="499"/>
                                          </p:stCondLst>
                                        </p:cTn>
                                        <p:tgtEl>
                                          <p:spTgt spid="15"/>
                                        </p:tgtEl>
                                        <p:attrNameLst>
                                          <p:attrName>style.visibility</p:attrName>
                                        </p:attrNameLst>
                                      </p:cBhvr>
                                      <p:to>
                                        <p:strVal val="hidden"/>
                                      </p:to>
                                    </p:set>
                                  </p:childTnLst>
                                </p:cTn>
                              </p:par>
                              <p:par>
                                <p:cTn id="71" presetID="10" presetClass="exit" presetSubtype="0" fill="hold" nodeType="withEffect">
                                  <p:stCondLst>
                                    <p:cond delay="2500"/>
                                  </p:stCondLst>
                                  <p:childTnLst>
                                    <p:animEffect transition="out" filter="fade">
                                      <p:cBhvr>
                                        <p:cTn id="72" dur="500"/>
                                        <p:tgtEl>
                                          <p:spTgt spid="17"/>
                                        </p:tgtEl>
                                      </p:cBhvr>
                                    </p:animEffect>
                                    <p:set>
                                      <p:cBhvr>
                                        <p:cTn id="73" dur="1" fill="hold">
                                          <p:stCondLst>
                                            <p:cond delay="499"/>
                                          </p:stCondLst>
                                        </p:cTn>
                                        <p:tgtEl>
                                          <p:spTgt spid="17"/>
                                        </p:tgtEl>
                                        <p:attrNameLst>
                                          <p:attrName>style.visibility</p:attrName>
                                        </p:attrNameLst>
                                      </p:cBhvr>
                                      <p:to>
                                        <p:strVal val="hidden"/>
                                      </p:to>
                                    </p:set>
                                  </p:childTnLst>
                                </p:cTn>
                              </p:par>
                              <p:par>
                                <p:cTn id="74" presetID="10" presetClass="exit" presetSubtype="0" fill="hold" nodeType="withEffect">
                                  <p:stCondLst>
                                    <p:cond delay="2500"/>
                                  </p:stCondLst>
                                  <p:childTnLst>
                                    <p:animEffect transition="out" filter="fade">
                                      <p:cBhvr>
                                        <p:cTn id="75" dur="500"/>
                                        <p:tgtEl>
                                          <p:spTgt spid="12"/>
                                        </p:tgtEl>
                                      </p:cBhvr>
                                    </p:animEffect>
                                    <p:set>
                                      <p:cBhvr>
                                        <p:cTn id="76" dur="1" fill="hold">
                                          <p:stCondLst>
                                            <p:cond delay="499"/>
                                          </p:stCondLst>
                                        </p:cTn>
                                        <p:tgtEl>
                                          <p:spTgt spid="12"/>
                                        </p:tgtEl>
                                        <p:attrNameLst>
                                          <p:attrName>style.visibility</p:attrName>
                                        </p:attrNameLst>
                                      </p:cBhvr>
                                      <p:to>
                                        <p:strVal val="hidden"/>
                                      </p:to>
                                    </p:set>
                                  </p:childTnLst>
                                </p:cTn>
                              </p:par>
                              <p:par>
                                <p:cTn id="77" presetID="10" presetClass="exit" presetSubtype="0" fill="hold" nodeType="withEffect">
                                  <p:stCondLst>
                                    <p:cond delay="2500"/>
                                  </p:stCondLst>
                                  <p:childTnLst>
                                    <p:animEffect transition="out" filter="fade">
                                      <p:cBhvr>
                                        <p:cTn id="78" dur="500"/>
                                        <p:tgtEl>
                                          <p:spTgt spid="10"/>
                                        </p:tgtEl>
                                      </p:cBhvr>
                                    </p:animEffect>
                                    <p:set>
                                      <p:cBhvr>
                                        <p:cTn id="79" dur="1" fill="hold">
                                          <p:stCondLst>
                                            <p:cond delay="499"/>
                                          </p:stCondLst>
                                        </p:cTn>
                                        <p:tgtEl>
                                          <p:spTgt spid="10"/>
                                        </p:tgtEl>
                                        <p:attrNameLst>
                                          <p:attrName>style.visibility</p:attrName>
                                        </p:attrNameLst>
                                      </p:cBhvr>
                                      <p:to>
                                        <p:strVal val="hidden"/>
                                      </p:to>
                                    </p:set>
                                  </p:childTnLst>
                                </p:cTn>
                              </p:par>
                              <p:par>
                                <p:cTn id="80" presetID="10" presetClass="exit" presetSubtype="0" fill="hold" nodeType="withEffect">
                                  <p:stCondLst>
                                    <p:cond delay="2500"/>
                                  </p:stCondLst>
                                  <p:childTnLst>
                                    <p:animEffect transition="out" filter="fade">
                                      <p:cBhvr>
                                        <p:cTn id="81" dur="500"/>
                                        <p:tgtEl>
                                          <p:spTgt spid="13"/>
                                        </p:tgtEl>
                                      </p:cBhvr>
                                    </p:animEffect>
                                    <p:set>
                                      <p:cBhvr>
                                        <p:cTn id="82" dur="1" fill="hold">
                                          <p:stCondLst>
                                            <p:cond delay="499"/>
                                          </p:stCondLst>
                                        </p:cTn>
                                        <p:tgtEl>
                                          <p:spTgt spid="13"/>
                                        </p:tgtEl>
                                        <p:attrNameLst>
                                          <p:attrName>style.visibility</p:attrName>
                                        </p:attrNameLst>
                                      </p:cBhvr>
                                      <p:to>
                                        <p:strVal val="hidden"/>
                                      </p:to>
                                    </p:set>
                                  </p:childTnLst>
                                </p:cTn>
                              </p:par>
                              <p:par>
                                <p:cTn id="83" presetID="10" presetClass="exit" presetSubtype="0" fill="hold" nodeType="withEffect">
                                  <p:stCondLst>
                                    <p:cond delay="2500"/>
                                  </p:stCondLst>
                                  <p:childTnLst>
                                    <p:animEffect transition="out" filter="fade">
                                      <p:cBhvr>
                                        <p:cTn id="84" dur="500"/>
                                        <p:tgtEl>
                                          <p:spTgt spid="8"/>
                                        </p:tgtEl>
                                      </p:cBhvr>
                                    </p:animEffect>
                                    <p:set>
                                      <p:cBhvr>
                                        <p:cTn id="85" dur="1" fill="hold">
                                          <p:stCondLst>
                                            <p:cond delay="499"/>
                                          </p:stCondLst>
                                        </p:cTn>
                                        <p:tgtEl>
                                          <p:spTgt spid="8"/>
                                        </p:tgtEl>
                                        <p:attrNameLst>
                                          <p:attrName>style.visibility</p:attrName>
                                        </p:attrNameLst>
                                      </p:cBhvr>
                                      <p:to>
                                        <p:strVal val="hidden"/>
                                      </p:to>
                                    </p:set>
                                  </p:childTnLst>
                                </p:cTn>
                              </p:par>
                              <p:par>
                                <p:cTn id="86" presetID="10" presetClass="exit" presetSubtype="0" fill="hold" nodeType="withEffect">
                                  <p:stCondLst>
                                    <p:cond delay="2500"/>
                                  </p:stCondLst>
                                  <p:childTnLst>
                                    <p:animEffect transition="out" filter="fade">
                                      <p:cBhvr>
                                        <p:cTn id="87" dur="500"/>
                                        <p:tgtEl>
                                          <p:spTgt spid="16"/>
                                        </p:tgtEl>
                                      </p:cBhvr>
                                    </p:animEffect>
                                    <p:set>
                                      <p:cBhvr>
                                        <p:cTn id="88" dur="1" fill="hold">
                                          <p:stCondLst>
                                            <p:cond delay="499"/>
                                          </p:stCondLst>
                                        </p:cTn>
                                        <p:tgtEl>
                                          <p:spTgt spid="16"/>
                                        </p:tgtEl>
                                        <p:attrNameLst>
                                          <p:attrName>style.visibility</p:attrName>
                                        </p:attrNameLst>
                                      </p:cBhvr>
                                      <p:to>
                                        <p:strVal val="hidden"/>
                                      </p:to>
                                    </p:set>
                                  </p:childTnLst>
                                </p:cTn>
                              </p:par>
                              <p:par>
                                <p:cTn id="89" presetID="10" presetClass="exit" presetSubtype="0" fill="hold" nodeType="withEffect">
                                  <p:stCondLst>
                                    <p:cond delay="2500"/>
                                  </p:stCondLst>
                                  <p:childTnLst>
                                    <p:animEffect transition="out" filter="fade">
                                      <p:cBhvr>
                                        <p:cTn id="90" dur="500"/>
                                        <p:tgtEl>
                                          <p:spTgt spid="18"/>
                                        </p:tgtEl>
                                      </p:cBhvr>
                                    </p:animEffect>
                                    <p:set>
                                      <p:cBhvr>
                                        <p:cTn id="91" dur="1" fill="hold">
                                          <p:stCondLst>
                                            <p:cond delay="499"/>
                                          </p:stCondLst>
                                        </p:cTn>
                                        <p:tgtEl>
                                          <p:spTgt spid="18"/>
                                        </p:tgtEl>
                                        <p:attrNameLst>
                                          <p:attrName>style.visibility</p:attrName>
                                        </p:attrNameLst>
                                      </p:cBhvr>
                                      <p:to>
                                        <p:strVal val="hidden"/>
                                      </p:to>
                                    </p:set>
                                  </p:childTnLst>
                                </p:cTn>
                              </p:par>
                              <p:par>
                                <p:cTn id="92" presetID="10" presetClass="exit" presetSubtype="0" fill="hold" nodeType="withEffect">
                                  <p:stCondLst>
                                    <p:cond delay="2500"/>
                                  </p:stCondLst>
                                  <p:childTnLst>
                                    <p:animEffect transition="out" filter="fade">
                                      <p:cBhvr>
                                        <p:cTn id="93" dur="500"/>
                                        <p:tgtEl>
                                          <p:spTgt spid="9"/>
                                        </p:tgtEl>
                                      </p:cBhvr>
                                    </p:animEffect>
                                    <p:set>
                                      <p:cBhvr>
                                        <p:cTn id="94" dur="1" fill="hold">
                                          <p:stCondLst>
                                            <p:cond delay="499"/>
                                          </p:stCondLst>
                                        </p:cTn>
                                        <p:tgtEl>
                                          <p:spTgt spid="9"/>
                                        </p:tgtEl>
                                        <p:attrNameLst>
                                          <p:attrName>style.visibility</p:attrName>
                                        </p:attrNameLst>
                                      </p:cBhvr>
                                      <p:to>
                                        <p:strVal val="hidden"/>
                                      </p:to>
                                    </p:set>
                                  </p:childTnLst>
                                </p:cTn>
                              </p:par>
                              <p:par>
                                <p:cTn id="95" presetID="10" presetClass="exit" presetSubtype="0" fill="hold" nodeType="withEffect">
                                  <p:stCondLst>
                                    <p:cond delay="2500"/>
                                  </p:stCondLst>
                                  <p:childTnLst>
                                    <p:animEffect transition="out" filter="fade">
                                      <p:cBhvr>
                                        <p:cTn id="96" dur="500"/>
                                        <p:tgtEl>
                                          <p:spTgt spid="7"/>
                                        </p:tgtEl>
                                      </p:cBhvr>
                                    </p:animEffect>
                                    <p:set>
                                      <p:cBhvr>
                                        <p:cTn id="97" dur="1" fill="hold">
                                          <p:stCondLst>
                                            <p:cond delay="499"/>
                                          </p:stCondLst>
                                        </p:cTn>
                                        <p:tgtEl>
                                          <p:spTgt spid="7"/>
                                        </p:tgtEl>
                                        <p:attrNameLst>
                                          <p:attrName>style.visibility</p:attrName>
                                        </p:attrNameLst>
                                      </p:cBhvr>
                                      <p:to>
                                        <p:strVal val="hidden"/>
                                      </p:to>
                                    </p:set>
                                  </p:childTnLst>
                                </p:cTn>
                              </p:par>
                              <p:par>
                                <p:cTn id="98" presetID="10" presetClass="exit" presetSubtype="0" fill="hold" nodeType="withEffect">
                                  <p:stCondLst>
                                    <p:cond delay="2500"/>
                                  </p:stCondLst>
                                  <p:childTnLst>
                                    <p:animEffect transition="out" filter="fade">
                                      <p:cBhvr>
                                        <p:cTn id="99" dur="500"/>
                                        <p:tgtEl>
                                          <p:spTgt spid="11"/>
                                        </p:tgtEl>
                                      </p:cBhvr>
                                    </p:animEffect>
                                    <p:set>
                                      <p:cBhvr>
                                        <p:cTn id="100" dur="1" fill="hold">
                                          <p:stCondLst>
                                            <p:cond delay="499"/>
                                          </p:stCondLst>
                                        </p:cTn>
                                        <p:tgtEl>
                                          <p:spTgt spid="11"/>
                                        </p:tgtEl>
                                        <p:attrNameLst>
                                          <p:attrName>style.visibility</p:attrName>
                                        </p:attrNameLst>
                                      </p:cBhvr>
                                      <p:to>
                                        <p:strVal val="hidden"/>
                                      </p:to>
                                    </p:set>
                                  </p:childTnLst>
                                </p:cTn>
                              </p:par>
                              <p:par>
                                <p:cTn id="101" presetID="10" presetClass="entr" presetSubtype="0" fill="hold" nodeType="withEffect">
                                  <p:stCondLst>
                                    <p:cond delay="0"/>
                                  </p:stCondLst>
                                  <p:childTnLst>
                                    <p:set>
                                      <p:cBhvr>
                                        <p:cTn id="102" dur="1" fill="hold">
                                          <p:stCondLst>
                                            <p:cond delay="0"/>
                                          </p:stCondLst>
                                        </p:cTn>
                                        <p:tgtEl>
                                          <p:spTgt spid="19"/>
                                        </p:tgtEl>
                                        <p:attrNameLst>
                                          <p:attrName>style.visibility</p:attrName>
                                        </p:attrNameLst>
                                      </p:cBhvr>
                                      <p:to>
                                        <p:strVal val="visible"/>
                                      </p:to>
                                    </p:set>
                                    <p:animEffect transition="in" filter="fade">
                                      <p:cBhvr>
                                        <p:cTn id="103" dur="100"/>
                                        <p:tgtEl>
                                          <p:spTgt spid="19"/>
                                        </p:tgtEl>
                                      </p:cBhvr>
                                    </p:animEffect>
                                  </p:childTnLst>
                                </p:cTn>
                              </p:par>
                              <p:par>
                                <p:cTn id="104" presetID="10" presetClass="entr" presetSubtype="0" fill="hold" nodeType="withEffect">
                                  <p:stCondLst>
                                    <p:cond delay="600"/>
                                  </p:stCondLst>
                                  <p:childTnLst>
                                    <p:set>
                                      <p:cBhvr>
                                        <p:cTn id="105" dur="1" fill="hold">
                                          <p:stCondLst>
                                            <p:cond delay="0"/>
                                          </p:stCondLst>
                                        </p:cTn>
                                        <p:tgtEl>
                                          <p:spTgt spid="20"/>
                                        </p:tgtEl>
                                        <p:attrNameLst>
                                          <p:attrName>style.visibility</p:attrName>
                                        </p:attrNameLst>
                                      </p:cBhvr>
                                      <p:to>
                                        <p:strVal val="visible"/>
                                      </p:to>
                                    </p:set>
                                    <p:animEffect transition="in" filter="fade">
                                      <p:cBhvr>
                                        <p:cTn id="106" dur="100"/>
                                        <p:tgtEl>
                                          <p:spTgt spid="20"/>
                                        </p:tgtEl>
                                      </p:cBhvr>
                                    </p:animEffect>
                                  </p:childTnLst>
                                </p:cTn>
                              </p:par>
                              <p:par>
                                <p:cTn id="107" presetID="10" presetClass="entr" presetSubtype="0" fill="hold" nodeType="withEffect">
                                  <p:stCondLst>
                                    <p:cond delay="200"/>
                                  </p:stCondLst>
                                  <p:childTnLst>
                                    <p:set>
                                      <p:cBhvr>
                                        <p:cTn id="108" dur="1" fill="hold">
                                          <p:stCondLst>
                                            <p:cond delay="0"/>
                                          </p:stCondLst>
                                        </p:cTn>
                                        <p:tgtEl>
                                          <p:spTgt spid="21"/>
                                        </p:tgtEl>
                                        <p:attrNameLst>
                                          <p:attrName>style.visibility</p:attrName>
                                        </p:attrNameLst>
                                      </p:cBhvr>
                                      <p:to>
                                        <p:strVal val="visible"/>
                                      </p:to>
                                    </p:set>
                                    <p:animEffect transition="in" filter="fade">
                                      <p:cBhvr>
                                        <p:cTn id="109" dur="100"/>
                                        <p:tgtEl>
                                          <p:spTgt spid="21"/>
                                        </p:tgtEl>
                                      </p:cBhvr>
                                    </p:animEffect>
                                  </p:childTnLst>
                                </p:cTn>
                              </p:par>
                              <p:par>
                                <p:cTn id="110" presetID="10" presetClass="entr" presetSubtype="0" fill="hold" nodeType="withEffect">
                                  <p:stCondLst>
                                    <p:cond delay="1800"/>
                                  </p:stCondLst>
                                  <p:childTnLst>
                                    <p:set>
                                      <p:cBhvr>
                                        <p:cTn id="111" dur="1" fill="hold">
                                          <p:stCondLst>
                                            <p:cond delay="0"/>
                                          </p:stCondLst>
                                        </p:cTn>
                                        <p:tgtEl>
                                          <p:spTgt spid="22"/>
                                        </p:tgtEl>
                                        <p:attrNameLst>
                                          <p:attrName>style.visibility</p:attrName>
                                        </p:attrNameLst>
                                      </p:cBhvr>
                                      <p:to>
                                        <p:strVal val="visible"/>
                                      </p:to>
                                    </p:set>
                                    <p:animEffect transition="in" filter="fade">
                                      <p:cBhvr>
                                        <p:cTn id="112" dur="100"/>
                                        <p:tgtEl>
                                          <p:spTgt spid="22"/>
                                        </p:tgtEl>
                                      </p:cBhvr>
                                    </p:animEffect>
                                  </p:childTnLst>
                                </p:cTn>
                              </p:par>
                              <p:par>
                                <p:cTn id="113" presetID="10" presetClass="entr" presetSubtype="0" fill="hold" nodeType="withEffect">
                                  <p:stCondLst>
                                    <p:cond delay="2200"/>
                                  </p:stCondLst>
                                  <p:childTnLst>
                                    <p:set>
                                      <p:cBhvr>
                                        <p:cTn id="114" dur="1" fill="hold">
                                          <p:stCondLst>
                                            <p:cond delay="0"/>
                                          </p:stCondLst>
                                        </p:cTn>
                                        <p:tgtEl>
                                          <p:spTgt spid="23"/>
                                        </p:tgtEl>
                                        <p:attrNameLst>
                                          <p:attrName>style.visibility</p:attrName>
                                        </p:attrNameLst>
                                      </p:cBhvr>
                                      <p:to>
                                        <p:strVal val="visible"/>
                                      </p:to>
                                    </p:set>
                                    <p:animEffect transition="in" filter="fade">
                                      <p:cBhvr>
                                        <p:cTn id="115" dur="100"/>
                                        <p:tgtEl>
                                          <p:spTgt spid="23"/>
                                        </p:tgtEl>
                                      </p:cBhvr>
                                    </p:animEffect>
                                  </p:childTnLst>
                                </p:cTn>
                              </p:par>
                              <p:par>
                                <p:cTn id="116" presetID="53" presetClass="exit" presetSubtype="16" fill="hold" nodeType="withEffect">
                                  <p:stCondLst>
                                    <p:cond delay="100"/>
                                  </p:stCondLst>
                                  <p:childTnLst>
                                    <p:anim calcmode="lin" valueType="num">
                                      <p:cBhvr>
                                        <p:cTn id="117" dur="1000"/>
                                        <p:tgtEl>
                                          <p:spTgt spid="19"/>
                                        </p:tgtEl>
                                        <p:attrNameLst>
                                          <p:attrName>ppt_w</p:attrName>
                                        </p:attrNameLst>
                                      </p:cBhvr>
                                      <p:tavLst>
                                        <p:tav tm="0">
                                          <p:val>
                                            <p:strVal val="ppt_w"/>
                                          </p:val>
                                        </p:tav>
                                        <p:tav tm="100000">
                                          <p:val>
                                            <p:fltVal val="0"/>
                                          </p:val>
                                        </p:tav>
                                      </p:tavLst>
                                    </p:anim>
                                    <p:anim calcmode="lin" valueType="num">
                                      <p:cBhvr>
                                        <p:cTn id="118" dur="1000"/>
                                        <p:tgtEl>
                                          <p:spTgt spid="19"/>
                                        </p:tgtEl>
                                        <p:attrNameLst>
                                          <p:attrName>ppt_h</p:attrName>
                                        </p:attrNameLst>
                                      </p:cBhvr>
                                      <p:tavLst>
                                        <p:tav tm="0">
                                          <p:val>
                                            <p:strVal val="ppt_h"/>
                                          </p:val>
                                        </p:tav>
                                        <p:tav tm="100000">
                                          <p:val>
                                            <p:fltVal val="0"/>
                                          </p:val>
                                        </p:tav>
                                      </p:tavLst>
                                    </p:anim>
                                    <p:animEffect transition="out" filter="fade">
                                      <p:cBhvr>
                                        <p:cTn id="119" dur="1000"/>
                                        <p:tgtEl>
                                          <p:spTgt spid="19"/>
                                        </p:tgtEl>
                                      </p:cBhvr>
                                    </p:animEffect>
                                    <p:set>
                                      <p:cBhvr>
                                        <p:cTn id="120" dur="1" fill="hold">
                                          <p:stCondLst>
                                            <p:cond delay="999"/>
                                          </p:stCondLst>
                                        </p:cTn>
                                        <p:tgtEl>
                                          <p:spTgt spid="19"/>
                                        </p:tgtEl>
                                        <p:attrNameLst>
                                          <p:attrName>style.visibility</p:attrName>
                                        </p:attrNameLst>
                                      </p:cBhvr>
                                      <p:to>
                                        <p:strVal val="hidden"/>
                                      </p:to>
                                    </p:set>
                                  </p:childTnLst>
                                </p:cTn>
                              </p:par>
                              <p:par>
                                <p:cTn id="121" presetID="53" presetClass="exit" presetSubtype="16" fill="hold" nodeType="withEffect">
                                  <p:stCondLst>
                                    <p:cond delay="700"/>
                                  </p:stCondLst>
                                  <p:childTnLst>
                                    <p:anim calcmode="lin" valueType="num">
                                      <p:cBhvr>
                                        <p:cTn id="122" dur="500"/>
                                        <p:tgtEl>
                                          <p:spTgt spid="20"/>
                                        </p:tgtEl>
                                        <p:attrNameLst>
                                          <p:attrName>ppt_w</p:attrName>
                                        </p:attrNameLst>
                                      </p:cBhvr>
                                      <p:tavLst>
                                        <p:tav tm="0">
                                          <p:val>
                                            <p:strVal val="ppt_w"/>
                                          </p:val>
                                        </p:tav>
                                        <p:tav tm="100000">
                                          <p:val>
                                            <p:fltVal val="0"/>
                                          </p:val>
                                        </p:tav>
                                      </p:tavLst>
                                    </p:anim>
                                    <p:anim calcmode="lin" valueType="num">
                                      <p:cBhvr>
                                        <p:cTn id="123" dur="500"/>
                                        <p:tgtEl>
                                          <p:spTgt spid="20"/>
                                        </p:tgtEl>
                                        <p:attrNameLst>
                                          <p:attrName>ppt_h</p:attrName>
                                        </p:attrNameLst>
                                      </p:cBhvr>
                                      <p:tavLst>
                                        <p:tav tm="0">
                                          <p:val>
                                            <p:strVal val="ppt_h"/>
                                          </p:val>
                                        </p:tav>
                                        <p:tav tm="100000">
                                          <p:val>
                                            <p:fltVal val="0"/>
                                          </p:val>
                                        </p:tav>
                                      </p:tavLst>
                                    </p:anim>
                                    <p:animEffect transition="out" filter="fade">
                                      <p:cBhvr>
                                        <p:cTn id="124" dur="500"/>
                                        <p:tgtEl>
                                          <p:spTgt spid="20"/>
                                        </p:tgtEl>
                                      </p:cBhvr>
                                    </p:animEffect>
                                    <p:set>
                                      <p:cBhvr>
                                        <p:cTn id="125" dur="1" fill="hold">
                                          <p:stCondLst>
                                            <p:cond delay="499"/>
                                          </p:stCondLst>
                                        </p:cTn>
                                        <p:tgtEl>
                                          <p:spTgt spid="20"/>
                                        </p:tgtEl>
                                        <p:attrNameLst>
                                          <p:attrName>style.visibility</p:attrName>
                                        </p:attrNameLst>
                                      </p:cBhvr>
                                      <p:to>
                                        <p:strVal val="hidden"/>
                                      </p:to>
                                    </p:set>
                                  </p:childTnLst>
                                </p:cTn>
                              </p:par>
                              <p:par>
                                <p:cTn id="126" presetID="53" presetClass="exit" presetSubtype="16" fill="hold" nodeType="withEffect">
                                  <p:stCondLst>
                                    <p:cond delay="300"/>
                                  </p:stCondLst>
                                  <p:childTnLst>
                                    <p:anim calcmode="lin" valueType="num">
                                      <p:cBhvr>
                                        <p:cTn id="127" dur="500"/>
                                        <p:tgtEl>
                                          <p:spTgt spid="21"/>
                                        </p:tgtEl>
                                        <p:attrNameLst>
                                          <p:attrName>ppt_w</p:attrName>
                                        </p:attrNameLst>
                                      </p:cBhvr>
                                      <p:tavLst>
                                        <p:tav tm="0">
                                          <p:val>
                                            <p:strVal val="ppt_w"/>
                                          </p:val>
                                        </p:tav>
                                        <p:tav tm="100000">
                                          <p:val>
                                            <p:fltVal val="0"/>
                                          </p:val>
                                        </p:tav>
                                      </p:tavLst>
                                    </p:anim>
                                    <p:anim calcmode="lin" valueType="num">
                                      <p:cBhvr>
                                        <p:cTn id="128" dur="500"/>
                                        <p:tgtEl>
                                          <p:spTgt spid="21"/>
                                        </p:tgtEl>
                                        <p:attrNameLst>
                                          <p:attrName>ppt_h</p:attrName>
                                        </p:attrNameLst>
                                      </p:cBhvr>
                                      <p:tavLst>
                                        <p:tav tm="0">
                                          <p:val>
                                            <p:strVal val="ppt_h"/>
                                          </p:val>
                                        </p:tav>
                                        <p:tav tm="100000">
                                          <p:val>
                                            <p:fltVal val="0"/>
                                          </p:val>
                                        </p:tav>
                                      </p:tavLst>
                                    </p:anim>
                                    <p:animEffect transition="out" filter="fade">
                                      <p:cBhvr>
                                        <p:cTn id="129" dur="500"/>
                                        <p:tgtEl>
                                          <p:spTgt spid="21"/>
                                        </p:tgtEl>
                                      </p:cBhvr>
                                    </p:animEffect>
                                    <p:set>
                                      <p:cBhvr>
                                        <p:cTn id="130" dur="1" fill="hold">
                                          <p:stCondLst>
                                            <p:cond delay="499"/>
                                          </p:stCondLst>
                                        </p:cTn>
                                        <p:tgtEl>
                                          <p:spTgt spid="21"/>
                                        </p:tgtEl>
                                        <p:attrNameLst>
                                          <p:attrName>style.visibility</p:attrName>
                                        </p:attrNameLst>
                                      </p:cBhvr>
                                      <p:to>
                                        <p:strVal val="hidden"/>
                                      </p:to>
                                    </p:set>
                                  </p:childTnLst>
                                </p:cTn>
                              </p:par>
                              <p:par>
                                <p:cTn id="131" presetID="53" presetClass="exit" presetSubtype="16" fill="hold" nodeType="withEffect">
                                  <p:stCondLst>
                                    <p:cond delay="1900"/>
                                  </p:stCondLst>
                                  <p:childTnLst>
                                    <p:anim calcmode="lin" valueType="num">
                                      <p:cBhvr>
                                        <p:cTn id="132" dur="500"/>
                                        <p:tgtEl>
                                          <p:spTgt spid="22"/>
                                        </p:tgtEl>
                                        <p:attrNameLst>
                                          <p:attrName>ppt_w</p:attrName>
                                        </p:attrNameLst>
                                      </p:cBhvr>
                                      <p:tavLst>
                                        <p:tav tm="0">
                                          <p:val>
                                            <p:strVal val="ppt_w"/>
                                          </p:val>
                                        </p:tav>
                                        <p:tav tm="100000">
                                          <p:val>
                                            <p:fltVal val="0"/>
                                          </p:val>
                                        </p:tav>
                                      </p:tavLst>
                                    </p:anim>
                                    <p:anim calcmode="lin" valueType="num">
                                      <p:cBhvr>
                                        <p:cTn id="133" dur="500"/>
                                        <p:tgtEl>
                                          <p:spTgt spid="22"/>
                                        </p:tgtEl>
                                        <p:attrNameLst>
                                          <p:attrName>ppt_h</p:attrName>
                                        </p:attrNameLst>
                                      </p:cBhvr>
                                      <p:tavLst>
                                        <p:tav tm="0">
                                          <p:val>
                                            <p:strVal val="ppt_h"/>
                                          </p:val>
                                        </p:tav>
                                        <p:tav tm="100000">
                                          <p:val>
                                            <p:fltVal val="0"/>
                                          </p:val>
                                        </p:tav>
                                      </p:tavLst>
                                    </p:anim>
                                    <p:animEffect transition="out" filter="fade">
                                      <p:cBhvr>
                                        <p:cTn id="134" dur="500"/>
                                        <p:tgtEl>
                                          <p:spTgt spid="22"/>
                                        </p:tgtEl>
                                      </p:cBhvr>
                                    </p:animEffect>
                                    <p:set>
                                      <p:cBhvr>
                                        <p:cTn id="135" dur="1" fill="hold">
                                          <p:stCondLst>
                                            <p:cond delay="499"/>
                                          </p:stCondLst>
                                        </p:cTn>
                                        <p:tgtEl>
                                          <p:spTgt spid="22"/>
                                        </p:tgtEl>
                                        <p:attrNameLst>
                                          <p:attrName>style.visibility</p:attrName>
                                        </p:attrNameLst>
                                      </p:cBhvr>
                                      <p:to>
                                        <p:strVal val="hidden"/>
                                      </p:to>
                                    </p:set>
                                  </p:childTnLst>
                                </p:cTn>
                              </p:par>
                              <p:par>
                                <p:cTn id="136" presetID="53" presetClass="exit" presetSubtype="16" fill="hold" nodeType="withEffect">
                                  <p:stCondLst>
                                    <p:cond delay="2300"/>
                                  </p:stCondLst>
                                  <p:childTnLst>
                                    <p:anim calcmode="lin" valueType="num">
                                      <p:cBhvr>
                                        <p:cTn id="137" dur="500"/>
                                        <p:tgtEl>
                                          <p:spTgt spid="23"/>
                                        </p:tgtEl>
                                        <p:attrNameLst>
                                          <p:attrName>ppt_w</p:attrName>
                                        </p:attrNameLst>
                                      </p:cBhvr>
                                      <p:tavLst>
                                        <p:tav tm="0">
                                          <p:val>
                                            <p:strVal val="ppt_w"/>
                                          </p:val>
                                        </p:tav>
                                        <p:tav tm="100000">
                                          <p:val>
                                            <p:fltVal val="0"/>
                                          </p:val>
                                        </p:tav>
                                      </p:tavLst>
                                    </p:anim>
                                    <p:anim calcmode="lin" valueType="num">
                                      <p:cBhvr>
                                        <p:cTn id="138" dur="500"/>
                                        <p:tgtEl>
                                          <p:spTgt spid="23"/>
                                        </p:tgtEl>
                                        <p:attrNameLst>
                                          <p:attrName>ppt_h</p:attrName>
                                        </p:attrNameLst>
                                      </p:cBhvr>
                                      <p:tavLst>
                                        <p:tav tm="0">
                                          <p:val>
                                            <p:strVal val="ppt_h"/>
                                          </p:val>
                                        </p:tav>
                                        <p:tav tm="100000">
                                          <p:val>
                                            <p:fltVal val="0"/>
                                          </p:val>
                                        </p:tav>
                                      </p:tavLst>
                                    </p:anim>
                                    <p:animEffect transition="out" filter="fade">
                                      <p:cBhvr>
                                        <p:cTn id="139" dur="500"/>
                                        <p:tgtEl>
                                          <p:spTgt spid="23"/>
                                        </p:tgtEl>
                                      </p:cBhvr>
                                    </p:animEffect>
                                    <p:set>
                                      <p:cBhvr>
                                        <p:cTn id="140" dur="1" fill="hold">
                                          <p:stCondLst>
                                            <p:cond delay="499"/>
                                          </p:stCondLst>
                                        </p:cTn>
                                        <p:tgtEl>
                                          <p:spTgt spid="23"/>
                                        </p:tgtEl>
                                        <p:attrNameLst>
                                          <p:attrName>style.visibility</p:attrName>
                                        </p:attrNameLst>
                                      </p:cBhvr>
                                      <p:to>
                                        <p:strVal val="hidden"/>
                                      </p:to>
                                    </p:set>
                                  </p:childTnLst>
                                </p:cTn>
                              </p:par>
                              <p:par>
                                <p:cTn id="141" presetID="42" presetClass="path" presetSubtype="0" repeatCount="indefinite" fill="hold" grpId="0" nodeType="withEffect">
                                  <p:stCondLst>
                                    <p:cond delay="0"/>
                                  </p:stCondLst>
                                  <p:childTnLst>
                                    <p:animMotion origin="layout" path="M -2.77778E-7 6.17284E-7 L 0.01771 1.11914 " pathEditMode="relative" rAng="0" ptsTypes="AA">
                                      <p:cBhvr>
                                        <p:cTn id="142" dur="5000" fill="hold"/>
                                        <p:tgtEl>
                                          <p:spTgt spid="24"/>
                                        </p:tgtEl>
                                        <p:attrNameLst>
                                          <p:attrName>ppt_x</p:attrName>
                                          <p:attrName>ppt_y</p:attrName>
                                        </p:attrNameLst>
                                      </p:cBhvr>
                                      <p:rCtr x="885" y="55957"/>
                                    </p:animMotion>
                                  </p:childTnLst>
                                </p:cTn>
                              </p:par>
                              <p:par>
                                <p:cTn id="143" presetID="42" presetClass="path" presetSubtype="0" repeatCount="indefinite" fill="hold" grpId="0" nodeType="withEffect">
                                  <p:stCondLst>
                                    <p:cond delay="1100"/>
                                  </p:stCondLst>
                                  <p:childTnLst>
                                    <p:animMotion origin="layout" path="M 1.66667E-6 -4.44444E-6 L 0.0408 1.25463 " pathEditMode="relative" rAng="0" ptsTypes="AA">
                                      <p:cBhvr>
                                        <p:cTn id="144" dur="6000" fill="hold"/>
                                        <p:tgtEl>
                                          <p:spTgt spid="25"/>
                                        </p:tgtEl>
                                        <p:attrNameLst>
                                          <p:attrName>ppt_x</p:attrName>
                                          <p:attrName>ppt_y</p:attrName>
                                        </p:attrNameLst>
                                      </p:cBhvr>
                                      <p:rCtr x="2031" y="62716"/>
                                    </p:animMotion>
                                  </p:childTnLst>
                                </p:cTn>
                              </p:par>
                              <p:par>
                                <p:cTn id="145" presetID="42" presetClass="path" presetSubtype="0" repeatCount="indefinite" fill="hold" grpId="0" nodeType="withEffect">
                                  <p:stCondLst>
                                    <p:cond delay="900"/>
                                  </p:stCondLst>
                                  <p:childTnLst>
                                    <p:animMotion origin="layout" path="M -0.08159 -0.17438 L -0.02639 1.27963 " pathEditMode="relative" rAng="0" ptsTypes="AA">
                                      <p:cBhvr>
                                        <p:cTn id="146" dur="4500" fill="hold"/>
                                        <p:tgtEl>
                                          <p:spTgt spid="26"/>
                                        </p:tgtEl>
                                        <p:attrNameLst>
                                          <p:attrName>ppt_x</p:attrName>
                                          <p:attrName>ppt_y</p:attrName>
                                        </p:attrNameLst>
                                      </p:cBhvr>
                                      <p:rCtr x="2760" y="72685"/>
                                    </p:animMotion>
                                  </p:childTnLst>
                                </p:cTn>
                              </p:par>
                              <p:par>
                                <p:cTn id="147" presetID="42" presetClass="path" presetSubtype="0" repeatCount="indefinite" fill="hold" grpId="0" nodeType="withEffect">
                                  <p:stCondLst>
                                    <p:cond delay="1200"/>
                                  </p:stCondLst>
                                  <p:childTnLst>
                                    <p:animMotion origin="layout" path="M 0.06858 -0.49136 L 0.16303 1.23487 " pathEditMode="relative" rAng="0" ptsTypes="AA">
                                      <p:cBhvr>
                                        <p:cTn id="148" dur="6500" fill="hold"/>
                                        <p:tgtEl>
                                          <p:spTgt spid="27"/>
                                        </p:tgtEl>
                                        <p:attrNameLst>
                                          <p:attrName>ppt_x</p:attrName>
                                          <p:attrName>ppt_y</p:attrName>
                                        </p:attrNameLst>
                                      </p:cBhvr>
                                      <p:rCtr x="4722" y="86296"/>
                                    </p:animMotion>
                                  </p:childTnLst>
                                </p:cTn>
                              </p:par>
                              <p:par>
                                <p:cTn id="149" presetID="42" presetClass="path" presetSubtype="0" repeatCount="indefinite" fill="hold" grpId="0" nodeType="withEffect">
                                  <p:stCondLst>
                                    <p:cond delay="500"/>
                                  </p:stCondLst>
                                  <p:childTnLst>
                                    <p:animMotion origin="layout" path="M 0.096 -0.26333 L 0.15104 1.11 " pathEditMode="relative" rAng="0" ptsTypes="AA">
                                      <p:cBhvr>
                                        <p:cTn id="150" dur="5000" fill="hold"/>
                                        <p:tgtEl>
                                          <p:spTgt spid="28"/>
                                        </p:tgtEl>
                                        <p:attrNameLst>
                                          <p:attrName>ppt_x</p:attrName>
                                          <p:attrName>ppt_y</p:attrName>
                                        </p:attrNameLst>
                                      </p:cBhvr>
                                      <p:rCtr x="2743" y="68667"/>
                                    </p:animMotion>
                                  </p:childTnLst>
                                </p:cTn>
                              </p:par>
                              <p:par>
                                <p:cTn id="151" presetID="42" presetClass="path" presetSubtype="0" repeatCount="indefinite" fill="hold" grpId="0" nodeType="withEffect">
                                  <p:stCondLst>
                                    <p:cond delay="1500"/>
                                  </p:stCondLst>
                                  <p:childTnLst>
                                    <p:animMotion origin="layout" path="M 0.00104 -0.17099 L 0.06563 1.1605 " pathEditMode="relative" rAng="0" ptsTypes="AA">
                                      <p:cBhvr>
                                        <p:cTn id="152" dur="5800" fill="hold"/>
                                        <p:tgtEl>
                                          <p:spTgt spid="29"/>
                                        </p:tgtEl>
                                        <p:attrNameLst>
                                          <p:attrName>ppt_x</p:attrName>
                                          <p:attrName>ppt_y</p:attrName>
                                        </p:attrNameLst>
                                      </p:cBhvr>
                                      <p:rCtr x="3229" y="66574"/>
                                    </p:animMotion>
                                  </p:childTnLst>
                                </p:cTn>
                              </p:par>
                              <p:par>
                                <p:cTn id="153" presetID="8" presetClass="emph" presetSubtype="0" repeatCount="indefinite" fill="hold" grpId="1" nodeType="withEffect">
                                  <p:stCondLst>
                                    <p:cond delay="0"/>
                                  </p:stCondLst>
                                  <p:childTnLst>
                                    <p:animRot by="21600000">
                                      <p:cBhvr>
                                        <p:cTn id="154" dur="5000" fill="hold"/>
                                        <p:tgtEl>
                                          <p:spTgt spid="24"/>
                                        </p:tgtEl>
                                        <p:attrNameLst>
                                          <p:attrName>r</p:attrName>
                                        </p:attrNameLst>
                                      </p:cBhvr>
                                    </p:animRot>
                                  </p:childTnLst>
                                </p:cTn>
                              </p:par>
                              <p:par>
                                <p:cTn id="155" presetID="8" presetClass="emph" presetSubtype="0" repeatCount="indefinite" fill="hold" grpId="1" nodeType="withEffect">
                                  <p:stCondLst>
                                    <p:cond delay="0"/>
                                  </p:stCondLst>
                                  <p:childTnLst>
                                    <p:animRot by="21600000">
                                      <p:cBhvr>
                                        <p:cTn id="156" dur="4000" fill="hold"/>
                                        <p:tgtEl>
                                          <p:spTgt spid="25"/>
                                        </p:tgtEl>
                                        <p:attrNameLst>
                                          <p:attrName>r</p:attrName>
                                        </p:attrNameLst>
                                      </p:cBhvr>
                                    </p:animRot>
                                  </p:childTnLst>
                                </p:cTn>
                              </p:par>
                              <p:par>
                                <p:cTn id="157" presetID="8" presetClass="emph" presetSubtype="0" repeatCount="indefinite" fill="hold" grpId="1" nodeType="withEffect">
                                  <p:stCondLst>
                                    <p:cond delay="0"/>
                                  </p:stCondLst>
                                  <p:childTnLst>
                                    <p:animRot by="21600000">
                                      <p:cBhvr>
                                        <p:cTn id="158" dur="3000" fill="hold"/>
                                        <p:tgtEl>
                                          <p:spTgt spid="26"/>
                                        </p:tgtEl>
                                        <p:attrNameLst>
                                          <p:attrName>r</p:attrName>
                                        </p:attrNameLst>
                                      </p:cBhvr>
                                    </p:animRot>
                                  </p:childTnLst>
                                </p:cTn>
                              </p:par>
                              <p:par>
                                <p:cTn id="159" presetID="8" presetClass="emph" presetSubtype="0" repeatCount="indefinite" fill="hold" grpId="1" nodeType="withEffect">
                                  <p:stCondLst>
                                    <p:cond delay="0"/>
                                  </p:stCondLst>
                                  <p:childTnLst>
                                    <p:animRot by="21600000">
                                      <p:cBhvr>
                                        <p:cTn id="160" dur="2000" fill="hold"/>
                                        <p:tgtEl>
                                          <p:spTgt spid="27"/>
                                        </p:tgtEl>
                                        <p:attrNameLst>
                                          <p:attrName>r</p:attrName>
                                        </p:attrNameLst>
                                      </p:cBhvr>
                                    </p:animRot>
                                  </p:childTnLst>
                                </p:cTn>
                              </p:par>
                              <p:par>
                                <p:cTn id="161" presetID="8" presetClass="emph" presetSubtype="0" repeatCount="indefinite" fill="hold" grpId="1" nodeType="withEffect">
                                  <p:stCondLst>
                                    <p:cond delay="0"/>
                                  </p:stCondLst>
                                  <p:childTnLst>
                                    <p:animRot by="21600000">
                                      <p:cBhvr>
                                        <p:cTn id="162" dur="2500" fill="hold"/>
                                        <p:tgtEl>
                                          <p:spTgt spid="28"/>
                                        </p:tgtEl>
                                        <p:attrNameLst>
                                          <p:attrName>r</p:attrName>
                                        </p:attrNameLst>
                                      </p:cBhvr>
                                    </p:animRot>
                                  </p:childTnLst>
                                </p:cTn>
                              </p:par>
                              <p:par>
                                <p:cTn id="163" presetID="8" presetClass="emph" presetSubtype="0" repeatCount="indefinite" fill="hold" grpId="1" nodeType="withEffect">
                                  <p:stCondLst>
                                    <p:cond delay="0"/>
                                  </p:stCondLst>
                                  <p:childTnLst>
                                    <p:animRot by="21600000">
                                      <p:cBhvr>
                                        <p:cTn id="164" dur="3500" fill="hold"/>
                                        <p:tgtEl>
                                          <p:spTgt spid="29"/>
                                        </p:tgtEl>
                                        <p:attrNameLst>
                                          <p:attrName>r</p:attrName>
                                        </p:attrNameLst>
                                      </p:cBhvr>
                                    </p:animRot>
                                  </p:childTnLst>
                                </p:cTn>
                              </p:par>
                              <p:par>
                                <p:cTn id="165" presetID="10" presetClass="entr" presetSubtype="0" repeatCount="indefinite" fill="hold" grpId="2" nodeType="withEffect">
                                  <p:stCondLst>
                                    <p:cond delay="0"/>
                                  </p:stCondLst>
                                  <p:childTnLst>
                                    <p:set>
                                      <p:cBhvr>
                                        <p:cTn id="166" dur="1" fill="hold">
                                          <p:stCondLst>
                                            <p:cond delay="0"/>
                                          </p:stCondLst>
                                        </p:cTn>
                                        <p:tgtEl>
                                          <p:spTgt spid="24"/>
                                        </p:tgtEl>
                                        <p:attrNameLst>
                                          <p:attrName>style.visibility</p:attrName>
                                        </p:attrNameLst>
                                      </p:cBhvr>
                                      <p:to>
                                        <p:strVal val="visible"/>
                                      </p:to>
                                    </p:set>
                                    <p:animEffect transition="in" filter="fade">
                                      <p:cBhvr>
                                        <p:cTn id="167" dur="10"/>
                                        <p:tgtEl>
                                          <p:spTgt spid="24"/>
                                        </p:tgtEl>
                                      </p:cBhvr>
                                    </p:animEffect>
                                  </p:childTnLst>
                                </p:cTn>
                              </p:par>
                              <p:par>
                                <p:cTn id="168" presetID="10" presetClass="entr" presetSubtype="0" repeatCount="indefinite" fill="hold" grpId="2" nodeType="withEffect">
                                  <p:stCondLst>
                                    <p:cond delay="0"/>
                                  </p:stCondLst>
                                  <p:childTnLst>
                                    <p:set>
                                      <p:cBhvr>
                                        <p:cTn id="169" dur="1" fill="hold">
                                          <p:stCondLst>
                                            <p:cond delay="0"/>
                                          </p:stCondLst>
                                        </p:cTn>
                                        <p:tgtEl>
                                          <p:spTgt spid="25"/>
                                        </p:tgtEl>
                                        <p:attrNameLst>
                                          <p:attrName>style.visibility</p:attrName>
                                        </p:attrNameLst>
                                      </p:cBhvr>
                                      <p:to>
                                        <p:strVal val="visible"/>
                                      </p:to>
                                    </p:set>
                                    <p:animEffect transition="in" filter="fade">
                                      <p:cBhvr>
                                        <p:cTn id="170" dur="10"/>
                                        <p:tgtEl>
                                          <p:spTgt spid="25"/>
                                        </p:tgtEl>
                                      </p:cBhvr>
                                    </p:animEffect>
                                  </p:childTnLst>
                                </p:cTn>
                              </p:par>
                              <p:par>
                                <p:cTn id="171" presetID="10" presetClass="entr" presetSubtype="0" repeatCount="indefinite" fill="hold" grpId="2" nodeType="withEffect">
                                  <p:stCondLst>
                                    <p:cond delay="0"/>
                                  </p:stCondLst>
                                  <p:childTnLst>
                                    <p:set>
                                      <p:cBhvr>
                                        <p:cTn id="172" dur="1" fill="hold">
                                          <p:stCondLst>
                                            <p:cond delay="0"/>
                                          </p:stCondLst>
                                        </p:cTn>
                                        <p:tgtEl>
                                          <p:spTgt spid="26"/>
                                        </p:tgtEl>
                                        <p:attrNameLst>
                                          <p:attrName>style.visibility</p:attrName>
                                        </p:attrNameLst>
                                      </p:cBhvr>
                                      <p:to>
                                        <p:strVal val="visible"/>
                                      </p:to>
                                    </p:set>
                                    <p:animEffect transition="in" filter="fade">
                                      <p:cBhvr>
                                        <p:cTn id="173" dur="10"/>
                                        <p:tgtEl>
                                          <p:spTgt spid="26"/>
                                        </p:tgtEl>
                                      </p:cBhvr>
                                    </p:animEffect>
                                  </p:childTnLst>
                                </p:cTn>
                              </p:par>
                              <p:par>
                                <p:cTn id="174" presetID="10" presetClass="entr" presetSubtype="0" repeatCount="indefinite" fill="hold" grpId="2" nodeType="withEffect">
                                  <p:stCondLst>
                                    <p:cond delay="0"/>
                                  </p:stCondLst>
                                  <p:childTnLst>
                                    <p:set>
                                      <p:cBhvr>
                                        <p:cTn id="175" dur="1" fill="hold">
                                          <p:stCondLst>
                                            <p:cond delay="0"/>
                                          </p:stCondLst>
                                        </p:cTn>
                                        <p:tgtEl>
                                          <p:spTgt spid="27"/>
                                        </p:tgtEl>
                                        <p:attrNameLst>
                                          <p:attrName>style.visibility</p:attrName>
                                        </p:attrNameLst>
                                      </p:cBhvr>
                                      <p:to>
                                        <p:strVal val="visible"/>
                                      </p:to>
                                    </p:set>
                                    <p:animEffect transition="in" filter="fade">
                                      <p:cBhvr>
                                        <p:cTn id="176" dur="10"/>
                                        <p:tgtEl>
                                          <p:spTgt spid="27"/>
                                        </p:tgtEl>
                                      </p:cBhvr>
                                    </p:animEffect>
                                  </p:childTnLst>
                                </p:cTn>
                              </p:par>
                              <p:par>
                                <p:cTn id="177" presetID="10" presetClass="entr" presetSubtype="0" repeatCount="indefinite" fill="hold" grpId="2" nodeType="withEffect">
                                  <p:stCondLst>
                                    <p:cond delay="0"/>
                                  </p:stCondLst>
                                  <p:childTnLst>
                                    <p:set>
                                      <p:cBhvr>
                                        <p:cTn id="178" dur="1" fill="hold">
                                          <p:stCondLst>
                                            <p:cond delay="0"/>
                                          </p:stCondLst>
                                        </p:cTn>
                                        <p:tgtEl>
                                          <p:spTgt spid="28"/>
                                        </p:tgtEl>
                                        <p:attrNameLst>
                                          <p:attrName>style.visibility</p:attrName>
                                        </p:attrNameLst>
                                      </p:cBhvr>
                                      <p:to>
                                        <p:strVal val="visible"/>
                                      </p:to>
                                    </p:set>
                                    <p:animEffect transition="in" filter="fade">
                                      <p:cBhvr>
                                        <p:cTn id="179" dur="10"/>
                                        <p:tgtEl>
                                          <p:spTgt spid="28"/>
                                        </p:tgtEl>
                                      </p:cBhvr>
                                    </p:animEffect>
                                  </p:childTnLst>
                                </p:cTn>
                              </p:par>
                              <p:par>
                                <p:cTn id="180" presetID="10" presetClass="entr" presetSubtype="0" repeatCount="indefinite" fill="hold" grpId="2" nodeType="withEffect">
                                  <p:stCondLst>
                                    <p:cond delay="0"/>
                                  </p:stCondLst>
                                  <p:childTnLst>
                                    <p:set>
                                      <p:cBhvr>
                                        <p:cTn id="181" dur="1" fill="hold">
                                          <p:stCondLst>
                                            <p:cond delay="0"/>
                                          </p:stCondLst>
                                        </p:cTn>
                                        <p:tgtEl>
                                          <p:spTgt spid="29"/>
                                        </p:tgtEl>
                                        <p:attrNameLst>
                                          <p:attrName>style.visibility</p:attrName>
                                        </p:attrNameLst>
                                      </p:cBhvr>
                                      <p:to>
                                        <p:strVal val="visible"/>
                                      </p:to>
                                    </p:set>
                                    <p:animEffect transition="in" filter="fade">
                                      <p:cBhvr>
                                        <p:cTn id="182" dur="10"/>
                                        <p:tgtEl>
                                          <p:spTgt spid="29"/>
                                        </p:tgtEl>
                                      </p:cBhvr>
                                    </p:animEffect>
                                  </p:childTnLst>
                                </p:cTn>
                              </p:par>
                              <p:par>
                                <p:cTn id="183" presetID="10" presetClass="entr" presetSubtype="0" repeatCount="indefinite" fill="hold" grpId="0" nodeType="withEffect">
                                  <p:stCondLst>
                                    <p:cond delay="0"/>
                                  </p:stCondLst>
                                  <p:childTnLst>
                                    <p:set>
                                      <p:cBhvr>
                                        <p:cTn id="184" dur="1" fill="hold">
                                          <p:stCondLst>
                                            <p:cond delay="0"/>
                                          </p:stCondLst>
                                        </p:cTn>
                                        <p:tgtEl>
                                          <p:spTgt spid="30"/>
                                        </p:tgtEl>
                                        <p:attrNameLst>
                                          <p:attrName>style.visibility</p:attrName>
                                        </p:attrNameLst>
                                      </p:cBhvr>
                                      <p:to>
                                        <p:strVal val="visible"/>
                                      </p:to>
                                    </p:set>
                                    <p:animEffect transition="in" filter="fade">
                                      <p:cBhvr>
                                        <p:cTn id="185" dur="10"/>
                                        <p:tgtEl>
                                          <p:spTgt spid="30"/>
                                        </p:tgtEl>
                                      </p:cBhvr>
                                    </p:animEffect>
                                  </p:childTnLst>
                                </p:cTn>
                              </p:par>
                              <p:par>
                                <p:cTn id="186" presetID="10" presetClass="entr" presetSubtype="0" repeatCount="indefinite" fill="hold" grpId="0" nodeType="withEffect">
                                  <p:stCondLst>
                                    <p:cond delay="0"/>
                                  </p:stCondLst>
                                  <p:childTnLst>
                                    <p:set>
                                      <p:cBhvr>
                                        <p:cTn id="187" dur="1" fill="hold">
                                          <p:stCondLst>
                                            <p:cond delay="0"/>
                                          </p:stCondLst>
                                        </p:cTn>
                                        <p:tgtEl>
                                          <p:spTgt spid="31"/>
                                        </p:tgtEl>
                                        <p:attrNameLst>
                                          <p:attrName>style.visibility</p:attrName>
                                        </p:attrNameLst>
                                      </p:cBhvr>
                                      <p:to>
                                        <p:strVal val="visible"/>
                                      </p:to>
                                    </p:set>
                                    <p:animEffect transition="in" filter="fade">
                                      <p:cBhvr>
                                        <p:cTn id="188" dur="250"/>
                                        <p:tgtEl>
                                          <p:spTgt spid="31"/>
                                        </p:tgtEl>
                                      </p:cBhvr>
                                    </p:animEffect>
                                  </p:childTnLst>
                                </p:cTn>
                              </p:par>
                              <p:par>
                                <p:cTn id="189" presetID="42" presetClass="path" presetSubtype="0" repeatCount="indefinite" fill="hold" grpId="0" nodeType="withEffect">
                                  <p:stCondLst>
                                    <p:cond delay="2700"/>
                                  </p:stCondLst>
                                  <p:childTnLst>
                                    <p:animMotion origin="layout" path="M -4.99449E-6 9.80392E-7 L 0.0725 1.09191 " pathEditMode="relative" rAng="0" ptsTypes="AA">
                                      <p:cBhvr>
                                        <p:cTn id="190" dur="6000" fill="hold"/>
                                        <p:tgtEl>
                                          <p:spTgt spid="32"/>
                                        </p:tgtEl>
                                        <p:attrNameLst>
                                          <p:attrName>ppt_x</p:attrName>
                                          <p:attrName>ppt_y</p:attrName>
                                        </p:attrNameLst>
                                      </p:cBhvr>
                                      <p:rCtr x="3625" y="54583"/>
                                    </p:animMotion>
                                  </p:childTnLst>
                                </p:cTn>
                              </p:par>
                              <p:par>
                                <p:cTn id="191" presetID="42" presetClass="path" presetSubtype="0" repeatCount="indefinite" fill="hold" grpId="0" nodeType="withEffect">
                                  <p:stCondLst>
                                    <p:cond delay="0"/>
                                  </p:stCondLst>
                                  <p:childTnLst>
                                    <p:animMotion origin="layout" path="M 0.07431 0.00433 L 0.05122 1.21266 " pathEditMode="relative" rAng="0" ptsTypes="AA">
                                      <p:cBhvr>
                                        <p:cTn id="192" dur="6750" fill="hold"/>
                                        <p:tgtEl>
                                          <p:spTgt spid="33"/>
                                        </p:tgtEl>
                                        <p:attrNameLst>
                                          <p:attrName>ppt_x</p:attrName>
                                          <p:attrName>ppt_y</p:attrName>
                                        </p:attrNameLst>
                                      </p:cBhvr>
                                      <p:rCtr x="-1163" y="60401"/>
                                    </p:animMotion>
                                  </p:childTnLst>
                                </p:cTn>
                              </p:par>
                              <p:par>
                                <p:cTn id="193" presetID="42" presetClass="path" presetSubtype="0" repeatCount="indefinite" fill="hold" grpId="0" nodeType="withEffect">
                                  <p:stCondLst>
                                    <p:cond delay="1800"/>
                                  </p:stCondLst>
                                  <p:childTnLst>
                                    <p:animMotion origin="layout" path="M -0.14983 -0.17438 L -0.13403 1.27963 " pathEditMode="relative" rAng="0" ptsTypes="AA">
                                      <p:cBhvr>
                                        <p:cTn id="194" dur="6000" fill="hold"/>
                                        <p:tgtEl>
                                          <p:spTgt spid="34"/>
                                        </p:tgtEl>
                                        <p:attrNameLst>
                                          <p:attrName>ppt_x</p:attrName>
                                          <p:attrName>ppt_y</p:attrName>
                                        </p:attrNameLst>
                                      </p:cBhvr>
                                      <p:rCtr x="781" y="72685"/>
                                    </p:animMotion>
                                  </p:childTnLst>
                                </p:cTn>
                              </p:par>
                              <p:par>
                                <p:cTn id="195" presetID="42" presetClass="path" presetSubtype="0" repeatCount="indefinite" fill="hold" grpId="0" nodeType="withEffect">
                                  <p:stCondLst>
                                    <p:cond delay="2800"/>
                                  </p:stCondLst>
                                  <p:childTnLst>
                                    <p:animMotion origin="layout" path="M 0.06753 -0.49136 L 0.06354 1.2071 " pathEditMode="relative" rAng="0" ptsTypes="AA">
                                      <p:cBhvr>
                                        <p:cTn id="196" dur="4750" fill="hold"/>
                                        <p:tgtEl>
                                          <p:spTgt spid="35"/>
                                        </p:tgtEl>
                                        <p:attrNameLst>
                                          <p:attrName>ppt_x</p:attrName>
                                          <p:attrName>ppt_y</p:attrName>
                                        </p:attrNameLst>
                                      </p:cBhvr>
                                      <p:rCtr x="-208" y="84907"/>
                                    </p:animMotion>
                                  </p:childTnLst>
                                </p:cTn>
                              </p:par>
                              <p:par>
                                <p:cTn id="197" presetID="42" presetClass="path" presetSubtype="0" repeatCount="indefinite" fill="hold" grpId="0" nodeType="withEffect">
                                  <p:stCondLst>
                                    <p:cond delay="1400"/>
                                  </p:stCondLst>
                                  <p:childTnLst>
                                    <p:animMotion origin="layout" path="M 0.16962 -0.32639 L 0.23524 1.12278 " pathEditMode="relative" rAng="0" ptsTypes="AA">
                                      <p:cBhvr>
                                        <p:cTn id="198" dur="8250" fill="hold"/>
                                        <p:tgtEl>
                                          <p:spTgt spid="36"/>
                                        </p:tgtEl>
                                        <p:attrNameLst>
                                          <p:attrName>ppt_x</p:attrName>
                                          <p:attrName>ppt_y</p:attrName>
                                        </p:attrNameLst>
                                      </p:cBhvr>
                                      <p:rCtr x="3281" y="72444"/>
                                    </p:animMotion>
                                  </p:childTnLst>
                                </p:cTn>
                              </p:par>
                              <p:par>
                                <p:cTn id="199" presetID="42" presetClass="path" presetSubtype="0" repeatCount="indefinite" fill="hold" grpId="0" nodeType="withEffect">
                                  <p:stCondLst>
                                    <p:cond delay="600"/>
                                  </p:stCondLst>
                                  <p:childTnLst>
                                    <p:animMotion origin="layout" path="M -0.05 -0.14321 L 0.08403 1.17439 " pathEditMode="relative" rAng="0" ptsTypes="AA">
                                      <p:cBhvr>
                                        <p:cTn id="200" dur="6250" fill="hold"/>
                                        <p:tgtEl>
                                          <p:spTgt spid="37"/>
                                        </p:tgtEl>
                                        <p:attrNameLst>
                                          <p:attrName>ppt_x</p:attrName>
                                          <p:attrName>ppt_y</p:attrName>
                                        </p:attrNameLst>
                                      </p:cBhvr>
                                      <p:rCtr x="6701" y="65864"/>
                                    </p:animMotion>
                                  </p:childTnLst>
                                </p:cTn>
                              </p:par>
                              <p:par>
                                <p:cTn id="201" presetID="8" presetClass="emph" presetSubtype="0" repeatCount="indefinite" fill="hold" grpId="1" nodeType="withEffect">
                                  <p:stCondLst>
                                    <p:cond delay="0"/>
                                  </p:stCondLst>
                                  <p:childTnLst>
                                    <p:animRot by="21600000">
                                      <p:cBhvr>
                                        <p:cTn id="202" dur="5000" fill="hold"/>
                                        <p:tgtEl>
                                          <p:spTgt spid="32"/>
                                        </p:tgtEl>
                                        <p:attrNameLst>
                                          <p:attrName>r</p:attrName>
                                        </p:attrNameLst>
                                      </p:cBhvr>
                                    </p:animRot>
                                  </p:childTnLst>
                                </p:cTn>
                              </p:par>
                              <p:par>
                                <p:cTn id="203" presetID="8" presetClass="emph" presetSubtype="0" repeatCount="indefinite" fill="hold" grpId="1" nodeType="withEffect">
                                  <p:stCondLst>
                                    <p:cond delay="0"/>
                                  </p:stCondLst>
                                  <p:childTnLst>
                                    <p:animRot by="21600000">
                                      <p:cBhvr>
                                        <p:cTn id="204" dur="4000" fill="hold"/>
                                        <p:tgtEl>
                                          <p:spTgt spid="33"/>
                                        </p:tgtEl>
                                        <p:attrNameLst>
                                          <p:attrName>r</p:attrName>
                                        </p:attrNameLst>
                                      </p:cBhvr>
                                    </p:animRot>
                                  </p:childTnLst>
                                </p:cTn>
                              </p:par>
                              <p:par>
                                <p:cTn id="205" presetID="8" presetClass="emph" presetSubtype="0" repeatCount="indefinite" fill="hold" grpId="1" nodeType="withEffect">
                                  <p:stCondLst>
                                    <p:cond delay="0"/>
                                  </p:stCondLst>
                                  <p:childTnLst>
                                    <p:animRot by="21600000">
                                      <p:cBhvr>
                                        <p:cTn id="206" dur="3000" fill="hold"/>
                                        <p:tgtEl>
                                          <p:spTgt spid="34"/>
                                        </p:tgtEl>
                                        <p:attrNameLst>
                                          <p:attrName>r</p:attrName>
                                        </p:attrNameLst>
                                      </p:cBhvr>
                                    </p:animRot>
                                  </p:childTnLst>
                                </p:cTn>
                              </p:par>
                              <p:par>
                                <p:cTn id="207" presetID="8" presetClass="emph" presetSubtype="0" repeatCount="indefinite" fill="hold" grpId="1" nodeType="withEffect">
                                  <p:stCondLst>
                                    <p:cond delay="0"/>
                                  </p:stCondLst>
                                  <p:childTnLst>
                                    <p:animRot by="21600000">
                                      <p:cBhvr>
                                        <p:cTn id="208" dur="2000" fill="hold"/>
                                        <p:tgtEl>
                                          <p:spTgt spid="35"/>
                                        </p:tgtEl>
                                        <p:attrNameLst>
                                          <p:attrName>r</p:attrName>
                                        </p:attrNameLst>
                                      </p:cBhvr>
                                    </p:animRot>
                                  </p:childTnLst>
                                </p:cTn>
                              </p:par>
                              <p:par>
                                <p:cTn id="209" presetID="8" presetClass="emph" presetSubtype="0" repeatCount="indefinite" fill="hold" grpId="1" nodeType="withEffect">
                                  <p:stCondLst>
                                    <p:cond delay="0"/>
                                  </p:stCondLst>
                                  <p:childTnLst>
                                    <p:animRot by="21600000">
                                      <p:cBhvr>
                                        <p:cTn id="210" dur="2500" fill="hold"/>
                                        <p:tgtEl>
                                          <p:spTgt spid="36"/>
                                        </p:tgtEl>
                                        <p:attrNameLst>
                                          <p:attrName>r</p:attrName>
                                        </p:attrNameLst>
                                      </p:cBhvr>
                                    </p:animRot>
                                  </p:childTnLst>
                                </p:cTn>
                              </p:par>
                              <p:par>
                                <p:cTn id="211" presetID="8" presetClass="emph" presetSubtype="0" repeatCount="indefinite" fill="hold" grpId="1" nodeType="withEffect">
                                  <p:stCondLst>
                                    <p:cond delay="0"/>
                                  </p:stCondLst>
                                  <p:childTnLst>
                                    <p:animRot by="21600000">
                                      <p:cBhvr>
                                        <p:cTn id="212" dur="3500" fill="hold"/>
                                        <p:tgtEl>
                                          <p:spTgt spid="37"/>
                                        </p:tgtEl>
                                        <p:attrNameLst>
                                          <p:attrName>r</p:attrName>
                                        </p:attrNameLst>
                                      </p:cBhvr>
                                    </p:animRot>
                                  </p:childTnLst>
                                </p:cTn>
                              </p:par>
                              <p:par>
                                <p:cTn id="213" presetID="10" presetClass="entr" presetSubtype="0" repeatCount="indefinite" fill="hold" grpId="2" nodeType="withEffect">
                                  <p:stCondLst>
                                    <p:cond delay="0"/>
                                  </p:stCondLst>
                                  <p:childTnLst>
                                    <p:set>
                                      <p:cBhvr>
                                        <p:cTn id="214" dur="1" fill="hold">
                                          <p:stCondLst>
                                            <p:cond delay="0"/>
                                          </p:stCondLst>
                                        </p:cTn>
                                        <p:tgtEl>
                                          <p:spTgt spid="32"/>
                                        </p:tgtEl>
                                        <p:attrNameLst>
                                          <p:attrName>style.visibility</p:attrName>
                                        </p:attrNameLst>
                                      </p:cBhvr>
                                      <p:to>
                                        <p:strVal val="visible"/>
                                      </p:to>
                                    </p:set>
                                    <p:animEffect transition="in" filter="fade">
                                      <p:cBhvr>
                                        <p:cTn id="215" dur="10"/>
                                        <p:tgtEl>
                                          <p:spTgt spid="32"/>
                                        </p:tgtEl>
                                      </p:cBhvr>
                                    </p:animEffect>
                                  </p:childTnLst>
                                </p:cTn>
                              </p:par>
                              <p:par>
                                <p:cTn id="216" presetID="10" presetClass="entr" presetSubtype="0" repeatCount="indefinite" fill="hold" grpId="2" nodeType="withEffect">
                                  <p:stCondLst>
                                    <p:cond delay="0"/>
                                  </p:stCondLst>
                                  <p:childTnLst>
                                    <p:set>
                                      <p:cBhvr>
                                        <p:cTn id="217" dur="1" fill="hold">
                                          <p:stCondLst>
                                            <p:cond delay="0"/>
                                          </p:stCondLst>
                                        </p:cTn>
                                        <p:tgtEl>
                                          <p:spTgt spid="33"/>
                                        </p:tgtEl>
                                        <p:attrNameLst>
                                          <p:attrName>style.visibility</p:attrName>
                                        </p:attrNameLst>
                                      </p:cBhvr>
                                      <p:to>
                                        <p:strVal val="visible"/>
                                      </p:to>
                                    </p:set>
                                    <p:animEffect transition="in" filter="fade">
                                      <p:cBhvr>
                                        <p:cTn id="218" dur="10"/>
                                        <p:tgtEl>
                                          <p:spTgt spid="33"/>
                                        </p:tgtEl>
                                      </p:cBhvr>
                                    </p:animEffect>
                                  </p:childTnLst>
                                </p:cTn>
                              </p:par>
                              <p:par>
                                <p:cTn id="219" presetID="10" presetClass="entr" presetSubtype="0" repeatCount="indefinite" fill="hold" grpId="2" nodeType="withEffect">
                                  <p:stCondLst>
                                    <p:cond delay="0"/>
                                  </p:stCondLst>
                                  <p:childTnLst>
                                    <p:set>
                                      <p:cBhvr>
                                        <p:cTn id="220" dur="1" fill="hold">
                                          <p:stCondLst>
                                            <p:cond delay="0"/>
                                          </p:stCondLst>
                                        </p:cTn>
                                        <p:tgtEl>
                                          <p:spTgt spid="34"/>
                                        </p:tgtEl>
                                        <p:attrNameLst>
                                          <p:attrName>style.visibility</p:attrName>
                                        </p:attrNameLst>
                                      </p:cBhvr>
                                      <p:to>
                                        <p:strVal val="visible"/>
                                      </p:to>
                                    </p:set>
                                    <p:animEffect transition="in" filter="fade">
                                      <p:cBhvr>
                                        <p:cTn id="221" dur="10"/>
                                        <p:tgtEl>
                                          <p:spTgt spid="34"/>
                                        </p:tgtEl>
                                      </p:cBhvr>
                                    </p:animEffect>
                                  </p:childTnLst>
                                </p:cTn>
                              </p:par>
                              <p:par>
                                <p:cTn id="222" presetID="10" presetClass="entr" presetSubtype="0" repeatCount="indefinite" fill="hold" grpId="2" nodeType="withEffect">
                                  <p:stCondLst>
                                    <p:cond delay="0"/>
                                  </p:stCondLst>
                                  <p:childTnLst>
                                    <p:set>
                                      <p:cBhvr>
                                        <p:cTn id="223" dur="1" fill="hold">
                                          <p:stCondLst>
                                            <p:cond delay="0"/>
                                          </p:stCondLst>
                                        </p:cTn>
                                        <p:tgtEl>
                                          <p:spTgt spid="35"/>
                                        </p:tgtEl>
                                        <p:attrNameLst>
                                          <p:attrName>style.visibility</p:attrName>
                                        </p:attrNameLst>
                                      </p:cBhvr>
                                      <p:to>
                                        <p:strVal val="visible"/>
                                      </p:to>
                                    </p:set>
                                    <p:animEffect transition="in" filter="fade">
                                      <p:cBhvr>
                                        <p:cTn id="224" dur="10"/>
                                        <p:tgtEl>
                                          <p:spTgt spid="35"/>
                                        </p:tgtEl>
                                      </p:cBhvr>
                                    </p:animEffect>
                                  </p:childTnLst>
                                </p:cTn>
                              </p:par>
                              <p:par>
                                <p:cTn id="225" presetID="10" presetClass="entr" presetSubtype="0" repeatCount="indefinite" fill="hold" grpId="2" nodeType="withEffect">
                                  <p:stCondLst>
                                    <p:cond delay="0"/>
                                  </p:stCondLst>
                                  <p:childTnLst>
                                    <p:set>
                                      <p:cBhvr>
                                        <p:cTn id="226" dur="1" fill="hold">
                                          <p:stCondLst>
                                            <p:cond delay="0"/>
                                          </p:stCondLst>
                                        </p:cTn>
                                        <p:tgtEl>
                                          <p:spTgt spid="36"/>
                                        </p:tgtEl>
                                        <p:attrNameLst>
                                          <p:attrName>style.visibility</p:attrName>
                                        </p:attrNameLst>
                                      </p:cBhvr>
                                      <p:to>
                                        <p:strVal val="visible"/>
                                      </p:to>
                                    </p:set>
                                    <p:animEffect transition="in" filter="fade">
                                      <p:cBhvr>
                                        <p:cTn id="227" dur="10"/>
                                        <p:tgtEl>
                                          <p:spTgt spid="36"/>
                                        </p:tgtEl>
                                      </p:cBhvr>
                                    </p:animEffect>
                                  </p:childTnLst>
                                </p:cTn>
                              </p:par>
                              <p:par>
                                <p:cTn id="228" presetID="10" presetClass="entr" presetSubtype="0" repeatCount="indefinite" fill="hold" grpId="2" nodeType="withEffect">
                                  <p:stCondLst>
                                    <p:cond delay="0"/>
                                  </p:stCondLst>
                                  <p:childTnLst>
                                    <p:set>
                                      <p:cBhvr>
                                        <p:cTn id="229" dur="1" fill="hold">
                                          <p:stCondLst>
                                            <p:cond delay="0"/>
                                          </p:stCondLst>
                                        </p:cTn>
                                        <p:tgtEl>
                                          <p:spTgt spid="37"/>
                                        </p:tgtEl>
                                        <p:attrNameLst>
                                          <p:attrName>style.visibility</p:attrName>
                                        </p:attrNameLst>
                                      </p:cBhvr>
                                      <p:to>
                                        <p:strVal val="visible"/>
                                      </p:to>
                                    </p:set>
                                    <p:animEffect transition="in" filter="fade">
                                      <p:cBhvr>
                                        <p:cTn id="230" dur="1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4" grpId="1" animBg="1"/>
      <p:bldP spid="24" grpId="2" animBg="1"/>
      <p:bldP spid="25" grpId="0" animBg="1"/>
      <p:bldP spid="25" grpId="1" animBg="1"/>
      <p:bldP spid="25" grpId="2" animBg="1"/>
      <p:bldP spid="26" grpId="0" animBg="1"/>
      <p:bldP spid="26" grpId="1" animBg="1"/>
      <p:bldP spid="26" grpId="2" animBg="1"/>
      <p:bldP spid="27" grpId="0" animBg="1"/>
      <p:bldP spid="27" grpId="1" animBg="1"/>
      <p:bldP spid="27" grpId="2" animBg="1"/>
      <p:bldP spid="28" grpId="0" animBg="1"/>
      <p:bldP spid="28" grpId="1" animBg="1"/>
      <p:bldP spid="28" grpId="2" animBg="1"/>
      <p:bldP spid="29" grpId="0" animBg="1"/>
      <p:bldP spid="29" grpId="1" animBg="1"/>
      <p:bldP spid="29" grpId="2" animBg="1"/>
      <p:bldP spid="30" grpId="0" animBg="1"/>
      <p:bldP spid="31" grpId="0" animBg="1"/>
      <p:bldP spid="32" grpId="0" animBg="1"/>
      <p:bldP spid="32" grpId="1" animBg="1"/>
      <p:bldP spid="32" grpId="2" animBg="1"/>
      <p:bldP spid="33" grpId="0" animBg="1"/>
      <p:bldP spid="33" grpId="1" animBg="1"/>
      <p:bldP spid="33" grpId="2" animBg="1"/>
      <p:bldP spid="34" grpId="0" animBg="1"/>
      <p:bldP spid="34" grpId="1" animBg="1"/>
      <p:bldP spid="34" grpId="2" animBg="1"/>
      <p:bldP spid="35" grpId="0" animBg="1"/>
      <p:bldP spid="35" grpId="1" animBg="1"/>
      <p:bldP spid="35" grpId="2" animBg="1"/>
      <p:bldP spid="36" grpId="0" animBg="1"/>
      <p:bldP spid="36" grpId="1" animBg="1"/>
      <p:bldP spid="36" grpId="2" animBg="1"/>
      <p:bldP spid="37" grpId="0" animBg="1"/>
      <p:bldP spid="37" grpId="1" animBg="1"/>
      <p:bldP spid="37" grpId="2" animBg="1"/>
    </p:bld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_比较">
    <p:spTree>
      <p:nvGrpSpPr>
        <p:cNvPr id="1" name=""/>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2FB74F4F-8C19-4162-AB1B-FC8F0AC5FD3E}" type="datetimeFigureOut">
              <a:rPr lang="zh-CN" altLang="en-US" smtClean="0"/>
              <a:t>2023-01-10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6F27C42-B94A-4786-90DC-E78DA048C05C}" type="slidenum">
              <a:rPr lang="zh-CN" altLang="en-US" smtClean="0"/>
              <a:t>‹#›</a:t>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1_节标题">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2FB74F4F-8C19-4162-AB1B-FC8F0AC5FD3E}" type="datetimeFigureOut">
              <a:rPr lang="zh-CN" altLang="en-US" smtClean="0"/>
              <a:t>2023-01-10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6F27C42-B94A-4786-90DC-E78DA048C05C}" type="slidenum">
              <a:rPr lang="zh-CN" altLang="en-US" smtClean="0"/>
              <a:t>‹#›</a:t>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2FB74F4F-8C19-4162-AB1B-FC8F0AC5FD3E}" type="datetimeFigureOut">
              <a:rPr lang="zh-CN" altLang="en-US" smtClean="0"/>
              <a:t>2023-01-10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E6F27C42-B94A-4786-90DC-E78DA048C05C}" type="slidenum">
              <a:rPr lang="zh-CN" altLang="en-US" smtClean="0"/>
              <a:t>‹#›</a:t>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2FB74F4F-8C19-4162-AB1B-FC8F0AC5FD3E}" type="datetimeFigureOut">
              <a:rPr lang="zh-CN" altLang="en-US" smtClean="0"/>
              <a:t>2023-01-10</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E6F27C42-B94A-4786-90DC-E78DA048C05C}" type="slidenum">
              <a:rPr lang="zh-CN" altLang="en-US" smtClean="0"/>
              <a:t>‹#›</a:t>
            </a:fld>
            <a:endParaRPr lang="zh-CN" altLang="en-US"/>
          </a:p>
        </p:txBody>
      </p:sp>
      <p:sp>
        <p:nvSpPr>
          <p:cNvPr id="12" name="矩形 11"/>
          <p:cNvSpPr/>
          <p:nvPr userDrawn="1"/>
        </p:nvSpPr>
        <p:spPr>
          <a:xfrm>
            <a:off x="8811003" y="6431125"/>
            <a:ext cx="775136" cy="245110"/>
          </a:xfrm>
          <a:prstGeom prst="rect">
            <a:avLst/>
          </a:prstGeom>
        </p:spPr>
        <p:txBody>
          <a:bodyPr wrap="square">
            <a:spAutoFit/>
          </a:bodyPr>
          <a:lstStyle/>
          <a:p>
            <a:r>
              <a:rPr lang="en-US" altLang="zh-CN" sz="100" dirty="0">
                <a:solidFill>
                  <a:prstClr val="white"/>
                </a:solidFill>
                <a:latin typeface="Calibri" panose="020F0502020204030204"/>
                <a:ea typeface="宋体" panose="02010600030101010101" pitchFamily="2" charset="-122"/>
              </a:rPr>
              <a:t>PPT</a:t>
            </a:r>
            <a:r>
              <a:rPr lang="zh-CN" altLang="en-US" sz="100" dirty="0">
                <a:solidFill>
                  <a:prstClr val="white"/>
                </a:solidFill>
                <a:latin typeface="Calibri" panose="020F0502020204030204"/>
                <a:ea typeface="宋体" panose="02010600030101010101" pitchFamily="2" charset="-122"/>
              </a:rPr>
              <a:t>模板下载：</a:t>
            </a:r>
            <a:r>
              <a:rPr lang="en-US" altLang="zh-CN" sz="100" dirty="0">
                <a:solidFill>
                  <a:prstClr val="white"/>
                </a:solidFill>
                <a:latin typeface="Calibri" panose="020F0502020204030204"/>
                <a:ea typeface="宋体" panose="02010600030101010101" pitchFamily="2" charset="-122"/>
              </a:rPr>
              <a:t> www.2ppt.com/moban/     </a:t>
            </a:r>
            <a:r>
              <a:rPr lang="zh-CN" altLang="en-US" sz="100" dirty="0">
                <a:solidFill>
                  <a:prstClr val="white"/>
                </a:solidFill>
                <a:latin typeface="Calibri" panose="020F0502020204030204"/>
                <a:ea typeface="宋体" panose="02010600030101010101" pitchFamily="2" charset="-122"/>
              </a:rPr>
              <a:t>行业</a:t>
            </a:r>
            <a:r>
              <a:rPr lang="en-US" altLang="zh-CN" sz="100" dirty="0">
                <a:solidFill>
                  <a:prstClr val="white"/>
                </a:solidFill>
                <a:latin typeface="Calibri" panose="020F0502020204030204"/>
                <a:ea typeface="宋体" panose="02010600030101010101" pitchFamily="2" charset="-122"/>
              </a:rPr>
              <a:t>PPT</a:t>
            </a:r>
            <a:r>
              <a:rPr lang="zh-CN" altLang="en-US" sz="100" dirty="0">
                <a:solidFill>
                  <a:prstClr val="white"/>
                </a:solidFill>
                <a:latin typeface="Calibri" panose="020F0502020204030204"/>
                <a:ea typeface="宋体" panose="02010600030101010101" pitchFamily="2" charset="-122"/>
              </a:rPr>
              <a:t>模板：</a:t>
            </a:r>
            <a:r>
              <a:rPr lang="en-US" altLang="zh-CN" sz="100" dirty="0">
                <a:solidFill>
                  <a:prstClr val="white"/>
                </a:solidFill>
                <a:latin typeface="Calibri" panose="020F0502020204030204"/>
                <a:ea typeface="宋体" panose="02010600030101010101" pitchFamily="2" charset="-122"/>
              </a:rPr>
              <a:t> www.2ppt.com/hangye/ </a:t>
            </a:r>
          </a:p>
          <a:p>
            <a:r>
              <a:rPr lang="zh-CN" altLang="en-US" sz="100" dirty="0">
                <a:solidFill>
                  <a:prstClr val="white"/>
                </a:solidFill>
                <a:latin typeface="Calibri" panose="020F0502020204030204"/>
                <a:ea typeface="宋体" panose="02010600030101010101" pitchFamily="2" charset="-122"/>
              </a:rPr>
              <a:t>节日</a:t>
            </a:r>
            <a:r>
              <a:rPr lang="en-US" altLang="zh-CN" sz="100" dirty="0">
                <a:solidFill>
                  <a:prstClr val="white"/>
                </a:solidFill>
                <a:latin typeface="Calibri" panose="020F0502020204030204"/>
                <a:ea typeface="宋体" panose="02010600030101010101" pitchFamily="2" charset="-122"/>
              </a:rPr>
              <a:t>PPT</a:t>
            </a:r>
            <a:r>
              <a:rPr lang="zh-CN" altLang="en-US" sz="100" dirty="0">
                <a:solidFill>
                  <a:prstClr val="white"/>
                </a:solidFill>
                <a:latin typeface="Calibri" panose="020F0502020204030204"/>
                <a:ea typeface="宋体" panose="02010600030101010101" pitchFamily="2" charset="-122"/>
              </a:rPr>
              <a:t>模板：</a:t>
            </a:r>
            <a:r>
              <a:rPr lang="en-US" altLang="zh-CN" sz="100" dirty="0">
                <a:solidFill>
                  <a:prstClr val="white"/>
                </a:solidFill>
                <a:latin typeface="Calibri" panose="020F0502020204030204"/>
                <a:ea typeface="宋体" panose="02010600030101010101" pitchFamily="2" charset="-122"/>
              </a:rPr>
              <a:t> www.2ppt.com/jieri/           PPT</a:t>
            </a:r>
            <a:r>
              <a:rPr lang="zh-CN" altLang="en-US" sz="100" dirty="0">
                <a:solidFill>
                  <a:prstClr val="white"/>
                </a:solidFill>
                <a:latin typeface="Calibri" panose="020F0502020204030204"/>
                <a:ea typeface="宋体" panose="02010600030101010101" pitchFamily="2" charset="-122"/>
              </a:rPr>
              <a:t>素材下载：</a:t>
            </a:r>
            <a:r>
              <a:rPr lang="en-US" altLang="zh-CN" sz="100" dirty="0">
                <a:solidFill>
                  <a:prstClr val="white"/>
                </a:solidFill>
                <a:latin typeface="Calibri" panose="020F0502020204030204"/>
                <a:ea typeface="宋体" panose="02010600030101010101" pitchFamily="2" charset="-122"/>
              </a:rPr>
              <a:t> www.2ppt.com/sucai/</a:t>
            </a:r>
          </a:p>
          <a:p>
            <a:r>
              <a:rPr lang="en-US" altLang="zh-CN" sz="100" dirty="0">
                <a:solidFill>
                  <a:prstClr val="white"/>
                </a:solidFill>
                <a:latin typeface="Calibri" panose="020F0502020204030204"/>
                <a:ea typeface="宋体" panose="02010600030101010101" pitchFamily="2" charset="-122"/>
              </a:rPr>
              <a:t>PPT</a:t>
            </a:r>
            <a:r>
              <a:rPr lang="zh-CN" altLang="en-US" sz="100" dirty="0">
                <a:solidFill>
                  <a:prstClr val="white"/>
                </a:solidFill>
                <a:latin typeface="Calibri" panose="020F0502020204030204"/>
                <a:ea typeface="宋体" panose="02010600030101010101" pitchFamily="2" charset="-122"/>
              </a:rPr>
              <a:t>背景图片：</a:t>
            </a:r>
            <a:r>
              <a:rPr lang="en-US" altLang="zh-CN" sz="100" dirty="0">
                <a:solidFill>
                  <a:prstClr val="white"/>
                </a:solidFill>
                <a:latin typeface="Calibri" panose="020F0502020204030204"/>
                <a:ea typeface="宋体" panose="02010600030101010101" pitchFamily="2" charset="-122"/>
              </a:rPr>
              <a:t> www.2ppt.com/beijing/      PPT</a:t>
            </a:r>
            <a:r>
              <a:rPr lang="zh-CN" altLang="en-US" sz="100" dirty="0">
                <a:solidFill>
                  <a:prstClr val="white"/>
                </a:solidFill>
                <a:latin typeface="Calibri" panose="020F0502020204030204"/>
                <a:ea typeface="宋体" panose="02010600030101010101" pitchFamily="2" charset="-122"/>
              </a:rPr>
              <a:t>图表下载：</a:t>
            </a:r>
            <a:r>
              <a:rPr lang="en-US" altLang="zh-CN" sz="100" dirty="0">
                <a:solidFill>
                  <a:prstClr val="white"/>
                </a:solidFill>
                <a:latin typeface="Calibri" panose="020F0502020204030204"/>
                <a:ea typeface="宋体" panose="02010600030101010101" pitchFamily="2" charset="-122"/>
              </a:rPr>
              <a:t> www.2ppt.com/tubiao/      </a:t>
            </a:r>
          </a:p>
          <a:p>
            <a:r>
              <a:rPr lang="zh-CN" altLang="en-US" sz="100" dirty="0">
                <a:solidFill>
                  <a:prstClr val="white"/>
                </a:solidFill>
                <a:latin typeface="Calibri" panose="020F0502020204030204"/>
                <a:ea typeface="宋体" panose="02010600030101010101" pitchFamily="2" charset="-122"/>
              </a:rPr>
              <a:t>优秀</a:t>
            </a:r>
            <a:r>
              <a:rPr lang="en-US" altLang="zh-CN" sz="100" dirty="0">
                <a:solidFill>
                  <a:prstClr val="white"/>
                </a:solidFill>
                <a:latin typeface="Calibri" panose="020F0502020204030204"/>
                <a:ea typeface="宋体" panose="02010600030101010101" pitchFamily="2" charset="-122"/>
              </a:rPr>
              <a:t>PPT</a:t>
            </a:r>
            <a:r>
              <a:rPr lang="zh-CN" altLang="en-US" sz="100" dirty="0">
                <a:solidFill>
                  <a:prstClr val="white"/>
                </a:solidFill>
                <a:latin typeface="Calibri" panose="020F0502020204030204"/>
                <a:ea typeface="宋体" panose="02010600030101010101" pitchFamily="2" charset="-122"/>
              </a:rPr>
              <a:t>下载：</a:t>
            </a:r>
            <a:r>
              <a:rPr lang="en-US" altLang="zh-CN" sz="100" dirty="0">
                <a:solidFill>
                  <a:prstClr val="white"/>
                </a:solidFill>
                <a:latin typeface="Calibri" panose="020F0502020204030204"/>
                <a:ea typeface="宋体" panose="02010600030101010101" pitchFamily="2" charset="-122"/>
              </a:rPr>
              <a:t> www.2ppt.com/xiazai/        PPT</a:t>
            </a:r>
            <a:r>
              <a:rPr lang="zh-CN" altLang="en-US" sz="100" dirty="0">
                <a:solidFill>
                  <a:prstClr val="white"/>
                </a:solidFill>
                <a:latin typeface="Calibri" panose="020F0502020204030204"/>
                <a:ea typeface="宋体" panose="02010600030101010101" pitchFamily="2" charset="-122"/>
              </a:rPr>
              <a:t>教程： </a:t>
            </a:r>
            <a:r>
              <a:rPr lang="en-US" altLang="zh-CN" sz="100" dirty="0">
                <a:solidFill>
                  <a:prstClr val="white"/>
                </a:solidFill>
                <a:latin typeface="Calibri" panose="020F0502020204030204"/>
                <a:ea typeface="宋体" panose="02010600030101010101" pitchFamily="2" charset="-122"/>
              </a:rPr>
              <a:t> www.2ppt.com/powerpoint/      </a:t>
            </a:r>
          </a:p>
          <a:p>
            <a:r>
              <a:rPr lang="en-US" altLang="zh-CN" sz="100" dirty="0">
                <a:solidFill>
                  <a:prstClr val="white"/>
                </a:solidFill>
                <a:latin typeface="Calibri" panose="020F0502020204030204"/>
                <a:ea typeface="宋体" panose="02010600030101010101" pitchFamily="2" charset="-122"/>
              </a:rPr>
              <a:t>Word</a:t>
            </a:r>
            <a:r>
              <a:rPr lang="zh-CN" altLang="en-US" sz="100" dirty="0">
                <a:solidFill>
                  <a:prstClr val="white"/>
                </a:solidFill>
                <a:latin typeface="Calibri" panose="020F0502020204030204"/>
                <a:ea typeface="宋体" panose="02010600030101010101" pitchFamily="2" charset="-122"/>
              </a:rPr>
              <a:t>教程： </a:t>
            </a:r>
            <a:r>
              <a:rPr lang="en-US" altLang="zh-CN" sz="100" dirty="0">
                <a:solidFill>
                  <a:prstClr val="white"/>
                </a:solidFill>
                <a:latin typeface="Calibri" panose="020F0502020204030204"/>
                <a:ea typeface="宋体" panose="02010600030101010101" pitchFamily="2" charset="-122"/>
              </a:rPr>
              <a:t> www.2ppt.com/word/              Excel</a:t>
            </a:r>
            <a:r>
              <a:rPr lang="zh-CN" altLang="en-US" sz="100" dirty="0">
                <a:solidFill>
                  <a:prstClr val="white"/>
                </a:solidFill>
                <a:latin typeface="Calibri" panose="020F0502020204030204"/>
                <a:ea typeface="宋体" panose="02010600030101010101" pitchFamily="2" charset="-122"/>
              </a:rPr>
              <a:t>教程：</a:t>
            </a:r>
            <a:r>
              <a:rPr lang="en-US" altLang="zh-CN" sz="100" dirty="0">
                <a:solidFill>
                  <a:prstClr val="white"/>
                </a:solidFill>
                <a:latin typeface="Calibri" panose="020F0502020204030204"/>
                <a:ea typeface="宋体" panose="02010600030101010101" pitchFamily="2" charset="-122"/>
              </a:rPr>
              <a:t> www.2ppt.com/excel/  </a:t>
            </a:r>
          </a:p>
          <a:p>
            <a:r>
              <a:rPr lang="zh-CN" altLang="en-US" sz="100" dirty="0">
                <a:solidFill>
                  <a:prstClr val="white"/>
                </a:solidFill>
                <a:latin typeface="Calibri" panose="020F0502020204030204"/>
                <a:ea typeface="宋体" panose="02010600030101010101" pitchFamily="2" charset="-122"/>
              </a:rPr>
              <a:t>资料下载：</a:t>
            </a:r>
            <a:r>
              <a:rPr lang="en-US" altLang="zh-CN" sz="100" dirty="0">
                <a:solidFill>
                  <a:prstClr val="white"/>
                </a:solidFill>
                <a:latin typeface="Calibri" panose="020F0502020204030204"/>
                <a:ea typeface="宋体" panose="02010600030101010101" pitchFamily="2" charset="-122"/>
              </a:rPr>
              <a:t> www.2ppt.com/ziliao/                PPT</a:t>
            </a:r>
            <a:r>
              <a:rPr lang="zh-CN" altLang="en-US" sz="100" dirty="0">
                <a:solidFill>
                  <a:prstClr val="white"/>
                </a:solidFill>
                <a:latin typeface="Calibri" panose="020F0502020204030204"/>
                <a:ea typeface="宋体" panose="02010600030101010101" pitchFamily="2" charset="-122"/>
              </a:rPr>
              <a:t>课件下载：</a:t>
            </a:r>
            <a:r>
              <a:rPr lang="en-US" altLang="zh-CN" sz="100" dirty="0">
                <a:solidFill>
                  <a:prstClr val="white"/>
                </a:solidFill>
                <a:latin typeface="Calibri" panose="020F0502020204030204"/>
                <a:ea typeface="宋体" panose="02010600030101010101" pitchFamily="2" charset="-122"/>
              </a:rPr>
              <a:t> www.2ppt.com/kejian/ </a:t>
            </a:r>
          </a:p>
          <a:p>
            <a:r>
              <a:rPr lang="zh-CN" altLang="en-US" sz="100" dirty="0">
                <a:solidFill>
                  <a:prstClr val="white"/>
                </a:solidFill>
                <a:latin typeface="Calibri" panose="020F0502020204030204"/>
                <a:ea typeface="宋体" panose="02010600030101010101" pitchFamily="2" charset="-122"/>
              </a:rPr>
              <a:t>范文下载：</a:t>
            </a:r>
            <a:r>
              <a:rPr lang="en-US" altLang="zh-CN" sz="100" dirty="0">
                <a:solidFill>
                  <a:prstClr val="white"/>
                </a:solidFill>
                <a:latin typeface="Calibri" panose="020F0502020204030204"/>
                <a:ea typeface="宋体" panose="02010600030101010101" pitchFamily="2" charset="-122"/>
              </a:rPr>
              <a:t> www.2ppt.com/fanwen/             </a:t>
            </a:r>
            <a:r>
              <a:rPr lang="zh-CN" altLang="en-US" sz="100" dirty="0">
                <a:solidFill>
                  <a:prstClr val="white"/>
                </a:solidFill>
                <a:latin typeface="Calibri" panose="020F0502020204030204"/>
                <a:ea typeface="宋体" panose="02010600030101010101" pitchFamily="2" charset="-122"/>
              </a:rPr>
              <a:t>试卷下载：</a:t>
            </a:r>
            <a:r>
              <a:rPr lang="en-US" altLang="zh-CN" sz="100" dirty="0">
                <a:solidFill>
                  <a:prstClr val="white"/>
                </a:solidFill>
                <a:latin typeface="Calibri" panose="020F0502020204030204"/>
                <a:ea typeface="宋体" panose="02010600030101010101" pitchFamily="2" charset="-122"/>
              </a:rPr>
              <a:t> www.2ppt.com/shiti/  </a:t>
            </a:r>
          </a:p>
          <a:p>
            <a:r>
              <a:rPr lang="zh-CN" altLang="en-US" sz="100" dirty="0">
                <a:solidFill>
                  <a:prstClr val="white"/>
                </a:solidFill>
                <a:latin typeface="Calibri" panose="020F0502020204030204"/>
                <a:ea typeface="宋体" panose="02010600030101010101" pitchFamily="2" charset="-122"/>
              </a:rPr>
              <a:t>教案下载：</a:t>
            </a:r>
            <a:r>
              <a:rPr lang="en-US" altLang="zh-CN" sz="100" dirty="0">
                <a:solidFill>
                  <a:prstClr val="white"/>
                </a:solidFill>
                <a:latin typeface="Calibri" panose="020F0502020204030204"/>
                <a:ea typeface="宋体" panose="02010600030101010101" pitchFamily="2" charset="-122"/>
              </a:rPr>
              <a:t> www.2ppt.com/jiaoan/  </a:t>
            </a:r>
            <a:r>
              <a:rPr lang="en-US" altLang="zh-CN" sz="100" dirty="0" smtClean="0">
                <a:solidFill>
                  <a:prstClr val="white"/>
                </a:solidFill>
                <a:latin typeface="Calibri" panose="020F0502020204030204"/>
                <a:ea typeface="宋体" panose="02010600030101010101" pitchFamily="2" charset="-122"/>
              </a:rPr>
              <a:t>      </a:t>
            </a:r>
            <a:endParaRPr lang="en-US" altLang="zh-CN" sz="100" dirty="0">
              <a:solidFill>
                <a:prstClr val="white"/>
              </a:solidFill>
              <a:latin typeface="Calibri" panose="020F0502020204030204"/>
              <a:ea typeface="宋体" panose="02010600030101010101" pitchFamily="2" charset="-122"/>
            </a:endParaRPr>
          </a:p>
          <a:p>
            <a:r>
              <a:rPr lang="zh-CN" altLang="en-US" sz="100" dirty="0" smtClean="0">
                <a:solidFill>
                  <a:prstClr val="white"/>
                </a:solidFill>
                <a:latin typeface="Calibri" panose="020F0502020204030204"/>
                <a:ea typeface="宋体" panose="02010600030101010101" pitchFamily="2" charset="-122"/>
              </a:rPr>
              <a:t>字体下载：</a:t>
            </a:r>
            <a:r>
              <a:rPr lang="en-US" altLang="zh-CN" sz="100" dirty="0" smtClean="0">
                <a:solidFill>
                  <a:prstClr val="white"/>
                </a:solidFill>
                <a:latin typeface="Calibri" panose="020F0502020204030204"/>
                <a:ea typeface="宋体" panose="02010600030101010101" pitchFamily="2" charset="-122"/>
              </a:rPr>
              <a:t> www.2ppt.com/ziti/</a:t>
            </a:r>
            <a:endParaRPr lang="en-US" altLang="zh-CN" sz="100" dirty="0">
              <a:solidFill>
                <a:prstClr val="white"/>
              </a:solidFill>
              <a:latin typeface="Calibri" panose="020F0502020204030204"/>
              <a:ea typeface="宋体" panose="02010600030101010101" pitchFamily="2" charset="-122"/>
            </a:endParaRPr>
          </a:p>
          <a:p>
            <a:r>
              <a:rPr lang="en-US" altLang="zh-CN" sz="100" dirty="0">
                <a:solidFill>
                  <a:prstClr val="white"/>
                </a:solidFill>
                <a:latin typeface="Calibri" panose="020F0502020204030204"/>
                <a:ea typeface="宋体" panose="02010600030101010101" pitchFamily="2" charset="-122"/>
              </a:rPr>
              <a:t> </a:t>
            </a:r>
            <a:endParaRPr lang="zh-CN" altLang="en-US" sz="100" dirty="0">
              <a:solidFill>
                <a:prstClr val="white"/>
              </a:solidFill>
              <a:latin typeface="Calibri" panose="020F0502020204030204"/>
              <a:ea typeface="宋体" panose="02010600030101010101" pitchFamily="2" charset="-122"/>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2FB74F4F-8C19-4162-AB1B-FC8F0AC5FD3E}" type="datetimeFigureOut">
              <a:rPr lang="zh-CN" altLang="en-US" smtClean="0"/>
              <a:t>2023-01-10</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E6F27C42-B94A-4786-90DC-E78DA048C05C}" type="slidenum">
              <a:rPr lang="zh-CN" altLang="en-US" smtClean="0"/>
              <a:t>‹#›</a:t>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2FB74F4F-8C19-4162-AB1B-FC8F0AC5FD3E}" type="datetimeFigureOut">
              <a:rPr lang="zh-CN" altLang="en-US" smtClean="0"/>
              <a:t>2023-01-10</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E6F27C42-B94A-4786-90DC-E78DA048C05C}" type="slidenum">
              <a:rPr lang="zh-CN" altLang="en-US" smtClean="0"/>
              <a:t>‹#›</a:t>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2FB74F4F-8C19-4162-AB1B-FC8F0AC5FD3E}" type="datetimeFigureOut">
              <a:rPr lang="zh-CN" altLang="en-US" smtClean="0"/>
              <a:t>2023-01-10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E6F27C42-B94A-4786-90DC-E78DA048C05C}" type="slidenum">
              <a:rPr lang="zh-CN" altLang="en-US" smtClean="0"/>
              <a:t>‹#›</a:t>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FB74F4F-8C19-4162-AB1B-FC8F0AC5FD3E}" type="datetimeFigureOut">
              <a:rPr lang="zh-CN" altLang="en-US" smtClean="0"/>
              <a:t>2023-01-10</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6F27C42-B94A-4786-90DC-E78DA048C05C}"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601" y="274639"/>
            <a:ext cx="10972800" cy="1143000"/>
          </a:xfrm>
          <a:prstGeom prst="rect">
            <a:avLst/>
          </a:prstGeom>
        </p:spPr>
        <p:txBody>
          <a:bodyPr vert="horz" lIns="68598" tIns="34299" rIns="68598" bIns="34299" rtlCol="0" anchor="ctr">
            <a:normAutofit/>
          </a:bodyPr>
          <a:lstStyle/>
          <a:p>
            <a:r>
              <a:rPr lang="zh-CN" altLang="en-US"/>
              <a:t>单击此处编辑母版标题样式</a:t>
            </a:r>
          </a:p>
        </p:txBody>
      </p:sp>
      <p:sp>
        <p:nvSpPr>
          <p:cNvPr id="3" name="文本占位符 2"/>
          <p:cNvSpPr>
            <a:spLocks noGrp="1"/>
          </p:cNvSpPr>
          <p:nvPr>
            <p:ph type="body" idx="1"/>
          </p:nvPr>
        </p:nvSpPr>
        <p:spPr>
          <a:xfrm>
            <a:off x="609601" y="1600202"/>
            <a:ext cx="10972800" cy="4525963"/>
          </a:xfrm>
          <a:prstGeom prst="rect">
            <a:avLst/>
          </a:prstGeom>
        </p:spPr>
        <p:txBody>
          <a:bodyPr vert="horz" lIns="68598" tIns="34299" rIns="68598" bIns="34299"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09601" y="6356352"/>
            <a:ext cx="2844801" cy="365125"/>
          </a:xfrm>
          <a:prstGeom prst="rect">
            <a:avLst/>
          </a:prstGeom>
        </p:spPr>
        <p:txBody>
          <a:bodyPr vert="horz" lIns="68598" tIns="34299" rIns="68598" bIns="34299" rtlCol="0" anchor="ctr"/>
          <a:lstStyle>
            <a:lvl1pPr algn="l">
              <a:defRPr sz="1200">
                <a:solidFill>
                  <a:schemeClr val="tx1">
                    <a:tint val="75000"/>
                  </a:schemeClr>
                </a:solidFill>
              </a:defRPr>
            </a:lvl1pPr>
          </a:lstStyle>
          <a:p>
            <a:fld id="{530820CF-B880-4189-942D-D702A7CBA730}" type="datetimeFigureOut">
              <a:rPr lang="zh-CN" altLang="en-US" smtClean="0"/>
              <a:t>2023-01-10</a:t>
            </a:fld>
            <a:endParaRPr lang="zh-CN" altLang="en-US"/>
          </a:p>
        </p:txBody>
      </p:sp>
      <p:sp>
        <p:nvSpPr>
          <p:cNvPr id="5" name="页脚占位符 4"/>
          <p:cNvSpPr>
            <a:spLocks noGrp="1"/>
          </p:cNvSpPr>
          <p:nvPr>
            <p:ph type="ftr" sz="quarter" idx="3"/>
          </p:nvPr>
        </p:nvSpPr>
        <p:spPr>
          <a:xfrm>
            <a:off x="4165601" y="6356352"/>
            <a:ext cx="3860800" cy="365125"/>
          </a:xfrm>
          <a:prstGeom prst="rect">
            <a:avLst/>
          </a:prstGeom>
        </p:spPr>
        <p:txBody>
          <a:bodyPr vert="horz" lIns="68598" tIns="34299" rIns="68598" bIns="34299"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737600" y="6356352"/>
            <a:ext cx="2844801" cy="365125"/>
          </a:xfrm>
          <a:prstGeom prst="rect">
            <a:avLst/>
          </a:prstGeom>
        </p:spPr>
        <p:txBody>
          <a:bodyPr vert="horz" lIns="68598" tIns="34299" rIns="68598" bIns="34299" rtlCol="0" anchor="ctr"/>
          <a:lstStyle>
            <a:lvl1pPr algn="r">
              <a:defRPr sz="1200">
                <a:solidFill>
                  <a:schemeClr val="tx1">
                    <a:tint val="75000"/>
                  </a:schemeClr>
                </a:solidFill>
              </a:defRPr>
            </a:lvl1pPr>
          </a:lstStyle>
          <a:p>
            <a:fld id="{0C913308-F349-4B6D-A68A-DD1791B4A57B}"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65" kern="1200">
          <a:solidFill>
            <a:schemeClr val="tx1"/>
          </a:solidFill>
          <a:latin typeface="+mn-lt"/>
          <a:ea typeface="+mn-ea"/>
          <a:cs typeface="+mn-cs"/>
        </a:defRPr>
      </a:lvl1pPr>
      <a:lvl2pPr marL="457200" algn="l" defTabSz="914400" rtl="0" eaLnBrk="1" latinLnBrk="0" hangingPunct="1">
        <a:defRPr sz="1865" kern="1200">
          <a:solidFill>
            <a:schemeClr val="tx1"/>
          </a:solidFill>
          <a:latin typeface="+mn-lt"/>
          <a:ea typeface="+mn-ea"/>
          <a:cs typeface="+mn-cs"/>
        </a:defRPr>
      </a:lvl2pPr>
      <a:lvl3pPr marL="914400" algn="l" defTabSz="914400" rtl="0" eaLnBrk="1" latinLnBrk="0" hangingPunct="1">
        <a:defRPr sz="1865" kern="1200">
          <a:solidFill>
            <a:schemeClr val="tx1"/>
          </a:solidFill>
          <a:latin typeface="+mn-lt"/>
          <a:ea typeface="+mn-ea"/>
          <a:cs typeface="+mn-cs"/>
        </a:defRPr>
      </a:lvl3pPr>
      <a:lvl4pPr marL="1371600" algn="l" defTabSz="914400" rtl="0" eaLnBrk="1" latinLnBrk="0" hangingPunct="1">
        <a:defRPr sz="1865" kern="1200">
          <a:solidFill>
            <a:schemeClr val="tx1"/>
          </a:solidFill>
          <a:latin typeface="+mn-lt"/>
          <a:ea typeface="+mn-ea"/>
          <a:cs typeface="+mn-cs"/>
        </a:defRPr>
      </a:lvl4pPr>
      <a:lvl5pPr marL="1828800" algn="l" defTabSz="914400" rtl="0" eaLnBrk="1" latinLnBrk="0" hangingPunct="1">
        <a:defRPr sz="1865" kern="1200">
          <a:solidFill>
            <a:schemeClr val="tx1"/>
          </a:solidFill>
          <a:latin typeface="+mn-lt"/>
          <a:ea typeface="+mn-ea"/>
          <a:cs typeface="+mn-cs"/>
        </a:defRPr>
      </a:lvl5pPr>
      <a:lvl6pPr marL="2286000" algn="l" defTabSz="914400" rtl="0" eaLnBrk="1" latinLnBrk="0" hangingPunct="1">
        <a:defRPr sz="1865" kern="1200">
          <a:solidFill>
            <a:schemeClr val="tx1"/>
          </a:solidFill>
          <a:latin typeface="+mn-lt"/>
          <a:ea typeface="+mn-ea"/>
          <a:cs typeface="+mn-cs"/>
        </a:defRPr>
      </a:lvl6pPr>
      <a:lvl7pPr marL="2743200" algn="l" defTabSz="914400" rtl="0" eaLnBrk="1" latinLnBrk="0" hangingPunct="1">
        <a:defRPr sz="1865" kern="1200">
          <a:solidFill>
            <a:schemeClr val="tx1"/>
          </a:solidFill>
          <a:latin typeface="+mn-lt"/>
          <a:ea typeface="+mn-ea"/>
          <a:cs typeface="+mn-cs"/>
        </a:defRPr>
      </a:lvl7pPr>
      <a:lvl8pPr marL="3200400" algn="l" defTabSz="914400" rtl="0" eaLnBrk="1" latinLnBrk="0" hangingPunct="1">
        <a:defRPr sz="1865" kern="1200">
          <a:solidFill>
            <a:schemeClr val="tx1"/>
          </a:solidFill>
          <a:latin typeface="+mn-lt"/>
          <a:ea typeface="+mn-ea"/>
          <a:cs typeface="+mn-cs"/>
        </a:defRPr>
      </a:lvl8pPr>
      <a:lvl9pPr marL="3657600" algn="l" defTabSz="914400" rtl="0" eaLnBrk="1" latinLnBrk="0" hangingPunct="1">
        <a:defRPr sz="1865"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image" Target="../media/image17.png"/><Relationship Id="rId1"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9.xml"/><Relationship Id="rId1" Type="http://schemas.openxmlformats.org/officeDocument/2006/relationships/slideLayout" Target="../slideLayouts/slideLayout23.xml"/><Relationship Id="rId4" Type="http://schemas.openxmlformats.org/officeDocument/2006/relationships/image" Target="../media/image44.jpeg"/></Relationships>
</file>

<file path=ppt/slides/_rels/slide1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0.xml"/><Relationship Id="rId1" Type="http://schemas.openxmlformats.org/officeDocument/2006/relationships/slideLayout" Target="../slideLayouts/slideLayout23.xml"/></Relationships>
</file>

<file path=ppt/slides/_rels/slide1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1.xml"/><Relationship Id="rId1" Type="http://schemas.openxmlformats.org/officeDocument/2006/relationships/slideLayout" Target="../slideLayouts/slideLayout23.xml"/><Relationship Id="rId5" Type="http://schemas.openxmlformats.org/officeDocument/2006/relationships/image" Target="../media/image46.jpeg"/><Relationship Id="rId4" Type="http://schemas.openxmlformats.org/officeDocument/2006/relationships/image" Target="../media/image45.jpeg"/></Relationships>
</file>

<file path=ppt/slides/_rels/slide1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2.xml"/><Relationship Id="rId1" Type="http://schemas.openxmlformats.org/officeDocument/2006/relationships/slideLayout" Target="../slideLayouts/slideLayout23.xml"/></Relationships>
</file>

<file path=ppt/slides/_rels/slide14.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38.jpeg"/><Relationship Id="rId7" Type="http://schemas.openxmlformats.org/officeDocument/2006/relationships/image" Target="../media/image32.png"/><Relationship Id="rId12" Type="http://schemas.openxmlformats.org/officeDocument/2006/relationships/image" Target="../media/image37.png"/><Relationship Id="rId2" Type="http://schemas.openxmlformats.org/officeDocument/2006/relationships/notesSlide" Target="../notesSlides/notesSlide13.xml"/><Relationship Id="rId1" Type="http://schemas.openxmlformats.org/officeDocument/2006/relationships/slideLayout" Target="../slideLayouts/slideLayout24.xml"/><Relationship Id="rId6" Type="http://schemas.openxmlformats.org/officeDocument/2006/relationships/image" Target="../media/image31.png"/><Relationship Id="rId11" Type="http://schemas.openxmlformats.org/officeDocument/2006/relationships/image" Target="../media/image36.png"/><Relationship Id="rId5" Type="http://schemas.openxmlformats.org/officeDocument/2006/relationships/image" Target="../media/image30.png"/><Relationship Id="rId10" Type="http://schemas.openxmlformats.org/officeDocument/2006/relationships/image" Target="../media/image35.png"/><Relationship Id="rId4" Type="http://schemas.openxmlformats.org/officeDocument/2006/relationships/image" Target="../media/image29.png"/><Relationship Id="rId9" Type="http://schemas.openxmlformats.org/officeDocument/2006/relationships/image" Target="../media/image34.png"/></Relationships>
</file>

<file path=ppt/slides/_rels/slide1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4.xml"/><Relationship Id="rId1" Type="http://schemas.openxmlformats.org/officeDocument/2006/relationships/slideLayout" Target="../slideLayouts/slideLayout23.xml"/></Relationships>
</file>

<file path=ppt/slides/_rels/slide1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5.xml"/><Relationship Id="rId1" Type="http://schemas.openxmlformats.org/officeDocument/2006/relationships/slideLayout" Target="../slideLayouts/slideLayout23.xml"/></Relationships>
</file>

<file path=ppt/slides/_rels/slide1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6.xml"/><Relationship Id="rId1" Type="http://schemas.openxmlformats.org/officeDocument/2006/relationships/slideLayout" Target="../slideLayouts/slideLayout23.xml"/></Relationships>
</file>

<file path=ppt/slides/_rels/slide1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7.xml"/><Relationship Id="rId1" Type="http://schemas.openxmlformats.org/officeDocument/2006/relationships/slideLayout" Target="../slideLayouts/slideLayout23.xml"/></Relationships>
</file>

<file path=ppt/slides/_rels/slide19.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38.jpeg"/><Relationship Id="rId7" Type="http://schemas.openxmlformats.org/officeDocument/2006/relationships/image" Target="../media/image32.png"/><Relationship Id="rId12" Type="http://schemas.openxmlformats.org/officeDocument/2006/relationships/image" Target="../media/image37.png"/><Relationship Id="rId2" Type="http://schemas.openxmlformats.org/officeDocument/2006/relationships/notesSlide" Target="../notesSlides/notesSlide18.xml"/><Relationship Id="rId1" Type="http://schemas.openxmlformats.org/officeDocument/2006/relationships/slideLayout" Target="../slideLayouts/slideLayout24.xml"/><Relationship Id="rId6" Type="http://schemas.openxmlformats.org/officeDocument/2006/relationships/image" Target="../media/image31.png"/><Relationship Id="rId11" Type="http://schemas.openxmlformats.org/officeDocument/2006/relationships/image" Target="../media/image36.png"/><Relationship Id="rId5" Type="http://schemas.openxmlformats.org/officeDocument/2006/relationships/image" Target="../media/image30.png"/><Relationship Id="rId10" Type="http://schemas.openxmlformats.org/officeDocument/2006/relationships/image" Target="../media/image35.png"/><Relationship Id="rId4" Type="http://schemas.openxmlformats.org/officeDocument/2006/relationships/image" Target="../media/image29.png"/><Relationship Id="rId9" Type="http://schemas.openxmlformats.org/officeDocument/2006/relationships/image" Target="../media/image34.png"/></Relationships>
</file>

<file path=ppt/slides/_rels/slide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xml"/><Relationship Id="rId1" Type="http://schemas.openxmlformats.org/officeDocument/2006/relationships/slideLayout" Target="../slideLayouts/slideLayout23.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chart" Target="../charts/chart1.xml"/><Relationship Id="rId1" Type="http://schemas.openxmlformats.org/officeDocument/2006/relationships/slideLayout" Target="../slideLayouts/slideLayout23.xml"/></Relationships>
</file>

<file path=ppt/slides/_rels/slide2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3.xml"/></Relationships>
</file>

<file path=ppt/slides/_rels/slide22.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38.jpeg"/><Relationship Id="rId7" Type="http://schemas.openxmlformats.org/officeDocument/2006/relationships/image" Target="../media/image32.png"/><Relationship Id="rId12" Type="http://schemas.openxmlformats.org/officeDocument/2006/relationships/image" Target="../media/image37.png"/><Relationship Id="rId2" Type="http://schemas.openxmlformats.org/officeDocument/2006/relationships/notesSlide" Target="../notesSlides/notesSlide19.xml"/><Relationship Id="rId1" Type="http://schemas.openxmlformats.org/officeDocument/2006/relationships/slideLayout" Target="../slideLayouts/slideLayout24.xml"/><Relationship Id="rId6" Type="http://schemas.openxmlformats.org/officeDocument/2006/relationships/image" Target="../media/image31.png"/><Relationship Id="rId11" Type="http://schemas.openxmlformats.org/officeDocument/2006/relationships/image" Target="../media/image36.png"/><Relationship Id="rId5" Type="http://schemas.openxmlformats.org/officeDocument/2006/relationships/image" Target="../media/image30.png"/><Relationship Id="rId10" Type="http://schemas.openxmlformats.org/officeDocument/2006/relationships/image" Target="../media/image35.png"/><Relationship Id="rId4" Type="http://schemas.openxmlformats.org/officeDocument/2006/relationships/image" Target="../media/image29.png"/><Relationship Id="rId9" Type="http://schemas.openxmlformats.org/officeDocument/2006/relationships/image" Target="../media/image34.png"/></Relationships>
</file>

<file path=ppt/slides/_rels/slide2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3.xml"/></Relationships>
</file>

<file path=ppt/slides/_rels/slide24.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image" Target="../media/image52.png"/><Relationship Id="rId2" Type="http://schemas.openxmlformats.org/officeDocument/2006/relationships/notesSlide" Target="../notesSlides/notesSlide20.xml"/><Relationship Id="rId1" Type="http://schemas.openxmlformats.org/officeDocument/2006/relationships/slideLayout" Target="../slideLayouts/slideLayout23.xml"/><Relationship Id="rId6" Type="http://schemas.openxmlformats.org/officeDocument/2006/relationships/image" Target="../media/image51.png"/><Relationship Id="rId5" Type="http://schemas.openxmlformats.org/officeDocument/2006/relationships/image" Target="../media/image34.png"/><Relationship Id="rId4" Type="http://schemas.openxmlformats.org/officeDocument/2006/relationships/image" Target="../media/image29.png"/></Relationships>
</file>

<file path=ppt/slides/_rels/slide25.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image" Target="../media/image17.png"/><Relationship Id="rId1"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xml"/><Relationship Id="rId1" Type="http://schemas.openxmlformats.org/officeDocument/2006/relationships/slideLayout" Target="../slideLayouts/slideLayout23.xml"/></Relationships>
</file>

<file path=ppt/slides/_rels/slide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23.xml"/></Relationships>
</file>

<file path=ppt/slides/_rels/slide5.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24.png"/><Relationship Id="rId7"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23.xml"/><Relationship Id="rId6" Type="http://schemas.openxmlformats.org/officeDocument/2006/relationships/image" Target="../media/image26.jpeg"/><Relationship Id="rId5" Type="http://schemas.microsoft.com/office/2007/relationships/hdphoto" Target="../media/hdphoto1.wdp"/><Relationship Id="rId10" Type="http://schemas.openxmlformats.org/officeDocument/2006/relationships/image" Target="../media/image28.png"/><Relationship Id="rId4" Type="http://schemas.openxmlformats.org/officeDocument/2006/relationships/image" Target="../media/image25.png"/><Relationship Id="rId9" Type="http://schemas.openxmlformats.org/officeDocument/2006/relationships/image" Target="../media/image27.png"/></Relationships>
</file>

<file path=ppt/slides/_rels/slide6.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32.png"/><Relationship Id="rId11" Type="http://schemas.openxmlformats.org/officeDocument/2006/relationships/image" Target="../media/image37.png"/><Relationship Id="rId5" Type="http://schemas.openxmlformats.org/officeDocument/2006/relationships/image" Target="../media/image31.png"/><Relationship Id="rId10" Type="http://schemas.openxmlformats.org/officeDocument/2006/relationships/image" Target="../media/image36.png"/><Relationship Id="rId4" Type="http://schemas.openxmlformats.org/officeDocument/2006/relationships/image" Target="../media/image30.png"/><Relationship Id="rId9" Type="http://schemas.openxmlformats.org/officeDocument/2006/relationships/image" Target="../media/image35.png"/></Relationships>
</file>

<file path=ppt/slides/_rels/slide7.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38.jpeg"/><Relationship Id="rId7" Type="http://schemas.openxmlformats.org/officeDocument/2006/relationships/image" Target="../media/image32.png"/><Relationship Id="rId12" Type="http://schemas.openxmlformats.org/officeDocument/2006/relationships/image" Target="../media/image37.png"/><Relationship Id="rId2" Type="http://schemas.openxmlformats.org/officeDocument/2006/relationships/notesSlide" Target="../notesSlides/notesSlide6.xml"/><Relationship Id="rId1" Type="http://schemas.openxmlformats.org/officeDocument/2006/relationships/slideLayout" Target="../slideLayouts/slideLayout24.xml"/><Relationship Id="rId6" Type="http://schemas.openxmlformats.org/officeDocument/2006/relationships/image" Target="../media/image31.png"/><Relationship Id="rId11" Type="http://schemas.openxmlformats.org/officeDocument/2006/relationships/image" Target="../media/image36.png"/><Relationship Id="rId5" Type="http://schemas.openxmlformats.org/officeDocument/2006/relationships/image" Target="../media/image30.png"/><Relationship Id="rId10" Type="http://schemas.openxmlformats.org/officeDocument/2006/relationships/image" Target="../media/image35.png"/><Relationship Id="rId4" Type="http://schemas.openxmlformats.org/officeDocument/2006/relationships/image" Target="../media/image29.png"/><Relationship Id="rId9" Type="http://schemas.openxmlformats.org/officeDocument/2006/relationships/image" Target="../media/image34.png"/></Relationships>
</file>

<file path=ppt/slides/_rels/slide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7.xml"/><Relationship Id="rId1" Type="http://schemas.openxmlformats.org/officeDocument/2006/relationships/slideLayout" Target="../slideLayouts/slideLayout23.xml"/><Relationship Id="rId5" Type="http://schemas.openxmlformats.org/officeDocument/2006/relationships/image" Target="../media/image41.png"/><Relationship Id="rId4" Type="http://schemas.openxmlformats.org/officeDocument/2006/relationships/image" Target="../media/image40.png"/></Relationships>
</file>

<file path=ppt/slides/_rels/slide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8.xml"/><Relationship Id="rId1" Type="http://schemas.openxmlformats.org/officeDocument/2006/relationships/slideLayout" Target="../slideLayouts/slideLayout2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p:cNvPicPr>
            <a:picLocks noChangeAspect="1"/>
          </p:cNvPicPr>
          <p:nvPr/>
        </p:nvPicPr>
        <p:blipFill>
          <a:blip r:embed="rId2" cstate="screen"/>
          <a:stretch>
            <a:fillRect/>
          </a:stretch>
        </p:blipFill>
        <p:spPr>
          <a:xfrm>
            <a:off x="10172367" y="-60007"/>
            <a:ext cx="768068" cy="2270658"/>
          </a:xfrm>
          <a:prstGeom prst="rect">
            <a:avLst/>
          </a:prstGeom>
        </p:spPr>
      </p:pic>
      <p:pic>
        <p:nvPicPr>
          <p:cNvPr id="20" name="图片 19"/>
          <p:cNvPicPr>
            <a:picLocks noChangeAspect="1"/>
          </p:cNvPicPr>
          <p:nvPr/>
        </p:nvPicPr>
        <p:blipFill>
          <a:blip r:embed="rId3" cstate="screen"/>
          <a:stretch>
            <a:fillRect/>
          </a:stretch>
        </p:blipFill>
        <p:spPr>
          <a:xfrm>
            <a:off x="10850336" y="-8939"/>
            <a:ext cx="753636" cy="1935930"/>
          </a:xfrm>
          <a:prstGeom prst="rect">
            <a:avLst/>
          </a:prstGeom>
        </p:spPr>
      </p:pic>
      <p:pic>
        <p:nvPicPr>
          <p:cNvPr id="22" name="图片 21"/>
          <p:cNvPicPr>
            <a:picLocks noChangeAspect="1"/>
          </p:cNvPicPr>
          <p:nvPr/>
        </p:nvPicPr>
        <p:blipFill>
          <a:blip r:embed="rId4" cstate="screen"/>
          <a:stretch>
            <a:fillRect/>
          </a:stretch>
        </p:blipFill>
        <p:spPr>
          <a:xfrm>
            <a:off x="472561" y="-53177"/>
            <a:ext cx="2113242" cy="3960336"/>
          </a:xfrm>
          <a:prstGeom prst="rect">
            <a:avLst/>
          </a:prstGeom>
        </p:spPr>
      </p:pic>
      <p:pic>
        <p:nvPicPr>
          <p:cNvPr id="4" name="图片 3"/>
          <p:cNvPicPr>
            <a:picLocks noChangeAspect="1"/>
          </p:cNvPicPr>
          <p:nvPr/>
        </p:nvPicPr>
        <p:blipFill>
          <a:blip r:embed="rId5" cstate="screen"/>
          <a:stretch>
            <a:fillRect/>
          </a:stretch>
        </p:blipFill>
        <p:spPr>
          <a:xfrm>
            <a:off x="4967360" y="1687221"/>
            <a:ext cx="2223477" cy="1670576"/>
          </a:xfrm>
          <a:prstGeom prst="rect">
            <a:avLst/>
          </a:prstGeom>
        </p:spPr>
      </p:pic>
      <p:sp>
        <p:nvSpPr>
          <p:cNvPr id="19" name="文本框 18"/>
          <p:cNvSpPr txBox="1"/>
          <p:nvPr/>
        </p:nvSpPr>
        <p:spPr>
          <a:xfrm>
            <a:off x="1918633" y="3147474"/>
            <a:ext cx="8320930" cy="2308324"/>
          </a:xfrm>
          <a:prstGeom prst="rect">
            <a:avLst/>
          </a:prstGeom>
          <a:noFill/>
        </p:spPr>
        <p:txBody>
          <a:bodyPr wrap="square" rtlCol="0">
            <a:spAutoFit/>
          </a:bodyPr>
          <a:lstStyle/>
          <a:p>
            <a:pPr algn="ctr">
              <a:lnSpc>
                <a:spcPct val="150000"/>
              </a:lnSpc>
            </a:pPr>
            <a:r>
              <a:rPr lang="zh-CN" altLang="en-US" sz="4800" b="1" dirty="0">
                <a:gradFill>
                  <a:gsLst>
                    <a:gs pos="0">
                      <a:srgbClr val="FFEDA1">
                        <a:lumMod val="96000"/>
                        <a:lumOff val="4000"/>
                      </a:srgbClr>
                    </a:gs>
                    <a:gs pos="100000">
                      <a:srgbClr val="7B593B">
                        <a:lumMod val="98000"/>
                      </a:srgbClr>
                    </a:gs>
                    <a:gs pos="83000">
                      <a:srgbClr val="FFCB4B"/>
                    </a:gs>
                  </a:gsLst>
                  <a:lin ang="5400000" scaled="1"/>
                </a:gra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实用年会庆典暨颁奖典礼</a:t>
            </a:r>
            <a:endParaRPr lang="en-US" altLang="zh-CN" sz="4800" b="1" dirty="0">
              <a:gradFill>
                <a:gsLst>
                  <a:gs pos="0">
                    <a:srgbClr val="FFEDA1">
                      <a:lumMod val="96000"/>
                      <a:lumOff val="4000"/>
                    </a:srgbClr>
                  </a:gs>
                  <a:gs pos="100000">
                    <a:srgbClr val="7B593B">
                      <a:lumMod val="98000"/>
                    </a:srgbClr>
                  </a:gs>
                  <a:gs pos="83000">
                    <a:srgbClr val="FFCB4B"/>
                  </a:gs>
                </a:gsLst>
                <a:lin ang="5400000" scaled="1"/>
              </a:gra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a:p>
            <a:pPr algn="ctr">
              <a:lnSpc>
                <a:spcPct val="150000"/>
              </a:lnSpc>
            </a:pPr>
            <a:r>
              <a:rPr lang="zh-CN" altLang="en-US" sz="4800" b="1" dirty="0">
                <a:gradFill>
                  <a:gsLst>
                    <a:gs pos="0">
                      <a:srgbClr val="FFEDA1">
                        <a:lumMod val="96000"/>
                        <a:lumOff val="4000"/>
                      </a:srgbClr>
                    </a:gs>
                    <a:gs pos="100000">
                      <a:srgbClr val="7B593B">
                        <a:lumMod val="98000"/>
                      </a:srgbClr>
                    </a:gs>
                    <a:gs pos="83000">
                      <a:srgbClr val="FFCB4B"/>
                    </a:gs>
                  </a:gsLst>
                  <a:lin ang="5400000" scaled="1"/>
                </a:gra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通</a:t>
            </a:r>
            <a:r>
              <a:rPr lang="zh-CN" altLang="en-US" sz="4800" b="1" dirty="0" smtClean="0">
                <a:gradFill>
                  <a:gsLst>
                    <a:gs pos="0">
                      <a:srgbClr val="FFEDA1">
                        <a:lumMod val="96000"/>
                        <a:lumOff val="4000"/>
                      </a:srgbClr>
                    </a:gs>
                    <a:gs pos="100000">
                      <a:srgbClr val="7B593B">
                        <a:lumMod val="98000"/>
                      </a:srgbClr>
                    </a:gs>
                    <a:gs pos="83000">
                      <a:srgbClr val="FFCB4B"/>
                    </a:gs>
                  </a:gsLst>
                  <a:lin ang="5400000" scaled="1"/>
                </a:gra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用庆典</a:t>
            </a:r>
            <a:r>
              <a:rPr lang="en-US" altLang="zh-CN" sz="4800" b="1" dirty="0" smtClean="0">
                <a:gradFill>
                  <a:gsLst>
                    <a:gs pos="0">
                      <a:srgbClr val="FFEDA1">
                        <a:lumMod val="96000"/>
                        <a:lumOff val="4000"/>
                      </a:srgbClr>
                    </a:gs>
                    <a:gs pos="100000">
                      <a:srgbClr val="7B593B">
                        <a:lumMod val="98000"/>
                      </a:srgbClr>
                    </a:gs>
                    <a:gs pos="83000">
                      <a:srgbClr val="FFCB4B"/>
                    </a:gs>
                  </a:gsLst>
                  <a:lin ang="5400000" scaled="1"/>
                </a:gra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PPT</a:t>
            </a:r>
            <a:r>
              <a:rPr lang="zh-CN" altLang="en-US" sz="4800" b="1" dirty="0" smtClean="0">
                <a:gradFill>
                  <a:gsLst>
                    <a:gs pos="0">
                      <a:srgbClr val="FFEDA1">
                        <a:lumMod val="96000"/>
                        <a:lumOff val="4000"/>
                      </a:srgbClr>
                    </a:gs>
                    <a:gs pos="100000">
                      <a:srgbClr val="7B593B">
                        <a:lumMod val="98000"/>
                      </a:srgbClr>
                    </a:gs>
                    <a:gs pos="83000">
                      <a:srgbClr val="FFCB4B"/>
                    </a:gs>
                  </a:gsLst>
                  <a:lin ang="5400000" scaled="1"/>
                </a:gra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模</a:t>
            </a:r>
            <a:r>
              <a:rPr lang="zh-CN" altLang="en-US" sz="4800" b="1" dirty="0">
                <a:gradFill>
                  <a:gsLst>
                    <a:gs pos="0">
                      <a:srgbClr val="FFEDA1">
                        <a:lumMod val="96000"/>
                        <a:lumOff val="4000"/>
                      </a:srgbClr>
                    </a:gs>
                    <a:gs pos="100000">
                      <a:srgbClr val="7B593B">
                        <a:lumMod val="98000"/>
                      </a:srgbClr>
                    </a:gs>
                    <a:gs pos="83000">
                      <a:srgbClr val="FFCB4B"/>
                    </a:gs>
                  </a:gsLst>
                  <a:lin ang="5400000" scaled="1"/>
                </a:gra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板</a:t>
            </a:r>
          </a:p>
        </p:txBody>
      </p:sp>
      <p:grpSp>
        <p:nvGrpSpPr>
          <p:cNvPr id="12" name="组合 11"/>
          <p:cNvGrpSpPr/>
          <p:nvPr/>
        </p:nvGrpSpPr>
        <p:grpSpPr>
          <a:xfrm>
            <a:off x="-13502" y="3184555"/>
            <a:ext cx="12210008" cy="3682303"/>
            <a:chOff x="-13502" y="3184555"/>
            <a:chExt cx="12210008" cy="3682303"/>
          </a:xfrm>
        </p:grpSpPr>
        <p:pic>
          <p:nvPicPr>
            <p:cNvPr id="28" name="图片 27"/>
            <p:cNvPicPr>
              <a:picLocks noChangeAspect="1"/>
            </p:cNvPicPr>
            <p:nvPr/>
          </p:nvPicPr>
          <p:blipFill>
            <a:blip r:embed="rId6" cstate="email"/>
            <a:stretch>
              <a:fillRect/>
            </a:stretch>
          </p:blipFill>
          <p:spPr>
            <a:xfrm>
              <a:off x="-13502" y="4016266"/>
              <a:ext cx="12192000" cy="2850592"/>
            </a:xfrm>
            <a:prstGeom prst="rect">
              <a:avLst/>
            </a:prstGeom>
          </p:spPr>
        </p:pic>
        <p:pic>
          <p:nvPicPr>
            <p:cNvPr id="10" name="图片 9"/>
            <p:cNvPicPr>
              <a:picLocks noChangeAspect="1"/>
            </p:cNvPicPr>
            <p:nvPr/>
          </p:nvPicPr>
          <p:blipFill>
            <a:blip r:embed="rId7"/>
            <a:stretch>
              <a:fillRect/>
            </a:stretch>
          </p:blipFill>
          <p:spPr>
            <a:xfrm>
              <a:off x="7416828" y="3184555"/>
              <a:ext cx="4779678" cy="3682303"/>
            </a:xfrm>
            <a:prstGeom prst="rect">
              <a:avLst/>
            </a:prstGeom>
          </p:spPr>
        </p:pic>
      </p:gr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advClick="0" advTm="5000">
        <p15:prstTrans prst="curtains"/>
      </p:transition>
    </mc:Choice>
    <mc:Fallback xmlns="">
      <p:transition spd="slow"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nodeType="after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1000"/>
                                        <p:tgtEl>
                                          <p:spTgt spid="18"/>
                                        </p:tgtEl>
                                      </p:cBhvr>
                                    </p:animEffect>
                                    <p:anim calcmode="lin" valueType="num">
                                      <p:cBhvr>
                                        <p:cTn id="14" dur="1000" fill="hold"/>
                                        <p:tgtEl>
                                          <p:spTgt spid="18"/>
                                        </p:tgtEl>
                                        <p:attrNameLst>
                                          <p:attrName>ppt_x</p:attrName>
                                        </p:attrNameLst>
                                      </p:cBhvr>
                                      <p:tavLst>
                                        <p:tav tm="0">
                                          <p:val>
                                            <p:strVal val="#ppt_x"/>
                                          </p:val>
                                        </p:tav>
                                        <p:tav tm="100000">
                                          <p:val>
                                            <p:strVal val="#ppt_x"/>
                                          </p:val>
                                        </p:tav>
                                      </p:tavLst>
                                    </p:anim>
                                    <p:anim calcmode="lin" valueType="num">
                                      <p:cBhvr>
                                        <p:cTn id="15" dur="1000" fill="hold"/>
                                        <p:tgtEl>
                                          <p:spTgt spid="18"/>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7" presetClass="entr" presetSubtype="0" fill="hold" nodeType="after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fade">
                                      <p:cBhvr>
                                        <p:cTn id="19" dur="1000"/>
                                        <p:tgtEl>
                                          <p:spTgt spid="20"/>
                                        </p:tgtEl>
                                      </p:cBhvr>
                                    </p:animEffect>
                                    <p:anim calcmode="lin" valueType="num">
                                      <p:cBhvr>
                                        <p:cTn id="20" dur="1000" fill="hold"/>
                                        <p:tgtEl>
                                          <p:spTgt spid="20"/>
                                        </p:tgtEl>
                                        <p:attrNameLst>
                                          <p:attrName>ppt_x</p:attrName>
                                        </p:attrNameLst>
                                      </p:cBhvr>
                                      <p:tavLst>
                                        <p:tav tm="0">
                                          <p:val>
                                            <p:strVal val="#ppt_x"/>
                                          </p:val>
                                        </p:tav>
                                        <p:tav tm="100000">
                                          <p:val>
                                            <p:strVal val="#ppt_x"/>
                                          </p:val>
                                        </p:tav>
                                      </p:tavLst>
                                    </p:anim>
                                    <p:anim calcmode="lin" valueType="num">
                                      <p:cBhvr>
                                        <p:cTn id="21" dur="1000" fill="hold"/>
                                        <p:tgtEl>
                                          <p:spTgt spid="20"/>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1000"/>
                                        <p:tgtEl>
                                          <p:spTgt spid="12"/>
                                        </p:tgtEl>
                                      </p:cBhvr>
                                    </p:animEffect>
                                    <p:anim calcmode="lin" valueType="num">
                                      <p:cBhvr>
                                        <p:cTn id="25" dur="1000" fill="hold"/>
                                        <p:tgtEl>
                                          <p:spTgt spid="12"/>
                                        </p:tgtEl>
                                        <p:attrNameLst>
                                          <p:attrName>ppt_x</p:attrName>
                                        </p:attrNameLst>
                                      </p:cBhvr>
                                      <p:tavLst>
                                        <p:tav tm="0">
                                          <p:val>
                                            <p:strVal val="#ppt_x"/>
                                          </p:val>
                                        </p:tav>
                                        <p:tav tm="100000">
                                          <p:val>
                                            <p:strVal val="#ppt_x"/>
                                          </p:val>
                                        </p:tav>
                                      </p:tavLst>
                                    </p:anim>
                                    <p:anim calcmode="lin" valueType="num">
                                      <p:cBhvr>
                                        <p:cTn id="26" dur="1000" fill="hold"/>
                                        <p:tgtEl>
                                          <p:spTgt spid="12"/>
                                        </p:tgtEl>
                                        <p:attrNameLst>
                                          <p:attrName>ppt_y</p:attrName>
                                        </p:attrNameLst>
                                      </p:cBhvr>
                                      <p:tavLst>
                                        <p:tav tm="0">
                                          <p:val>
                                            <p:strVal val="#ppt_y+.1"/>
                                          </p:val>
                                        </p:tav>
                                        <p:tav tm="100000">
                                          <p:val>
                                            <p:strVal val="#ppt_y"/>
                                          </p:val>
                                        </p:tav>
                                      </p:tavLst>
                                    </p:anim>
                                  </p:childTnLst>
                                </p:cTn>
                              </p:par>
                            </p:childTnLst>
                          </p:cTn>
                        </p:par>
                        <p:par>
                          <p:cTn id="27" fill="hold">
                            <p:stCondLst>
                              <p:cond delay="3000"/>
                            </p:stCondLst>
                            <p:childTnLst>
                              <p:par>
                                <p:cTn id="28" presetID="10" presetClass="entr" presetSubtype="0" fill="hold" nodeType="after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fade">
                                      <p:cBhvr>
                                        <p:cTn id="30" dur="500"/>
                                        <p:tgtEl>
                                          <p:spTgt spid="4"/>
                                        </p:tgtEl>
                                      </p:cBhvr>
                                    </p:animEffect>
                                  </p:childTnLst>
                                </p:cTn>
                              </p:par>
                            </p:childTnLst>
                          </p:cTn>
                        </p:par>
                        <p:par>
                          <p:cTn id="31" fill="hold">
                            <p:stCondLst>
                              <p:cond delay="3500"/>
                            </p:stCondLst>
                            <p:childTnLst>
                              <p:par>
                                <p:cTn id="32" presetID="37" presetClass="entr" presetSubtype="0" fill="hold" grpId="0" nodeType="after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fade">
                                      <p:cBhvr>
                                        <p:cTn id="34" dur="1000"/>
                                        <p:tgtEl>
                                          <p:spTgt spid="19"/>
                                        </p:tgtEl>
                                      </p:cBhvr>
                                    </p:animEffect>
                                    <p:anim calcmode="lin" valueType="num">
                                      <p:cBhvr>
                                        <p:cTn id="35" dur="1000" fill="hold"/>
                                        <p:tgtEl>
                                          <p:spTgt spid="19"/>
                                        </p:tgtEl>
                                        <p:attrNameLst>
                                          <p:attrName>ppt_x</p:attrName>
                                        </p:attrNameLst>
                                      </p:cBhvr>
                                      <p:tavLst>
                                        <p:tav tm="0">
                                          <p:val>
                                            <p:strVal val="#ppt_x"/>
                                          </p:val>
                                        </p:tav>
                                        <p:tav tm="100000">
                                          <p:val>
                                            <p:strVal val="#ppt_x"/>
                                          </p:val>
                                        </p:tav>
                                      </p:tavLst>
                                    </p:anim>
                                    <p:anim calcmode="lin" valueType="num">
                                      <p:cBhvr>
                                        <p:cTn id="36" dur="900" decel="100000" fill="hold"/>
                                        <p:tgtEl>
                                          <p:spTgt spid="19"/>
                                        </p:tgtEl>
                                        <p:attrNameLst>
                                          <p:attrName>ppt_y</p:attrName>
                                        </p:attrNameLst>
                                      </p:cBhvr>
                                      <p:tavLst>
                                        <p:tav tm="0">
                                          <p:val>
                                            <p:strVal val="#ppt_y+1"/>
                                          </p:val>
                                        </p:tav>
                                        <p:tav tm="100000">
                                          <p:val>
                                            <p:strVal val="#ppt_y-.03"/>
                                          </p:val>
                                        </p:tav>
                                      </p:tavLst>
                                    </p:anim>
                                    <p:anim calcmode="lin" valueType="num">
                                      <p:cBhvr>
                                        <p:cTn id="37" dur="100" accel="100000" fill="hold">
                                          <p:stCondLst>
                                            <p:cond delay="900"/>
                                          </p:stCondLst>
                                        </p:cTn>
                                        <p:tgtEl>
                                          <p:spTgt spid="19"/>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 name="图片 57"/>
          <p:cNvPicPr>
            <a:picLocks noChangeAspect="1"/>
          </p:cNvPicPr>
          <p:nvPr/>
        </p:nvPicPr>
        <p:blipFill>
          <a:blip r:embed="rId3" cstate="print"/>
          <a:stretch>
            <a:fillRect/>
          </a:stretch>
        </p:blipFill>
        <p:spPr bwMode="auto">
          <a:xfrm>
            <a:off x="81071" y="3118602"/>
            <a:ext cx="3915683" cy="3692148"/>
          </a:xfrm>
          <a:prstGeom prst="rect">
            <a:avLst/>
          </a:prstGeom>
          <a:noFill/>
          <a:ln w="9525">
            <a:noFill/>
            <a:miter lim="800000"/>
            <a:headEnd/>
            <a:tailEnd/>
          </a:ln>
        </p:spPr>
      </p:pic>
      <p:pic>
        <p:nvPicPr>
          <p:cNvPr id="1026" name="Picture 2"/>
          <p:cNvPicPr>
            <a:picLocks noChangeAspect="1" noChangeArrowheads="1"/>
          </p:cNvPicPr>
          <p:nvPr/>
        </p:nvPicPr>
        <p:blipFill>
          <a:blip r:embed="rId4" cstate="screen"/>
          <a:stretch>
            <a:fillRect/>
          </a:stretch>
        </p:blipFill>
        <p:spPr bwMode="auto">
          <a:xfrm flipH="1">
            <a:off x="3996754" y="2205516"/>
            <a:ext cx="4426336" cy="2950889"/>
          </a:xfrm>
          <a:prstGeom prst="roundRect">
            <a:avLst>
              <a:gd name="adj" fmla="val 0"/>
            </a:avLst>
          </a:prstGeom>
          <a:solidFill>
            <a:srgbClr val="FFFFFF">
              <a:shade val="85000"/>
            </a:srgbClr>
          </a:solidFill>
          <a:ln>
            <a:noFill/>
          </a:ln>
          <a:effectLst>
            <a:reflection blurRad="12700" stA="38000" endPos="28000" dist="5000" dir="5400000" sy="-100000" algn="bl" rotWithShape="0"/>
          </a:effectLst>
        </p:spPr>
      </p:pic>
      <p:sp>
        <p:nvSpPr>
          <p:cNvPr id="10" name="矩形 9"/>
          <p:cNvSpPr/>
          <p:nvPr/>
        </p:nvSpPr>
        <p:spPr>
          <a:xfrm>
            <a:off x="0" y="1143508"/>
            <a:ext cx="12192000" cy="923330"/>
          </a:xfrm>
          <a:prstGeom prst="rect">
            <a:avLst/>
          </a:prstGeom>
          <a:noFill/>
        </p:spPr>
        <p:txBody>
          <a:bodyPr wrap="square" rtlCol="0">
            <a:spAutoFit/>
          </a:bodyPr>
          <a:lstStyle/>
          <a:p>
            <a:pPr algn="ctr"/>
            <a:r>
              <a:rPr lang="zh-CN" altLang="en-US" sz="5400" b="1" dirty="0">
                <a:gradFill>
                  <a:gsLst>
                    <a:gs pos="0">
                      <a:srgbClr val="FFEDA1">
                        <a:lumMod val="96000"/>
                        <a:lumOff val="4000"/>
                      </a:srgbClr>
                    </a:gs>
                    <a:gs pos="100000">
                      <a:srgbClr val="7B593B">
                        <a:lumMod val="98000"/>
                      </a:srgbClr>
                    </a:gs>
                    <a:gs pos="83000">
                      <a:srgbClr val="FFCB4B"/>
                    </a:gs>
                  </a:gsLst>
                  <a:lin ang="5400000" scaled="1"/>
                </a:gra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最佳团队奖：物流二队</a:t>
            </a:r>
          </a:p>
        </p:txBody>
      </p:sp>
    </p:spTree>
  </p:cSld>
  <p:clrMapOvr>
    <a:masterClrMapping/>
  </p:clrMapOvr>
  <mc:AlternateContent xmlns:mc="http://schemas.openxmlformats.org/markup-compatibility/2006" xmlns:p14="http://schemas.microsoft.com/office/powerpoint/2010/main">
    <mc:Choice Requires="p14">
      <p:transition spd="slow" p14:dur="1500" advClick="0" advTm="5000">
        <p:random/>
      </p:transition>
    </mc:Choice>
    <mc:Fallback xmlns="">
      <p:transition spd="slow" advClick="0" advTm="5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32" fill="hold" nodeType="withEffect">
                                  <p:stCondLst>
                                    <p:cond delay="0"/>
                                  </p:stCondLst>
                                  <p:childTnLst>
                                    <p:set>
                                      <p:cBhvr>
                                        <p:cTn id="6" dur="1" fill="hold">
                                          <p:stCondLst>
                                            <p:cond delay="0"/>
                                          </p:stCondLst>
                                        </p:cTn>
                                        <p:tgtEl>
                                          <p:spTgt spid="58"/>
                                        </p:tgtEl>
                                        <p:attrNameLst>
                                          <p:attrName>style.visibility</p:attrName>
                                        </p:attrNameLst>
                                      </p:cBhvr>
                                      <p:to>
                                        <p:strVal val="visible"/>
                                      </p:to>
                                    </p:set>
                                    <p:anim calcmode="lin" valueType="num">
                                      <p:cBhvr>
                                        <p:cTn id="7" dur="2000" fill="hold"/>
                                        <p:tgtEl>
                                          <p:spTgt spid="58"/>
                                        </p:tgtEl>
                                        <p:attrNameLst>
                                          <p:attrName>ppt_w</p:attrName>
                                        </p:attrNameLst>
                                      </p:cBhvr>
                                      <p:tavLst>
                                        <p:tav tm="0">
                                          <p:val>
                                            <p:strVal val="4*#ppt_w"/>
                                          </p:val>
                                        </p:tav>
                                        <p:tav tm="100000">
                                          <p:val>
                                            <p:strVal val="#ppt_w"/>
                                          </p:val>
                                        </p:tav>
                                      </p:tavLst>
                                    </p:anim>
                                    <p:anim calcmode="lin" valueType="num">
                                      <p:cBhvr>
                                        <p:cTn id="8" dur="2000" fill="hold"/>
                                        <p:tgtEl>
                                          <p:spTgt spid="58"/>
                                        </p:tgtEl>
                                        <p:attrNameLst>
                                          <p:attrName>ppt_h</p:attrName>
                                        </p:attrNameLst>
                                      </p:cBhvr>
                                      <p:tavLst>
                                        <p:tav tm="0">
                                          <p:val>
                                            <p:strVal val="4*#ppt_h"/>
                                          </p:val>
                                        </p:tav>
                                        <p:tav tm="100000">
                                          <p:val>
                                            <p:strVal val="#ppt_h"/>
                                          </p:val>
                                        </p:tav>
                                      </p:tavLst>
                                    </p:anim>
                                  </p:childTnLst>
                                </p:cTn>
                              </p:par>
                              <p:par>
                                <p:cTn id="9" presetID="10" presetClass="entr" presetSubtype="0" fill="hold" nodeType="withEffect">
                                  <p:stCondLst>
                                    <p:cond delay="0"/>
                                  </p:stCondLst>
                                  <p:childTnLst>
                                    <p:set>
                                      <p:cBhvr>
                                        <p:cTn id="10" dur="1" fill="hold">
                                          <p:stCondLst>
                                            <p:cond delay="0"/>
                                          </p:stCondLst>
                                        </p:cTn>
                                        <p:tgtEl>
                                          <p:spTgt spid="58"/>
                                        </p:tgtEl>
                                        <p:attrNameLst>
                                          <p:attrName>style.visibility</p:attrName>
                                        </p:attrNameLst>
                                      </p:cBhvr>
                                      <p:to>
                                        <p:strVal val="visible"/>
                                      </p:to>
                                    </p:set>
                                    <p:animEffect transition="in" filter="fade">
                                      <p:cBhvr>
                                        <p:cTn id="11" dur="1500"/>
                                        <p:tgtEl>
                                          <p:spTgt spid="58"/>
                                        </p:tgtEl>
                                      </p:cBhvr>
                                    </p:animEffect>
                                  </p:childTnLst>
                                </p:cTn>
                              </p:par>
                              <p:par>
                                <p:cTn id="12" presetID="42" presetClass="path" presetSubtype="0" accel="50000" decel="50000" fill="hold" nodeType="withEffect">
                                  <p:stCondLst>
                                    <p:cond delay="0"/>
                                  </p:stCondLst>
                                  <p:childTnLst>
                                    <p:animMotion origin="layout" path="M 0.38971 -0.30578 L 2.5E-6 -2.59259E-6 " pathEditMode="relative" rAng="0" ptsTypes="AA">
                                      <p:cBhvr>
                                        <p:cTn id="13" dur="2000" fill="hold"/>
                                        <p:tgtEl>
                                          <p:spTgt spid="58"/>
                                        </p:tgtEl>
                                        <p:attrNameLst>
                                          <p:attrName>ppt_x</p:attrName>
                                          <p:attrName>ppt_y</p:attrName>
                                        </p:attrNameLst>
                                      </p:cBhvr>
                                      <p:rCtr x="-19492" y="15278"/>
                                    </p:animMotion>
                                  </p:childTnLst>
                                </p:cTn>
                              </p:par>
                              <p:par>
                                <p:cTn id="14" presetID="22" presetClass="entr" presetSubtype="8"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wipe(left)">
                                      <p:cBhvr>
                                        <p:cTn id="16" dur="600"/>
                                        <p:tgtEl>
                                          <p:spTgt spid="10"/>
                                        </p:tgtEl>
                                      </p:cBhvr>
                                    </p:animEffect>
                                  </p:childTnLst>
                                </p:cTn>
                              </p:par>
                              <p:par>
                                <p:cTn id="17" presetID="42" presetClass="entr" presetSubtype="0" fill="hold" nodeType="withEffect">
                                  <p:stCondLst>
                                    <p:cond delay="3300"/>
                                  </p:stCondLst>
                                  <p:childTnLst>
                                    <p:set>
                                      <p:cBhvr>
                                        <p:cTn id="18" dur="1" fill="hold">
                                          <p:stCondLst>
                                            <p:cond delay="0"/>
                                          </p:stCondLst>
                                        </p:cTn>
                                        <p:tgtEl>
                                          <p:spTgt spid="1026"/>
                                        </p:tgtEl>
                                        <p:attrNameLst>
                                          <p:attrName>style.visibility</p:attrName>
                                        </p:attrNameLst>
                                      </p:cBhvr>
                                      <p:to>
                                        <p:strVal val="visible"/>
                                      </p:to>
                                    </p:set>
                                    <p:animEffect transition="in" filter="fade">
                                      <p:cBhvr>
                                        <p:cTn id="19" dur="1000"/>
                                        <p:tgtEl>
                                          <p:spTgt spid="1026"/>
                                        </p:tgtEl>
                                      </p:cBhvr>
                                    </p:animEffect>
                                    <p:anim calcmode="lin" valueType="num">
                                      <p:cBhvr>
                                        <p:cTn id="20" dur="1000" fill="hold"/>
                                        <p:tgtEl>
                                          <p:spTgt spid="1026"/>
                                        </p:tgtEl>
                                        <p:attrNameLst>
                                          <p:attrName>ppt_x</p:attrName>
                                        </p:attrNameLst>
                                      </p:cBhvr>
                                      <p:tavLst>
                                        <p:tav tm="0">
                                          <p:val>
                                            <p:strVal val="#ppt_x"/>
                                          </p:val>
                                        </p:tav>
                                        <p:tav tm="100000">
                                          <p:val>
                                            <p:strVal val="#ppt_x"/>
                                          </p:val>
                                        </p:tav>
                                      </p:tavLst>
                                    </p:anim>
                                    <p:anim calcmode="lin" valueType="num">
                                      <p:cBhvr>
                                        <p:cTn id="21"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 name="矩形 88"/>
          <p:cNvSpPr/>
          <p:nvPr/>
        </p:nvSpPr>
        <p:spPr>
          <a:xfrm>
            <a:off x="2118046" y="2094778"/>
            <a:ext cx="7767966" cy="1107996"/>
          </a:xfrm>
          <a:prstGeom prst="rect">
            <a:avLst/>
          </a:prstGeom>
          <a:noFill/>
        </p:spPr>
        <p:txBody>
          <a:bodyPr wrap="square" rtlCol="0">
            <a:spAutoFit/>
          </a:bodyPr>
          <a:lstStyle/>
          <a:p>
            <a:pPr algn="ctr"/>
            <a:r>
              <a:rPr lang="zh-CN" altLang="en-US" sz="4000" b="1" dirty="0">
                <a:gradFill>
                  <a:gsLst>
                    <a:gs pos="0">
                      <a:srgbClr val="FFEDA1">
                        <a:lumMod val="96000"/>
                        <a:lumOff val="4000"/>
                      </a:srgbClr>
                    </a:gs>
                    <a:gs pos="100000">
                      <a:srgbClr val="7B593B">
                        <a:lumMod val="98000"/>
                      </a:srgbClr>
                    </a:gs>
                    <a:gs pos="83000">
                      <a:srgbClr val="FFCB4B"/>
                    </a:gs>
                  </a:gsLst>
                  <a:lin ang="5400000" scaled="1"/>
                </a:gra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第</a:t>
            </a:r>
            <a:r>
              <a:rPr lang="en-US" altLang="zh-CN" sz="4000" b="1" dirty="0">
                <a:gradFill>
                  <a:gsLst>
                    <a:gs pos="0">
                      <a:srgbClr val="FFEDA1">
                        <a:lumMod val="96000"/>
                        <a:lumOff val="4000"/>
                      </a:srgbClr>
                    </a:gs>
                    <a:gs pos="100000">
                      <a:srgbClr val="7B593B">
                        <a:lumMod val="98000"/>
                      </a:srgbClr>
                    </a:gs>
                    <a:gs pos="83000">
                      <a:srgbClr val="FFCB4B"/>
                    </a:gs>
                  </a:gsLst>
                  <a:lin ang="5400000" scaled="1"/>
                </a:gra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2</a:t>
            </a:r>
            <a:r>
              <a:rPr lang="zh-CN" altLang="en-US" sz="4000" b="1" dirty="0">
                <a:gradFill>
                  <a:gsLst>
                    <a:gs pos="0">
                      <a:srgbClr val="FFEDA1">
                        <a:lumMod val="96000"/>
                        <a:lumOff val="4000"/>
                      </a:srgbClr>
                    </a:gs>
                    <a:gs pos="100000">
                      <a:srgbClr val="7B593B">
                        <a:lumMod val="98000"/>
                      </a:srgbClr>
                    </a:gs>
                    <a:gs pos="83000">
                      <a:srgbClr val="FFCB4B"/>
                    </a:gs>
                  </a:gsLst>
                  <a:lin ang="5400000" scaled="1"/>
                </a:gra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组奖项    </a:t>
            </a:r>
            <a:r>
              <a:rPr lang="zh-CN" altLang="en-US" sz="6600" b="1" dirty="0">
                <a:gradFill>
                  <a:gsLst>
                    <a:gs pos="0">
                      <a:srgbClr val="FFEDA1">
                        <a:lumMod val="96000"/>
                        <a:lumOff val="4000"/>
                      </a:srgbClr>
                    </a:gs>
                    <a:gs pos="100000">
                      <a:srgbClr val="7B593B">
                        <a:lumMod val="98000"/>
                      </a:srgbClr>
                    </a:gs>
                    <a:gs pos="83000">
                      <a:srgbClr val="FFCB4B"/>
                    </a:gs>
                  </a:gsLst>
                  <a:lin ang="5400000" scaled="1"/>
                </a:gra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最佳员工奖</a:t>
            </a:r>
            <a:endParaRPr lang="zh-CN" altLang="en-US" sz="4000" b="1" dirty="0">
              <a:gradFill>
                <a:gsLst>
                  <a:gs pos="0">
                    <a:srgbClr val="FFEDA1">
                      <a:lumMod val="96000"/>
                      <a:lumOff val="4000"/>
                    </a:srgbClr>
                  </a:gs>
                  <a:gs pos="100000">
                    <a:srgbClr val="7B593B">
                      <a:lumMod val="98000"/>
                    </a:srgbClr>
                  </a:gs>
                  <a:gs pos="83000">
                    <a:srgbClr val="FFCB4B"/>
                  </a:gs>
                </a:gsLst>
                <a:lin ang="5400000" scaled="1"/>
              </a:gra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2" name="矩形 1"/>
          <p:cNvSpPr/>
          <p:nvPr/>
        </p:nvSpPr>
        <p:spPr>
          <a:xfrm>
            <a:off x="1536380" y="3366386"/>
            <a:ext cx="9533855" cy="1289905"/>
          </a:xfrm>
          <a:prstGeom prst="rect">
            <a:avLst/>
          </a:prstGeom>
        </p:spPr>
        <p:txBody>
          <a:bodyPr wrap="square">
            <a:spAutoFit/>
          </a:bodyPr>
          <a:lstStyle/>
          <a:p>
            <a:pPr defTabSz="1170940">
              <a:lnSpc>
                <a:spcPct val="150000"/>
              </a:lnSpc>
              <a:spcAft>
                <a:spcPts val="1540"/>
              </a:spcAft>
              <a:defRPr/>
            </a:pPr>
            <a:r>
              <a:rPr lang="zh-CN" altLang="en-US" dirty="0">
                <a:solidFill>
                  <a:srgbClr val="FFFFCC"/>
                </a:solidFill>
                <a:latin typeface="微软雅黑" panose="020B0503020204020204" pitchFamily="34" charset="-122"/>
                <a:ea typeface="微软雅黑" panose="020B0503020204020204" pitchFamily="34" charset="-122"/>
              </a:rPr>
              <a:t>努力工作，积极奋进，把公司任务完成到最好，充分完成了公司安排和要求发工作，把工作做到最棒，此奖项是实至名归！努力工作，积极奋进，把公司任务完成到最好，充分完成了公司安排和要求发工作，把工作做到最棒，此奖项是实至名归！</a:t>
            </a:r>
          </a:p>
        </p:txBody>
      </p:sp>
      <p:pic>
        <p:nvPicPr>
          <p:cNvPr id="7" name="Picture 3" descr="C:\Users\PC\Desktop\zqq\rtrtr_0003_-----1------7.png"/>
          <p:cNvPicPr>
            <a:picLocks noChangeAspect="1" noChangeArrowheads="1"/>
          </p:cNvPicPr>
          <p:nvPr/>
        </p:nvPicPr>
        <p:blipFill>
          <a:blip r:embed="rId3" cstate="print"/>
          <a:srcRect/>
          <a:stretch>
            <a:fillRect/>
          </a:stretch>
        </p:blipFill>
        <p:spPr bwMode="auto">
          <a:xfrm>
            <a:off x="-1353204" y="-635466"/>
            <a:ext cx="7011165" cy="3136349"/>
          </a:xfrm>
          <a:prstGeom prst="rect">
            <a:avLst/>
          </a:prstGeom>
          <a:noFill/>
          <a:effectLst>
            <a:outerShdw blurRad="101600" dist="63500" dir="5400000" algn="t" rotWithShape="0">
              <a:prstClr val="black">
                <a:alpha val="48000"/>
              </a:prstClr>
            </a:outerShdw>
          </a:effectLst>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500" advClick="0" advTm="5000">
        <p:random/>
      </p:transition>
    </mc:Choice>
    <mc:Fallback xmlns="">
      <p:transition spd="slow" advClick="0" advTm="5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22" presetClass="entr" presetSubtype="8" fill="hold" grpId="0" nodeType="withEffect">
                                  <p:stCondLst>
                                    <p:cond delay="2000"/>
                                  </p:stCondLst>
                                  <p:childTnLst>
                                    <p:set>
                                      <p:cBhvr>
                                        <p:cTn id="11" dur="1" fill="hold">
                                          <p:stCondLst>
                                            <p:cond delay="0"/>
                                          </p:stCondLst>
                                        </p:cTn>
                                        <p:tgtEl>
                                          <p:spTgt spid="89"/>
                                        </p:tgtEl>
                                        <p:attrNameLst>
                                          <p:attrName>style.visibility</p:attrName>
                                        </p:attrNameLst>
                                      </p:cBhvr>
                                      <p:to>
                                        <p:strVal val="visible"/>
                                      </p:to>
                                    </p:set>
                                    <p:animEffect transition="in" filter="wipe(left)">
                                      <p:cBhvr>
                                        <p:cTn id="12" dur="600"/>
                                        <p:tgtEl>
                                          <p:spTgt spid="89"/>
                                        </p:tgtEl>
                                      </p:cBhvr>
                                    </p:animEffect>
                                  </p:childTnLst>
                                </p:cTn>
                              </p:par>
                            </p:childTnLst>
                          </p:cTn>
                        </p:par>
                        <p:par>
                          <p:cTn id="13" fill="hold">
                            <p:stCondLst>
                              <p:cond delay="1000"/>
                            </p:stCondLst>
                            <p:childTnLst>
                              <p:par>
                                <p:cTn id="14" presetID="14" presetClass="entr" presetSubtype="10" fill="hold" grpId="0" nodeType="after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randombar(horizontal)">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 grpId="0"/>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 name="图片 57"/>
          <p:cNvPicPr>
            <a:picLocks noChangeAspect="1"/>
          </p:cNvPicPr>
          <p:nvPr/>
        </p:nvPicPr>
        <p:blipFill>
          <a:blip r:embed="rId3" cstate="print"/>
          <a:stretch>
            <a:fillRect/>
          </a:stretch>
        </p:blipFill>
        <p:spPr bwMode="auto">
          <a:xfrm>
            <a:off x="-17969" y="2963036"/>
            <a:ext cx="3915683" cy="3692148"/>
          </a:xfrm>
          <a:prstGeom prst="rect">
            <a:avLst/>
          </a:prstGeom>
          <a:noFill/>
          <a:ln w="9525">
            <a:noFill/>
            <a:miter lim="800000"/>
            <a:headEnd/>
            <a:tailEnd/>
          </a:ln>
        </p:spPr>
      </p:pic>
      <p:sp>
        <p:nvSpPr>
          <p:cNvPr id="8" name="矩形 7"/>
          <p:cNvSpPr/>
          <p:nvPr/>
        </p:nvSpPr>
        <p:spPr>
          <a:xfrm>
            <a:off x="0" y="1143508"/>
            <a:ext cx="12192000" cy="923330"/>
          </a:xfrm>
          <a:prstGeom prst="rect">
            <a:avLst/>
          </a:prstGeom>
          <a:noFill/>
        </p:spPr>
        <p:txBody>
          <a:bodyPr wrap="square" rtlCol="0">
            <a:spAutoFit/>
          </a:bodyPr>
          <a:lstStyle/>
          <a:p>
            <a:pPr algn="ctr"/>
            <a:r>
              <a:rPr lang="zh-CN" altLang="en-US" sz="5400" b="1" dirty="0">
                <a:gradFill>
                  <a:gsLst>
                    <a:gs pos="0">
                      <a:srgbClr val="FFEDA1">
                        <a:lumMod val="96000"/>
                        <a:lumOff val="4000"/>
                      </a:srgbClr>
                    </a:gs>
                    <a:gs pos="100000">
                      <a:srgbClr val="7B593B">
                        <a:lumMod val="98000"/>
                      </a:srgbClr>
                    </a:gs>
                    <a:gs pos="83000">
                      <a:srgbClr val="FFCB4B"/>
                    </a:gs>
                  </a:gsLst>
                  <a:lin ang="5400000" scaled="1"/>
                </a:gra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最佳员工奖</a:t>
            </a:r>
          </a:p>
        </p:txBody>
      </p:sp>
      <p:sp>
        <p:nvSpPr>
          <p:cNvPr id="6" name="TextBox 11"/>
          <p:cNvSpPr txBox="1">
            <a:spLocks noChangeArrowheads="1"/>
          </p:cNvSpPr>
          <p:nvPr/>
        </p:nvSpPr>
        <p:spPr bwMode="auto">
          <a:xfrm>
            <a:off x="3584921" y="4453978"/>
            <a:ext cx="2511079" cy="523220"/>
          </a:xfrm>
          <a:prstGeom prst="rect">
            <a:avLst/>
          </a:prstGeom>
          <a:noFill/>
        </p:spPr>
        <p:txBody>
          <a:bodyPr wrap="square" rtlCol="0">
            <a:spAutoFit/>
          </a:bodyPr>
          <a:lstStyle>
            <a:defPPr>
              <a:defRPr lang="zh-CN"/>
            </a:defPPr>
            <a:lvl1pPr algn="ctr">
              <a:defRPr sz="5400" b="1">
                <a:gradFill>
                  <a:gsLst>
                    <a:gs pos="0">
                      <a:srgbClr val="FFEDA1">
                        <a:lumMod val="96000"/>
                        <a:lumOff val="4000"/>
                      </a:srgbClr>
                    </a:gs>
                    <a:gs pos="100000">
                      <a:srgbClr val="7B593B">
                        <a:lumMod val="98000"/>
                      </a:srgbClr>
                    </a:gs>
                    <a:gs pos="83000">
                      <a:srgbClr val="FFCB4B"/>
                    </a:gs>
                  </a:gsLst>
                  <a:lin ang="5400000" scaled="1"/>
                </a:gra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defRPr>
            </a:lvl1pPr>
          </a:lstStyle>
          <a:p>
            <a:r>
              <a:rPr lang="zh-CN" altLang="en-US" sz="2800" dirty="0"/>
              <a:t>物流部：张</a:t>
            </a:r>
            <a:r>
              <a:rPr lang="en-US" altLang="zh-CN" sz="2800" dirty="0"/>
              <a:t>XX</a:t>
            </a:r>
            <a:endParaRPr lang="zh-CN" altLang="en-US" sz="2800" dirty="0"/>
          </a:p>
        </p:txBody>
      </p:sp>
      <p:pic>
        <p:nvPicPr>
          <p:cNvPr id="9" name="Picture 2"/>
          <p:cNvPicPr>
            <a:picLocks noChangeAspect="1" noChangeArrowheads="1"/>
          </p:cNvPicPr>
          <p:nvPr/>
        </p:nvPicPr>
        <p:blipFill>
          <a:blip r:embed="rId4" cstate="screen"/>
          <a:stretch>
            <a:fillRect/>
          </a:stretch>
        </p:blipFill>
        <p:spPr bwMode="auto">
          <a:xfrm flipH="1">
            <a:off x="4078894" y="2168610"/>
            <a:ext cx="1451750" cy="2183596"/>
          </a:xfrm>
          <a:prstGeom prst="roundRect">
            <a:avLst>
              <a:gd name="adj" fmla="val 0"/>
            </a:avLst>
          </a:prstGeom>
          <a:noFill/>
        </p:spPr>
      </p:pic>
      <p:pic>
        <p:nvPicPr>
          <p:cNvPr id="10" name="Picture 2"/>
          <p:cNvPicPr>
            <a:picLocks noChangeAspect="1" noChangeArrowheads="1"/>
          </p:cNvPicPr>
          <p:nvPr/>
        </p:nvPicPr>
        <p:blipFill>
          <a:blip r:embed="rId5" cstate="screen"/>
          <a:stretch>
            <a:fillRect/>
          </a:stretch>
        </p:blipFill>
        <p:spPr bwMode="auto">
          <a:xfrm flipH="1">
            <a:off x="6829298" y="2168610"/>
            <a:ext cx="1460279" cy="2183596"/>
          </a:xfrm>
          <a:prstGeom prst="roundRect">
            <a:avLst>
              <a:gd name="adj" fmla="val 0"/>
            </a:avLst>
          </a:prstGeom>
          <a:noFill/>
        </p:spPr>
      </p:pic>
      <p:sp>
        <p:nvSpPr>
          <p:cNvPr id="11" name="TextBox 11"/>
          <p:cNvSpPr txBox="1">
            <a:spLocks noChangeArrowheads="1"/>
          </p:cNvSpPr>
          <p:nvPr/>
        </p:nvSpPr>
        <p:spPr bwMode="auto">
          <a:xfrm>
            <a:off x="6337792" y="4453978"/>
            <a:ext cx="2769337" cy="523220"/>
          </a:xfrm>
          <a:prstGeom prst="rect">
            <a:avLst/>
          </a:prstGeom>
          <a:noFill/>
        </p:spPr>
        <p:txBody>
          <a:bodyPr wrap="square" rtlCol="0">
            <a:spAutoFit/>
          </a:bodyPr>
          <a:lstStyle>
            <a:defPPr>
              <a:defRPr lang="zh-CN"/>
            </a:defPPr>
            <a:lvl1pPr algn="ctr">
              <a:defRPr sz="2800" b="1">
                <a:gradFill>
                  <a:gsLst>
                    <a:gs pos="0">
                      <a:srgbClr val="FFEDA1">
                        <a:lumMod val="96000"/>
                        <a:lumOff val="4000"/>
                      </a:srgbClr>
                    </a:gs>
                    <a:gs pos="100000">
                      <a:srgbClr val="7B593B">
                        <a:lumMod val="98000"/>
                      </a:srgbClr>
                    </a:gs>
                    <a:gs pos="83000">
                      <a:srgbClr val="FFCB4B"/>
                    </a:gs>
                  </a:gsLst>
                  <a:lin ang="5400000" scaled="1"/>
                </a:gra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defRPr>
            </a:lvl1pPr>
          </a:lstStyle>
          <a:p>
            <a:r>
              <a:rPr lang="zh-CN" altLang="en-US" dirty="0"/>
              <a:t>业务部：王</a:t>
            </a:r>
            <a:r>
              <a:rPr lang="en-US" altLang="zh-CN" dirty="0"/>
              <a:t>X</a:t>
            </a:r>
            <a:endParaRPr lang="zh-CN" altLang="en-US" dirty="0"/>
          </a:p>
        </p:txBody>
      </p:sp>
    </p:spTree>
  </p:cSld>
  <p:clrMapOvr>
    <a:masterClrMapping/>
  </p:clrMapOvr>
  <mc:AlternateContent xmlns:mc="http://schemas.openxmlformats.org/markup-compatibility/2006" xmlns:p14="http://schemas.microsoft.com/office/powerpoint/2010/main">
    <mc:Choice Requires="p14">
      <p:transition spd="slow" p14:dur="1500" advClick="0" advTm="5000">
        <p:random/>
      </p:transition>
    </mc:Choice>
    <mc:Fallback xmlns="">
      <p:transition spd="slow" advClick="0" advTm="5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32" fill="hold" nodeType="withEffect">
                                  <p:stCondLst>
                                    <p:cond delay="0"/>
                                  </p:stCondLst>
                                  <p:childTnLst>
                                    <p:set>
                                      <p:cBhvr>
                                        <p:cTn id="6" dur="1" fill="hold">
                                          <p:stCondLst>
                                            <p:cond delay="0"/>
                                          </p:stCondLst>
                                        </p:cTn>
                                        <p:tgtEl>
                                          <p:spTgt spid="58"/>
                                        </p:tgtEl>
                                        <p:attrNameLst>
                                          <p:attrName>style.visibility</p:attrName>
                                        </p:attrNameLst>
                                      </p:cBhvr>
                                      <p:to>
                                        <p:strVal val="visible"/>
                                      </p:to>
                                    </p:set>
                                    <p:anim calcmode="lin" valueType="num">
                                      <p:cBhvr>
                                        <p:cTn id="7" dur="2000" fill="hold"/>
                                        <p:tgtEl>
                                          <p:spTgt spid="58"/>
                                        </p:tgtEl>
                                        <p:attrNameLst>
                                          <p:attrName>ppt_w</p:attrName>
                                        </p:attrNameLst>
                                      </p:cBhvr>
                                      <p:tavLst>
                                        <p:tav tm="0">
                                          <p:val>
                                            <p:strVal val="4*#ppt_w"/>
                                          </p:val>
                                        </p:tav>
                                        <p:tav tm="100000">
                                          <p:val>
                                            <p:strVal val="#ppt_w"/>
                                          </p:val>
                                        </p:tav>
                                      </p:tavLst>
                                    </p:anim>
                                    <p:anim calcmode="lin" valueType="num">
                                      <p:cBhvr>
                                        <p:cTn id="8" dur="2000" fill="hold"/>
                                        <p:tgtEl>
                                          <p:spTgt spid="58"/>
                                        </p:tgtEl>
                                        <p:attrNameLst>
                                          <p:attrName>ppt_h</p:attrName>
                                        </p:attrNameLst>
                                      </p:cBhvr>
                                      <p:tavLst>
                                        <p:tav tm="0">
                                          <p:val>
                                            <p:strVal val="4*#ppt_h"/>
                                          </p:val>
                                        </p:tav>
                                        <p:tav tm="100000">
                                          <p:val>
                                            <p:strVal val="#ppt_h"/>
                                          </p:val>
                                        </p:tav>
                                      </p:tavLst>
                                    </p:anim>
                                  </p:childTnLst>
                                </p:cTn>
                              </p:par>
                              <p:par>
                                <p:cTn id="9" presetID="10" presetClass="entr" presetSubtype="0" fill="hold" nodeType="withEffect">
                                  <p:stCondLst>
                                    <p:cond delay="0"/>
                                  </p:stCondLst>
                                  <p:childTnLst>
                                    <p:set>
                                      <p:cBhvr>
                                        <p:cTn id="10" dur="1" fill="hold">
                                          <p:stCondLst>
                                            <p:cond delay="0"/>
                                          </p:stCondLst>
                                        </p:cTn>
                                        <p:tgtEl>
                                          <p:spTgt spid="58"/>
                                        </p:tgtEl>
                                        <p:attrNameLst>
                                          <p:attrName>style.visibility</p:attrName>
                                        </p:attrNameLst>
                                      </p:cBhvr>
                                      <p:to>
                                        <p:strVal val="visible"/>
                                      </p:to>
                                    </p:set>
                                    <p:animEffect transition="in" filter="fade">
                                      <p:cBhvr>
                                        <p:cTn id="11" dur="1500"/>
                                        <p:tgtEl>
                                          <p:spTgt spid="58"/>
                                        </p:tgtEl>
                                      </p:cBhvr>
                                    </p:animEffect>
                                  </p:childTnLst>
                                </p:cTn>
                              </p:par>
                              <p:par>
                                <p:cTn id="12" presetID="42" presetClass="path" presetSubtype="0" accel="50000" decel="50000" fill="hold" nodeType="withEffect">
                                  <p:stCondLst>
                                    <p:cond delay="0"/>
                                  </p:stCondLst>
                                  <p:childTnLst>
                                    <p:animMotion origin="layout" path="M 0.38972 -0.30579 L -4.58333E-6 2.59259E-6 " pathEditMode="relative" rAng="0" ptsTypes="AA">
                                      <p:cBhvr>
                                        <p:cTn id="13" dur="2000" fill="hold"/>
                                        <p:tgtEl>
                                          <p:spTgt spid="58"/>
                                        </p:tgtEl>
                                        <p:attrNameLst>
                                          <p:attrName>ppt_x</p:attrName>
                                          <p:attrName>ppt_y</p:attrName>
                                        </p:attrNameLst>
                                      </p:cBhvr>
                                      <p:rCtr x="-19492" y="15278"/>
                                    </p:animMotion>
                                  </p:childTnLst>
                                </p:cTn>
                              </p:par>
                              <p:par>
                                <p:cTn id="14" presetID="22" presetClass="entr" presetSubtype="8" fill="hold" grpId="0" nodeType="withEffect">
                                  <p:stCondLst>
                                    <p:cond delay="2000"/>
                                  </p:stCondLst>
                                  <p:childTnLst>
                                    <p:set>
                                      <p:cBhvr>
                                        <p:cTn id="15" dur="1" fill="hold">
                                          <p:stCondLst>
                                            <p:cond delay="0"/>
                                          </p:stCondLst>
                                        </p:cTn>
                                        <p:tgtEl>
                                          <p:spTgt spid="8"/>
                                        </p:tgtEl>
                                        <p:attrNameLst>
                                          <p:attrName>style.visibility</p:attrName>
                                        </p:attrNameLst>
                                      </p:cBhvr>
                                      <p:to>
                                        <p:strVal val="visible"/>
                                      </p:to>
                                    </p:set>
                                    <p:animEffect transition="in" filter="wipe(left)">
                                      <p:cBhvr>
                                        <p:cTn id="16" dur="600"/>
                                        <p:tgtEl>
                                          <p:spTgt spid="8"/>
                                        </p:tgtEl>
                                      </p:cBhvr>
                                    </p:animEffect>
                                  </p:childTnLst>
                                </p:cTn>
                              </p:par>
                            </p:childTnLst>
                          </p:cTn>
                        </p:par>
                        <p:par>
                          <p:cTn id="17" fill="hold">
                            <p:stCondLst>
                              <p:cond delay="2000"/>
                            </p:stCondLst>
                            <p:childTnLst>
                              <p:par>
                                <p:cTn id="18" presetID="14" presetClass="entr" presetSubtype="10" fill="hold" nodeType="after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randombar(horizontal)">
                                      <p:cBhvr>
                                        <p:cTn id="20" dur="500"/>
                                        <p:tgtEl>
                                          <p:spTgt spid="9"/>
                                        </p:tgtEl>
                                      </p:cBhvr>
                                    </p:animEffect>
                                  </p:childTnLst>
                                </p:cTn>
                              </p:par>
                              <p:par>
                                <p:cTn id="21" presetID="16" presetClass="entr" presetSubtype="21" fill="hold" grpId="0" nodeType="withEffect">
                                  <p:stCondLst>
                                    <p:cond delay="4000"/>
                                  </p:stCondLst>
                                  <p:childTnLst>
                                    <p:set>
                                      <p:cBhvr>
                                        <p:cTn id="22" dur="1" fill="hold">
                                          <p:stCondLst>
                                            <p:cond delay="0"/>
                                          </p:stCondLst>
                                        </p:cTn>
                                        <p:tgtEl>
                                          <p:spTgt spid="6"/>
                                        </p:tgtEl>
                                        <p:attrNameLst>
                                          <p:attrName>style.visibility</p:attrName>
                                        </p:attrNameLst>
                                      </p:cBhvr>
                                      <p:to>
                                        <p:strVal val="visible"/>
                                      </p:to>
                                    </p:set>
                                    <p:animEffect transition="in" filter="barn(inVertical)">
                                      <p:cBhvr>
                                        <p:cTn id="23" dur="1000"/>
                                        <p:tgtEl>
                                          <p:spTgt spid="6"/>
                                        </p:tgtEl>
                                      </p:cBhvr>
                                    </p:animEffect>
                                  </p:childTnLst>
                                </p:cTn>
                              </p:par>
                            </p:childTnLst>
                          </p:cTn>
                        </p:par>
                        <p:par>
                          <p:cTn id="24" fill="hold">
                            <p:stCondLst>
                              <p:cond delay="2500"/>
                            </p:stCondLst>
                            <p:childTnLst>
                              <p:par>
                                <p:cTn id="25" presetID="14" presetClass="entr" presetSubtype="10" fill="hold" nodeType="after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randombar(horizontal)">
                                      <p:cBhvr>
                                        <p:cTn id="27" dur="500"/>
                                        <p:tgtEl>
                                          <p:spTgt spid="10"/>
                                        </p:tgtEl>
                                      </p:cBhvr>
                                    </p:animEffect>
                                  </p:childTnLst>
                                </p:cTn>
                              </p:par>
                              <p:par>
                                <p:cTn id="28" presetID="16" presetClass="entr" presetSubtype="21" fill="hold" grpId="0" nodeType="withEffect">
                                  <p:stCondLst>
                                    <p:cond delay="7000"/>
                                  </p:stCondLst>
                                  <p:childTnLst>
                                    <p:set>
                                      <p:cBhvr>
                                        <p:cTn id="29" dur="1" fill="hold">
                                          <p:stCondLst>
                                            <p:cond delay="0"/>
                                          </p:stCondLst>
                                        </p:cTn>
                                        <p:tgtEl>
                                          <p:spTgt spid="11"/>
                                        </p:tgtEl>
                                        <p:attrNameLst>
                                          <p:attrName>style.visibility</p:attrName>
                                        </p:attrNameLst>
                                      </p:cBhvr>
                                      <p:to>
                                        <p:strVal val="visible"/>
                                      </p:to>
                                    </p:set>
                                    <p:animEffect transition="in" filter="barn(inVertical)">
                                      <p:cBhvr>
                                        <p:cTn id="30"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6" grpId="0"/>
      <p:bldP spid="1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3" cstate="print"/>
          <a:stretch>
            <a:fillRect/>
          </a:stretch>
        </p:blipFill>
        <p:spPr bwMode="auto">
          <a:xfrm>
            <a:off x="18794" y="3306804"/>
            <a:ext cx="3551102" cy="3348380"/>
          </a:xfrm>
          <a:prstGeom prst="rect">
            <a:avLst/>
          </a:prstGeom>
          <a:noFill/>
          <a:ln w="9525">
            <a:noFill/>
            <a:miter lim="800000"/>
            <a:headEnd/>
            <a:tailEnd/>
          </a:ln>
        </p:spPr>
      </p:pic>
      <p:sp>
        <p:nvSpPr>
          <p:cNvPr id="116" name="TextBox 115"/>
          <p:cNvSpPr txBox="1">
            <a:spLocks noChangeArrowheads="1"/>
          </p:cNvSpPr>
          <p:nvPr/>
        </p:nvSpPr>
        <p:spPr bwMode="auto">
          <a:xfrm>
            <a:off x="4314972" y="505815"/>
            <a:ext cx="2954647" cy="304698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defPPr>
              <a:defRPr lang="zh-CN"/>
            </a:defPPr>
            <a:lvl1pPr algn="ctr">
              <a:defRPr sz="5400" b="1">
                <a:gradFill>
                  <a:gsLst>
                    <a:gs pos="0">
                      <a:srgbClr val="FFEDA1">
                        <a:lumMod val="96000"/>
                        <a:lumOff val="4000"/>
                      </a:srgbClr>
                    </a:gs>
                    <a:gs pos="100000">
                      <a:srgbClr val="7B593B">
                        <a:lumMod val="98000"/>
                      </a:srgbClr>
                    </a:gs>
                    <a:gs pos="83000">
                      <a:srgbClr val="FFCB4B"/>
                    </a:gs>
                  </a:gsLst>
                  <a:lin ang="5400000" scaled="1"/>
                </a:gra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defRPr>
            </a:lvl1pPr>
          </a:lstStyle>
          <a:p>
            <a:r>
              <a:rPr lang="zh-CN" altLang="en-US" sz="9600" dirty="0"/>
              <a:t>获奖感言</a:t>
            </a:r>
          </a:p>
        </p:txBody>
      </p:sp>
      <p:sp>
        <p:nvSpPr>
          <p:cNvPr id="89" name="TextBox 88"/>
          <p:cNvSpPr txBox="1"/>
          <p:nvPr/>
        </p:nvSpPr>
        <p:spPr>
          <a:xfrm>
            <a:off x="2119564" y="3552803"/>
            <a:ext cx="7670682" cy="1323435"/>
          </a:xfrm>
          <a:prstGeom prst="rect">
            <a:avLst/>
          </a:prstGeom>
          <a:noFill/>
        </p:spPr>
        <p:txBody>
          <a:bodyPr wrap="square" rtlCol="0">
            <a:spAutoFit/>
          </a:bodyPr>
          <a:lstStyle>
            <a:defPPr>
              <a:defRPr lang="zh-CN"/>
            </a:defPPr>
            <a:lvl1pPr algn="ctr">
              <a:defRPr sz="4000" b="1">
                <a:gradFill>
                  <a:gsLst>
                    <a:gs pos="0">
                      <a:srgbClr val="FFEDA1">
                        <a:lumMod val="96000"/>
                        <a:lumOff val="4000"/>
                      </a:srgbClr>
                    </a:gs>
                    <a:gs pos="100000">
                      <a:srgbClr val="7B593B">
                        <a:lumMod val="98000"/>
                      </a:srgbClr>
                    </a:gs>
                    <a:gs pos="83000">
                      <a:srgbClr val="FFCB4B"/>
                    </a:gs>
                  </a:gsLst>
                  <a:lin ang="5400000" scaled="1"/>
                </a:gra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defRPr>
            </a:lvl1pPr>
          </a:lstStyle>
          <a:p>
            <a:r>
              <a:rPr lang="zh-CN" altLang="en-US" dirty="0"/>
              <a:t>下面有请获奖代表 某某 发表感想</a:t>
            </a:r>
            <a:endParaRPr lang="en-US" altLang="zh-CN" dirty="0"/>
          </a:p>
          <a:p>
            <a:r>
              <a:rPr lang="en-US" altLang="zh-CN" dirty="0"/>
              <a:t>............</a:t>
            </a:r>
            <a:endParaRPr lang="zh-CN" altLang="en-US" dirty="0"/>
          </a:p>
        </p:txBody>
      </p:sp>
    </p:spTree>
  </p:cSld>
  <p:clrMapOvr>
    <a:masterClrMapping/>
  </p:clrMapOvr>
  <mc:AlternateContent xmlns:mc="http://schemas.openxmlformats.org/markup-compatibility/2006" xmlns:p14="http://schemas.microsoft.com/office/powerpoint/2010/main">
    <mc:Choice Requires="p14">
      <p:transition spd="slow" p14:dur="1500" advClick="0" advTm="5000">
        <p:random/>
      </p:transition>
    </mc:Choice>
    <mc:Fallback xmlns="">
      <p:transition spd="slow" advClick="0" advTm="5000">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300"/>
                                      </p:stCondLst>
                                      <p:childTnLst>
                                        <p:set>
                                          <p:cBhvr>
                                            <p:cTn id="6" dur="1" fill="hold">
                                              <p:stCondLst>
                                                <p:cond delay="0"/>
                                              </p:stCondLst>
                                            </p:cTn>
                                            <p:tgtEl>
                                              <p:spTgt spid="116"/>
                                            </p:tgtEl>
                                            <p:attrNameLst>
                                              <p:attrName>style.visibility</p:attrName>
                                            </p:attrNameLst>
                                          </p:cBhvr>
                                          <p:to>
                                            <p:strVal val="visible"/>
                                          </p:to>
                                        </p:set>
                                        <p:animEffect transition="in" filter="fade">
                                          <p:cBhvr>
                                            <p:cTn id="7" dur="1000"/>
                                            <p:tgtEl>
                                              <p:spTgt spid="116"/>
                                            </p:tgtEl>
                                          </p:cBhvr>
                                        </p:animEffect>
                                        <p:anim calcmode="lin" valueType="num">
                                          <p:cBhvr>
                                            <p:cTn id="8" dur="1000" fill="hold"/>
                                            <p:tgtEl>
                                              <p:spTgt spid="116"/>
                                            </p:tgtEl>
                                            <p:attrNameLst>
                                              <p:attrName>ppt_x</p:attrName>
                                            </p:attrNameLst>
                                          </p:cBhvr>
                                          <p:tavLst>
                                            <p:tav tm="0">
                                              <p:val>
                                                <p:strVal val="#ppt_x"/>
                                              </p:val>
                                            </p:tav>
                                            <p:tav tm="100000">
                                              <p:val>
                                                <p:strVal val="#ppt_x"/>
                                              </p:val>
                                            </p:tav>
                                          </p:tavLst>
                                        </p:anim>
                                        <p:anim calcmode="lin" valueType="num">
                                          <p:cBhvr>
                                            <p:cTn id="9" dur="1000" fill="hold"/>
                                            <p:tgtEl>
                                              <p:spTgt spid="116"/>
                                            </p:tgtEl>
                                            <p:attrNameLst>
                                              <p:attrName>ppt_y</p:attrName>
                                            </p:attrNameLst>
                                          </p:cBhvr>
                                          <p:tavLst>
                                            <p:tav tm="0">
                                              <p:val>
                                                <p:strVal val="#ppt_y+.1"/>
                                              </p:val>
                                            </p:tav>
                                            <p:tav tm="100000">
                                              <p:val>
                                                <p:strVal val="#ppt_y"/>
                                              </p:val>
                                            </p:tav>
                                          </p:tavLst>
                                        </p:anim>
                                      </p:childTnLst>
                                    </p:cTn>
                                  </p:par>
                                  <p:par>
                                    <p:cTn id="10" presetID="2" presetClass="entr" presetSubtype="2" fill="hold" grpId="0" nodeType="withEffect" p14:presetBounceEnd="48000">
                                      <p:stCondLst>
                                        <p:cond delay="4200"/>
                                      </p:stCondLst>
                                      <p:iterate type="lt">
                                        <p:tmPct val="10000"/>
                                      </p:iterate>
                                      <p:childTnLst>
                                        <p:set>
                                          <p:cBhvr>
                                            <p:cTn id="11" dur="1" fill="hold">
                                              <p:stCondLst>
                                                <p:cond delay="0"/>
                                              </p:stCondLst>
                                            </p:cTn>
                                            <p:tgtEl>
                                              <p:spTgt spid="89"/>
                                            </p:tgtEl>
                                            <p:attrNameLst>
                                              <p:attrName>style.visibility</p:attrName>
                                            </p:attrNameLst>
                                          </p:cBhvr>
                                          <p:to>
                                            <p:strVal val="visible"/>
                                          </p:to>
                                        </p:set>
                                        <p:anim calcmode="lin" valueType="num" p14:bounceEnd="48000">
                                          <p:cBhvr additive="base">
                                            <p:cTn id="12" dur="1250" fill="hold"/>
                                            <p:tgtEl>
                                              <p:spTgt spid="89"/>
                                            </p:tgtEl>
                                            <p:attrNameLst>
                                              <p:attrName>ppt_x</p:attrName>
                                            </p:attrNameLst>
                                          </p:cBhvr>
                                          <p:tavLst>
                                            <p:tav tm="0">
                                              <p:val>
                                                <p:strVal val="1+#ppt_w/2"/>
                                              </p:val>
                                            </p:tav>
                                            <p:tav tm="100000">
                                              <p:val>
                                                <p:strVal val="#ppt_x"/>
                                              </p:val>
                                            </p:tav>
                                          </p:tavLst>
                                        </p:anim>
                                        <p:anim calcmode="lin" valueType="num" p14:bounceEnd="48000">
                                          <p:cBhvr additive="base">
                                            <p:cTn id="13" dur="1250" fill="hold"/>
                                            <p:tgtEl>
                                              <p:spTgt spid="89"/>
                                            </p:tgtEl>
                                            <p:attrNameLst>
                                              <p:attrName>ppt_y</p:attrName>
                                            </p:attrNameLst>
                                          </p:cBhvr>
                                          <p:tavLst>
                                            <p:tav tm="0">
                                              <p:val>
                                                <p:strVal val="#ppt_y"/>
                                              </p:val>
                                            </p:tav>
                                            <p:tav tm="100000">
                                              <p:val>
                                                <p:strVal val="#ppt_y"/>
                                              </p:val>
                                            </p:tav>
                                          </p:tavLst>
                                        </p:anim>
                                      </p:childTnLst>
                                    </p:cTn>
                                  </p:par>
                                  <p:par>
                                    <p:cTn id="14" presetID="23" presetClass="entr" presetSubtype="32"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p:cTn id="16" dur="2000" fill="hold"/>
                                            <p:tgtEl>
                                              <p:spTgt spid="6"/>
                                            </p:tgtEl>
                                            <p:attrNameLst>
                                              <p:attrName>ppt_w</p:attrName>
                                            </p:attrNameLst>
                                          </p:cBhvr>
                                          <p:tavLst>
                                            <p:tav tm="0">
                                              <p:val>
                                                <p:strVal val="4*#ppt_w"/>
                                              </p:val>
                                            </p:tav>
                                            <p:tav tm="100000">
                                              <p:val>
                                                <p:strVal val="#ppt_w"/>
                                              </p:val>
                                            </p:tav>
                                          </p:tavLst>
                                        </p:anim>
                                        <p:anim calcmode="lin" valueType="num">
                                          <p:cBhvr>
                                            <p:cTn id="17" dur="2000" fill="hold"/>
                                            <p:tgtEl>
                                              <p:spTgt spid="6"/>
                                            </p:tgtEl>
                                            <p:attrNameLst>
                                              <p:attrName>ppt_h</p:attrName>
                                            </p:attrNameLst>
                                          </p:cBhvr>
                                          <p:tavLst>
                                            <p:tav tm="0">
                                              <p:val>
                                                <p:strVal val="4*#ppt_h"/>
                                              </p:val>
                                            </p:tav>
                                            <p:tav tm="100000">
                                              <p:val>
                                                <p:strVal val="#ppt_h"/>
                                              </p:val>
                                            </p:tav>
                                          </p:tavLst>
                                        </p:anim>
                                      </p:childTnLst>
                                    </p:cTn>
                                  </p:par>
                                  <p:par>
                                    <p:cTn id="18" presetID="10" presetClass="entr" presetSubtype="0" fill="hold"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1500"/>
                                            <p:tgtEl>
                                              <p:spTgt spid="6"/>
                                            </p:tgtEl>
                                          </p:cBhvr>
                                        </p:animEffect>
                                      </p:childTnLst>
                                    </p:cTn>
                                  </p:par>
                                  <p:par>
                                    <p:cTn id="21" presetID="42" presetClass="path" presetSubtype="0" accel="50000" decel="50000" fill="hold" nodeType="withEffect">
                                      <p:stCondLst>
                                        <p:cond delay="0"/>
                                      </p:stCondLst>
                                      <p:childTnLst>
                                        <p:animMotion origin="layout" path="M 0.38971 -0.30579 L 4.58333E-6 2.59259E-6 " pathEditMode="relative" rAng="0" ptsTypes="AA">
                                          <p:cBhvr>
                                            <p:cTn id="22" dur="2000" fill="hold"/>
                                            <p:tgtEl>
                                              <p:spTgt spid="6"/>
                                            </p:tgtEl>
                                            <p:attrNameLst>
                                              <p:attrName>ppt_x</p:attrName>
                                              <p:attrName>ppt_y</p:attrName>
                                            </p:attrNameLst>
                                          </p:cBhvr>
                                          <p:rCtr x="-19492" y="1527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 grpId="0"/>
          <p:bldP spid="89"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300"/>
                                      </p:stCondLst>
                                      <p:childTnLst>
                                        <p:set>
                                          <p:cBhvr>
                                            <p:cTn id="6" dur="1" fill="hold">
                                              <p:stCondLst>
                                                <p:cond delay="0"/>
                                              </p:stCondLst>
                                            </p:cTn>
                                            <p:tgtEl>
                                              <p:spTgt spid="116"/>
                                            </p:tgtEl>
                                            <p:attrNameLst>
                                              <p:attrName>style.visibility</p:attrName>
                                            </p:attrNameLst>
                                          </p:cBhvr>
                                          <p:to>
                                            <p:strVal val="visible"/>
                                          </p:to>
                                        </p:set>
                                        <p:animEffect transition="in" filter="fade">
                                          <p:cBhvr>
                                            <p:cTn id="7" dur="1000"/>
                                            <p:tgtEl>
                                              <p:spTgt spid="116"/>
                                            </p:tgtEl>
                                          </p:cBhvr>
                                        </p:animEffect>
                                        <p:anim calcmode="lin" valueType="num">
                                          <p:cBhvr>
                                            <p:cTn id="8" dur="1000" fill="hold"/>
                                            <p:tgtEl>
                                              <p:spTgt spid="116"/>
                                            </p:tgtEl>
                                            <p:attrNameLst>
                                              <p:attrName>ppt_x</p:attrName>
                                            </p:attrNameLst>
                                          </p:cBhvr>
                                          <p:tavLst>
                                            <p:tav tm="0">
                                              <p:val>
                                                <p:strVal val="#ppt_x"/>
                                              </p:val>
                                            </p:tav>
                                            <p:tav tm="100000">
                                              <p:val>
                                                <p:strVal val="#ppt_x"/>
                                              </p:val>
                                            </p:tav>
                                          </p:tavLst>
                                        </p:anim>
                                        <p:anim calcmode="lin" valueType="num">
                                          <p:cBhvr>
                                            <p:cTn id="9" dur="1000" fill="hold"/>
                                            <p:tgtEl>
                                              <p:spTgt spid="116"/>
                                            </p:tgtEl>
                                            <p:attrNameLst>
                                              <p:attrName>ppt_y</p:attrName>
                                            </p:attrNameLst>
                                          </p:cBhvr>
                                          <p:tavLst>
                                            <p:tav tm="0">
                                              <p:val>
                                                <p:strVal val="#ppt_y+.1"/>
                                              </p:val>
                                            </p:tav>
                                            <p:tav tm="100000">
                                              <p:val>
                                                <p:strVal val="#ppt_y"/>
                                              </p:val>
                                            </p:tav>
                                          </p:tavLst>
                                        </p:anim>
                                      </p:childTnLst>
                                    </p:cTn>
                                  </p:par>
                                  <p:par>
                                    <p:cTn id="10" presetID="2" presetClass="entr" presetSubtype="2" fill="hold" grpId="0" nodeType="withEffect">
                                      <p:stCondLst>
                                        <p:cond delay="4200"/>
                                      </p:stCondLst>
                                      <p:iterate type="lt">
                                        <p:tmPct val="10000"/>
                                      </p:iterate>
                                      <p:childTnLst>
                                        <p:set>
                                          <p:cBhvr>
                                            <p:cTn id="11" dur="1" fill="hold">
                                              <p:stCondLst>
                                                <p:cond delay="0"/>
                                              </p:stCondLst>
                                            </p:cTn>
                                            <p:tgtEl>
                                              <p:spTgt spid="89"/>
                                            </p:tgtEl>
                                            <p:attrNameLst>
                                              <p:attrName>style.visibility</p:attrName>
                                            </p:attrNameLst>
                                          </p:cBhvr>
                                          <p:to>
                                            <p:strVal val="visible"/>
                                          </p:to>
                                        </p:set>
                                        <p:anim calcmode="lin" valueType="num">
                                          <p:cBhvr additive="base">
                                            <p:cTn id="12" dur="1250" fill="hold"/>
                                            <p:tgtEl>
                                              <p:spTgt spid="89"/>
                                            </p:tgtEl>
                                            <p:attrNameLst>
                                              <p:attrName>ppt_x</p:attrName>
                                            </p:attrNameLst>
                                          </p:cBhvr>
                                          <p:tavLst>
                                            <p:tav tm="0">
                                              <p:val>
                                                <p:strVal val="1+#ppt_w/2"/>
                                              </p:val>
                                            </p:tav>
                                            <p:tav tm="100000">
                                              <p:val>
                                                <p:strVal val="#ppt_x"/>
                                              </p:val>
                                            </p:tav>
                                          </p:tavLst>
                                        </p:anim>
                                        <p:anim calcmode="lin" valueType="num">
                                          <p:cBhvr additive="base">
                                            <p:cTn id="13" dur="1250" fill="hold"/>
                                            <p:tgtEl>
                                              <p:spTgt spid="89"/>
                                            </p:tgtEl>
                                            <p:attrNameLst>
                                              <p:attrName>ppt_y</p:attrName>
                                            </p:attrNameLst>
                                          </p:cBhvr>
                                          <p:tavLst>
                                            <p:tav tm="0">
                                              <p:val>
                                                <p:strVal val="#ppt_y"/>
                                              </p:val>
                                            </p:tav>
                                            <p:tav tm="100000">
                                              <p:val>
                                                <p:strVal val="#ppt_y"/>
                                              </p:val>
                                            </p:tav>
                                          </p:tavLst>
                                        </p:anim>
                                      </p:childTnLst>
                                    </p:cTn>
                                  </p:par>
                                  <p:par>
                                    <p:cTn id="14" presetID="23" presetClass="entr" presetSubtype="32"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p:cTn id="16" dur="2000" fill="hold"/>
                                            <p:tgtEl>
                                              <p:spTgt spid="6"/>
                                            </p:tgtEl>
                                            <p:attrNameLst>
                                              <p:attrName>ppt_w</p:attrName>
                                            </p:attrNameLst>
                                          </p:cBhvr>
                                          <p:tavLst>
                                            <p:tav tm="0">
                                              <p:val>
                                                <p:strVal val="4*#ppt_w"/>
                                              </p:val>
                                            </p:tav>
                                            <p:tav tm="100000">
                                              <p:val>
                                                <p:strVal val="#ppt_w"/>
                                              </p:val>
                                            </p:tav>
                                          </p:tavLst>
                                        </p:anim>
                                        <p:anim calcmode="lin" valueType="num">
                                          <p:cBhvr>
                                            <p:cTn id="17" dur="2000" fill="hold"/>
                                            <p:tgtEl>
                                              <p:spTgt spid="6"/>
                                            </p:tgtEl>
                                            <p:attrNameLst>
                                              <p:attrName>ppt_h</p:attrName>
                                            </p:attrNameLst>
                                          </p:cBhvr>
                                          <p:tavLst>
                                            <p:tav tm="0">
                                              <p:val>
                                                <p:strVal val="4*#ppt_h"/>
                                              </p:val>
                                            </p:tav>
                                            <p:tav tm="100000">
                                              <p:val>
                                                <p:strVal val="#ppt_h"/>
                                              </p:val>
                                            </p:tav>
                                          </p:tavLst>
                                        </p:anim>
                                      </p:childTnLst>
                                    </p:cTn>
                                  </p:par>
                                  <p:par>
                                    <p:cTn id="18" presetID="10" presetClass="entr" presetSubtype="0" fill="hold"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1500"/>
                                            <p:tgtEl>
                                              <p:spTgt spid="6"/>
                                            </p:tgtEl>
                                          </p:cBhvr>
                                        </p:animEffect>
                                      </p:childTnLst>
                                    </p:cTn>
                                  </p:par>
                                  <p:par>
                                    <p:cTn id="21" presetID="42" presetClass="path" presetSubtype="0" accel="50000" decel="50000" fill="hold" nodeType="withEffect">
                                      <p:stCondLst>
                                        <p:cond delay="0"/>
                                      </p:stCondLst>
                                      <p:childTnLst>
                                        <p:animMotion origin="layout" path="M 0.38971 -0.30579 L 4.58333E-6 2.59259E-6 " pathEditMode="relative" rAng="0" ptsTypes="AA">
                                          <p:cBhvr>
                                            <p:cTn id="22" dur="2000" fill="hold"/>
                                            <p:tgtEl>
                                              <p:spTgt spid="6"/>
                                            </p:tgtEl>
                                            <p:attrNameLst>
                                              <p:attrName>ppt_x</p:attrName>
                                              <p:attrName>ppt_y</p:attrName>
                                            </p:attrNameLst>
                                          </p:cBhvr>
                                          <p:rCtr x="-19492" y="1527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 grpId="0"/>
          <p:bldP spid="89" grpId="0"/>
        </p:bld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descr="C:\Users\Administrator\Desktop\78787副本.jpg"/>
          <p:cNvPicPr>
            <a:picLocks noChangeAspect="1" noChangeArrowheads="1"/>
          </p:cNvPicPr>
          <p:nvPr/>
        </p:nvPicPr>
        <p:blipFill>
          <a:blip r:embed="rId3" cstate="screen"/>
          <a:srcRect/>
          <a:stretch>
            <a:fillRect/>
          </a:stretch>
        </p:blipFill>
        <p:spPr bwMode="auto">
          <a:xfrm>
            <a:off x="822" y="-1"/>
            <a:ext cx="12190356" cy="685800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4439823" y="692697"/>
            <a:ext cx="2236502" cy="707754"/>
          </a:xfrm>
          <a:prstGeom prst="rect">
            <a:avLst/>
          </a:prstGeom>
          <a:noFill/>
        </p:spPr>
        <p:txBody>
          <a:bodyPr wrap="none" lIns="91436" tIns="45718" rIns="91436" bIns="45718"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4000" b="1"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mn-cs"/>
              </a:rPr>
              <a:t>晚会流程</a:t>
            </a:r>
          </a:p>
        </p:txBody>
      </p:sp>
      <p:pic>
        <p:nvPicPr>
          <p:cNvPr id="34" name="Picture 2" descr="D:\desktop\灯笼3.png"/>
          <p:cNvPicPr>
            <a:picLocks noChangeAspect="1" noChangeArrowheads="1"/>
          </p:cNvPicPr>
          <p:nvPr/>
        </p:nvPicPr>
        <p:blipFill>
          <a:blip r:embed="rId4"/>
          <a:srcRect/>
          <a:stretch>
            <a:fillRect/>
          </a:stretch>
        </p:blipFill>
        <p:spPr bwMode="auto">
          <a:xfrm>
            <a:off x="8421362" y="-810829"/>
            <a:ext cx="2666317" cy="3039617"/>
          </a:xfrm>
          <a:prstGeom prst="rect">
            <a:avLst/>
          </a:prstGeom>
          <a:noFill/>
          <a:effectLst>
            <a:outerShdw blurRad="939800" algn="tl" rotWithShape="0">
              <a:srgbClr val="FF0000">
                <a:alpha val="80000"/>
              </a:srgbClr>
            </a:outerShdw>
          </a:effectLst>
          <a:extLst>
            <a:ext uri="{909E8E84-426E-40DD-AFC4-6F175D3DCCD1}">
              <a14:hiddenFill xmlns:a14="http://schemas.microsoft.com/office/drawing/2010/main">
                <a:solidFill>
                  <a:srgbClr val="FFFFFF"/>
                </a:solidFill>
              </a14:hiddenFill>
            </a:ext>
          </a:extLst>
        </p:spPr>
      </p:pic>
      <p:pic>
        <p:nvPicPr>
          <p:cNvPr id="35" name="Picture 2" descr="D:\desktop\灯笼3.png"/>
          <p:cNvPicPr>
            <a:picLocks noChangeAspect="1" noChangeArrowheads="1"/>
          </p:cNvPicPr>
          <p:nvPr/>
        </p:nvPicPr>
        <p:blipFill>
          <a:blip r:embed="rId4"/>
          <a:srcRect/>
          <a:stretch>
            <a:fillRect/>
          </a:stretch>
        </p:blipFill>
        <p:spPr bwMode="auto">
          <a:xfrm>
            <a:off x="1080753" y="-810829"/>
            <a:ext cx="2666317" cy="3039617"/>
          </a:xfrm>
          <a:prstGeom prst="rect">
            <a:avLst/>
          </a:prstGeom>
          <a:noFill/>
          <a:effectLst>
            <a:outerShdw blurRad="939800" algn="tl" rotWithShape="0">
              <a:srgbClr val="FF0000">
                <a:alpha val="80000"/>
              </a:srgbClr>
            </a:outerShdw>
          </a:effectLst>
          <a:extLst>
            <a:ext uri="{909E8E84-426E-40DD-AFC4-6F175D3DCCD1}">
              <a14:hiddenFill xmlns:a14="http://schemas.microsoft.com/office/drawing/2010/main">
                <a:solidFill>
                  <a:srgbClr val="FFFFFF"/>
                </a:solidFill>
              </a14:hiddenFill>
            </a:ext>
          </a:extLst>
        </p:spPr>
      </p:pic>
      <p:pic>
        <p:nvPicPr>
          <p:cNvPr id="36" name="Picture 4"/>
          <p:cNvPicPr>
            <a:picLocks noChangeAspect="1" noChangeArrowheads="1"/>
          </p:cNvPicPr>
          <p:nvPr/>
        </p:nvPicPr>
        <p:blipFill>
          <a:blip r:embed="rId5" cstate="screen"/>
          <a:stretch>
            <a:fillRect/>
          </a:stretch>
        </p:blipFill>
        <p:spPr bwMode="auto">
          <a:xfrm>
            <a:off x="11064529" y="-2468912"/>
            <a:ext cx="899305" cy="2234784"/>
          </a:xfrm>
          <a:prstGeom prst="rect">
            <a:avLst/>
          </a:prstGeom>
          <a:noFill/>
          <a:effectLst>
            <a:outerShdw blurRad="571500" algn="tl" rotWithShape="0">
              <a:srgbClr val="FF0000">
                <a:alpha val="80000"/>
              </a:srgbClr>
            </a:outerShdw>
          </a:effectLst>
          <a:extLst>
            <a:ext uri="{909E8E84-426E-40DD-AFC4-6F175D3DCCD1}">
              <a14:hiddenFill xmlns:a14="http://schemas.microsoft.com/office/drawing/2010/main">
                <a:solidFill>
                  <a:srgbClr val="FFFFFF"/>
                </a:solidFill>
              </a14:hiddenFill>
            </a:ext>
          </a:extLst>
        </p:spPr>
      </p:pic>
      <p:pic>
        <p:nvPicPr>
          <p:cNvPr id="37" name="Picture 4"/>
          <p:cNvPicPr>
            <a:picLocks noChangeAspect="1" noChangeArrowheads="1"/>
          </p:cNvPicPr>
          <p:nvPr/>
        </p:nvPicPr>
        <p:blipFill>
          <a:blip r:embed="rId6" cstate="screen"/>
          <a:stretch>
            <a:fillRect/>
          </a:stretch>
        </p:blipFill>
        <p:spPr bwMode="auto">
          <a:xfrm>
            <a:off x="4151794" y="-3230639"/>
            <a:ext cx="1296137" cy="3220918"/>
          </a:xfrm>
          <a:prstGeom prst="rect">
            <a:avLst/>
          </a:prstGeom>
          <a:noFill/>
          <a:effectLst>
            <a:outerShdw blurRad="571500" algn="tl" rotWithShape="0">
              <a:srgbClr val="FF0000">
                <a:alpha val="80000"/>
              </a:srgbClr>
            </a:outerShdw>
          </a:effectLst>
          <a:extLst>
            <a:ext uri="{909E8E84-426E-40DD-AFC4-6F175D3DCCD1}">
              <a14:hiddenFill xmlns:a14="http://schemas.microsoft.com/office/drawing/2010/main">
                <a:solidFill>
                  <a:srgbClr val="FFFFFF"/>
                </a:solidFill>
              </a14:hiddenFill>
            </a:ext>
          </a:extLst>
        </p:spPr>
      </p:pic>
      <p:pic>
        <p:nvPicPr>
          <p:cNvPr id="38" name="Picture 4"/>
          <p:cNvPicPr>
            <a:picLocks noChangeAspect="1" noChangeArrowheads="1"/>
          </p:cNvPicPr>
          <p:nvPr/>
        </p:nvPicPr>
        <p:blipFill>
          <a:blip r:embed="rId7" cstate="screen"/>
          <a:stretch>
            <a:fillRect/>
          </a:stretch>
        </p:blipFill>
        <p:spPr bwMode="auto">
          <a:xfrm>
            <a:off x="623418" y="-3948559"/>
            <a:ext cx="1584168" cy="3936677"/>
          </a:xfrm>
          <a:prstGeom prst="rect">
            <a:avLst/>
          </a:prstGeom>
          <a:noFill/>
          <a:effectLst>
            <a:outerShdw blurRad="571500" algn="tl" rotWithShape="0">
              <a:srgbClr val="FF0000">
                <a:alpha val="80000"/>
              </a:srgbClr>
            </a:outerShdw>
          </a:effectLst>
          <a:extLst>
            <a:ext uri="{909E8E84-426E-40DD-AFC4-6F175D3DCCD1}">
              <a14:hiddenFill xmlns:a14="http://schemas.microsoft.com/office/drawing/2010/main">
                <a:solidFill>
                  <a:srgbClr val="FFFFFF"/>
                </a:solidFill>
              </a14:hiddenFill>
            </a:ext>
          </a:extLst>
        </p:spPr>
      </p:pic>
      <p:pic>
        <p:nvPicPr>
          <p:cNvPr id="39" name="Picture 4"/>
          <p:cNvPicPr>
            <a:picLocks noChangeAspect="1" noChangeArrowheads="1"/>
          </p:cNvPicPr>
          <p:nvPr/>
        </p:nvPicPr>
        <p:blipFill>
          <a:blip r:embed="rId8" cstate="screen"/>
          <a:stretch>
            <a:fillRect/>
          </a:stretch>
        </p:blipFill>
        <p:spPr bwMode="auto">
          <a:xfrm>
            <a:off x="8754121" y="-5743358"/>
            <a:ext cx="2304245" cy="5726077"/>
          </a:xfrm>
          <a:prstGeom prst="rect">
            <a:avLst/>
          </a:prstGeom>
          <a:noFill/>
          <a:effectLst>
            <a:outerShdw blurRad="571500" algn="tl" rotWithShape="0">
              <a:srgbClr val="FF0000">
                <a:alpha val="80000"/>
              </a:srgbClr>
            </a:outerShdw>
          </a:effectLst>
          <a:extLst>
            <a:ext uri="{909E8E84-426E-40DD-AFC4-6F175D3DCCD1}">
              <a14:hiddenFill xmlns:a14="http://schemas.microsoft.com/office/drawing/2010/main">
                <a:solidFill>
                  <a:srgbClr val="FFFFFF"/>
                </a:solidFill>
              </a14:hiddenFill>
            </a:ext>
          </a:extLst>
        </p:spPr>
      </p:pic>
      <p:pic>
        <p:nvPicPr>
          <p:cNvPr id="40" name="Picture 4"/>
          <p:cNvPicPr>
            <a:picLocks noChangeAspect="1" noChangeArrowheads="1"/>
          </p:cNvPicPr>
          <p:nvPr/>
        </p:nvPicPr>
        <p:blipFill>
          <a:blip r:embed="rId5" cstate="screen"/>
          <a:stretch>
            <a:fillRect/>
          </a:stretch>
        </p:blipFill>
        <p:spPr bwMode="auto">
          <a:xfrm>
            <a:off x="2927664" y="-2241529"/>
            <a:ext cx="899305" cy="2234784"/>
          </a:xfrm>
          <a:prstGeom prst="rect">
            <a:avLst/>
          </a:prstGeom>
          <a:noFill/>
          <a:effectLst>
            <a:outerShdw blurRad="571500" algn="tl" rotWithShape="0">
              <a:srgbClr val="FF0000">
                <a:alpha val="80000"/>
              </a:srgbClr>
            </a:outerShdw>
          </a:effectLst>
          <a:extLst>
            <a:ext uri="{909E8E84-426E-40DD-AFC4-6F175D3DCCD1}">
              <a14:hiddenFill xmlns:a14="http://schemas.microsoft.com/office/drawing/2010/main">
                <a:solidFill>
                  <a:srgbClr val="FFFFFF"/>
                </a:solidFill>
              </a14:hiddenFill>
            </a:ext>
          </a:extLst>
        </p:spPr>
      </p:pic>
      <p:pic>
        <p:nvPicPr>
          <p:cNvPr id="41" name="Picture 4"/>
          <p:cNvPicPr>
            <a:picLocks noChangeAspect="1" noChangeArrowheads="1"/>
          </p:cNvPicPr>
          <p:nvPr/>
        </p:nvPicPr>
        <p:blipFill>
          <a:blip r:embed="rId9" cstate="screen"/>
          <a:stretch>
            <a:fillRect/>
          </a:stretch>
        </p:blipFill>
        <p:spPr bwMode="auto">
          <a:xfrm>
            <a:off x="10399609" y="-51363"/>
            <a:ext cx="1376138" cy="3419718"/>
          </a:xfrm>
          <a:prstGeom prst="rect">
            <a:avLst/>
          </a:prstGeom>
          <a:noFill/>
          <a:effectLst>
            <a:outerShdw blurRad="571500" algn="tl" rotWithShape="0">
              <a:srgbClr val="FF0000">
                <a:alpha val="80000"/>
              </a:srgbClr>
            </a:outerShdw>
          </a:effectLst>
          <a:extLst>
            <a:ext uri="{909E8E84-426E-40DD-AFC4-6F175D3DCCD1}">
              <a14:hiddenFill xmlns:a14="http://schemas.microsoft.com/office/drawing/2010/main">
                <a:solidFill>
                  <a:srgbClr val="FFFFFF"/>
                </a:solidFill>
              </a14:hiddenFill>
            </a:ext>
          </a:extLst>
        </p:spPr>
      </p:pic>
      <p:pic>
        <p:nvPicPr>
          <p:cNvPr id="42" name="Picture 4"/>
          <p:cNvPicPr>
            <a:picLocks noChangeAspect="1" noChangeArrowheads="1"/>
          </p:cNvPicPr>
          <p:nvPr/>
        </p:nvPicPr>
        <p:blipFill>
          <a:blip r:embed="rId9" cstate="screen"/>
          <a:stretch>
            <a:fillRect/>
          </a:stretch>
        </p:blipFill>
        <p:spPr bwMode="auto">
          <a:xfrm flipH="1">
            <a:off x="387013" y="-51363"/>
            <a:ext cx="1376138" cy="3419718"/>
          </a:xfrm>
          <a:prstGeom prst="rect">
            <a:avLst/>
          </a:prstGeom>
          <a:noFill/>
          <a:effectLst>
            <a:outerShdw blurRad="571500" algn="tl" rotWithShape="0">
              <a:srgbClr val="FF0000">
                <a:alpha val="80000"/>
              </a:srgbClr>
            </a:outerShdw>
          </a:effectLst>
          <a:extLst>
            <a:ext uri="{909E8E84-426E-40DD-AFC4-6F175D3DCCD1}">
              <a14:hiddenFill xmlns:a14="http://schemas.microsoft.com/office/drawing/2010/main">
                <a:solidFill>
                  <a:srgbClr val="FFFFFF"/>
                </a:solidFill>
              </a14:hiddenFill>
            </a:ext>
          </a:extLst>
        </p:spPr>
      </p:pic>
      <p:pic>
        <p:nvPicPr>
          <p:cNvPr id="43" name="Picture 10"/>
          <p:cNvPicPr>
            <a:picLocks noChangeAspect="1" noChangeArrowheads="1"/>
          </p:cNvPicPr>
          <p:nvPr/>
        </p:nvPicPr>
        <p:blipFill>
          <a:blip r:embed="rId10"/>
          <a:stretch>
            <a:fillRect/>
          </a:stretch>
        </p:blipFill>
        <p:spPr bwMode="auto">
          <a:xfrm>
            <a:off x="2926870" y="259856"/>
            <a:ext cx="6338260" cy="6338290"/>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2" descr="D:\desktop\1235623.png"/>
          <p:cNvPicPr>
            <a:picLocks noChangeAspect="1" noChangeArrowheads="1"/>
          </p:cNvPicPr>
          <p:nvPr/>
        </p:nvPicPr>
        <p:blipFill>
          <a:blip r:embed="rId11" cstate="screen"/>
          <a:srcRect/>
          <a:stretch>
            <a:fillRect/>
          </a:stretch>
        </p:blipFill>
        <p:spPr bwMode="auto">
          <a:xfrm>
            <a:off x="3678757" y="3230709"/>
            <a:ext cx="4834487" cy="678196"/>
          </a:xfrm>
          <a:prstGeom prst="rect">
            <a:avLst/>
          </a:prstGeom>
          <a:noFill/>
          <a:extLst>
            <a:ext uri="{909E8E84-426E-40DD-AFC4-6F175D3DCCD1}">
              <a14:hiddenFill xmlns:a14="http://schemas.microsoft.com/office/drawing/2010/main">
                <a:solidFill>
                  <a:srgbClr val="FFFFFF"/>
                </a:solidFill>
              </a14:hiddenFill>
            </a:ext>
          </a:extLst>
        </p:spPr>
      </p:pic>
      <p:sp>
        <p:nvSpPr>
          <p:cNvPr id="45" name="TextBox 44"/>
          <p:cNvSpPr txBox="1"/>
          <p:nvPr/>
        </p:nvSpPr>
        <p:spPr>
          <a:xfrm>
            <a:off x="5182932" y="3282214"/>
            <a:ext cx="2051151" cy="584775"/>
          </a:xfrm>
          <a:prstGeom prst="rect">
            <a:avLst/>
          </a:prstGeom>
          <a:noFill/>
        </p:spPr>
        <p:txBody>
          <a:bodyPr wrap="square" rtlCol="0">
            <a:spAutoFit/>
          </a:bodyPr>
          <a:lstStyle>
            <a:defPPr>
              <a:defRPr lang="zh-CN"/>
            </a:defPPr>
            <a:lvl1pPr algn="ctr">
              <a:lnSpc>
                <a:spcPct val="100000"/>
              </a:lnSpc>
              <a:defRPr sz="3200" b="1">
                <a:gradFill>
                  <a:gsLst>
                    <a:gs pos="0">
                      <a:srgbClr val="FFEDA1">
                        <a:lumMod val="96000"/>
                        <a:lumOff val="4000"/>
                      </a:srgbClr>
                    </a:gs>
                    <a:gs pos="100000">
                      <a:srgbClr val="7B593B">
                        <a:lumMod val="98000"/>
                      </a:srgbClr>
                    </a:gs>
                    <a:gs pos="83000">
                      <a:srgbClr val="FFCB4B"/>
                    </a:gs>
                  </a:gsLst>
                  <a:lin ang="5400000" scaled="1"/>
                </a:gra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defRPr>
            </a:lvl1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3200" b="1" i="0" u="none" strike="noStrike" kern="1200" cap="none" spc="0" normalizeH="0" baseline="0" noProof="0" dirty="0">
                <a:ln>
                  <a:noFill/>
                </a:ln>
                <a:gradFill>
                  <a:gsLst>
                    <a:gs pos="0">
                      <a:srgbClr val="FFEDA1">
                        <a:lumMod val="96000"/>
                        <a:lumOff val="4000"/>
                      </a:srgbClr>
                    </a:gs>
                    <a:gs pos="100000">
                      <a:srgbClr val="7B593B">
                        <a:lumMod val="98000"/>
                      </a:srgbClr>
                    </a:gs>
                    <a:gs pos="83000">
                      <a:srgbClr val="FFCB4B"/>
                    </a:gs>
                  </a:gsLst>
                  <a:lin ang="5400000" scaled="1"/>
                </a:gra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rPr>
              <a:t>才艺汇演</a:t>
            </a:r>
          </a:p>
        </p:txBody>
      </p:sp>
      <p:sp>
        <p:nvSpPr>
          <p:cNvPr id="53" name="TextBox 52"/>
          <p:cNvSpPr txBox="1"/>
          <p:nvPr/>
        </p:nvSpPr>
        <p:spPr>
          <a:xfrm>
            <a:off x="5039925" y="2057807"/>
            <a:ext cx="2031317" cy="830997"/>
          </a:xfrm>
          <a:prstGeom prst="rect">
            <a:avLst/>
          </a:prstGeom>
          <a:noFill/>
        </p:spPr>
        <p:txBody>
          <a:bodyPr wrap="square" rtlCol="0">
            <a:spAutoFit/>
          </a:bodyPr>
          <a:lstStyle>
            <a:defPPr>
              <a:defRPr lang="zh-CN"/>
            </a:defPPr>
            <a:lvl1pPr algn="ctr">
              <a:lnSpc>
                <a:spcPct val="100000"/>
              </a:lnSpc>
              <a:defRPr sz="4800" b="1">
                <a:gradFill>
                  <a:gsLst>
                    <a:gs pos="0">
                      <a:srgbClr val="FFEDA1">
                        <a:lumMod val="96000"/>
                        <a:lumOff val="4000"/>
                      </a:srgbClr>
                    </a:gs>
                    <a:gs pos="100000">
                      <a:srgbClr val="7B593B">
                        <a:lumMod val="98000"/>
                      </a:srgbClr>
                    </a:gs>
                    <a:gs pos="83000">
                      <a:srgbClr val="FFCB4B"/>
                    </a:gs>
                  </a:gsLst>
                  <a:lin ang="5400000" scaled="1"/>
                </a:gra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defRPr>
            </a:lvl1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4800" b="1" i="0" u="none" strike="noStrike" kern="1200" cap="none" spc="0" normalizeH="0" baseline="0" noProof="0" dirty="0">
                <a:ln>
                  <a:noFill/>
                </a:ln>
                <a:gradFill>
                  <a:gsLst>
                    <a:gs pos="0">
                      <a:srgbClr val="FFEDA1">
                        <a:lumMod val="96000"/>
                        <a:lumOff val="4000"/>
                      </a:srgbClr>
                    </a:gs>
                    <a:gs pos="100000">
                      <a:srgbClr val="7B593B">
                        <a:lumMod val="98000"/>
                      </a:srgbClr>
                    </a:gs>
                    <a:gs pos="83000">
                      <a:srgbClr val="FFCB4B"/>
                    </a:gs>
                  </a:gsLst>
                  <a:lin ang="5400000" scaled="1"/>
                </a:gra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rPr>
              <a:t>第二项</a:t>
            </a:r>
          </a:p>
        </p:txBody>
      </p:sp>
      <p:pic>
        <p:nvPicPr>
          <p:cNvPr id="19" name="图片 18"/>
          <p:cNvPicPr>
            <a:picLocks noChangeAspect="1"/>
          </p:cNvPicPr>
          <p:nvPr/>
        </p:nvPicPr>
        <p:blipFill>
          <a:blip r:embed="rId12" cstate="screen"/>
          <a:stretch>
            <a:fillRect/>
          </a:stretch>
        </p:blipFill>
        <p:spPr>
          <a:xfrm>
            <a:off x="9248933" y="3882060"/>
            <a:ext cx="2591229" cy="2993223"/>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advClick="0" advTm="5000">
        <p15:prstTrans prst="origami"/>
      </p:transition>
    </mc:Choice>
    <mc:Fallback xmlns="">
      <p:transition spd="slow"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8"/>
                                        </p:tgtEl>
                                        <p:attrNameLst>
                                          <p:attrName>style.visibility</p:attrName>
                                        </p:attrNameLst>
                                      </p:cBhvr>
                                      <p:to>
                                        <p:strVal val="visible"/>
                                      </p:to>
                                    </p:set>
                                    <p:anim calcmode="lin" valueType="num">
                                      <p:cBhvr additive="base">
                                        <p:cTn id="7" dur="2000" fill="hold"/>
                                        <p:tgtEl>
                                          <p:spTgt spid="38"/>
                                        </p:tgtEl>
                                        <p:attrNameLst>
                                          <p:attrName>ppt_x</p:attrName>
                                        </p:attrNameLst>
                                      </p:cBhvr>
                                      <p:tavLst>
                                        <p:tav tm="0">
                                          <p:val>
                                            <p:strVal val="#ppt_x"/>
                                          </p:val>
                                        </p:tav>
                                        <p:tav tm="100000">
                                          <p:val>
                                            <p:strVal val="#ppt_x"/>
                                          </p:val>
                                        </p:tav>
                                      </p:tavLst>
                                    </p:anim>
                                    <p:anim calcmode="lin" valueType="num">
                                      <p:cBhvr additive="base">
                                        <p:cTn id="8" dur="2000" fill="hold"/>
                                        <p:tgtEl>
                                          <p:spTgt spid="3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200"/>
                                  </p:stCondLst>
                                  <p:childTnLst>
                                    <p:set>
                                      <p:cBhvr>
                                        <p:cTn id="10" dur="1" fill="hold">
                                          <p:stCondLst>
                                            <p:cond delay="0"/>
                                          </p:stCondLst>
                                        </p:cTn>
                                        <p:tgtEl>
                                          <p:spTgt spid="36"/>
                                        </p:tgtEl>
                                        <p:attrNameLst>
                                          <p:attrName>style.visibility</p:attrName>
                                        </p:attrNameLst>
                                      </p:cBhvr>
                                      <p:to>
                                        <p:strVal val="visible"/>
                                      </p:to>
                                    </p:set>
                                    <p:anim calcmode="lin" valueType="num">
                                      <p:cBhvr additive="base">
                                        <p:cTn id="11" dur="2000" fill="hold"/>
                                        <p:tgtEl>
                                          <p:spTgt spid="36"/>
                                        </p:tgtEl>
                                        <p:attrNameLst>
                                          <p:attrName>ppt_x</p:attrName>
                                        </p:attrNameLst>
                                      </p:cBhvr>
                                      <p:tavLst>
                                        <p:tav tm="0">
                                          <p:val>
                                            <p:strVal val="#ppt_x"/>
                                          </p:val>
                                        </p:tav>
                                        <p:tav tm="100000">
                                          <p:val>
                                            <p:strVal val="#ppt_x"/>
                                          </p:val>
                                        </p:tav>
                                      </p:tavLst>
                                    </p:anim>
                                    <p:anim calcmode="lin" valueType="num">
                                      <p:cBhvr additive="base">
                                        <p:cTn id="12" dur="2000" fill="hold"/>
                                        <p:tgtEl>
                                          <p:spTgt spid="36"/>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400"/>
                                  </p:stCondLst>
                                  <p:childTnLst>
                                    <p:set>
                                      <p:cBhvr>
                                        <p:cTn id="14" dur="1" fill="hold">
                                          <p:stCondLst>
                                            <p:cond delay="0"/>
                                          </p:stCondLst>
                                        </p:cTn>
                                        <p:tgtEl>
                                          <p:spTgt spid="39"/>
                                        </p:tgtEl>
                                        <p:attrNameLst>
                                          <p:attrName>style.visibility</p:attrName>
                                        </p:attrNameLst>
                                      </p:cBhvr>
                                      <p:to>
                                        <p:strVal val="visible"/>
                                      </p:to>
                                    </p:set>
                                    <p:anim calcmode="lin" valueType="num">
                                      <p:cBhvr additive="base">
                                        <p:cTn id="15" dur="2000" fill="hold"/>
                                        <p:tgtEl>
                                          <p:spTgt spid="39"/>
                                        </p:tgtEl>
                                        <p:attrNameLst>
                                          <p:attrName>ppt_x</p:attrName>
                                        </p:attrNameLst>
                                      </p:cBhvr>
                                      <p:tavLst>
                                        <p:tav tm="0">
                                          <p:val>
                                            <p:strVal val="#ppt_x"/>
                                          </p:val>
                                        </p:tav>
                                        <p:tav tm="100000">
                                          <p:val>
                                            <p:strVal val="#ppt_x"/>
                                          </p:val>
                                        </p:tav>
                                      </p:tavLst>
                                    </p:anim>
                                    <p:anim calcmode="lin" valueType="num">
                                      <p:cBhvr additive="base">
                                        <p:cTn id="16" dur="2000" fill="hold"/>
                                        <p:tgtEl>
                                          <p:spTgt spid="39"/>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600"/>
                                  </p:stCondLst>
                                  <p:childTnLst>
                                    <p:set>
                                      <p:cBhvr>
                                        <p:cTn id="18" dur="1" fill="hold">
                                          <p:stCondLst>
                                            <p:cond delay="0"/>
                                          </p:stCondLst>
                                        </p:cTn>
                                        <p:tgtEl>
                                          <p:spTgt spid="37"/>
                                        </p:tgtEl>
                                        <p:attrNameLst>
                                          <p:attrName>style.visibility</p:attrName>
                                        </p:attrNameLst>
                                      </p:cBhvr>
                                      <p:to>
                                        <p:strVal val="visible"/>
                                      </p:to>
                                    </p:set>
                                    <p:anim calcmode="lin" valueType="num">
                                      <p:cBhvr additive="base">
                                        <p:cTn id="19" dur="2000" fill="hold"/>
                                        <p:tgtEl>
                                          <p:spTgt spid="37"/>
                                        </p:tgtEl>
                                        <p:attrNameLst>
                                          <p:attrName>ppt_x</p:attrName>
                                        </p:attrNameLst>
                                      </p:cBhvr>
                                      <p:tavLst>
                                        <p:tav tm="0">
                                          <p:val>
                                            <p:strVal val="#ppt_x"/>
                                          </p:val>
                                        </p:tav>
                                        <p:tav tm="100000">
                                          <p:val>
                                            <p:strVal val="#ppt_x"/>
                                          </p:val>
                                        </p:tav>
                                      </p:tavLst>
                                    </p:anim>
                                    <p:anim calcmode="lin" valueType="num">
                                      <p:cBhvr additive="base">
                                        <p:cTn id="20" dur="2000" fill="hold"/>
                                        <p:tgtEl>
                                          <p:spTgt spid="37"/>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800"/>
                                  </p:stCondLst>
                                  <p:childTnLst>
                                    <p:set>
                                      <p:cBhvr>
                                        <p:cTn id="22" dur="1" fill="hold">
                                          <p:stCondLst>
                                            <p:cond delay="0"/>
                                          </p:stCondLst>
                                        </p:cTn>
                                        <p:tgtEl>
                                          <p:spTgt spid="40"/>
                                        </p:tgtEl>
                                        <p:attrNameLst>
                                          <p:attrName>style.visibility</p:attrName>
                                        </p:attrNameLst>
                                      </p:cBhvr>
                                      <p:to>
                                        <p:strVal val="visible"/>
                                      </p:to>
                                    </p:set>
                                    <p:anim calcmode="lin" valueType="num">
                                      <p:cBhvr additive="base">
                                        <p:cTn id="23" dur="2000" fill="hold"/>
                                        <p:tgtEl>
                                          <p:spTgt spid="40"/>
                                        </p:tgtEl>
                                        <p:attrNameLst>
                                          <p:attrName>ppt_x</p:attrName>
                                        </p:attrNameLst>
                                      </p:cBhvr>
                                      <p:tavLst>
                                        <p:tav tm="0">
                                          <p:val>
                                            <p:strVal val="#ppt_x"/>
                                          </p:val>
                                        </p:tav>
                                        <p:tav tm="100000">
                                          <p:val>
                                            <p:strVal val="#ppt_x"/>
                                          </p:val>
                                        </p:tav>
                                      </p:tavLst>
                                    </p:anim>
                                    <p:anim calcmode="lin" valueType="num">
                                      <p:cBhvr additive="base">
                                        <p:cTn id="24" dur="2000" fill="hold"/>
                                        <p:tgtEl>
                                          <p:spTgt spid="40"/>
                                        </p:tgtEl>
                                        <p:attrNameLst>
                                          <p:attrName>ppt_y</p:attrName>
                                        </p:attrNameLst>
                                      </p:cBhvr>
                                      <p:tavLst>
                                        <p:tav tm="0">
                                          <p:val>
                                            <p:strVal val="1+#ppt_h/2"/>
                                          </p:val>
                                        </p:tav>
                                        <p:tav tm="100000">
                                          <p:val>
                                            <p:strVal val="#ppt_y"/>
                                          </p:val>
                                        </p:tav>
                                      </p:tavLst>
                                    </p:anim>
                                  </p:childTnLst>
                                </p:cTn>
                              </p:par>
                            </p:childTnLst>
                          </p:cTn>
                        </p:par>
                        <p:par>
                          <p:cTn id="25" fill="hold">
                            <p:stCondLst>
                              <p:cond delay="2000"/>
                            </p:stCondLst>
                            <p:childTnLst>
                              <p:par>
                                <p:cTn id="26" presetID="2" presetClass="entr" presetSubtype="1" decel="100000" fill="hold" nodeType="afterEffect">
                                  <p:stCondLst>
                                    <p:cond delay="0"/>
                                  </p:stCondLst>
                                  <p:childTnLst>
                                    <p:set>
                                      <p:cBhvr>
                                        <p:cTn id="27" dur="1" fill="hold">
                                          <p:stCondLst>
                                            <p:cond delay="0"/>
                                          </p:stCondLst>
                                        </p:cTn>
                                        <p:tgtEl>
                                          <p:spTgt spid="41"/>
                                        </p:tgtEl>
                                        <p:attrNameLst>
                                          <p:attrName>style.visibility</p:attrName>
                                        </p:attrNameLst>
                                      </p:cBhvr>
                                      <p:to>
                                        <p:strVal val="visible"/>
                                      </p:to>
                                    </p:set>
                                    <p:anim calcmode="lin" valueType="num">
                                      <p:cBhvr additive="base">
                                        <p:cTn id="28" dur="2000" fill="hold"/>
                                        <p:tgtEl>
                                          <p:spTgt spid="41"/>
                                        </p:tgtEl>
                                        <p:attrNameLst>
                                          <p:attrName>ppt_x</p:attrName>
                                        </p:attrNameLst>
                                      </p:cBhvr>
                                      <p:tavLst>
                                        <p:tav tm="0">
                                          <p:val>
                                            <p:strVal val="#ppt_x"/>
                                          </p:val>
                                        </p:tav>
                                        <p:tav tm="100000">
                                          <p:val>
                                            <p:strVal val="#ppt_x"/>
                                          </p:val>
                                        </p:tav>
                                      </p:tavLst>
                                    </p:anim>
                                    <p:anim calcmode="lin" valueType="num">
                                      <p:cBhvr additive="base">
                                        <p:cTn id="29" dur="2000" fill="hold"/>
                                        <p:tgtEl>
                                          <p:spTgt spid="41"/>
                                        </p:tgtEl>
                                        <p:attrNameLst>
                                          <p:attrName>ppt_y</p:attrName>
                                        </p:attrNameLst>
                                      </p:cBhvr>
                                      <p:tavLst>
                                        <p:tav tm="0">
                                          <p:val>
                                            <p:strVal val="0-#ppt_h/2"/>
                                          </p:val>
                                        </p:tav>
                                        <p:tav tm="100000">
                                          <p:val>
                                            <p:strVal val="#ppt_y"/>
                                          </p:val>
                                        </p:tav>
                                      </p:tavLst>
                                    </p:anim>
                                  </p:childTnLst>
                                </p:cTn>
                              </p:par>
                              <p:par>
                                <p:cTn id="30" presetID="2" presetClass="entr" presetSubtype="1" decel="100000" fill="hold" nodeType="withEffect">
                                  <p:stCondLst>
                                    <p:cond delay="200"/>
                                  </p:stCondLst>
                                  <p:childTnLst>
                                    <p:set>
                                      <p:cBhvr>
                                        <p:cTn id="31" dur="1" fill="hold">
                                          <p:stCondLst>
                                            <p:cond delay="0"/>
                                          </p:stCondLst>
                                        </p:cTn>
                                        <p:tgtEl>
                                          <p:spTgt spid="42"/>
                                        </p:tgtEl>
                                        <p:attrNameLst>
                                          <p:attrName>style.visibility</p:attrName>
                                        </p:attrNameLst>
                                      </p:cBhvr>
                                      <p:to>
                                        <p:strVal val="visible"/>
                                      </p:to>
                                    </p:set>
                                    <p:anim calcmode="lin" valueType="num">
                                      <p:cBhvr additive="base">
                                        <p:cTn id="32" dur="2000" fill="hold"/>
                                        <p:tgtEl>
                                          <p:spTgt spid="42"/>
                                        </p:tgtEl>
                                        <p:attrNameLst>
                                          <p:attrName>ppt_x</p:attrName>
                                        </p:attrNameLst>
                                      </p:cBhvr>
                                      <p:tavLst>
                                        <p:tav tm="0">
                                          <p:val>
                                            <p:strVal val="#ppt_x"/>
                                          </p:val>
                                        </p:tav>
                                        <p:tav tm="100000">
                                          <p:val>
                                            <p:strVal val="#ppt_x"/>
                                          </p:val>
                                        </p:tav>
                                      </p:tavLst>
                                    </p:anim>
                                    <p:anim calcmode="lin" valueType="num">
                                      <p:cBhvr additive="base">
                                        <p:cTn id="33" dur="2000" fill="hold"/>
                                        <p:tgtEl>
                                          <p:spTgt spid="42"/>
                                        </p:tgtEl>
                                        <p:attrNameLst>
                                          <p:attrName>ppt_y</p:attrName>
                                        </p:attrNameLst>
                                      </p:cBhvr>
                                      <p:tavLst>
                                        <p:tav tm="0">
                                          <p:val>
                                            <p:strVal val="0-#ppt_h/2"/>
                                          </p:val>
                                        </p:tav>
                                        <p:tav tm="100000">
                                          <p:val>
                                            <p:strVal val="#ppt_y"/>
                                          </p:val>
                                        </p:tav>
                                      </p:tavLst>
                                    </p:anim>
                                  </p:childTnLst>
                                </p:cTn>
                              </p:par>
                              <p:par>
                                <p:cTn id="34" presetID="2" presetClass="entr" presetSubtype="1" decel="100000" fill="hold" nodeType="withEffect">
                                  <p:stCondLst>
                                    <p:cond delay="300"/>
                                  </p:stCondLst>
                                  <p:childTnLst>
                                    <p:set>
                                      <p:cBhvr>
                                        <p:cTn id="35" dur="1" fill="hold">
                                          <p:stCondLst>
                                            <p:cond delay="0"/>
                                          </p:stCondLst>
                                        </p:cTn>
                                        <p:tgtEl>
                                          <p:spTgt spid="34"/>
                                        </p:tgtEl>
                                        <p:attrNameLst>
                                          <p:attrName>style.visibility</p:attrName>
                                        </p:attrNameLst>
                                      </p:cBhvr>
                                      <p:to>
                                        <p:strVal val="visible"/>
                                      </p:to>
                                    </p:set>
                                    <p:anim calcmode="lin" valueType="num">
                                      <p:cBhvr additive="base">
                                        <p:cTn id="36" dur="2000" fill="hold"/>
                                        <p:tgtEl>
                                          <p:spTgt spid="34"/>
                                        </p:tgtEl>
                                        <p:attrNameLst>
                                          <p:attrName>ppt_x</p:attrName>
                                        </p:attrNameLst>
                                      </p:cBhvr>
                                      <p:tavLst>
                                        <p:tav tm="0">
                                          <p:val>
                                            <p:strVal val="#ppt_x"/>
                                          </p:val>
                                        </p:tav>
                                        <p:tav tm="100000">
                                          <p:val>
                                            <p:strVal val="#ppt_x"/>
                                          </p:val>
                                        </p:tav>
                                      </p:tavLst>
                                    </p:anim>
                                    <p:anim calcmode="lin" valueType="num">
                                      <p:cBhvr additive="base">
                                        <p:cTn id="37" dur="2000" fill="hold"/>
                                        <p:tgtEl>
                                          <p:spTgt spid="34"/>
                                        </p:tgtEl>
                                        <p:attrNameLst>
                                          <p:attrName>ppt_y</p:attrName>
                                        </p:attrNameLst>
                                      </p:cBhvr>
                                      <p:tavLst>
                                        <p:tav tm="0">
                                          <p:val>
                                            <p:strVal val="0-#ppt_h/2"/>
                                          </p:val>
                                        </p:tav>
                                        <p:tav tm="100000">
                                          <p:val>
                                            <p:strVal val="#ppt_y"/>
                                          </p:val>
                                        </p:tav>
                                      </p:tavLst>
                                    </p:anim>
                                  </p:childTnLst>
                                </p:cTn>
                              </p:par>
                              <p:par>
                                <p:cTn id="38" presetID="2" presetClass="entr" presetSubtype="1" decel="100000" fill="hold" nodeType="withEffect">
                                  <p:stCondLst>
                                    <p:cond delay="400"/>
                                  </p:stCondLst>
                                  <p:childTnLst>
                                    <p:set>
                                      <p:cBhvr>
                                        <p:cTn id="39" dur="1" fill="hold">
                                          <p:stCondLst>
                                            <p:cond delay="0"/>
                                          </p:stCondLst>
                                        </p:cTn>
                                        <p:tgtEl>
                                          <p:spTgt spid="35"/>
                                        </p:tgtEl>
                                        <p:attrNameLst>
                                          <p:attrName>style.visibility</p:attrName>
                                        </p:attrNameLst>
                                      </p:cBhvr>
                                      <p:to>
                                        <p:strVal val="visible"/>
                                      </p:to>
                                    </p:set>
                                    <p:anim calcmode="lin" valueType="num">
                                      <p:cBhvr additive="base">
                                        <p:cTn id="40" dur="2000" fill="hold"/>
                                        <p:tgtEl>
                                          <p:spTgt spid="35"/>
                                        </p:tgtEl>
                                        <p:attrNameLst>
                                          <p:attrName>ppt_x</p:attrName>
                                        </p:attrNameLst>
                                      </p:cBhvr>
                                      <p:tavLst>
                                        <p:tav tm="0">
                                          <p:val>
                                            <p:strVal val="#ppt_x"/>
                                          </p:val>
                                        </p:tav>
                                        <p:tav tm="100000">
                                          <p:val>
                                            <p:strVal val="#ppt_x"/>
                                          </p:val>
                                        </p:tav>
                                      </p:tavLst>
                                    </p:anim>
                                    <p:anim calcmode="lin" valueType="num">
                                      <p:cBhvr additive="base">
                                        <p:cTn id="41" dur="2000" fill="hold"/>
                                        <p:tgtEl>
                                          <p:spTgt spid="35"/>
                                        </p:tgtEl>
                                        <p:attrNameLst>
                                          <p:attrName>ppt_y</p:attrName>
                                        </p:attrNameLst>
                                      </p:cBhvr>
                                      <p:tavLst>
                                        <p:tav tm="0">
                                          <p:val>
                                            <p:strVal val="0-#ppt_h/2"/>
                                          </p:val>
                                        </p:tav>
                                        <p:tav tm="100000">
                                          <p:val>
                                            <p:strVal val="#ppt_y"/>
                                          </p:val>
                                        </p:tav>
                                      </p:tavLst>
                                    </p:anim>
                                  </p:childTnLst>
                                </p:cTn>
                              </p:par>
                            </p:childTnLst>
                          </p:cTn>
                        </p:par>
                        <p:par>
                          <p:cTn id="42" fill="hold">
                            <p:stCondLst>
                              <p:cond delay="4000"/>
                            </p:stCondLst>
                            <p:childTnLst>
                              <p:par>
                                <p:cTn id="43" presetID="55" presetClass="entr" presetSubtype="0" fill="hold" grpId="0" nodeType="afterEffect">
                                  <p:stCondLst>
                                    <p:cond delay="0"/>
                                  </p:stCondLst>
                                  <p:childTnLst>
                                    <p:set>
                                      <p:cBhvr>
                                        <p:cTn id="44" dur="1" fill="hold">
                                          <p:stCondLst>
                                            <p:cond delay="0"/>
                                          </p:stCondLst>
                                        </p:cTn>
                                        <p:tgtEl>
                                          <p:spTgt spid="5"/>
                                        </p:tgtEl>
                                        <p:attrNameLst>
                                          <p:attrName>style.visibility</p:attrName>
                                        </p:attrNameLst>
                                      </p:cBhvr>
                                      <p:to>
                                        <p:strVal val="visible"/>
                                      </p:to>
                                    </p:set>
                                    <p:anim calcmode="lin" valueType="num">
                                      <p:cBhvr>
                                        <p:cTn id="45" dur="1000" fill="hold"/>
                                        <p:tgtEl>
                                          <p:spTgt spid="5"/>
                                        </p:tgtEl>
                                        <p:attrNameLst>
                                          <p:attrName>ppt_w</p:attrName>
                                        </p:attrNameLst>
                                      </p:cBhvr>
                                      <p:tavLst>
                                        <p:tav tm="0">
                                          <p:val>
                                            <p:strVal val="#ppt_w*0.70"/>
                                          </p:val>
                                        </p:tav>
                                        <p:tav tm="100000">
                                          <p:val>
                                            <p:strVal val="#ppt_w"/>
                                          </p:val>
                                        </p:tav>
                                      </p:tavLst>
                                    </p:anim>
                                    <p:anim calcmode="lin" valueType="num">
                                      <p:cBhvr>
                                        <p:cTn id="46" dur="1000" fill="hold"/>
                                        <p:tgtEl>
                                          <p:spTgt spid="5"/>
                                        </p:tgtEl>
                                        <p:attrNameLst>
                                          <p:attrName>ppt_h</p:attrName>
                                        </p:attrNameLst>
                                      </p:cBhvr>
                                      <p:tavLst>
                                        <p:tav tm="0">
                                          <p:val>
                                            <p:strVal val="#ppt_h"/>
                                          </p:val>
                                        </p:tav>
                                        <p:tav tm="100000">
                                          <p:val>
                                            <p:strVal val="#ppt_h"/>
                                          </p:val>
                                        </p:tav>
                                      </p:tavLst>
                                    </p:anim>
                                    <p:animEffect transition="in" filter="fade">
                                      <p:cBhvr>
                                        <p:cTn id="47" dur="1000"/>
                                        <p:tgtEl>
                                          <p:spTgt spid="5"/>
                                        </p:tgtEl>
                                      </p:cBhvr>
                                    </p:animEffect>
                                  </p:childTnLst>
                                </p:cTn>
                              </p:par>
                              <p:par>
                                <p:cTn id="48" presetID="10" presetClass="entr" presetSubtype="0" fill="hold" nodeType="withEffect">
                                  <p:stCondLst>
                                    <p:cond delay="400"/>
                                  </p:stCondLst>
                                  <p:childTnLst>
                                    <p:set>
                                      <p:cBhvr>
                                        <p:cTn id="49" dur="1" fill="hold">
                                          <p:stCondLst>
                                            <p:cond delay="0"/>
                                          </p:stCondLst>
                                        </p:cTn>
                                        <p:tgtEl>
                                          <p:spTgt spid="43"/>
                                        </p:tgtEl>
                                        <p:attrNameLst>
                                          <p:attrName>style.visibility</p:attrName>
                                        </p:attrNameLst>
                                      </p:cBhvr>
                                      <p:to>
                                        <p:strVal val="visible"/>
                                      </p:to>
                                    </p:set>
                                    <p:animEffect transition="in" filter="fade">
                                      <p:cBhvr>
                                        <p:cTn id="50" dur="500"/>
                                        <p:tgtEl>
                                          <p:spTgt spid="43"/>
                                        </p:tgtEl>
                                      </p:cBhvr>
                                    </p:animEffect>
                                  </p:childTnLst>
                                </p:cTn>
                              </p:par>
                              <p:par>
                                <p:cTn id="51" presetID="30" presetClass="entr" presetSubtype="0" fill="hold" nodeType="withEffect">
                                  <p:stCondLst>
                                    <p:cond delay="400"/>
                                  </p:stCondLst>
                                  <p:childTnLst>
                                    <p:set>
                                      <p:cBhvr>
                                        <p:cTn id="52" dur="1" fill="hold">
                                          <p:stCondLst>
                                            <p:cond delay="0"/>
                                          </p:stCondLst>
                                        </p:cTn>
                                        <p:tgtEl>
                                          <p:spTgt spid="19"/>
                                        </p:tgtEl>
                                        <p:attrNameLst>
                                          <p:attrName>style.visibility</p:attrName>
                                        </p:attrNameLst>
                                      </p:cBhvr>
                                      <p:to>
                                        <p:strVal val="visible"/>
                                      </p:to>
                                    </p:set>
                                    <p:animEffect transition="in" filter="fade">
                                      <p:cBhvr>
                                        <p:cTn id="53" dur="800" decel="100000"/>
                                        <p:tgtEl>
                                          <p:spTgt spid="19"/>
                                        </p:tgtEl>
                                      </p:cBhvr>
                                    </p:animEffect>
                                    <p:anim calcmode="lin" valueType="num">
                                      <p:cBhvr>
                                        <p:cTn id="54" dur="800" decel="100000" fill="hold"/>
                                        <p:tgtEl>
                                          <p:spTgt spid="19"/>
                                        </p:tgtEl>
                                        <p:attrNameLst>
                                          <p:attrName>style.rotation</p:attrName>
                                        </p:attrNameLst>
                                      </p:cBhvr>
                                      <p:tavLst>
                                        <p:tav tm="0">
                                          <p:val>
                                            <p:fltVal val="-90"/>
                                          </p:val>
                                        </p:tav>
                                        <p:tav tm="100000">
                                          <p:val>
                                            <p:fltVal val="0"/>
                                          </p:val>
                                        </p:tav>
                                      </p:tavLst>
                                    </p:anim>
                                    <p:anim calcmode="lin" valueType="num">
                                      <p:cBhvr>
                                        <p:cTn id="55" dur="800" decel="100000" fill="hold"/>
                                        <p:tgtEl>
                                          <p:spTgt spid="19"/>
                                        </p:tgtEl>
                                        <p:attrNameLst>
                                          <p:attrName>ppt_x</p:attrName>
                                        </p:attrNameLst>
                                      </p:cBhvr>
                                      <p:tavLst>
                                        <p:tav tm="0">
                                          <p:val>
                                            <p:strVal val="#ppt_x+0.4"/>
                                          </p:val>
                                        </p:tav>
                                        <p:tav tm="100000">
                                          <p:val>
                                            <p:strVal val="#ppt_x-0.05"/>
                                          </p:val>
                                        </p:tav>
                                      </p:tavLst>
                                    </p:anim>
                                    <p:anim calcmode="lin" valueType="num">
                                      <p:cBhvr>
                                        <p:cTn id="56" dur="800" decel="100000" fill="hold"/>
                                        <p:tgtEl>
                                          <p:spTgt spid="19"/>
                                        </p:tgtEl>
                                        <p:attrNameLst>
                                          <p:attrName>ppt_y</p:attrName>
                                        </p:attrNameLst>
                                      </p:cBhvr>
                                      <p:tavLst>
                                        <p:tav tm="0">
                                          <p:val>
                                            <p:strVal val="#ppt_y-0.4"/>
                                          </p:val>
                                        </p:tav>
                                        <p:tav tm="100000">
                                          <p:val>
                                            <p:strVal val="#ppt_y+0.1"/>
                                          </p:val>
                                        </p:tav>
                                      </p:tavLst>
                                    </p:anim>
                                    <p:anim calcmode="lin" valueType="num">
                                      <p:cBhvr>
                                        <p:cTn id="57" dur="200" accel="100000" fill="hold">
                                          <p:stCondLst>
                                            <p:cond delay="800"/>
                                          </p:stCondLst>
                                        </p:cTn>
                                        <p:tgtEl>
                                          <p:spTgt spid="19"/>
                                        </p:tgtEl>
                                        <p:attrNameLst>
                                          <p:attrName>ppt_x</p:attrName>
                                        </p:attrNameLst>
                                      </p:cBhvr>
                                      <p:tavLst>
                                        <p:tav tm="0">
                                          <p:val>
                                            <p:strVal val="#ppt_x-0.05"/>
                                          </p:val>
                                        </p:tav>
                                        <p:tav tm="100000">
                                          <p:val>
                                            <p:strVal val="#ppt_x"/>
                                          </p:val>
                                        </p:tav>
                                      </p:tavLst>
                                    </p:anim>
                                    <p:anim calcmode="lin" valueType="num">
                                      <p:cBhvr>
                                        <p:cTn id="58" dur="200" accel="100000" fill="hold">
                                          <p:stCondLst>
                                            <p:cond delay="800"/>
                                          </p:stCondLst>
                                        </p:cTn>
                                        <p:tgtEl>
                                          <p:spTgt spid="19"/>
                                        </p:tgtEl>
                                        <p:attrNameLst>
                                          <p:attrName>ppt_y</p:attrName>
                                        </p:attrNameLst>
                                      </p:cBhvr>
                                      <p:tavLst>
                                        <p:tav tm="0">
                                          <p:val>
                                            <p:strVal val="#ppt_y+0.1"/>
                                          </p:val>
                                        </p:tav>
                                        <p:tav tm="100000">
                                          <p:val>
                                            <p:strVal val="#ppt_y"/>
                                          </p:val>
                                        </p:tav>
                                      </p:tavLst>
                                    </p:anim>
                                  </p:childTnLst>
                                </p:cTn>
                              </p:par>
                              <p:par>
                                <p:cTn id="59" presetID="35" presetClass="path" presetSubtype="0" accel="50000" decel="50000" fill="hold" nodeType="withEffect">
                                  <p:stCondLst>
                                    <p:cond delay="1400"/>
                                  </p:stCondLst>
                                  <p:childTnLst>
                                    <p:animMotion origin="layout" path="M -3.75E-6 7.40741E-7 L -0.66627 0.01759 " pathEditMode="relative" rAng="0" ptsTypes="AA">
                                      <p:cBhvr>
                                        <p:cTn id="60" dur="2000" fill="hold"/>
                                        <p:tgtEl>
                                          <p:spTgt spid="19"/>
                                        </p:tgtEl>
                                        <p:attrNameLst>
                                          <p:attrName>ppt_x</p:attrName>
                                          <p:attrName>ppt_y</p:attrName>
                                        </p:attrNameLst>
                                      </p:cBhvr>
                                      <p:rCtr x="-33320" y="880"/>
                                    </p:animMotion>
                                  </p:childTnLst>
                                </p:cTn>
                              </p:par>
                              <p:par>
                                <p:cTn id="61" presetID="8" presetClass="emph" presetSubtype="0" fill="hold" nodeType="withEffect">
                                  <p:stCondLst>
                                    <p:cond delay="400"/>
                                  </p:stCondLst>
                                  <p:childTnLst>
                                    <p:animRot by="21600000">
                                      <p:cBhvr>
                                        <p:cTn id="62" dur="8000" fill="hold"/>
                                        <p:tgtEl>
                                          <p:spTgt spid="43"/>
                                        </p:tgtEl>
                                        <p:attrNameLst>
                                          <p:attrName>r</p:attrName>
                                        </p:attrNameLst>
                                      </p:cBhvr>
                                    </p:animRot>
                                  </p:childTnLst>
                                </p:cTn>
                              </p:par>
                              <p:par>
                                <p:cTn id="63" presetID="6" presetClass="emph" presetSubtype="0" autoRev="1" fill="hold" nodeType="withEffect">
                                  <p:stCondLst>
                                    <p:cond delay="400"/>
                                  </p:stCondLst>
                                  <p:childTnLst>
                                    <p:animScale>
                                      <p:cBhvr>
                                        <p:cTn id="64" dur="4000" fill="hold"/>
                                        <p:tgtEl>
                                          <p:spTgt spid="43"/>
                                        </p:tgtEl>
                                      </p:cBhvr>
                                      <p:by x="150000" y="150000"/>
                                    </p:animScale>
                                  </p:childTnLst>
                                </p:cTn>
                              </p:par>
                              <p:par>
                                <p:cTn id="65" presetID="55" presetClass="entr" presetSubtype="0" fill="hold" grpId="0" nodeType="withEffect">
                                  <p:stCondLst>
                                    <p:cond delay="400"/>
                                  </p:stCondLst>
                                  <p:childTnLst>
                                    <p:set>
                                      <p:cBhvr>
                                        <p:cTn id="66" dur="1" fill="hold">
                                          <p:stCondLst>
                                            <p:cond delay="0"/>
                                          </p:stCondLst>
                                        </p:cTn>
                                        <p:tgtEl>
                                          <p:spTgt spid="53"/>
                                        </p:tgtEl>
                                        <p:attrNameLst>
                                          <p:attrName>style.visibility</p:attrName>
                                        </p:attrNameLst>
                                      </p:cBhvr>
                                      <p:to>
                                        <p:strVal val="visible"/>
                                      </p:to>
                                    </p:set>
                                    <p:anim calcmode="lin" valueType="num">
                                      <p:cBhvr>
                                        <p:cTn id="67" dur="1000" fill="hold"/>
                                        <p:tgtEl>
                                          <p:spTgt spid="53"/>
                                        </p:tgtEl>
                                        <p:attrNameLst>
                                          <p:attrName>ppt_w</p:attrName>
                                        </p:attrNameLst>
                                      </p:cBhvr>
                                      <p:tavLst>
                                        <p:tav tm="0">
                                          <p:val>
                                            <p:strVal val="#ppt_w*0.70"/>
                                          </p:val>
                                        </p:tav>
                                        <p:tav tm="100000">
                                          <p:val>
                                            <p:strVal val="#ppt_w"/>
                                          </p:val>
                                        </p:tav>
                                      </p:tavLst>
                                    </p:anim>
                                    <p:anim calcmode="lin" valueType="num">
                                      <p:cBhvr>
                                        <p:cTn id="68" dur="1000" fill="hold"/>
                                        <p:tgtEl>
                                          <p:spTgt spid="53"/>
                                        </p:tgtEl>
                                        <p:attrNameLst>
                                          <p:attrName>ppt_h</p:attrName>
                                        </p:attrNameLst>
                                      </p:cBhvr>
                                      <p:tavLst>
                                        <p:tav tm="0">
                                          <p:val>
                                            <p:strVal val="#ppt_h"/>
                                          </p:val>
                                        </p:tav>
                                        <p:tav tm="100000">
                                          <p:val>
                                            <p:strVal val="#ppt_h"/>
                                          </p:val>
                                        </p:tav>
                                      </p:tavLst>
                                    </p:anim>
                                    <p:animEffect transition="in" filter="fade">
                                      <p:cBhvr>
                                        <p:cTn id="69" dur="1000"/>
                                        <p:tgtEl>
                                          <p:spTgt spid="53"/>
                                        </p:tgtEl>
                                      </p:cBhvr>
                                    </p:animEffect>
                                  </p:childTnLst>
                                </p:cTn>
                              </p:par>
                              <p:par>
                                <p:cTn id="70" presetID="55" presetClass="entr" presetSubtype="0" fill="hold" nodeType="withEffect">
                                  <p:stCondLst>
                                    <p:cond delay="500"/>
                                  </p:stCondLst>
                                  <p:childTnLst>
                                    <p:set>
                                      <p:cBhvr>
                                        <p:cTn id="71" dur="1" fill="hold">
                                          <p:stCondLst>
                                            <p:cond delay="0"/>
                                          </p:stCondLst>
                                        </p:cTn>
                                        <p:tgtEl>
                                          <p:spTgt spid="44"/>
                                        </p:tgtEl>
                                        <p:attrNameLst>
                                          <p:attrName>style.visibility</p:attrName>
                                        </p:attrNameLst>
                                      </p:cBhvr>
                                      <p:to>
                                        <p:strVal val="visible"/>
                                      </p:to>
                                    </p:set>
                                    <p:anim calcmode="lin" valueType="num">
                                      <p:cBhvr>
                                        <p:cTn id="72" dur="1000" fill="hold"/>
                                        <p:tgtEl>
                                          <p:spTgt spid="44"/>
                                        </p:tgtEl>
                                        <p:attrNameLst>
                                          <p:attrName>ppt_w</p:attrName>
                                        </p:attrNameLst>
                                      </p:cBhvr>
                                      <p:tavLst>
                                        <p:tav tm="0">
                                          <p:val>
                                            <p:strVal val="#ppt_w*0.70"/>
                                          </p:val>
                                        </p:tav>
                                        <p:tav tm="100000">
                                          <p:val>
                                            <p:strVal val="#ppt_w"/>
                                          </p:val>
                                        </p:tav>
                                      </p:tavLst>
                                    </p:anim>
                                    <p:anim calcmode="lin" valueType="num">
                                      <p:cBhvr>
                                        <p:cTn id="73" dur="1000" fill="hold"/>
                                        <p:tgtEl>
                                          <p:spTgt spid="44"/>
                                        </p:tgtEl>
                                        <p:attrNameLst>
                                          <p:attrName>ppt_h</p:attrName>
                                        </p:attrNameLst>
                                      </p:cBhvr>
                                      <p:tavLst>
                                        <p:tav tm="0">
                                          <p:val>
                                            <p:strVal val="#ppt_h"/>
                                          </p:val>
                                        </p:tav>
                                        <p:tav tm="100000">
                                          <p:val>
                                            <p:strVal val="#ppt_h"/>
                                          </p:val>
                                        </p:tav>
                                      </p:tavLst>
                                    </p:anim>
                                    <p:animEffect transition="in" filter="fade">
                                      <p:cBhvr>
                                        <p:cTn id="74" dur="1000"/>
                                        <p:tgtEl>
                                          <p:spTgt spid="44"/>
                                        </p:tgtEl>
                                      </p:cBhvr>
                                    </p:animEffect>
                                  </p:childTnLst>
                                </p:cTn>
                              </p:par>
                              <p:par>
                                <p:cTn id="75" presetID="56" presetClass="entr" presetSubtype="0" fill="hold" grpId="0" nodeType="withEffect">
                                  <p:stCondLst>
                                    <p:cond delay="500"/>
                                  </p:stCondLst>
                                  <p:iterate type="lt">
                                    <p:tmPct val="10000"/>
                                  </p:iterate>
                                  <p:childTnLst>
                                    <p:set>
                                      <p:cBhvr>
                                        <p:cTn id="76" dur="1" fill="hold">
                                          <p:stCondLst>
                                            <p:cond delay="0"/>
                                          </p:stCondLst>
                                        </p:cTn>
                                        <p:tgtEl>
                                          <p:spTgt spid="45"/>
                                        </p:tgtEl>
                                        <p:attrNameLst>
                                          <p:attrName>style.visibility</p:attrName>
                                        </p:attrNameLst>
                                      </p:cBhvr>
                                      <p:to>
                                        <p:strVal val="visible"/>
                                      </p:to>
                                    </p:set>
                                    <p:anim by="(-#ppt_w*2)" calcmode="lin" valueType="num">
                                      <p:cBhvr rctx="PPT">
                                        <p:cTn id="77" dur="500" autoRev="1" fill="hold">
                                          <p:stCondLst>
                                            <p:cond delay="0"/>
                                          </p:stCondLst>
                                        </p:cTn>
                                        <p:tgtEl>
                                          <p:spTgt spid="45"/>
                                        </p:tgtEl>
                                        <p:attrNameLst>
                                          <p:attrName>ppt_w</p:attrName>
                                        </p:attrNameLst>
                                      </p:cBhvr>
                                    </p:anim>
                                    <p:anim by="(#ppt_w*0.50)" calcmode="lin" valueType="num">
                                      <p:cBhvr>
                                        <p:cTn id="78" dur="500" decel="50000" autoRev="1" fill="hold">
                                          <p:stCondLst>
                                            <p:cond delay="0"/>
                                          </p:stCondLst>
                                        </p:cTn>
                                        <p:tgtEl>
                                          <p:spTgt spid="45"/>
                                        </p:tgtEl>
                                        <p:attrNameLst>
                                          <p:attrName>ppt_x</p:attrName>
                                        </p:attrNameLst>
                                      </p:cBhvr>
                                    </p:anim>
                                    <p:anim from="(-#ppt_h/2)" to="(#ppt_y)" calcmode="lin" valueType="num">
                                      <p:cBhvr>
                                        <p:cTn id="79" dur="1000" fill="hold">
                                          <p:stCondLst>
                                            <p:cond delay="0"/>
                                          </p:stCondLst>
                                        </p:cTn>
                                        <p:tgtEl>
                                          <p:spTgt spid="45"/>
                                        </p:tgtEl>
                                        <p:attrNameLst>
                                          <p:attrName>ppt_y</p:attrName>
                                        </p:attrNameLst>
                                      </p:cBhvr>
                                    </p:anim>
                                    <p:animRot by="21600000">
                                      <p:cBhvr>
                                        <p:cTn id="80" dur="1000" fill="hold">
                                          <p:stCondLst>
                                            <p:cond delay="0"/>
                                          </p:stCondLst>
                                        </p:cTn>
                                        <p:tgtEl>
                                          <p:spTgt spid="4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45" grpId="0"/>
      <p:bldP spid="5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 name="TextBox 115"/>
          <p:cNvSpPr txBox="1">
            <a:spLocks noChangeArrowheads="1"/>
          </p:cNvSpPr>
          <p:nvPr/>
        </p:nvSpPr>
        <p:spPr bwMode="auto">
          <a:xfrm>
            <a:off x="2928884" y="1949247"/>
            <a:ext cx="5448919" cy="167167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defPPr>
              <a:defRPr lang="zh-CN"/>
            </a:defPPr>
            <a:lvl1pPr algn="ctr">
              <a:defRPr sz="9600" b="1">
                <a:gradFill>
                  <a:gsLst>
                    <a:gs pos="0">
                      <a:srgbClr val="FFEDA1">
                        <a:lumMod val="96000"/>
                        <a:lumOff val="4000"/>
                      </a:srgbClr>
                    </a:gs>
                    <a:gs pos="100000">
                      <a:srgbClr val="7B593B">
                        <a:lumMod val="98000"/>
                      </a:srgbClr>
                    </a:gs>
                    <a:gs pos="83000">
                      <a:srgbClr val="FFCB4B"/>
                    </a:gs>
                  </a:gsLst>
                  <a:lin ang="5400000" scaled="1"/>
                </a:gra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defRPr>
            </a:lvl1pPr>
          </a:lstStyle>
          <a:p>
            <a:r>
              <a:rPr lang="zh-CN" altLang="en-US" dirty="0"/>
              <a:t>才艺汇演</a:t>
            </a:r>
          </a:p>
        </p:txBody>
      </p:sp>
      <p:sp>
        <p:nvSpPr>
          <p:cNvPr id="57" name="TextBox 11"/>
          <p:cNvSpPr txBox="1">
            <a:spLocks noChangeArrowheads="1"/>
          </p:cNvSpPr>
          <p:nvPr/>
        </p:nvSpPr>
        <p:spPr bwMode="auto">
          <a:xfrm>
            <a:off x="3793640" y="3806325"/>
            <a:ext cx="3935685" cy="851319"/>
          </a:xfrm>
          <a:prstGeom prst="rect">
            <a:avLst/>
          </a:prstGeom>
          <a:noFill/>
        </p:spPr>
        <p:txBody>
          <a:bodyPr wrap="square" rtlCol="0">
            <a:spAutoFit/>
          </a:bodyPr>
          <a:lstStyle>
            <a:defPPr>
              <a:defRPr lang="zh-CN"/>
            </a:defPPr>
            <a:lvl1pPr algn="ctr">
              <a:defRPr sz="4000" b="1">
                <a:gradFill>
                  <a:gsLst>
                    <a:gs pos="0">
                      <a:srgbClr val="FFEDA1">
                        <a:lumMod val="96000"/>
                        <a:lumOff val="4000"/>
                      </a:srgbClr>
                    </a:gs>
                    <a:gs pos="100000">
                      <a:srgbClr val="7B593B">
                        <a:lumMod val="98000"/>
                      </a:srgbClr>
                    </a:gs>
                    <a:gs pos="83000">
                      <a:srgbClr val="FFCB4B"/>
                    </a:gs>
                  </a:gsLst>
                  <a:lin ang="5400000" scaled="1"/>
                </a:gra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defRPr>
            </a:lvl1pPr>
          </a:lstStyle>
          <a:p>
            <a:r>
              <a:rPr lang="zh-CN" altLang="en-US" dirty="0"/>
              <a:t>现在开始</a:t>
            </a:r>
            <a:r>
              <a:rPr lang="en-US" altLang="zh-CN" dirty="0"/>
              <a:t>……</a:t>
            </a:r>
            <a:endParaRPr lang="zh-CN" altLang="en-US" dirty="0"/>
          </a:p>
        </p:txBody>
      </p:sp>
      <p:pic>
        <p:nvPicPr>
          <p:cNvPr id="7" name="图片 6"/>
          <p:cNvPicPr>
            <a:picLocks noChangeAspect="1"/>
          </p:cNvPicPr>
          <p:nvPr/>
        </p:nvPicPr>
        <p:blipFill>
          <a:blip r:embed="rId3" cstate="print"/>
          <a:stretch>
            <a:fillRect/>
          </a:stretch>
        </p:blipFill>
        <p:spPr>
          <a:xfrm>
            <a:off x="9137481" y="2748928"/>
            <a:ext cx="2866380" cy="410907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advClick="0" advTm="5000">
        <p:random/>
      </p:transition>
    </mc:Choice>
    <mc:Fallback xmlns="">
      <p:transition spd="slow" advClick="0" advTm="5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32"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2000" fill="hold"/>
                                        <p:tgtEl>
                                          <p:spTgt spid="7"/>
                                        </p:tgtEl>
                                        <p:attrNameLst>
                                          <p:attrName>ppt_w</p:attrName>
                                        </p:attrNameLst>
                                      </p:cBhvr>
                                      <p:tavLst>
                                        <p:tav tm="0">
                                          <p:val>
                                            <p:strVal val="4*#ppt_w"/>
                                          </p:val>
                                        </p:tav>
                                        <p:tav tm="100000">
                                          <p:val>
                                            <p:strVal val="#ppt_w"/>
                                          </p:val>
                                        </p:tav>
                                      </p:tavLst>
                                    </p:anim>
                                    <p:anim calcmode="lin" valueType="num">
                                      <p:cBhvr>
                                        <p:cTn id="8" dur="2000" fill="hold"/>
                                        <p:tgtEl>
                                          <p:spTgt spid="7"/>
                                        </p:tgtEl>
                                        <p:attrNameLst>
                                          <p:attrName>ppt_h</p:attrName>
                                        </p:attrNameLst>
                                      </p:cBhvr>
                                      <p:tavLst>
                                        <p:tav tm="0">
                                          <p:val>
                                            <p:strVal val="4*#ppt_h"/>
                                          </p:val>
                                        </p:tav>
                                        <p:tav tm="100000">
                                          <p:val>
                                            <p:strVal val="#ppt_h"/>
                                          </p:val>
                                        </p:tav>
                                      </p:tavLst>
                                    </p:anim>
                                  </p:childTnLst>
                                </p:cTn>
                              </p:par>
                              <p:par>
                                <p:cTn id="9" presetID="10" presetClass="entr" presetSubtype="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1500"/>
                                        <p:tgtEl>
                                          <p:spTgt spid="7"/>
                                        </p:tgtEl>
                                      </p:cBhvr>
                                    </p:animEffect>
                                  </p:childTnLst>
                                </p:cTn>
                              </p:par>
                              <p:par>
                                <p:cTn id="12" presetID="42" presetClass="path" presetSubtype="0" accel="50000" decel="50000" fill="hold" nodeType="withEffect">
                                  <p:stCondLst>
                                    <p:cond delay="0"/>
                                  </p:stCondLst>
                                  <p:childTnLst>
                                    <p:animMotion origin="layout" path="M 0.38971 -0.30578 L 2.91667E-6 -2.96296E-6 " pathEditMode="relative" rAng="0" ptsTypes="AA">
                                      <p:cBhvr>
                                        <p:cTn id="13" dur="2000" fill="hold"/>
                                        <p:tgtEl>
                                          <p:spTgt spid="7"/>
                                        </p:tgtEl>
                                        <p:attrNameLst>
                                          <p:attrName>ppt_x</p:attrName>
                                          <p:attrName>ppt_y</p:attrName>
                                        </p:attrNameLst>
                                      </p:cBhvr>
                                      <p:rCtr x="-19492" y="15278"/>
                                    </p:animMotion>
                                  </p:childTnLst>
                                </p:cTn>
                              </p:par>
                              <p:par>
                                <p:cTn id="14" presetID="42" presetClass="entr" presetSubtype="0" fill="hold" grpId="0" nodeType="withEffect">
                                  <p:stCondLst>
                                    <p:cond delay="0"/>
                                  </p:stCondLst>
                                  <p:childTnLst>
                                    <p:set>
                                      <p:cBhvr>
                                        <p:cTn id="15" dur="1" fill="hold">
                                          <p:stCondLst>
                                            <p:cond delay="0"/>
                                          </p:stCondLst>
                                        </p:cTn>
                                        <p:tgtEl>
                                          <p:spTgt spid="116"/>
                                        </p:tgtEl>
                                        <p:attrNameLst>
                                          <p:attrName>style.visibility</p:attrName>
                                        </p:attrNameLst>
                                      </p:cBhvr>
                                      <p:to>
                                        <p:strVal val="visible"/>
                                      </p:to>
                                    </p:set>
                                    <p:animEffect transition="in" filter="fade">
                                      <p:cBhvr>
                                        <p:cTn id="16" dur="1000"/>
                                        <p:tgtEl>
                                          <p:spTgt spid="116"/>
                                        </p:tgtEl>
                                      </p:cBhvr>
                                    </p:animEffect>
                                    <p:anim calcmode="lin" valueType="num">
                                      <p:cBhvr>
                                        <p:cTn id="17" dur="1000" fill="hold"/>
                                        <p:tgtEl>
                                          <p:spTgt spid="116"/>
                                        </p:tgtEl>
                                        <p:attrNameLst>
                                          <p:attrName>ppt_x</p:attrName>
                                        </p:attrNameLst>
                                      </p:cBhvr>
                                      <p:tavLst>
                                        <p:tav tm="0">
                                          <p:val>
                                            <p:strVal val="#ppt_x"/>
                                          </p:val>
                                        </p:tav>
                                        <p:tav tm="100000">
                                          <p:val>
                                            <p:strVal val="#ppt_x"/>
                                          </p:val>
                                        </p:tav>
                                      </p:tavLst>
                                    </p:anim>
                                    <p:anim calcmode="lin" valueType="num">
                                      <p:cBhvr>
                                        <p:cTn id="18" dur="1000" fill="hold"/>
                                        <p:tgtEl>
                                          <p:spTgt spid="116"/>
                                        </p:tgtEl>
                                        <p:attrNameLst>
                                          <p:attrName>ppt_y</p:attrName>
                                        </p:attrNameLst>
                                      </p:cBhvr>
                                      <p:tavLst>
                                        <p:tav tm="0">
                                          <p:val>
                                            <p:strVal val="#ppt_y+.1"/>
                                          </p:val>
                                        </p:tav>
                                        <p:tav tm="100000">
                                          <p:val>
                                            <p:strVal val="#ppt_y"/>
                                          </p:val>
                                        </p:tav>
                                      </p:tavLst>
                                    </p:anim>
                                  </p:childTnLst>
                                </p:cTn>
                              </p:par>
                              <p:par>
                                <p:cTn id="19" presetID="42" presetClass="entr" presetSubtype="0" fill="hold" grpId="0" nodeType="withEffect">
                                  <p:stCondLst>
                                    <p:cond delay="900"/>
                                  </p:stCondLst>
                                  <p:childTnLst>
                                    <p:set>
                                      <p:cBhvr>
                                        <p:cTn id="20" dur="1" fill="hold">
                                          <p:stCondLst>
                                            <p:cond delay="0"/>
                                          </p:stCondLst>
                                        </p:cTn>
                                        <p:tgtEl>
                                          <p:spTgt spid="57"/>
                                        </p:tgtEl>
                                        <p:attrNameLst>
                                          <p:attrName>style.visibility</p:attrName>
                                        </p:attrNameLst>
                                      </p:cBhvr>
                                      <p:to>
                                        <p:strVal val="visible"/>
                                      </p:to>
                                    </p:set>
                                    <p:animEffect transition="in" filter="fade">
                                      <p:cBhvr>
                                        <p:cTn id="21" dur="1000"/>
                                        <p:tgtEl>
                                          <p:spTgt spid="57"/>
                                        </p:tgtEl>
                                      </p:cBhvr>
                                    </p:animEffect>
                                    <p:anim calcmode="lin" valueType="num">
                                      <p:cBhvr>
                                        <p:cTn id="22" dur="1000" fill="hold"/>
                                        <p:tgtEl>
                                          <p:spTgt spid="57"/>
                                        </p:tgtEl>
                                        <p:attrNameLst>
                                          <p:attrName>ppt_x</p:attrName>
                                        </p:attrNameLst>
                                      </p:cBhvr>
                                      <p:tavLst>
                                        <p:tav tm="0">
                                          <p:val>
                                            <p:strVal val="#ppt_x"/>
                                          </p:val>
                                        </p:tav>
                                        <p:tav tm="100000">
                                          <p:val>
                                            <p:strVal val="#ppt_x"/>
                                          </p:val>
                                        </p:tav>
                                      </p:tavLst>
                                    </p:anim>
                                    <p:anim calcmode="lin" valueType="num">
                                      <p:cBhvr>
                                        <p:cTn id="23" dur="1000" fill="hold"/>
                                        <p:tgtEl>
                                          <p:spTgt spid="5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 grpId="0"/>
      <p:bldP spid="5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 name="TextBox 115"/>
          <p:cNvSpPr txBox="1">
            <a:spLocks noChangeArrowheads="1"/>
          </p:cNvSpPr>
          <p:nvPr/>
        </p:nvSpPr>
        <p:spPr bwMode="auto">
          <a:xfrm>
            <a:off x="3438492" y="1989264"/>
            <a:ext cx="5057787" cy="126156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defPPr>
              <a:defRPr lang="zh-CN"/>
            </a:defPPr>
            <a:lvl1pPr algn="ctr">
              <a:defRPr sz="9600" b="1">
                <a:gradFill>
                  <a:gsLst>
                    <a:gs pos="0">
                      <a:srgbClr val="FFEDA1">
                        <a:lumMod val="96000"/>
                        <a:lumOff val="4000"/>
                      </a:srgbClr>
                    </a:gs>
                    <a:gs pos="100000">
                      <a:srgbClr val="7B593B">
                        <a:lumMod val="98000"/>
                      </a:srgbClr>
                    </a:gs>
                    <a:gs pos="83000">
                      <a:srgbClr val="FFCB4B"/>
                    </a:gs>
                  </a:gsLst>
                  <a:lin ang="5400000" scaled="1"/>
                </a:gra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defRPr>
            </a:lvl1pPr>
          </a:lstStyle>
          <a:p>
            <a:r>
              <a:rPr lang="zh-CN" altLang="en-US" dirty="0"/>
              <a:t>第一个节目</a:t>
            </a:r>
          </a:p>
        </p:txBody>
      </p:sp>
      <p:sp>
        <p:nvSpPr>
          <p:cNvPr id="57" name="TextBox 11"/>
          <p:cNvSpPr txBox="1">
            <a:spLocks noChangeArrowheads="1"/>
          </p:cNvSpPr>
          <p:nvPr/>
        </p:nvSpPr>
        <p:spPr bwMode="auto">
          <a:xfrm>
            <a:off x="3329320" y="3653256"/>
            <a:ext cx="5262971" cy="1200068"/>
          </a:xfrm>
          <a:prstGeom prst="rect">
            <a:avLst/>
          </a:prstGeom>
          <a:noFill/>
        </p:spPr>
        <p:txBody>
          <a:bodyPr wrap="square" rtlCol="0">
            <a:spAutoFit/>
          </a:bodyPr>
          <a:lstStyle>
            <a:defPPr>
              <a:defRPr lang="zh-CN"/>
            </a:defPPr>
            <a:lvl1pPr algn="ctr">
              <a:defRPr sz="4000" b="1">
                <a:gradFill>
                  <a:gsLst>
                    <a:gs pos="0">
                      <a:srgbClr val="FFEDA1">
                        <a:lumMod val="96000"/>
                        <a:lumOff val="4000"/>
                      </a:srgbClr>
                    </a:gs>
                    <a:gs pos="100000">
                      <a:srgbClr val="7B593B">
                        <a:lumMod val="98000"/>
                      </a:srgbClr>
                    </a:gs>
                    <a:gs pos="83000">
                      <a:srgbClr val="FFCB4B"/>
                    </a:gs>
                  </a:gsLst>
                  <a:lin ang="5400000" scaled="1"/>
                </a:gra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defRPr>
            </a:lvl1pPr>
          </a:lstStyle>
          <a:p>
            <a:r>
              <a:rPr lang="zh-CN" altLang="en-US" dirty="0"/>
              <a:t>独唱</a:t>
            </a:r>
            <a:r>
              <a:rPr lang="en-US" altLang="zh-CN" dirty="0"/>
              <a:t>《</a:t>
            </a:r>
            <a:r>
              <a:rPr lang="zh-CN" altLang="en-US" dirty="0"/>
              <a:t>不用去猜</a:t>
            </a:r>
            <a:r>
              <a:rPr lang="en-US" altLang="zh-CN" dirty="0"/>
              <a:t>》</a:t>
            </a:r>
          </a:p>
          <a:p>
            <a:r>
              <a:rPr lang="zh-CN" altLang="en-US" dirty="0"/>
              <a:t>表演者：</a:t>
            </a:r>
            <a:r>
              <a:rPr lang="en-US" altLang="zh-CN" dirty="0"/>
              <a:t>XXX</a:t>
            </a:r>
          </a:p>
        </p:txBody>
      </p:sp>
      <p:pic>
        <p:nvPicPr>
          <p:cNvPr id="6" name="图片 5"/>
          <p:cNvPicPr>
            <a:picLocks noChangeAspect="1"/>
          </p:cNvPicPr>
          <p:nvPr/>
        </p:nvPicPr>
        <p:blipFill>
          <a:blip r:embed="rId3" cstate="print"/>
          <a:stretch>
            <a:fillRect/>
          </a:stretch>
        </p:blipFill>
        <p:spPr>
          <a:xfrm>
            <a:off x="9137481" y="2748928"/>
            <a:ext cx="2866380" cy="410907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advClick="0" advTm="5000">
        <p:random/>
      </p:transition>
    </mc:Choice>
    <mc:Fallback xmlns="">
      <p:transition spd="slow" advClick="0" advTm="5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32"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2000" fill="hold"/>
                                        <p:tgtEl>
                                          <p:spTgt spid="6"/>
                                        </p:tgtEl>
                                        <p:attrNameLst>
                                          <p:attrName>ppt_w</p:attrName>
                                        </p:attrNameLst>
                                      </p:cBhvr>
                                      <p:tavLst>
                                        <p:tav tm="0">
                                          <p:val>
                                            <p:strVal val="4*#ppt_w"/>
                                          </p:val>
                                        </p:tav>
                                        <p:tav tm="100000">
                                          <p:val>
                                            <p:strVal val="#ppt_w"/>
                                          </p:val>
                                        </p:tav>
                                      </p:tavLst>
                                    </p:anim>
                                    <p:anim calcmode="lin" valueType="num">
                                      <p:cBhvr>
                                        <p:cTn id="8" dur="2000" fill="hold"/>
                                        <p:tgtEl>
                                          <p:spTgt spid="6"/>
                                        </p:tgtEl>
                                        <p:attrNameLst>
                                          <p:attrName>ppt_h</p:attrName>
                                        </p:attrNameLst>
                                      </p:cBhvr>
                                      <p:tavLst>
                                        <p:tav tm="0">
                                          <p:val>
                                            <p:strVal val="4*#ppt_h"/>
                                          </p:val>
                                        </p:tav>
                                        <p:tav tm="100000">
                                          <p:val>
                                            <p:strVal val="#ppt_h"/>
                                          </p:val>
                                        </p:tav>
                                      </p:tavLst>
                                    </p:anim>
                                  </p:childTnLst>
                                </p:cTn>
                              </p:par>
                              <p:par>
                                <p:cTn id="9" presetID="10" presetClass="entr" presetSubtype="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500"/>
                                        <p:tgtEl>
                                          <p:spTgt spid="6"/>
                                        </p:tgtEl>
                                      </p:cBhvr>
                                    </p:animEffect>
                                  </p:childTnLst>
                                </p:cTn>
                              </p:par>
                              <p:par>
                                <p:cTn id="12" presetID="42" presetClass="path" presetSubtype="0" accel="50000" decel="50000" fill="hold" nodeType="withEffect">
                                  <p:stCondLst>
                                    <p:cond delay="0"/>
                                  </p:stCondLst>
                                  <p:childTnLst>
                                    <p:animMotion origin="layout" path="M 0.38971 -0.30578 L 2.91667E-6 -2.96296E-6 " pathEditMode="relative" rAng="0" ptsTypes="AA">
                                      <p:cBhvr>
                                        <p:cTn id="13" dur="2000" fill="hold"/>
                                        <p:tgtEl>
                                          <p:spTgt spid="6"/>
                                        </p:tgtEl>
                                        <p:attrNameLst>
                                          <p:attrName>ppt_x</p:attrName>
                                          <p:attrName>ppt_y</p:attrName>
                                        </p:attrNameLst>
                                      </p:cBhvr>
                                      <p:rCtr x="-19492" y="15278"/>
                                    </p:animMotion>
                                  </p:childTnLst>
                                </p:cTn>
                              </p:par>
                              <p:par>
                                <p:cTn id="14" presetID="42" presetClass="entr" presetSubtype="0" fill="hold" grpId="0" nodeType="withEffect">
                                  <p:stCondLst>
                                    <p:cond delay="2300"/>
                                  </p:stCondLst>
                                  <p:childTnLst>
                                    <p:set>
                                      <p:cBhvr>
                                        <p:cTn id="15" dur="1" fill="hold">
                                          <p:stCondLst>
                                            <p:cond delay="0"/>
                                          </p:stCondLst>
                                        </p:cTn>
                                        <p:tgtEl>
                                          <p:spTgt spid="116"/>
                                        </p:tgtEl>
                                        <p:attrNameLst>
                                          <p:attrName>style.visibility</p:attrName>
                                        </p:attrNameLst>
                                      </p:cBhvr>
                                      <p:to>
                                        <p:strVal val="visible"/>
                                      </p:to>
                                    </p:set>
                                    <p:animEffect transition="in" filter="fade">
                                      <p:cBhvr>
                                        <p:cTn id="16" dur="1000"/>
                                        <p:tgtEl>
                                          <p:spTgt spid="116"/>
                                        </p:tgtEl>
                                      </p:cBhvr>
                                    </p:animEffect>
                                    <p:anim calcmode="lin" valueType="num">
                                      <p:cBhvr>
                                        <p:cTn id="17" dur="1000" fill="hold"/>
                                        <p:tgtEl>
                                          <p:spTgt spid="116"/>
                                        </p:tgtEl>
                                        <p:attrNameLst>
                                          <p:attrName>ppt_x</p:attrName>
                                        </p:attrNameLst>
                                      </p:cBhvr>
                                      <p:tavLst>
                                        <p:tav tm="0">
                                          <p:val>
                                            <p:strVal val="#ppt_x"/>
                                          </p:val>
                                        </p:tav>
                                        <p:tav tm="100000">
                                          <p:val>
                                            <p:strVal val="#ppt_x"/>
                                          </p:val>
                                        </p:tav>
                                      </p:tavLst>
                                    </p:anim>
                                    <p:anim calcmode="lin" valueType="num">
                                      <p:cBhvr>
                                        <p:cTn id="18" dur="1000" fill="hold"/>
                                        <p:tgtEl>
                                          <p:spTgt spid="116"/>
                                        </p:tgtEl>
                                        <p:attrNameLst>
                                          <p:attrName>ppt_y</p:attrName>
                                        </p:attrNameLst>
                                      </p:cBhvr>
                                      <p:tavLst>
                                        <p:tav tm="0">
                                          <p:val>
                                            <p:strVal val="#ppt_y+.1"/>
                                          </p:val>
                                        </p:tav>
                                        <p:tav tm="100000">
                                          <p:val>
                                            <p:strVal val="#ppt_y"/>
                                          </p:val>
                                        </p:tav>
                                      </p:tavLst>
                                    </p:anim>
                                  </p:childTnLst>
                                </p:cTn>
                              </p:par>
                              <p:par>
                                <p:cTn id="19" presetID="22" presetClass="entr" presetSubtype="8" fill="hold" grpId="0" nodeType="withEffect">
                                  <p:stCondLst>
                                    <p:cond delay="3200"/>
                                  </p:stCondLst>
                                  <p:childTnLst>
                                    <p:set>
                                      <p:cBhvr>
                                        <p:cTn id="20" dur="1" fill="hold">
                                          <p:stCondLst>
                                            <p:cond delay="0"/>
                                          </p:stCondLst>
                                        </p:cTn>
                                        <p:tgtEl>
                                          <p:spTgt spid="57"/>
                                        </p:tgtEl>
                                        <p:attrNameLst>
                                          <p:attrName>style.visibility</p:attrName>
                                        </p:attrNameLst>
                                      </p:cBhvr>
                                      <p:to>
                                        <p:strVal val="visible"/>
                                      </p:to>
                                    </p:set>
                                    <p:animEffect transition="in" filter="wipe(left)">
                                      <p:cBhvr>
                                        <p:cTn id="21" dur="14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 grpId="0"/>
      <p:bldP spid="5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 name="TextBox 115"/>
          <p:cNvSpPr txBox="1">
            <a:spLocks noChangeArrowheads="1"/>
          </p:cNvSpPr>
          <p:nvPr/>
        </p:nvSpPr>
        <p:spPr bwMode="auto">
          <a:xfrm>
            <a:off x="3260976" y="1989264"/>
            <a:ext cx="5057787" cy="126156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defPPr>
              <a:defRPr lang="zh-CN"/>
            </a:defPPr>
            <a:lvl1pPr algn="ctr">
              <a:defRPr sz="9600" b="1">
                <a:gradFill>
                  <a:gsLst>
                    <a:gs pos="0">
                      <a:srgbClr val="FFEDA1">
                        <a:lumMod val="96000"/>
                        <a:lumOff val="4000"/>
                      </a:srgbClr>
                    </a:gs>
                    <a:gs pos="100000">
                      <a:srgbClr val="7B593B">
                        <a:lumMod val="98000"/>
                      </a:srgbClr>
                    </a:gs>
                    <a:gs pos="83000">
                      <a:srgbClr val="FFCB4B"/>
                    </a:gs>
                  </a:gsLst>
                  <a:lin ang="5400000" scaled="1"/>
                </a:gra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defRPr>
            </a:lvl1pPr>
          </a:lstStyle>
          <a:p>
            <a:r>
              <a:rPr lang="zh-CN" altLang="en-US" dirty="0"/>
              <a:t>第二个节目</a:t>
            </a:r>
          </a:p>
        </p:txBody>
      </p:sp>
      <p:sp>
        <p:nvSpPr>
          <p:cNvPr id="57" name="TextBox 11"/>
          <p:cNvSpPr txBox="1">
            <a:spLocks noChangeArrowheads="1"/>
          </p:cNvSpPr>
          <p:nvPr/>
        </p:nvSpPr>
        <p:spPr bwMode="auto">
          <a:xfrm>
            <a:off x="3427523" y="3425245"/>
            <a:ext cx="4711538" cy="1656090"/>
          </a:xfrm>
          <a:prstGeom prst="rect">
            <a:avLst/>
          </a:prstGeom>
          <a:noFill/>
        </p:spPr>
        <p:txBody>
          <a:bodyPr wrap="square" rtlCol="0">
            <a:spAutoFit/>
          </a:bodyPr>
          <a:lstStyle>
            <a:defPPr>
              <a:defRPr lang="zh-CN"/>
            </a:defPPr>
            <a:lvl1pPr algn="ctr">
              <a:defRPr sz="4000" b="1">
                <a:gradFill>
                  <a:gsLst>
                    <a:gs pos="0">
                      <a:srgbClr val="FFEDA1">
                        <a:lumMod val="96000"/>
                        <a:lumOff val="4000"/>
                      </a:srgbClr>
                    </a:gs>
                    <a:gs pos="100000">
                      <a:srgbClr val="7B593B">
                        <a:lumMod val="98000"/>
                      </a:srgbClr>
                    </a:gs>
                    <a:gs pos="83000">
                      <a:srgbClr val="FFCB4B"/>
                    </a:gs>
                  </a:gsLst>
                  <a:lin ang="5400000" scaled="1"/>
                </a:gra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defRPr>
            </a:lvl1pPr>
          </a:lstStyle>
          <a:p>
            <a:r>
              <a:rPr lang="zh-CN" altLang="en-US" dirty="0"/>
              <a:t>舞蹈</a:t>
            </a:r>
            <a:r>
              <a:rPr lang="en-US" altLang="zh-CN" dirty="0"/>
              <a:t>《</a:t>
            </a:r>
            <a:r>
              <a:rPr lang="zh-CN" altLang="en-US" dirty="0"/>
              <a:t>云开月明</a:t>
            </a:r>
            <a:r>
              <a:rPr lang="en-US" altLang="zh-CN" dirty="0"/>
              <a:t>》</a:t>
            </a:r>
          </a:p>
          <a:p>
            <a:r>
              <a:rPr lang="zh-CN" altLang="en-US" dirty="0"/>
              <a:t>表演者：</a:t>
            </a:r>
            <a:r>
              <a:rPr lang="en-US" altLang="zh-CN" dirty="0"/>
              <a:t>XXXX   XXX</a:t>
            </a:r>
            <a:endParaRPr lang="zh-CN" altLang="en-US" dirty="0"/>
          </a:p>
        </p:txBody>
      </p:sp>
      <p:pic>
        <p:nvPicPr>
          <p:cNvPr id="6" name="图片 5"/>
          <p:cNvPicPr>
            <a:picLocks noChangeAspect="1"/>
          </p:cNvPicPr>
          <p:nvPr/>
        </p:nvPicPr>
        <p:blipFill>
          <a:blip r:embed="rId3" cstate="print"/>
          <a:stretch>
            <a:fillRect/>
          </a:stretch>
        </p:blipFill>
        <p:spPr>
          <a:xfrm>
            <a:off x="9137481" y="2748928"/>
            <a:ext cx="2866380" cy="410907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advClick="0" advTm="5000">
        <p:random/>
      </p:transition>
    </mc:Choice>
    <mc:Fallback xmlns="">
      <p:transition spd="slow" advClick="0" advTm="5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32"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2000" fill="hold"/>
                                        <p:tgtEl>
                                          <p:spTgt spid="6"/>
                                        </p:tgtEl>
                                        <p:attrNameLst>
                                          <p:attrName>ppt_w</p:attrName>
                                        </p:attrNameLst>
                                      </p:cBhvr>
                                      <p:tavLst>
                                        <p:tav tm="0">
                                          <p:val>
                                            <p:strVal val="4*#ppt_w"/>
                                          </p:val>
                                        </p:tav>
                                        <p:tav tm="100000">
                                          <p:val>
                                            <p:strVal val="#ppt_w"/>
                                          </p:val>
                                        </p:tav>
                                      </p:tavLst>
                                    </p:anim>
                                    <p:anim calcmode="lin" valueType="num">
                                      <p:cBhvr>
                                        <p:cTn id="8" dur="2000" fill="hold"/>
                                        <p:tgtEl>
                                          <p:spTgt spid="6"/>
                                        </p:tgtEl>
                                        <p:attrNameLst>
                                          <p:attrName>ppt_h</p:attrName>
                                        </p:attrNameLst>
                                      </p:cBhvr>
                                      <p:tavLst>
                                        <p:tav tm="0">
                                          <p:val>
                                            <p:strVal val="4*#ppt_h"/>
                                          </p:val>
                                        </p:tav>
                                        <p:tav tm="100000">
                                          <p:val>
                                            <p:strVal val="#ppt_h"/>
                                          </p:val>
                                        </p:tav>
                                      </p:tavLst>
                                    </p:anim>
                                  </p:childTnLst>
                                </p:cTn>
                              </p:par>
                              <p:par>
                                <p:cTn id="9" presetID="10" presetClass="entr" presetSubtype="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500"/>
                                        <p:tgtEl>
                                          <p:spTgt spid="6"/>
                                        </p:tgtEl>
                                      </p:cBhvr>
                                    </p:animEffect>
                                  </p:childTnLst>
                                </p:cTn>
                              </p:par>
                              <p:par>
                                <p:cTn id="12" presetID="42" presetClass="path" presetSubtype="0" accel="50000" decel="50000" fill="hold" nodeType="withEffect">
                                  <p:stCondLst>
                                    <p:cond delay="0"/>
                                  </p:stCondLst>
                                  <p:childTnLst>
                                    <p:animMotion origin="layout" path="M 0.38971 -0.30578 L 2.91667E-6 -2.96296E-6 " pathEditMode="relative" rAng="0" ptsTypes="AA">
                                      <p:cBhvr>
                                        <p:cTn id="13" dur="2000" fill="hold"/>
                                        <p:tgtEl>
                                          <p:spTgt spid="6"/>
                                        </p:tgtEl>
                                        <p:attrNameLst>
                                          <p:attrName>ppt_x</p:attrName>
                                          <p:attrName>ppt_y</p:attrName>
                                        </p:attrNameLst>
                                      </p:cBhvr>
                                      <p:rCtr x="-19492" y="15278"/>
                                    </p:animMotion>
                                  </p:childTnLst>
                                </p:cTn>
                              </p:par>
                              <p:par>
                                <p:cTn id="14" presetID="42" presetClass="entr" presetSubtype="0" fill="hold" grpId="0" nodeType="withEffect">
                                  <p:stCondLst>
                                    <p:cond delay="2300"/>
                                  </p:stCondLst>
                                  <p:childTnLst>
                                    <p:set>
                                      <p:cBhvr>
                                        <p:cTn id="15" dur="1" fill="hold">
                                          <p:stCondLst>
                                            <p:cond delay="0"/>
                                          </p:stCondLst>
                                        </p:cTn>
                                        <p:tgtEl>
                                          <p:spTgt spid="116"/>
                                        </p:tgtEl>
                                        <p:attrNameLst>
                                          <p:attrName>style.visibility</p:attrName>
                                        </p:attrNameLst>
                                      </p:cBhvr>
                                      <p:to>
                                        <p:strVal val="visible"/>
                                      </p:to>
                                    </p:set>
                                    <p:animEffect transition="in" filter="fade">
                                      <p:cBhvr>
                                        <p:cTn id="16" dur="1000"/>
                                        <p:tgtEl>
                                          <p:spTgt spid="116"/>
                                        </p:tgtEl>
                                      </p:cBhvr>
                                    </p:animEffect>
                                    <p:anim calcmode="lin" valueType="num">
                                      <p:cBhvr>
                                        <p:cTn id="17" dur="1000" fill="hold"/>
                                        <p:tgtEl>
                                          <p:spTgt spid="116"/>
                                        </p:tgtEl>
                                        <p:attrNameLst>
                                          <p:attrName>ppt_x</p:attrName>
                                        </p:attrNameLst>
                                      </p:cBhvr>
                                      <p:tavLst>
                                        <p:tav tm="0">
                                          <p:val>
                                            <p:strVal val="#ppt_x"/>
                                          </p:val>
                                        </p:tav>
                                        <p:tav tm="100000">
                                          <p:val>
                                            <p:strVal val="#ppt_x"/>
                                          </p:val>
                                        </p:tav>
                                      </p:tavLst>
                                    </p:anim>
                                    <p:anim calcmode="lin" valueType="num">
                                      <p:cBhvr>
                                        <p:cTn id="18" dur="1000" fill="hold"/>
                                        <p:tgtEl>
                                          <p:spTgt spid="116"/>
                                        </p:tgtEl>
                                        <p:attrNameLst>
                                          <p:attrName>ppt_y</p:attrName>
                                        </p:attrNameLst>
                                      </p:cBhvr>
                                      <p:tavLst>
                                        <p:tav tm="0">
                                          <p:val>
                                            <p:strVal val="#ppt_y+.1"/>
                                          </p:val>
                                        </p:tav>
                                        <p:tav tm="100000">
                                          <p:val>
                                            <p:strVal val="#ppt_y"/>
                                          </p:val>
                                        </p:tav>
                                      </p:tavLst>
                                    </p:anim>
                                  </p:childTnLst>
                                </p:cTn>
                              </p:par>
                              <p:par>
                                <p:cTn id="19" presetID="22" presetClass="entr" presetSubtype="8" fill="hold" grpId="0" nodeType="withEffect">
                                  <p:stCondLst>
                                    <p:cond delay="3200"/>
                                  </p:stCondLst>
                                  <p:childTnLst>
                                    <p:set>
                                      <p:cBhvr>
                                        <p:cTn id="20" dur="1" fill="hold">
                                          <p:stCondLst>
                                            <p:cond delay="0"/>
                                          </p:stCondLst>
                                        </p:cTn>
                                        <p:tgtEl>
                                          <p:spTgt spid="57"/>
                                        </p:tgtEl>
                                        <p:attrNameLst>
                                          <p:attrName>style.visibility</p:attrName>
                                        </p:attrNameLst>
                                      </p:cBhvr>
                                      <p:to>
                                        <p:strVal val="visible"/>
                                      </p:to>
                                    </p:set>
                                    <p:animEffect transition="in" filter="wipe(left)">
                                      <p:cBhvr>
                                        <p:cTn id="21" dur="14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 grpId="0"/>
      <p:bldP spid="5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 name="TextBox 115"/>
          <p:cNvSpPr txBox="1">
            <a:spLocks noChangeArrowheads="1"/>
          </p:cNvSpPr>
          <p:nvPr/>
        </p:nvSpPr>
        <p:spPr bwMode="auto">
          <a:xfrm>
            <a:off x="5547981" y="2390728"/>
            <a:ext cx="6340190" cy="156965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defPPr>
              <a:defRPr lang="zh-CN"/>
            </a:defPPr>
            <a:lvl1pPr algn="ctr">
              <a:defRPr sz="9600" b="1">
                <a:gradFill>
                  <a:gsLst>
                    <a:gs pos="0">
                      <a:srgbClr val="FFEDA1">
                        <a:lumMod val="96000"/>
                        <a:lumOff val="4000"/>
                      </a:srgbClr>
                    </a:gs>
                    <a:gs pos="100000">
                      <a:srgbClr val="7B593B">
                        <a:lumMod val="98000"/>
                      </a:srgbClr>
                    </a:gs>
                    <a:gs pos="83000">
                      <a:srgbClr val="FFCB4B"/>
                    </a:gs>
                  </a:gsLst>
                  <a:lin ang="5400000" scaled="1"/>
                </a:gra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defRPr>
            </a:lvl1pPr>
          </a:lstStyle>
          <a:p>
            <a:r>
              <a:rPr lang="zh-CN" altLang="en-US" dirty="0"/>
              <a:t>幸运大抽奖</a:t>
            </a:r>
          </a:p>
        </p:txBody>
      </p:sp>
      <p:pic>
        <p:nvPicPr>
          <p:cNvPr id="6" name="图片 5"/>
          <p:cNvPicPr>
            <a:picLocks noChangeAspect="1"/>
          </p:cNvPicPr>
          <p:nvPr/>
        </p:nvPicPr>
        <p:blipFill rotWithShape="1">
          <a:blip r:embed="rId3" cstate="screen"/>
          <a:srcRect/>
          <a:stretch>
            <a:fillRect/>
          </a:stretch>
        </p:blipFill>
        <p:spPr>
          <a:xfrm>
            <a:off x="501445" y="280219"/>
            <a:ext cx="5619135" cy="5958348"/>
          </a:xfrm>
          <a:prstGeom prst="rect">
            <a:avLst/>
          </a:prstGeom>
          <a:ln>
            <a:noFill/>
          </a:ln>
        </p:spPr>
      </p:pic>
    </p:spTree>
  </p:cSld>
  <p:clrMapOvr>
    <a:masterClrMapping/>
  </p:clrMapOvr>
  <mc:AlternateContent xmlns:mc="http://schemas.openxmlformats.org/markup-compatibility/2006" xmlns:p14="http://schemas.microsoft.com/office/powerpoint/2010/main">
    <mc:Choice Requires="p14">
      <p:transition spd="slow" p14:dur="1500" advClick="0" advTm="5000">
        <p:random/>
        <p:sndAc>
          <p:endSnd/>
        </p:sndAc>
      </p:transition>
    </mc:Choice>
    <mc:Fallback xmlns="">
      <p:transition spd="slow" advClick="0" advTm="5000">
        <p:random/>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42" presetClass="entr" presetSubtype="0" fill="hold" grpId="0" nodeType="withEffect">
                                  <p:stCondLst>
                                    <p:cond delay="2300"/>
                                  </p:stCondLst>
                                  <p:childTnLst>
                                    <p:set>
                                      <p:cBhvr>
                                        <p:cTn id="11" dur="1" fill="hold">
                                          <p:stCondLst>
                                            <p:cond delay="0"/>
                                          </p:stCondLst>
                                        </p:cTn>
                                        <p:tgtEl>
                                          <p:spTgt spid="116"/>
                                        </p:tgtEl>
                                        <p:attrNameLst>
                                          <p:attrName>style.visibility</p:attrName>
                                        </p:attrNameLst>
                                      </p:cBhvr>
                                      <p:to>
                                        <p:strVal val="visible"/>
                                      </p:to>
                                    </p:set>
                                    <p:animEffect transition="in" filter="fade">
                                      <p:cBhvr>
                                        <p:cTn id="12" dur="1000"/>
                                        <p:tgtEl>
                                          <p:spTgt spid="116"/>
                                        </p:tgtEl>
                                      </p:cBhvr>
                                    </p:animEffect>
                                    <p:anim calcmode="lin" valueType="num">
                                      <p:cBhvr>
                                        <p:cTn id="13" dur="1000" fill="hold"/>
                                        <p:tgtEl>
                                          <p:spTgt spid="116"/>
                                        </p:tgtEl>
                                        <p:attrNameLst>
                                          <p:attrName>ppt_x</p:attrName>
                                        </p:attrNameLst>
                                      </p:cBhvr>
                                      <p:tavLst>
                                        <p:tav tm="0">
                                          <p:val>
                                            <p:strVal val="#ppt_x"/>
                                          </p:val>
                                        </p:tav>
                                        <p:tav tm="100000">
                                          <p:val>
                                            <p:strVal val="#ppt_x"/>
                                          </p:val>
                                        </p:tav>
                                      </p:tavLst>
                                    </p:anim>
                                    <p:anim calcmode="lin" valueType="num">
                                      <p:cBhvr>
                                        <p:cTn id="14" dur="1000" fill="hold"/>
                                        <p:tgtEl>
                                          <p:spTgt spid="1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descr="C:\Users\Administrator\Desktop\78787副本.jpg"/>
          <p:cNvPicPr>
            <a:picLocks noChangeAspect="1" noChangeArrowheads="1"/>
          </p:cNvPicPr>
          <p:nvPr/>
        </p:nvPicPr>
        <p:blipFill>
          <a:blip r:embed="rId3" cstate="screen"/>
          <a:srcRect/>
          <a:stretch>
            <a:fillRect/>
          </a:stretch>
        </p:blipFill>
        <p:spPr bwMode="auto">
          <a:xfrm>
            <a:off x="822" y="-1"/>
            <a:ext cx="12190356" cy="685800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4439823" y="692697"/>
            <a:ext cx="2236502" cy="707754"/>
          </a:xfrm>
          <a:prstGeom prst="rect">
            <a:avLst/>
          </a:prstGeom>
          <a:noFill/>
        </p:spPr>
        <p:txBody>
          <a:bodyPr wrap="none" lIns="91436" tIns="45718" rIns="91436" bIns="45718"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4000" b="1"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mn-cs"/>
              </a:rPr>
              <a:t>晚会流程</a:t>
            </a:r>
          </a:p>
        </p:txBody>
      </p:sp>
      <p:pic>
        <p:nvPicPr>
          <p:cNvPr id="34" name="Picture 2" descr="D:\desktop\灯笼3.png"/>
          <p:cNvPicPr>
            <a:picLocks noChangeAspect="1" noChangeArrowheads="1"/>
          </p:cNvPicPr>
          <p:nvPr/>
        </p:nvPicPr>
        <p:blipFill>
          <a:blip r:embed="rId4"/>
          <a:srcRect/>
          <a:stretch>
            <a:fillRect/>
          </a:stretch>
        </p:blipFill>
        <p:spPr bwMode="auto">
          <a:xfrm>
            <a:off x="8421362" y="-810829"/>
            <a:ext cx="2666317" cy="3039617"/>
          </a:xfrm>
          <a:prstGeom prst="rect">
            <a:avLst/>
          </a:prstGeom>
          <a:noFill/>
          <a:effectLst>
            <a:outerShdw blurRad="939800" algn="tl" rotWithShape="0">
              <a:srgbClr val="FF0000">
                <a:alpha val="80000"/>
              </a:srgbClr>
            </a:outerShdw>
          </a:effectLst>
          <a:extLst>
            <a:ext uri="{909E8E84-426E-40DD-AFC4-6F175D3DCCD1}">
              <a14:hiddenFill xmlns:a14="http://schemas.microsoft.com/office/drawing/2010/main">
                <a:solidFill>
                  <a:srgbClr val="FFFFFF"/>
                </a:solidFill>
              </a14:hiddenFill>
            </a:ext>
          </a:extLst>
        </p:spPr>
      </p:pic>
      <p:pic>
        <p:nvPicPr>
          <p:cNvPr id="35" name="Picture 2" descr="D:\desktop\灯笼3.png"/>
          <p:cNvPicPr>
            <a:picLocks noChangeAspect="1" noChangeArrowheads="1"/>
          </p:cNvPicPr>
          <p:nvPr/>
        </p:nvPicPr>
        <p:blipFill>
          <a:blip r:embed="rId4"/>
          <a:srcRect/>
          <a:stretch>
            <a:fillRect/>
          </a:stretch>
        </p:blipFill>
        <p:spPr bwMode="auto">
          <a:xfrm>
            <a:off x="1080753" y="-810829"/>
            <a:ext cx="2666317" cy="3039617"/>
          </a:xfrm>
          <a:prstGeom prst="rect">
            <a:avLst/>
          </a:prstGeom>
          <a:noFill/>
          <a:effectLst>
            <a:outerShdw blurRad="939800" algn="tl" rotWithShape="0">
              <a:srgbClr val="FF0000">
                <a:alpha val="80000"/>
              </a:srgbClr>
            </a:outerShdw>
          </a:effectLst>
          <a:extLst>
            <a:ext uri="{909E8E84-426E-40DD-AFC4-6F175D3DCCD1}">
              <a14:hiddenFill xmlns:a14="http://schemas.microsoft.com/office/drawing/2010/main">
                <a:solidFill>
                  <a:srgbClr val="FFFFFF"/>
                </a:solidFill>
              </a14:hiddenFill>
            </a:ext>
          </a:extLst>
        </p:spPr>
      </p:pic>
      <p:pic>
        <p:nvPicPr>
          <p:cNvPr id="36" name="Picture 4"/>
          <p:cNvPicPr>
            <a:picLocks noChangeAspect="1" noChangeArrowheads="1"/>
          </p:cNvPicPr>
          <p:nvPr/>
        </p:nvPicPr>
        <p:blipFill>
          <a:blip r:embed="rId5" cstate="screen"/>
          <a:stretch>
            <a:fillRect/>
          </a:stretch>
        </p:blipFill>
        <p:spPr bwMode="auto">
          <a:xfrm>
            <a:off x="11064529" y="-2468912"/>
            <a:ext cx="899305" cy="2234784"/>
          </a:xfrm>
          <a:prstGeom prst="rect">
            <a:avLst/>
          </a:prstGeom>
          <a:noFill/>
          <a:effectLst>
            <a:outerShdw blurRad="571500" algn="tl" rotWithShape="0">
              <a:srgbClr val="FF0000">
                <a:alpha val="80000"/>
              </a:srgbClr>
            </a:outerShdw>
          </a:effectLst>
          <a:extLst>
            <a:ext uri="{909E8E84-426E-40DD-AFC4-6F175D3DCCD1}">
              <a14:hiddenFill xmlns:a14="http://schemas.microsoft.com/office/drawing/2010/main">
                <a:solidFill>
                  <a:srgbClr val="FFFFFF"/>
                </a:solidFill>
              </a14:hiddenFill>
            </a:ext>
          </a:extLst>
        </p:spPr>
      </p:pic>
      <p:pic>
        <p:nvPicPr>
          <p:cNvPr id="37" name="Picture 4"/>
          <p:cNvPicPr>
            <a:picLocks noChangeAspect="1" noChangeArrowheads="1"/>
          </p:cNvPicPr>
          <p:nvPr/>
        </p:nvPicPr>
        <p:blipFill>
          <a:blip r:embed="rId6" cstate="screen"/>
          <a:stretch>
            <a:fillRect/>
          </a:stretch>
        </p:blipFill>
        <p:spPr bwMode="auto">
          <a:xfrm>
            <a:off x="4151794" y="-3230639"/>
            <a:ext cx="1296137" cy="3220918"/>
          </a:xfrm>
          <a:prstGeom prst="rect">
            <a:avLst/>
          </a:prstGeom>
          <a:noFill/>
          <a:effectLst>
            <a:outerShdw blurRad="571500" algn="tl" rotWithShape="0">
              <a:srgbClr val="FF0000">
                <a:alpha val="80000"/>
              </a:srgbClr>
            </a:outerShdw>
          </a:effectLst>
          <a:extLst>
            <a:ext uri="{909E8E84-426E-40DD-AFC4-6F175D3DCCD1}">
              <a14:hiddenFill xmlns:a14="http://schemas.microsoft.com/office/drawing/2010/main">
                <a:solidFill>
                  <a:srgbClr val="FFFFFF"/>
                </a:solidFill>
              </a14:hiddenFill>
            </a:ext>
          </a:extLst>
        </p:spPr>
      </p:pic>
      <p:pic>
        <p:nvPicPr>
          <p:cNvPr id="38" name="Picture 4"/>
          <p:cNvPicPr>
            <a:picLocks noChangeAspect="1" noChangeArrowheads="1"/>
          </p:cNvPicPr>
          <p:nvPr/>
        </p:nvPicPr>
        <p:blipFill>
          <a:blip r:embed="rId7" cstate="screen"/>
          <a:stretch>
            <a:fillRect/>
          </a:stretch>
        </p:blipFill>
        <p:spPr bwMode="auto">
          <a:xfrm>
            <a:off x="623418" y="-3948559"/>
            <a:ext cx="1584168" cy="3936677"/>
          </a:xfrm>
          <a:prstGeom prst="rect">
            <a:avLst/>
          </a:prstGeom>
          <a:noFill/>
          <a:effectLst>
            <a:outerShdw blurRad="571500" algn="tl" rotWithShape="0">
              <a:srgbClr val="FF0000">
                <a:alpha val="80000"/>
              </a:srgbClr>
            </a:outerShdw>
          </a:effectLst>
          <a:extLst>
            <a:ext uri="{909E8E84-426E-40DD-AFC4-6F175D3DCCD1}">
              <a14:hiddenFill xmlns:a14="http://schemas.microsoft.com/office/drawing/2010/main">
                <a:solidFill>
                  <a:srgbClr val="FFFFFF"/>
                </a:solidFill>
              </a14:hiddenFill>
            </a:ext>
          </a:extLst>
        </p:spPr>
      </p:pic>
      <p:pic>
        <p:nvPicPr>
          <p:cNvPr id="39" name="Picture 4"/>
          <p:cNvPicPr>
            <a:picLocks noChangeAspect="1" noChangeArrowheads="1"/>
          </p:cNvPicPr>
          <p:nvPr/>
        </p:nvPicPr>
        <p:blipFill>
          <a:blip r:embed="rId8" cstate="screen"/>
          <a:stretch>
            <a:fillRect/>
          </a:stretch>
        </p:blipFill>
        <p:spPr bwMode="auto">
          <a:xfrm>
            <a:off x="8754121" y="-5743358"/>
            <a:ext cx="2304245" cy="5726077"/>
          </a:xfrm>
          <a:prstGeom prst="rect">
            <a:avLst/>
          </a:prstGeom>
          <a:noFill/>
          <a:effectLst>
            <a:outerShdw blurRad="571500" algn="tl" rotWithShape="0">
              <a:srgbClr val="FF0000">
                <a:alpha val="80000"/>
              </a:srgbClr>
            </a:outerShdw>
          </a:effectLst>
          <a:extLst>
            <a:ext uri="{909E8E84-426E-40DD-AFC4-6F175D3DCCD1}">
              <a14:hiddenFill xmlns:a14="http://schemas.microsoft.com/office/drawing/2010/main">
                <a:solidFill>
                  <a:srgbClr val="FFFFFF"/>
                </a:solidFill>
              </a14:hiddenFill>
            </a:ext>
          </a:extLst>
        </p:spPr>
      </p:pic>
      <p:pic>
        <p:nvPicPr>
          <p:cNvPr id="40" name="Picture 4"/>
          <p:cNvPicPr>
            <a:picLocks noChangeAspect="1" noChangeArrowheads="1"/>
          </p:cNvPicPr>
          <p:nvPr/>
        </p:nvPicPr>
        <p:blipFill>
          <a:blip r:embed="rId5" cstate="screen"/>
          <a:stretch>
            <a:fillRect/>
          </a:stretch>
        </p:blipFill>
        <p:spPr bwMode="auto">
          <a:xfrm>
            <a:off x="2927664" y="-2241529"/>
            <a:ext cx="899305" cy="2234784"/>
          </a:xfrm>
          <a:prstGeom prst="rect">
            <a:avLst/>
          </a:prstGeom>
          <a:noFill/>
          <a:effectLst>
            <a:outerShdw blurRad="571500" algn="tl" rotWithShape="0">
              <a:srgbClr val="FF0000">
                <a:alpha val="80000"/>
              </a:srgbClr>
            </a:outerShdw>
          </a:effectLst>
          <a:extLst>
            <a:ext uri="{909E8E84-426E-40DD-AFC4-6F175D3DCCD1}">
              <a14:hiddenFill xmlns:a14="http://schemas.microsoft.com/office/drawing/2010/main">
                <a:solidFill>
                  <a:srgbClr val="FFFFFF"/>
                </a:solidFill>
              </a14:hiddenFill>
            </a:ext>
          </a:extLst>
        </p:spPr>
      </p:pic>
      <p:pic>
        <p:nvPicPr>
          <p:cNvPr id="41" name="Picture 4"/>
          <p:cNvPicPr>
            <a:picLocks noChangeAspect="1" noChangeArrowheads="1"/>
          </p:cNvPicPr>
          <p:nvPr/>
        </p:nvPicPr>
        <p:blipFill>
          <a:blip r:embed="rId9" cstate="screen"/>
          <a:stretch>
            <a:fillRect/>
          </a:stretch>
        </p:blipFill>
        <p:spPr bwMode="auto">
          <a:xfrm>
            <a:off x="10399609" y="-51363"/>
            <a:ext cx="1376138" cy="3419718"/>
          </a:xfrm>
          <a:prstGeom prst="rect">
            <a:avLst/>
          </a:prstGeom>
          <a:noFill/>
          <a:effectLst>
            <a:outerShdw blurRad="571500" algn="tl" rotWithShape="0">
              <a:srgbClr val="FF0000">
                <a:alpha val="80000"/>
              </a:srgbClr>
            </a:outerShdw>
          </a:effectLst>
          <a:extLst>
            <a:ext uri="{909E8E84-426E-40DD-AFC4-6F175D3DCCD1}">
              <a14:hiddenFill xmlns:a14="http://schemas.microsoft.com/office/drawing/2010/main">
                <a:solidFill>
                  <a:srgbClr val="FFFFFF"/>
                </a:solidFill>
              </a14:hiddenFill>
            </a:ext>
          </a:extLst>
        </p:spPr>
      </p:pic>
      <p:pic>
        <p:nvPicPr>
          <p:cNvPr id="42" name="Picture 4"/>
          <p:cNvPicPr>
            <a:picLocks noChangeAspect="1" noChangeArrowheads="1"/>
          </p:cNvPicPr>
          <p:nvPr/>
        </p:nvPicPr>
        <p:blipFill>
          <a:blip r:embed="rId9" cstate="screen"/>
          <a:stretch>
            <a:fillRect/>
          </a:stretch>
        </p:blipFill>
        <p:spPr bwMode="auto">
          <a:xfrm flipH="1">
            <a:off x="387013" y="-51363"/>
            <a:ext cx="1376138" cy="3419718"/>
          </a:xfrm>
          <a:prstGeom prst="rect">
            <a:avLst/>
          </a:prstGeom>
          <a:noFill/>
          <a:effectLst>
            <a:outerShdw blurRad="571500" algn="tl" rotWithShape="0">
              <a:srgbClr val="FF0000">
                <a:alpha val="80000"/>
              </a:srgbClr>
            </a:outerShdw>
          </a:effectLst>
          <a:extLst>
            <a:ext uri="{909E8E84-426E-40DD-AFC4-6F175D3DCCD1}">
              <a14:hiddenFill xmlns:a14="http://schemas.microsoft.com/office/drawing/2010/main">
                <a:solidFill>
                  <a:srgbClr val="FFFFFF"/>
                </a:solidFill>
              </a14:hiddenFill>
            </a:ext>
          </a:extLst>
        </p:spPr>
      </p:pic>
      <p:pic>
        <p:nvPicPr>
          <p:cNvPr id="43" name="Picture 10"/>
          <p:cNvPicPr>
            <a:picLocks noChangeAspect="1" noChangeArrowheads="1"/>
          </p:cNvPicPr>
          <p:nvPr/>
        </p:nvPicPr>
        <p:blipFill>
          <a:blip r:embed="rId10"/>
          <a:stretch>
            <a:fillRect/>
          </a:stretch>
        </p:blipFill>
        <p:spPr bwMode="auto">
          <a:xfrm>
            <a:off x="2926870" y="259856"/>
            <a:ext cx="6338260" cy="6338290"/>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2" descr="D:\desktop\1235623.png"/>
          <p:cNvPicPr>
            <a:picLocks noChangeAspect="1" noChangeArrowheads="1"/>
          </p:cNvPicPr>
          <p:nvPr/>
        </p:nvPicPr>
        <p:blipFill>
          <a:blip r:embed="rId11" cstate="screen"/>
          <a:srcRect/>
          <a:stretch>
            <a:fillRect/>
          </a:stretch>
        </p:blipFill>
        <p:spPr bwMode="auto">
          <a:xfrm>
            <a:off x="3678757" y="3230709"/>
            <a:ext cx="4834487" cy="678196"/>
          </a:xfrm>
          <a:prstGeom prst="rect">
            <a:avLst/>
          </a:prstGeom>
          <a:noFill/>
          <a:extLst>
            <a:ext uri="{909E8E84-426E-40DD-AFC4-6F175D3DCCD1}">
              <a14:hiddenFill xmlns:a14="http://schemas.microsoft.com/office/drawing/2010/main">
                <a:solidFill>
                  <a:srgbClr val="FFFFFF"/>
                </a:solidFill>
              </a14:hiddenFill>
            </a:ext>
          </a:extLst>
        </p:spPr>
      </p:pic>
      <p:sp>
        <p:nvSpPr>
          <p:cNvPr id="45" name="TextBox 44"/>
          <p:cNvSpPr txBox="1"/>
          <p:nvPr/>
        </p:nvSpPr>
        <p:spPr>
          <a:xfrm>
            <a:off x="5182932" y="3282214"/>
            <a:ext cx="2051151" cy="584775"/>
          </a:xfrm>
          <a:prstGeom prst="rect">
            <a:avLst/>
          </a:prstGeom>
          <a:noFill/>
        </p:spPr>
        <p:txBody>
          <a:bodyPr wrap="square" rtlCol="0">
            <a:spAutoFit/>
          </a:bodyPr>
          <a:lstStyle>
            <a:defPPr>
              <a:defRPr lang="zh-CN"/>
            </a:defPPr>
            <a:lvl1pPr algn="ctr">
              <a:lnSpc>
                <a:spcPct val="100000"/>
              </a:lnSpc>
              <a:defRPr sz="3200" b="1">
                <a:gradFill>
                  <a:gsLst>
                    <a:gs pos="0">
                      <a:srgbClr val="FFEDA1">
                        <a:lumMod val="96000"/>
                        <a:lumOff val="4000"/>
                      </a:srgbClr>
                    </a:gs>
                    <a:gs pos="100000">
                      <a:srgbClr val="7B593B">
                        <a:lumMod val="98000"/>
                      </a:srgbClr>
                    </a:gs>
                    <a:gs pos="83000">
                      <a:srgbClr val="FFCB4B"/>
                    </a:gs>
                  </a:gsLst>
                  <a:lin ang="5400000" scaled="1"/>
                </a:gra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defRPr>
            </a:lvl1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3200" b="1" i="0" u="none" strike="noStrike" kern="1200" cap="none" spc="0" normalizeH="0" baseline="0" noProof="0" dirty="0">
                <a:ln>
                  <a:noFill/>
                </a:ln>
                <a:gradFill>
                  <a:gsLst>
                    <a:gs pos="0">
                      <a:srgbClr val="FFEDA1">
                        <a:lumMod val="96000"/>
                        <a:lumOff val="4000"/>
                      </a:srgbClr>
                    </a:gs>
                    <a:gs pos="100000">
                      <a:srgbClr val="7B593B">
                        <a:lumMod val="98000"/>
                      </a:srgbClr>
                    </a:gs>
                    <a:gs pos="83000">
                      <a:srgbClr val="FFCB4B"/>
                    </a:gs>
                  </a:gsLst>
                  <a:lin ang="5400000" scaled="1"/>
                </a:gra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rPr>
              <a:t>展望</a:t>
            </a:r>
            <a:r>
              <a:rPr kumimoji="0" lang="en-US" altLang="zh-CN" sz="3200" b="1" i="0" u="none" strike="noStrike" kern="1200" cap="none" spc="0" normalizeH="0" baseline="0" noProof="0" dirty="0">
                <a:ln>
                  <a:noFill/>
                </a:ln>
                <a:gradFill>
                  <a:gsLst>
                    <a:gs pos="0">
                      <a:srgbClr val="FFEDA1">
                        <a:lumMod val="96000"/>
                        <a:lumOff val="4000"/>
                      </a:srgbClr>
                    </a:gs>
                    <a:gs pos="100000">
                      <a:srgbClr val="7B593B">
                        <a:lumMod val="98000"/>
                      </a:srgbClr>
                    </a:gs>
                    <a:gs pos="83000">
                      <a:srgbClr val="FFCB4B"/>
                    </a:gs>
                  </a:gsLst>
                  <a:lin ang="5400000" scaled="1"/>
                </a:gra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rPr>
              <a:t>2018</a:t>
            </a:r>
            <a:endParaRPr kumimoji="0" lang="zh-CN" altLang="en-US" sz="3200" b="1" i="0" u="none" strike="noStrike" kern="1200" cap="none" spc="0" normalizeH="0" baseline="0" noProof="0" dirty="0">
              <a:ln>
                <a:noFill/>
              </a:ln>
              <a:gradFill>
                <a:gsLst>
                  <a:gs pos="0">
                    <a:srgbClr val="FFEDA1">
                      <a:lumMod val="96000"/>
                      <a:lumOff val="4000"/>
                    </a:srgbClr>
                  </a:gs>
                  <a:gs pos="100000">
                    <a:srgbClr val="7B593B">
                      <a:lumMod val="98000"/>
                    </a:srgbClr>
                  </a:gs>
                  <a:gs pos="83000">
                    <a:srgbClr val="FFCB4B"/>
                  </a:gs>
                </a:gsLst>
                <a:lin ang="5400000" scaled="1"/>
              </a:gra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endParaRPr>
          </a:p>
        </p:txBody>
      </p:sp>
      <p:sp>
        <p:nvSpPr>
          <p:cNvPr id="53" name="TextBox 52"/>
          <p:cNvSpPr txBox="1"/>
          <p:nvPr/>
        </p:nvSpPr>
        <p:spPr>
          <a:xfrm>
            <a:off x="5039925" y="2057807"/>
            <a:ext cx="2031317" cy="830997"/>
          </a:xfrm>
          <a:prstGeom prst="rect">
            <a:avLst/>
          </a:prstGeom>
          <a:noFill/>
        </p:spPr>
        <p:txBody>
          <a:bodyPr wrap="square" rtlCol="0">
            <a:spAutoFit/>
          </a:bodyPr>
          <a:lstStyle>
            <a:defPPr>
              <a:defRPr lang="zh-CN"/>
            </a:defPPr>
            <a:lvl1pPr algn="ctr">
              <a:lnSpc>
                <a:spcPct val="100000"/>
              </a:lnSpc>
              <a:defRPr sz="4800" b="1">
                <a:gradFill>
                  <a:gsLst>
                    <a:gs pos="0">
                      <a:srgbClr val="FFEDA1">
                        <a:lumMod val="96000"/>
                        <a:lumOff val="4000"/>
                      </a:srgbClr>
                    </a:gs>
                    <a:gs pos="100000">
                      <a:srgbClr val="7B593B">
                        <a:lumMod val="98000"/>
                      </a:srgbClr>
                    </a:gs>
                    <a:gs pos="83000">
                      <a:srgbClr val="FFCB4B"/>
                    </a:gs>
                  </a:gsLst>
                  <a:lin ang="5400000" scaled="1"/>
                </a:gra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defRPr>
            </a:lvl1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4800" b="1" i="0" u="none" strike="noStrike" kern="1200" cap="none" spc="0" normalizeH="0" baseline="0" noProof="0" dirty="0">
                <a:ln>
                  <a:noFill/>
                </a:ln>
                <a:gradFill>
                  <a:gsLst>
                    <a:gs pos="0">
                      <a:srgbClr val="FFEDA1">
                        <a:lumMod val="96000"/>
                        <a:lumOff val="4000"/>
                      </a:srgbClr>
                    </a:gs>
                    <a:gs pos="100000">
                      <a:srgbClr val="7B593B">
                        <a:lumMod val="98000"/>
                      </a:srgbClr>
                    </a:gs>
                    <a:gs pos="83000">
                      <a:srgbClr val="FFCB4B"/>
                    </a:gs>
                  </a:gsLst>
                  <a:lin ang="5400000" scaled="1"/>
                </a:gra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rPr>
              <a:t>第</a:t>
            </a:r>
            <a:r>
              <a:rPr lang="zh-CN" altLang="en-US" dirty="0"/>
              <a:t>三</a:t>
            </a:r>
            <a:r>
              <a:rPr kumimoji="0" lang="zh-CN" altLang="en-US" sz="4800" b="1" i="0" u="none" strike="noStrike" kern="1200" cap="none" spc="0" normalizeH="0" baseline="0" noProof="0" dirty="0">
                <a:ln>
                  <a:noFill/>
                </a:ln>
                <a:gradFill>
                  <a:gsLst>
                    <a:gs pos="0">
                      <a:srgbClr val="FFEDA1">
                        <a:lumMod val="96000"/>
                        <a:lumOff val="4000"/>
                      </a:srgbClr>
                    </a:gs>
                    <a:gs pos="100000">
                      <a:srgbClr val="7B593B">
                        <a:lumMod val="98000"/>
                      </a:srgbClr>
                    </a:gs>
                    <a:gs pos="83000">
                      <a:srgbClr val="FFCB4B"/>
                    </a:gs>
                  </a:gsLst>
                  <a:lin ang="5400000" scaled="1"/>
                </a:gra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rPr>
              <a:t>项</a:t>
            </a:r>
          </a:p>
        </p:txBody>
      </p:sp>
      <p:pic>
        <p:nvPicPr>
          <p:cNvPr id="19" name="图片 18"/>
          <p:cNvPicPr>
            <a:picLocks noChangeAspect="1"/>
          </p:cNvPicPr>
          <p:nvPr/>
        </p:nvPicPr>
        <p:blipFill>
          <a:blip r:embed="rId12" cstate="screen"/>
          <a:stretch>
            <a:fillRect/>
          </a:stretch>
        </p:blipFill>
        <p:spPr>
          <a:xfrm>
            <a:off x="9248933" y="3882060"/>
            <a:ext cx="2591229" cy="2993223"/>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advClick="0" advTm="5000">
        <p15:prstTrans prst="origami"/>
      </p:transition>
    </mc:Choice>
    <mc:Fallback xmlns="">
      <p:transition spd="slow"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8"/>
                                        </p:tgtEl>
                                        <p:attrNameLst>
                                          <p:attrName>style.visibility</p:attrName>
                                        </p:attrNameLst>
                                      </p:cBhvr>
                                      <p:to>
                                        <p:strVal val="visible"/>
                                      </p:to>
                                    </p:set>
                                    <p:anim calcmode="lin" valueType="num">
                                      <p:cBhvr additive="base">
                                        <p:cTn id="7" dur="2000" fill="hold"/>
                                        <p:tgtEl>
                                          <p:spTgt spid="38"/>
                                        </p:tgtEl>
                                        <p:attrNameLst>
                                          <p:attrName>ppt_x</p:attrName>
                                        </p:attrNameLst>
                                      </p:cBhvr>
                                      <p:tavLst>
                                        <p:tav tm="0">
                                          <p:val>
                                            <p:strVal val="#ppt_x"/>
                                          </p:val>
                                        </p:tav>
                                        <p:tav tm="100000">
                                          <p:val>
                                            <p:strVal val="#ppt_x"/>
                                          </p:val>
                                        </p:tav>
                                      </p:tavLst>
                                    </p:anim>
                                    <p:anim calcmode="lin" valueType="num">
                                      <p:cBhvr additive="base">
                                        <p:cTn id="8" dur="2000" fill="hold"/>
                                        <p:tgtEl>
                                          <p:spTgt spid="3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200"/>
                                  </p:stCondLst>
                                  <p:childTnLst>
                                    <p:set>
                                      <p:cBhvr>
                                        <p:cTn id="10" dur="1" fill="hold">
                                          <p:stCondLst>
                                            <p:cond delay="0"/>
                                          </p:stCondLst>
                                        </p:cTn>
                                        <p:tgtEl>
                                          <p:spTgt spid="36"/>
                                        </p:tgtEl>
                                        <p:attrNameLst>
                                          <p:attrName>style.visibility</p:attrName>
                                        </p:attrNameLst>
                                      </p:cBhvr>
                                      <p:to>
                                        <p:strVal val="visible"/>
                                      </p:to>
                                    </p:set>
                                    <p:anim calcmode="lin" valueType="num">
                                      <p:cBhvr additive="base">
                                        <p:cTn id="11" dur="2000" fill="hold"/>
                                        <p:tgtEl>
                                          <p:spTgt spid="36"/>
                                        </p:tgtEl>
                                        <p:attrNameLst>
                                          <p:attrName>ppt_x</p:attrName>
                                        </p:attrNameLst>
                                      </p:cBhvr>
                                      <p:tavLst>
                                        <p:tav tm="0">
                                          <p:val>
                                            <p:strVal val="#ppt_x"/>
                                          </p:val>
                                        </p:tav>
                                        <p:tav tm="100000">
                                          <p:val>
                                            <p:strVal val="#ppt_x"/>
                                          </p:val>
                                        </p:tav>
                                      </p:tavLst>
                                    </p:anim>
                                    <p:anim calcmode="lin" valueType="num">
                                      <p:cBhvr additive="base">
                                        <p:cTn id="12" dur="2000" fill="hold"/>
                                        <p:tgtEl>
                                          <p:spTgt spid="36"/>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400"/>
                                  </p:stCondLst>
                                  <p:childTnLst>
                                    <p:set>
                                      <p:cBhvr>
                                        <p:cTn id="14" dur="1" fill="hold">
                                          <p:stCondLst>
                                            <p:cond delay="0"/>
                                          </p:stCondLst>
                                        </p:cTn>
                                        <p:tgtEl>
                                          <p:spTgt spid="39"/>
                                        </p:tgtEl>
                                        <p:attrNameLst>
                                          <p:attrName>style.visibility</p:attrName>
                                        </p:attrNameLst>
                                      </p:cBhvr>
                                      <p:to>
                                        <p:strVal val="visible"/>
                                      </p:to>
                                    </p:set>
                                    <p:anim calcmode="lin" valueType="num">
                                      <p:cBhvr additive="base">
                                        <p:cTn id="15" dur="2000" fill="hold"/>
                                        <p:tgtEl>
                                          <p:spTgt spid="39"/>
                                        </p:tgtEl>
                                        <p:attrNameLst>
                                          <p:attrName>ppt_x</p:attrName>
                                        </p:attrNameLst>
                                      </p:cBhvr>
                                      <p:tavLst>
                                        <p:tav tm="0">
                                          <p:val>
                                            <p:strVal val="#ppt_x"/>
                                          </p:val>
                                        </p:tav>
                                        <p:tav tm="100000">
                                          <p:val>
                                            <p:strVal val="#ppt_x"/>
                                          </p:val>
                                        </p:tav>
                                      </p:tavLst>
                                    </p:anim>
                                    <p:anim calcmode="lin" valueType="num">
                                      <p:cBhvr additive="base">
                                        <p:cTn id="16" dur="2000" fill="hold"/>
                                        <p:tgtEl>
                                          <p:spTgt spid="39"/>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600"/>
                                  </p:stCondLst>
                                  <p:childTnLst>
                                    <p:set>
                                      <p:cBhvr>
                                        <p:cTn id="18" dur="1" fill="hold">
                                          <p:stCondLst>
                                            <p:cond delay="0"/>
                                          </p:stCondLst>
                                        </p:cTn>
                                        <p:tgtEl>
                                          <p:spTgt spid="37"/>
                                        </p:tgtEl>
                                        <p:attrNameLst>
                                          <p:attrName>style.visibility</p:attrName>
                                        </p:attrNameLst>
                                      </p:cBhvr>
                                      <p:to>
                                        <p:strVal val="visible"/>
                                      </p:to>
                                    </p:set>
                                    <p:anim calcmode="lin" valueType="num">
                                      <p:cBhvr additive="base">
                                        <p:cTn id="19" dur="2000" fill="hold"/>
                                        <p:tgtEl>
                                          <p:spTgt spid="37"/>
                                        </p:tgtEl>
                                        <p:attrNameLst>
                                          <p:attrName>ppt_x</p:attrName>
                                        </p:attrNameLst>
                                      </p:cBhvr>
                                      <p:tavLst>
                                        <p:tav tm="0">
                                          <p:val>
                                            <p:strVal val="#ppt_x"/>
                                          </p:val>
                                        </p:tav>
                                        <p:tav tm="100000">
                                          <p:val>
                                            <p:strVal val="#ppt_x"/>
                                          </p:val>
                                        </p:tav>
                                      </p:tavLst>
                                    </p:anim>
                                    <p:anim calcmode="lin" valueType="num">
                                      <p:cBhvr additive="base">
                                        <p:cTn id="20" dur="2000" fill="hold"/>
                                        <p:tgtEl>
                                          <p:spTgt spid="37"/>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800"/>
                                  </p:stCondLst>
                                  <p:childTnLst>
                                    <p:set>
                                      <p:cBhvr>
                                        <p:cTn id="22" dur="1" fill="hold">
                                          <p:stCondLst>
                                            <p:cond delay="0"/>
                                          </p:stCondLst>
                                        </p:cTn>
                                        <p:tgtEl>
                                          <p:spTgt spid="40"/>
                                        </p:tgtEl>
                                        <p:attrNameLst>
                                          <p:attrName>style.visibility</p:attrName>
                                        </p:attrNameLst>
                                      </p:cBhvr>
                                      <p:to>
                                        <p:strVal val="visible"/>
                                      </p:to>
                                    </p:set>
                                    <p:anim calcmode="lin" valueType="num">
                                      <p:cBhvr additive="base">
                                        <p:cTn id="23" dur="2000" fill="hold"/>
                                        <p:tgtEl>
                                          <p:spTgt spid="40"/>
                                        </p:tgtEl>
                                        <p:attrNameLst>
                                          <p:attrName>ppt_x</p:attrName>
                                        </p:attrNameLst>
                                      </p:cBhvr>
                                      <p:tavLst>
                                        <p:tav tm="0">
                                          <p:val>
                                            <p:strVal val="#ppt_x"/>
                                          </p:val>
                                        </p:tav>
                                        <p:tav tm="100000">
                                          <p:val>
                                            <p:strVal val="#ppt_x"/>
                                          </p:val>
                                        </p:tav>
                                      </p:tavLst>
                                    </p:anim>
                                    <p:anim calcmode="lin" valueType="num">
                                      <p:cBhvr additive="base">
                                        <p:cTn id="24" dur="2000" fill="hold"/>
                                        <p:tgtEl>
                                          <p:spTgt spid="40"/>
                                        </p:tgtEl>
                                        <p:attrNameLst>
                                          <p:attrName>ppt_y</p:attrName>
                                        </p:attrNameLst>
                                      </p:cBhvr>
                                      <p:tavLst>
                                        <p:tav tm="0">
                                          <p:val>
                                            <p:strVal val="1+#ppt_h/2"/>
                                          </p:val>
                                        </p:tav>
                                        <p:tav tm="100000">
                                          <p:val>
                                            <p:strVal val="#ppt_y"/>
                                          </p:val>
                                        </p:tav>
                                      </p:tavLst>
                                    </p:anim>
                                  </p:childTnLst>
                                </p:cTn>
                              </p:par>
                            </p:childTnLst>
                          </p:cTn>
                        </p:par>
                        <p:par>
                          <p:cTn id="25" fill="hold">
                            <p:stCondLst>
                              <p:cond delay="2000"/>
                            </p:stCondLst>
                            <p:childTnLst>
                              <p:par>
                                <p:cTn id="26" presetID="2" presetClass="entr" presetSubtype="1" decel="100000" fill="hold" nodeType="afterEffect">
                                  <p:stCondLst>
                                    <p:cond delay="0"/>
                                  </p:stCondLst>
                                  <p:childTnLst>
                                    <p:set>
                                      <p:cBhvr>
                                        <p:cTn id="27" dur="1" fill="hold">
                                          <p:stCondLst>
                                            <p:cond delay="0"/>
                                          </p:stCondLst>
                                        </p:cTn>
                                        <p:tgtEl>
                                          <p:spTgt spid="41"/>
                                        </p:tgtEl>
                                        <p:attrNameLst>
                                          <p:attrName>style.visibility</p:attrName>
                                        </p:attrNameLst>
                                      </p:cBhvr>
                                      <p:to>
                                        <p:strVal val="visible"/>
                                      </p:to>
                                    </p:set>
                                    <p:anim calcmode="lin" valueType="num">
                                      <p:cBhvr additive="base">
                                        <p:cTn id="28" dur="2000" fill="hold"/>
                                        <p:tgtEl>
                                          <p:spTgt spid="41"/>
                                        </p:tgtEl>
                                        <p:attrNameLst>
                                          <p:attrName>ppt_x</p:attrName>
                                        </p:attrNameLst>
                                      </p:cBhvr>
                                      <p:tavLst>
                                        <p:tav tm="0">
                                          <p:val>
                                            <p:strVal val="#ppt_x"/>
                                          </p:val>
                                        </p:tav>
                                        <p:tav tm="100000">
                                          <p:val>
                                            <p:strVal val="#ppt_x"/>
                                          </p:val>
                                        </p:tav>
                                      </p:tavLst>
                                    </p:anim>
                                    <p:anim calcmode="lin" valueType="num">
                                      <p:cBhvr additive="base">
                                        <p:cTn id="29" dur="2000" fill="hold"/>
                                        <p:tgtEl>
                                          <p:spTgt spid="41"/>
                                        </p:tgtEl>
                                        <p:attrNameLst>
                                          <p:attrName>ppt_y</p:attrName>
                                        </p:attrNameLst>
                                      </p:cBhvr>
                                      <p:tavLst>
                                        <p:tav tm="0">
                                          <p:val>
                                            <p:strVal val="0-#ppt_h/2"/>
                                          </p:val>
                                        </p:tav>
                                        <p:tav tm="100000">
                                          <p:val>
                                            <p:strVal val="#ppt_y"/>
                                          </p:val>
                                        </p:tav>
                                      </p:tavLst>
                                    </p:anim>
                                  </p:childTnLst>
                                </p:cTn>
                              </p:par>
                              <p:par>
                                <p:cTn id="30" presetID="2" presetClass="entr" presetSubtype="1" decel="100000" fill="hold" nodeType="withEffect">
                                  <p:stCondLst>
                                    <p:cond delay="200"/>
                                  </p:stCondLst>
                                  <p:childTnLst>
                                    <p:set>
                                      <p:cBhvr>
                                        <p:cTn id="31" dur="1" fill="hold">
                                          <p:stCondLst>
                                            <p:cond delay="0"/>
                                          </p:stCondLst>
                                        </p:cTn>
                                        <p:tgtEl>
                                          <p:spTgt spid="42"/>
                                        </p:tgtEl>
                                        <p:attrNameLst>
                                          <p:attrName>style.visibility</p:attrName>
                                        </p:attrNameLst>
                                      </p:cBhvr>
                                      <p:to>
                                        <p:strVal val="visible"/>
                                      </p:to>
                                    </p:set>
                                    <p:anim calcmode="lin" valueType="num">
                                      <p:cBhvr additive="base">
                                        <p:cTn id="32" dur="2000" fill="hold"/>
                                        <p:tgtEl>
                                          <p:spTgt spid="42"/>
                                        </p:tgtEl>
                                        <p:attrNameLst>
                                          <p:attrName>ppt_x</p:attrName>
                                        </p:attrNameLst>
                                      </p:cBhvr>
                                      <p:tavLst>
                                        <p:tav tm="0">
                                          <p:val>
                                            <p:strVal val="#ppt_x"/>
                                          </p:val>
                                        </p:tav>
                                        <p:tav tm="100000">
                                          <p:val>
                                            <p:strVal val="#ppt_x"/>
                                          </p:val>
                                        </p:tav>
                                      </p:tavLst>
                                    </p:anim>
                                    <p:anim calcmode="lin" valueType="num">
                                      <p:cBhvr additive="base">
                                        <p:cTn id="33" dur="2000" fill="hold"/>
                                        <p:tgtEl>
                                          <p:spTgt spid="42"/>
                                        </p:tgtEl>
                                        <p:attrNameLst>
                                          <p:attrName>ppt_y</p:attrName>
                                        </p:attrNameLst>
                                      </p:cBhvr>
                                      <p:tavLst>
                                        <p:tav tm="0">
                                          <p:val>
                                            <p:strVal val="0-#ppt_h/2"/>
                                          </p:val>
                                        </p:tav>
                                        <p:tav tm="100000">
                                          <p:val>
                                            <p:strVal val="#ppt_y"/>
                                          </p:val>
                                        </p:tav>
                                      </p:tavLst>
                                    </p:anim>
                                  </p:childTnLst>
                                </p:cTn>
                              </p:par>
                              <p:par>
                                <p:cTn id="34" presetID="2" presetClass="entr" presetSubtype="1" decel="100000" fill="hold" nodeType="withEffect">
                                  <p:stCondLst>
                                    <p:cond delay="300"/>
                                  </p:stCondLst>
                                  <p:childTnLst>
                                    <p:set>
                                      <p:cBhvr>
                                        <p:cTn id="35" dur="1" fill="hold">
                                          <p:stCondLst>
                                            <p:cond delay="0"/>
                                          </p:stCondLst>
                                        </p:cTn>
                                        <p:tgtEl>
                                          <p:spTgt spid="34"/>
                                        </p:tgtEl>
                                        <p:attrNameLst>
                                          <p:attrName>style.visibility</p:attrName>
                                        </p:attrNameLst>
                                      </p:cBhvr>
                                      <p:to>
                                        <p:strVal val="visible"/>
                                      </p:to>
                                    </p:set>
                                    <p:anim calcmode="lin" valueType="num">
                                      <p:cBhvr additive="base">
                                        <p:cTn id="36" dur="2000" fill="hold"/>
                                        <p:tgtEl>
                                          <p:spTgt spid="34"/>
                                        </p:tgtEl>
                                        <p:attrNameLst>
                                          <p:attrName>ppt_x</p:attrName>
                                        </p:attrNameLst>
                                      </p:cBhvr>
                                      <p:tavLst>
                                        <p:tav tm="0">
                                          <p:val>
                                            <p:strVal val="#ppt_x"/>
                                          </p:val>
                                        </p:tav>
                                        <p:tav tm="100000">
                                          <p:val>
                                            <p:strVal val="#ppt_x"/>
                                          </p:val>
                                        </p:tav>
                                      </p:tavLst>
                                    </p:anim>
                                    <p:anim calcmode="lin" valueType="num">
                                      <p:cBhvr additive="base">
                                        <p:cTn id="37" dur="2000" fill="hold"/>
                                        <p:tgtEl>
                                          <p:spTgt spid="34"/>
                                        </p:tgtEl>
                                        <p:attrNameLst>
                                          <p:attrName>ppt_y</p:attrName>
                                        </p:attrNameLst>
                                      </p:cBhvr>
                                      <p:tavLst>
                                        <p:tav tm="0">
                                          <p:val>
                                            <p:strVal val="0-#ppt_h/2"/>
                                          </p:val>
                                        </p:tav>
                                        <p:tav tm="100000">
                                          <p:val>
                                            <p:strVal val="#ppt_y"/>
                                          </p:val>
                                        </p:tav>
                                      </p:tavLst>
                                    </p:anim>
                                  </p:childTnLst>
                                </p:cTn>
                              </p:par>
                              <p:par>
                                <p:cTn id="38" presetID="2" presetClass="entr" presetSubtype="1" decel="100000" fill="hold" nodeType="withEffect">
                                  <p:stCondLst>
                                    <p:cond delay="400"/>
                                  </p:stCondLst>
                                  <p:childTnLst>
                                    <p:set>
                                      <p:cBhvr>
                                        <p:cTn id="39" dur="1" fill="hold">
                                          <p:stCondLst>
                                            <p:cond delay="0"/>
                                          </p:stCondLst>
                                        </p:cTn>
                                        <p:tgtEl>
                                          <p:spTgt spid="35"/>
                                        </p:tgtEl>
                                        <p:attrNameLst>
                                          <p:attrName>style.visibility</p:attrName>
                                        </p:attrNameLst>
                                      </p:cBhvr>
                                      <p:to>
                                        <p:strVal val="visible"/>
                                      </p:to>
                                    </p:set>
                                    <p:anim calcmode="lin" valueType="num">
                                      <p:cBhvr additive="base">
                                        <p:cTn id="40" dur="2000" fill="hold"/>
                                        <p:tgtEl>
                                          <p:spTgt spid="35"/>
                                        </p:tgtEl>
                                        <p:attrNameLst>
                                          <p:attrName>ppt_x</p:attrName>
                                        </p:attrNameLst>
                                      </p:cBhvr>
                                      <p:tavLst>
                                        <p:tav tm="0">
                                          <p:val>
                                            <p:strVal val="#ppt_x"/>
                                          </p:val>
                                        </p:tav>
                                        <p:tav tm="100000">
                                          <p:val>
                                            <p:strVal val="#ppt_x"/>
                                          </p:val>
                                        </p:tav>
                                      </p:tavLst>
                                    </p:anim>
                                    <p:anim calcmode="lin" valueType="num">
                                      <p:cBhvr additive="base">
                                        <p:cTn id="41" dur="2000" fill="hold"/>
                                        <p:tgtEl>
                                          <p:spTgt spid="35"/>
                                        </p:tgtEl>
                                        <p:attrNameLst>
                                          <p:attrName>ppt_y</p:attrName>
                                        </p:attrNameLst>
                                      </p:cBhvr>
                                      <p:tavLst>
                                        <p:tav tm="0">
                                          <p:val>
                                            <p:strVal val="0-#ppt_h/2"/>
                                          </p:val>
                                        </p:tav>
                                        <p:tav tm="100000">
                                          <p:val>
                                            <p:strVal val="#ppt_y"/>
                                          </p:val>
                                        </p:tav>
                                      </p:tavLst>
                                    </p:anim>
                                  </p:childTnLst>
                                </p:cTn>
                              </p:par>
                            </p:childTnLst>
                          </p:cTn>
                        </p:par>
                        <p:par>
                          <p:cTn id="42" fill="hold">
                            <p:stCondLst>
                              <p:cond delay="4000"/>
                            </p:stCondLst>
                            <p:childTnLst>
                              <p:par>
                                <p:cTn id="43" presetID="55" presetClass="entr" presetSubtype="0" fill="hold" grpId="0" nodeType="afterEffect">
                                  <p:stCondLst>
                                    <p:cond delay="0"/>
                                  </p:stCondLst>
                                  <p:childTnLst>
                                    <p:set>
                                      <p:cBhvr>
                                        <p:cTn id="44" dur="1" fill="hold">
                                          <p:stCondLst>
                                            <p:cond delay="0"/>
                                          </p:stCondLst>
                                        </p:cTn>
                                        <p:tgtEl>
                                          <p:spTgt spid="5"/>
                                        </p:tgtEl>
                                        <p:attrNameLst>
                                          <p:attrName>style.visibility</p:attrName>
                                        </p:attrNameLst>
                                      </p:cBhvr>
                                      <p:to>
                                        <p:strVal val="visible"/>
                                      </p:to>
                                    </p:set>
                                    <p:anim calcmode="lin" valueType="num">
                                      <p:cBhvr>
                                        <p:cTn id="45" dur="1000" fill="hold"/>
                                        <p:tgtEl>
                                          <p:spTgt spid="5"/>
                                        </p:tgtEl>
                                        <p:attrNameLst>
                                          <p:attrName>ppt_w</p:attrName>
                                        </p:attrNameLst>
                                      </p:cBhvr>
                                      <p:tavLst>
                                        <p:tav tm="0">
                                          <p:val>
                                            <p:strVal val="#ppt_w*0.70"/>
                                          </p:val>
                                        </p:tav>
                                        <p:tav tm="100000">
                                          <p:val>
                                            <p:strVal val="#ppt_w"/>
                                          </p:val>
                                        </p:tav>
                                      </p:tavLst>
                                    </p:anim>
                                    <p:anim calcmode="lin" valueType="num">
                                      <p:cBhvr>
                                        <p:cTn id="46" dur="1000" fill="hold"/>
                                        <p:tgtEl>
                                          <p:spTgt spid="5"/>
                                        </p:tgtEl>
                                        <p:attrNameLst>
                                          <p:attrName>ppt_h</p:attrName>
                                        </p:attrNameLst>
                                      </p:cBhvr>
                                      <p:tavLst>
                                        <p:tav tm="0">
                                          <p:val>
                                            <p:strVal val="#ppt_h"/>
                                          </p:val>
                                        </p:tav>
                                        <p:tav tm="100000">
                                          <p:val>
                                            <p:strVal val="#ppt_h"/>
                                          </p:val>
                                        </p:tav>
                                      </p:tavLst>
                                    </p:anim>
                                    <p:animEffect transition="in" filter="fade">
                                      <p:cBhvr>
                                        <p:cTn id="47" dur="1000"/>
                                        <p:tgtEl>
                                          <p:spTgt spid="5"/>
                                        </p:tgtEl>
                                      </p:cBhvr>
                                    </p:animEffect>
                                  </p:childTnLst>
                                </p:cTn>
                              </p:par>
                              <p:par>
                                <p:cTn id="48" presetID="10" presetClass="entr" presetSubtype="0" fill="hold" nodeType="withEffect">
                                  <p:stCondLst>
                                    <p:cond delay="400"/>
                                  </p:stCondLst>
                                  <p:childTnLst>
                                    <p:set>
                                      <p:cBhvr>
                                        <p:cTn id="49" dur="1" fill="hold">
                                          <p:stCondLst>
                                            <p:cond delay="0"/>
                                          </p:stCondLst>
                                        </p:cTn>
                                        <p:tgtEl>
                                          <p:spTgt spid="43"/>
                                        </p:tgtEl>
                                        <p:attrNameLst>
                                          <p:attrName>style.visibility</p:attrName>
                                        </p:attrNameLst>
                                      </p:cBhvr>
                                      <p:to>
                                        <p:strVal val="visible"/>
                                      </p:to>
                                    </p:set>
                                    <p:animEffect transition="in" filter="fade">
                                      <p:cBhvr>
                                        <p:cTn id="50" dur="500"/>
                                        <p:tgtEl>
                                          <p:spTgt spid="43"/>
                                        </p:tgtEl>
                                      </p:cBhvr>
                                    </p:animEffect>
                                  </p:childTnLst>
                                </p:cTn>
                              </p:par>
                              <p:par>
                                <p:cTn id="51" presetID="30" presetClass="entr" presetSubtype="0" fill="hold" nodeType="withEffect">
                                  <p:stCondLst>
                                    <p:cond delay="400"/>
                                  </p:stCondLst>
                                  <p:childTnLst>
                                    <p:set>
                                      <p:cBhvr>
                                        <p:cTn id="52" dur="1" fill="hold">
                                          <p:stCondLst>
                                            <p:cond delay="0"/>
                                          </p:stCondLst>
                                        </p:cTn>
                                        <p:tgtEl>
                                          <p:spTgt spid="19"/>
                                        </p:tgtEl>
                                        <p:attrNameLst>
                                          <p:attrName>style.visibility</p:attrName>
                                        </p:attrNameLst>
                                      </p:cBhvr>
                                      <p:to>
                                        <p:strVal val="visible"/>
                                      </p:to>
                                    </p:set>
                                    <p:animEffect transition="in" filter="fade">
                                      <p:cBhvr>
                                        <p:cTn id="53" dur="800" decel="100000"/>
                                        <p:tgtEl>
                                          <p:spTgt spid="19"/>
                                        </p:tgtEl>
                                      </p:cBhvr>
                                    </p:animEffect>
                                    <p:anim calcmode="lin" valueType="num">
                                      <p:cBhvr>
                                        <p:cTn id="54" dur="800" decel="100000" fill="hold"/>
                                        <p:tgtEl>
                                          <p:spTgt spid="19"/>
                                        </p:tgtEl>
                                        <p:attrNameLst>
                                          <p:attrName>style.rotation</p:attrName>
                                        </p:attrNameLst>
                                      </p:cBhvr>
                                      <p:tavLst>
                                        <p:tav tm="0">
                                          <p:val>
                                            <p:fltVal val="-90"/>
                                          </p:val>
                                        </p:tav>
                                        <p:tav tm="100000">
                                          <p:val>
                                            <p:fltVal val="0"/>
                                          </p:val>
                                        </p:tav>
                                      </p:tavLst>
                                    </p:anim>
                                    <p:anim calcmode="lin" valueType="num">
                                      <p:cBhvr>
                                        <p:cTn id="55" dur="800" decel="100000" fill="hold"/>
                                        <p:tgtEl>
                                          <p:spTgt spid="19"/>
                                        </p:tgtEl>
                                        <p:attrNameLst>
                                          <p:attrName>ppt_x</p:attrName>
                                        </p:attrNameLst>
                                      </p:cBhvr>
                                      <p:tavLst>
                                        <p:tav tm="0">
                                          <p:val>
                                            <p:strVal val="#ppt_x+0.4"/>
                                          </p:val>
                                        </p:tav>
                                        <p:tav tm="100000">
                                          <p:val>
                                            <p:strVal val="#ppt_x-0.05"/>
                                          </p:val>
                                        </p:tav>
                                      </p:tavLst>
                                    </p:anim>
                                    <p:anim calcmode="lin" valueType="num">
                                      <p:cBhvr>
                                        <p:cTn id="56" dur="800" decel="100000" fill="hold"/>
                                        <p:tgtEl>
                                          <p:spTgt spid="19"/>
                                        </p:tgtEl>
                                        <p:attrNameLst>
                                          <p:attrName>ppt_y</p:attrName>
                                        </p:attrNameLst>
                                      </p:cBhvr>
                                      <p:tavLst>
                                        <p:tav tm="0">
                                          <p:val>
                                            <p:strVal val="#ppt_y-0.4"/>
                                          </p:val>
                                        </p:tav>
                                        <p:tav tm="100000">
                                          <p:val>
                                            <p:strVal val="#ppt_y+0.1"/>
                                          </p:val>
                                        </p:tav>
                                      </p:tavLst>
                                    </p:anim>
                                    <p:anim calcmode="lin" valueType="num">
                                      <p:cBhvr>
                                        <p:cTn id="57" dur="200" accel="100000" fill="hold">
                                          <p:stCondLst>
                                            <p:cond delay="800"/>
                                          </p:stCondLst>
                                        </p:cTn>
                                        <p:tgtEl>
                                          <p:spTgt spid="19"/>
                                        </p:tgtEl>
                                        <p:attrNameLst>
                                          <p:attrName>ppt_x</p:attrName>
                                        </p:attrNameLst>
                                      </p:cBhvr>
                                      <p:tavLst>
                                        <p:tav tm="0">
                                          <p:val>
                                            <p:strVal val="#ppt_x-0.05"/>
                                          </p:val>
                                        </p:tav>
                                        <p:tav tm="100000">
                                          <p:val>
                                            <p:strVal val="#ppt_x"/>
                                          </p:val>
                                        </p:tav>
                                      </p:tavLst>
                                    </p:anim>
                                    <p:anim calcmode="lin" valueType="num">
                                      <p:cBhvr>
                                        <p:cTn id="58" dur="200" accel="100000" fill="hold">
                                          <p:stCondLst>
                                            <p:cond delay="800"/>
                                          </p:stCondLst>
                                        </p:cTn>
                                        <p:tgtEl>
                                          <p:spTgt spid="19"/>
                                        </p:tgtEl>
                                        <p:attrNameLst>
                                          <p:attrName>ppt_y</p:attrName>
                                        </p:attrNameLst>
                                      </p:cBhvr>
                                      <p:tavLst>
                                        <p:tav tm="0">
                                          <p:val>
                                            <p:strVal val="#ppt_y+0.1"/>
                                          </p:val>
                                        </p:tav>
                                        <p:tav tm="100000">
                                          <p:val>
                                            <p:strVal val="#ppt_y"/>
                                          </p:val>
                                        </p:tav>
                                      </p:tavLst>
                                    </p:anim>
                                  </p:childTnLst>
                                </p:cTn>
                              </p:par>
                              <p:par>
                                <p:cTn id="59" presetID="35" presetClass="path" presetSubtype="0" accel="50000" decel="50000" fill="hold" nodeType="withEffect">
                                  <p:stCondLst>
                                    <p:cond delay="1400"/>
                                  </p:stCondLst>
                                  <p:childTnLst>
                                    <p:animMotion origin="layout" path="M -3.75E-6 7.40741E-7 L -0.66627 0.01759 " pathEditMode="relative" rAng="0" ptsTypes="AA">
                                      <p:cBhvr>
                                        <p:cTn id="60" dur="2000" fill="hold"/>
                                        <p:tgtEl>
                                          <p:spTgt spid="19"/>
                                        </p:tgtEl>
                                        <p:attrNameLst>
                                          <p:attrName>ppt_x</p:attrName>
                                          <p:attrName>ppt_y</p:attrName>
                                        </p:attrNameLst>
                                      </p:cBhvr>
                                      <p:rCtr x="-33320" y="880"/>
                                    </p:animMotion>
                                  </p:childTnLst>
                                </p:cTn>
                              </p:par>
                              <p:par>
                                <p:cTn id="61" presetID="8" presetClass="emph" presetSubtype="0" fill="hold" nodeType="withEffect">
                                  <p:stCondLst>
                                    <p:cond delay="400"/>
                                  </p:stCondLst>
                                  <p:childTnLst>
                                    <p:animRot by="21600000">
                                      <p:cBhvr>
                                        <p:cTn id="62" dur="8000" fill="hold"/>
                                        <p:tgtEl>
                                          <p:spTgt spid="43"/>
                                        </p:tgtEl>
                                        <p:attrNameLst>
                                          <p:attrName>r</p:attrName>
                                        </p:attrNameLst>
                                      </p:cBhvr>
                                    </p:animRot>
                                  </p:childTnLst>
                                </p:cTn>
                              </p:par>
                              <p:par>
                                <p:cTn id="63" presetID="6" presetClass="emph" presetSubtype="0" autoRev="1" fill="hold" nodeType="withEffect">
                                  <p:stCondLst>
                                    <p:cond delay="400"/>
                                  </p:stCondLst>
                                  <p:childTnLst>
                                    <p:animScale>
                                      <p:cBhvr>
                                        <p:cTn id="64" dur="4000" fill="hold"/>
                                        <p:tgtEl>
                                          <p:spTgt spid="43"/>
                                        </p:tgtEl>
                                      </p:cBhvr>
                                      <p:by x="150000" y="150000"/>
                                    </p:animScale>
                                  </p:childTnLst>
                                </p:cTn>
                              </p:par>
                              <p:par>
                                <p:cTn id="65" presetID="55" presetClass="entr" presetSubtype="0" fill="hold" grpId="0" nodeType="withEffect">
                                  <p:stCondLst>
                                    <p:cond delay="400"/>
                                  </p:stCondLst>
                                  <p:childTnLst>
                                    <p:set>
                                      <p:cBhvr>
                                        <p:cTn id="66" dur="1" fill="hold">
                                          <p:stCondLst>
                                            <p:cond delay="0"/>
                                          </p:stCondLst>
                                        </p:cTn>
                                        <p:tgtEl>
                                          <p:spTgt spid="53"/>
                                        </p:tgtEl>
                                        <p:attrNameLst>
                                          <p:attrName>style.visibility</p:attrName>
                                        </p:attrNameLst>
                                      </p:cBhvr>
                                      <p:to>
                                        <p:strVal val="visible"/>
                                      </p:to>
                                    </p:set>
                                    <p:anim calcmode="lin" valueType="num">
                                      <p:cBhvr>
                                        <p:cTn id="67" dur="1000" fill="hold"/>
                                        <p:tgtEl>
                                          <p:spTgt spid="53"/>
                                        </p:tgtEl>
                                        <p:attrNameLst>
                                          <p:attrName>ppt_w</p:attrName>
                                        </p:attrNameLst>
                                      </p:cBhvr>
                                      <p:tavLst>
                                        <p:tav tm="0">
                                          <p:val>
                                            <p:strVal val="#ppt_w*0.70"/>
                                          </p:val>
                                        </p:tav>
                                        <p:tav tm="100000">
                                          <p:val>
                                            <p:strVal val="#ppt_w"/>
                                          </p:val>
                                        </p:tav>
                                      </p:tavLst>
                                    </p:anim>
                                    <p:anim calcmode="lin" valueType="num">
                                      <p:cBhvr>
                                        <p:cTn id="68" dur="1000" fill="hold"/>
                                        <p:tgtEl>
                                          <p:spTgt spid="53"/>
                                        </p:tgtEl>
                                        <p:attrNameLst>
                                          <p:attrName>ppt_h</p:attrName>
                                        </p:attrNameLst>
                                      </p:cBhvr>
                                      <p:tavLst>
                                        <p:tav tm="0">
                                          <p:val>
                                            <p:strVal val="#ppt_h"/>
                                          </p:val>
                                        </p:tav>
                                        <p:tav tm="100000">
                                          <p:val>
                                            <p:strVal val="#ppt_h"/>
                                          </p:val>
                                        </p:tav>
                                      </p:tavLst>
                                    </p:anim>
                                    <p:animEffect transition="in" filter="fade">
                                      <p:cBhvr>
                                        <p:cTn id="69" dur="1000"/>
                                        <p:tgtEl>
                                          <p:spTgt spid="53"/>
                                        </p:tgtEl>
                                      </p:cBhvr>
                                    </p:animEffect>
                                  </p:childTnLst>
                                </p:cTn>
                              </p:par>
                              <p:par>
                                <p:cTn id="70" presetID="55" presetClass="entr" presetSubtype="0" fill="hold" nodeType="withEffect">
                                  <p:stCondLst>
                                    <p:cond delay="500"/>
                                  </p:stCondLst>
                                  <p:childTnLst>
                                    <p:set>
                                      <p:cBhvr>
                                        <p:cTn id="71" dur="1" fill="hold">
                                          <p:stCondLst>
                                            <p:cond delay="0"/>
                                          </p:stCondLst>
                                        </p:cTn>
                                        <p:tgtEl>
                                          <p:spTgt spid="44"/>
                                        </p:tgtEl>
                                        <p:attrNameLst>
                                          <p:attrName>style.visibility</p:attrName>
                                        </p:attrNameLst>
                                      </p:cBhvr>
                                      <p:to>
                                        <p:strVal val="visible"/>
                                      </p:to>
                                    </p:set>
                                    <p:anim calcmode="lin" valueType="num">
                                      <p:cBhvr>
                                        <p:cTn id="72" dur="1000" fill="hold"/>
                                        <p:tgtEl>
                                          <p:spTgt spid="44"/>
                                        </p:tgtEl>
                                        <p:attrNameLst>
                                          <p:attrName>ppt_w</p:attrName>
                                        </p:attrNameLst>
                                      </p:cBhvr>
                                      <p:tavLst>
                                        <p:tav tm="0">
                                          <p:val>
                                            <p:strVal val="#ppt_w*0.70"/>
                                          </p:val>
                                        </p:tav>
                                        <p:tav tm="100000">
                                          <p:val>
                                            <p:strVal val="#ppt_w"/>
                                          </p:val>
                                        </p:tav>
                                      </p:tavLst>
                                    </p:anim>
                                    <p:anim calcmode="lin" valueType="num">
                                      <p:cBhvr>
                                        <p:cTn id="73" dur="1000" fill="hold"/>
                                        <p:tgtEl>
                                          <p:spTgt spid="44"/>
                                        </p:tgtEl>
                                        <p:attrNameLst>
                                          <p:attrName>ppt_h</p:attrName>
                                        </p:attrNameLst>
                                      </p:cBhvr>
                                      <p:tavLst>
                                        <p:tav tm="0">
                                          <p:val>
                                            <p:strVal val="#ppt_h"/>
                                          </p:val>
                                        </p:tav>
                                        <p:tav tm="100000">
                                          <p:val>
                                            <p:strVal val="#ppt_h"/>
                                          </p:val>
                                        </p:tav>
                                      </p:tavLst>
                                    </p:anim>
                                    <p:animEffect transition="in" filter="fade">
                                      <p:cBhvr>
                                        <p:cTn id="74" dur="1000"/>
                                        <p:tgtEl>
                                          <p:spTgt spid="44"/>
                                        </p:tgtEl>
                                      </p:cBhvr>
                                    </p:animEffect>
                                  </p:childTnLst>
                                </p:cTn>
                              </p:par>
                              <p:par>
                                <p:cTn id="75" presetID="56" presetClass="entr" presetSubtype="0" fill="hold" grpId="0" nodeType="withEffect">
                                  <p:stCondLst>
                                    <p:cond delay="500"/>
                                  </p:stCondLst>
                                  <p:iterate type="lt">
                                    <p:tmPct val="10000"/>
                                  </p:iterate>
                                  <p:childTnLst>
                                    <p:set>
                                      <p:cBhvr>
                                        <p:cTn id="76" dur="1" fill="hold">
                                          <p:stCondLst>
                                            <p:cond delay="0"/>
                                          </p:stCondLst>
                                        </p:cTn>
                                        <p:tgtEl>
                                          <p:spTgt spid="45"/>
                                        </p:tgtEl>
                                        <p:attrNameLst>
                                          <p:attrName>style.visibility</p:attrName>
                                        </p:attrNameLst>
                                      </p:cBhvr>
                                      <p:to>
                                        <p:strVal val="visible"/>
                                      </p:to>
                                    </p:set>
                                    <p:anim by="(-#ppt_w*2)" calcmode="lin" valueType="num">
                                      <p:cBhvr rctx="PPT">
                                        <p:cTn id="77" dur="500" autoRev="1" fill="hold">
                                          <p:stCondLst>
                                            <p:cond delay="0"/>
                                          </p:stCondLst>
                                        </p:cTn>
                                        <p:tgtEl>
                                          <p:spTgt spid="45"/>
                                        </p:tgtEl>
                                        <p:attrNameLst>
                                          <p:attrName>ppt_w</p:attrName>
                                        </p:attrNameLst>
                                      </p:cBhvr>
                                    </p:anim>
                                    <p:anim by="(#ppt_w*0.50)" calcmode="lin" valueType="num">
                                      <p:cBhvr>
                                        <p:cTn id="78" dur="500" decel="50000" autoRev="1" fill="hold">
                                          <p:stCondLst>
                                            <p:cond delay="0"/>
                                          </p:stCondLst>
                                        </p:cTn>
                                        <p:tgtEl>
                                          <p:spTgt spid="45"/>
                                        </p:tgtEl>
                                        <p:attrNameLst>
                                          <p:attrName>ppt_x</p:attrName>
                                        </p:attrNameLst>
                                      </p:cBhvr>
                                    </p:anim>
                                    <p:anim from="(-#ppt_h/2)" to="(#ppt_y)" calcmode="lin" valueType="num">
                                      <p:cBhvr>
                                        <p:cTn id="79" dur="1000" fill="hold">
                                          <p:stCondLst>
                                            <p:cond delay="0"/>
                                          </p:stCondLst>
                                        </p:cTn>
                                        <p:tgtEl>
                                          <p:spTgt spid="45"/>
                                        </p:tgtEl>
                                        <p:attrNameLst>
                                          <p:attrName>ppt_y</p:attrName>
                                        </p:attrNameLst>
                                      </p:cBhvr>
                                    </p:anim>
                                    <p:animRot by="21600000">
                                      <p:cBhvr>
                                        <p:cTn id="80" dur="1000" fill="hold">
                                          <p:stCondLst>
                                            <p:cond delay="0"/>
                                          </p:stCondLst>
                                        </p:cTn>
                                        <p:tgtEl>
                                          <p:spTgt spid="4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45" grpId="0"/>
      <p:bldP spid="5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3474672" y="1796744"/>
            <a:ext cx="5242653" cy="1200329"/>
          </a:xfrm>
          <a:prstGeom prst="rect">
            <a:avLst/>
          </a:prstGeom>
          <a:noFill/>
        </p:spPr>
        <p:txBody>
          <a:bodyPr wrap="square" rtlCol="0">
            <a:spAutoFit/>
          </a:bodyPr>
          <a:lstStyle>
            <a:defPPr>
              <a:defRPr lang="zh-CN"/>
            </a:defPPr>
            <a:lvl1pPr algn="ctr">
              <a:lnSpc>
                <a:spcPct val="150000"/>
              </a:lnSpc>
              <a:defRPr sz="4800" b="1">
                <a:gradFill>
                  <a:gsLst>
                    <a:gs pos="0">
                      <a:srgbClr val="FFEDA1">
                        <a:lumMod val="96000"/>
                        <a:lumOff val="4000"/>
                      </a:srgbClr>
                    </a:gs>
                    <a:gs pos="100000">
                      <a:srgbClr val="7B593B">
                        <a:lumMod val="98000"/>
                      </a:srgbClr>
                    </a:gs>
                    <a:gs pos="83000">
                      <a:srgbClr val="FFCB4B"/>
                    </a:gs>
                  </a:gsLst>
                  <a:lin ang="5400000" scaled="1"/>
                </a:gra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defRPr>
            </a:lvl1pPr>
          </a:lstStyle>
          <a:p>
            <a:r>
              <a:rPr lang="zh-CN" altLang="en-US" dirty="0"/>
              <a:t>回首过去的</a:t>
            </a:r>
            <a:r>
              <a:rPr lang="en-US" altLang="zh-CN" dirty="0"/>
              <a:t>2017</a:t>
            </a:r>
            <a:endParaRPr lang="zh-CN" altLang="en-US" dirty="0"/>
          </a:p>
        </p:txBody>
      </p:sp>
      <p:sp>
        <p:nvSpPr>
          <p:cNvPr id="11" name="TextBox 10"/>
          <p:cNvSpPr txBox="1"/>
          <p:nvPr/>
        </p:nvSpPr>
        <p:spPr>
          <a:xfrm>
            <a:off x="1100552" y="2743452"/>
            <a:ext cx="9990894" cy="1015663"/>
          </a:xfrm>
          <a:prstGeom prst="rect">
            <a:avLst/>
          </a:prstGeom>
          <a:noFill/>
        </p:spPr>
        <p:txBody>
          <a:bodyPr wrap="square" rtlCol="0">
            <a:spAutoFit/>
          </a:bodyPr>
          <a:lstStyle>
            <a:defPPr>
              <a:defRPr lang="zh-CN"/>
            </a:defPPr>
            <a:lvl1pPr algn="ctr">
              <a:lnSpc>
                <a:spcPct val="150000"/>
              </a:lnSpc>
              <a:defRPr sz="4800" b="1">
                <a:gradFill>
                  <a:gsLst>
                    <a:gs pos="0">
                      <a:srgbClr val="FFEDA1">
                        <a:lumMod val="96000"/>
                        <a:lumOff val="4000"/>
                      </a:srgbClr>
                    </a:gs>
                    <a:gs pos="100000">
                      <a:srgbClr val="7B593B">
                        <a:lumMod val="98000"/>
                      </a:srgbClr>
                    </a:gs>
                    <a:gs pos="83000">
                      <a:srgbClr val="FFCB4B"/>
                    </a:gs>
                  </a:gsLst>
                  <a:lin ang="5400000" scaled="1"/>
                </a:gra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defRPr>
            </a:lvl1pPr>
          </a:lstStyle>
          <a:p>
            <a:pPr>
              <a:lnSpc>
                <a:spcPct val="100000"/>
              </a:lnSpc>
            </a:pPr>
            <a:r>
              <a:rPr lang="zh-CN" altLang="en-US" sz="6000" dirty="0"/>
              <a:t>我们风雨同舟、披荆斩棘</a:t>
            </a:r>
          </a:p>
        </p:txBody>
      </p:sp>
      <p:sp>
        <p:nvSpPr>
          <p:cNvPr id="12" name="TextBox 11"/>
          <p:cNvSpPr txBox="1"/>
          <p:nvPr/>
        </p:nvSpPr>
        <p:spPr>
          <a:xfrm>
            <a:off x="2156462" y="3670338"/>
            <a:ext cx="7879072" cy="830997"/>
          </a:xfrm>
          <a:prstGeom prst="rect">
            <a:avLst/>
          </a:prstGeom>
          <a:noFill/>
        </p:spPr>
        <p:txBody>
          <a:bodyPr wrap="square" rtlCol="0">
            <a:spAutoFit/>
          </a:bodyPr>
          <a:lstStyle>
            <a:defPPr>
              <a:defRPr lang="zh-CN"/>
            </a:defPPr>
            <a:lvl1pPr algn="ctr">
              <a:lnSpc>
                <a:spcPct val="150000"/>
              </a:lnSpc>
              <a:defRPr sz="4800" b="1">
                <a:gradFill>
                  <a:gsLst>
                    <a:gs pos="0">
                      <a:srgbClr val="FFEDA1">
                        <a:lumMod val="96000"/>
                        <a:lumOff val="4000"/>
                      </a:srgbClr>
                    </a:gs>
                    <a:gs pos="100000">
                      <a:srgbClr val="7B593B">
                        <a:lumMod val="98000"/>
                      </a:srgbClr>
                    </a:gs>
                    <a:gs pos="83000">
                      <a:srgbClr val="FFCB4B"/>
                    </a:gs>
                  </a:gsLst>
                  <a:lin ang="5400000" scaled="1"/>
                </a:gra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defRPr>
            </a:lvl1pPr>
          </a:lstStyle>
          <a:p>
            <a:pPr>
              <a:lnSpc>
                <a:spcPct val="100000"/>
              </a:lnSpc>
            </a:pPr>
            <a:r>
              <a:rPr lang="zh-CN" altLang="en-US" dirty="0"/>
              <a:t>赢得了一次次的胜利！</a:t>
            </a:r>
          </a:p>
        </p:txBody>
      </p:sp>
      <p:pic>
        <p:nvPicPr>
          <p:cNvPr id="7" name="Picture 92" descr="D:\desktop\图片3.png"/>
          <p:cNvPicPr>
            <a:picLocks noChangeAspect="1" noChangeArrowheads="1"/>
          </p:cNvPicPr>
          <p:nvPr/>
        </p:nvPicPr>
        <p:blipFill>
          <a:blip r:embed="rId3"/>
          <a:srcRect/>
          <a:stretch>
            <a:fillRect/>
          </a:stretch>
        </p:blipFill>
        <p:spPr bwMode="auto">
          <a:xfrm>
            <a:off x="1424805" y="2642413"/>
            <a:ext cx="9342393" cy="1247775"/>
          </a:xfrm>
          <a:prstGeom prst="rect">
            <a:avLst/>
          </a:prstGeom>
          <a:noFill/>
          <a:effectLst>
            <a:outerShdw blurRad="533400" algn="tl" rotWithShape="0">
              <a:srgbClr val="FFFF00">
                <a:alpha val="65000"/>
              </a:srgbClr>
            </a:outerShdw>
          </a:effectLst>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500" advClick="0" advTm="5000">
        <p:random/>
      </p:transition>
    </mc:Choice>
    <mc:Fallback xmlns="">
      <p:transition spd="slow" advClick="0" advTm="5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200"/>
                                  </p:stCondLst>
                                  <p:childTnLst>
                                    <p:set>
                                      <p:cBhvr>
                                        <p:cTn id="6" dur="1" fill="hold">
                                          <p:stCondLst>
                                            <p:cond delay="0"/>
                                          </p:stCondLst>
                                        </p:cTn>
                                        <p:tgtEl>
                                          <p:spTgt spid="10"/>
                                        </p:tgtEl>
                                        <p:attrNameLst>
                                          <p:attrName>style.visibility</p:attrName>
                                        </p:attrNameLst>
                                      </p:cBhvr>
                                      <p:to>
                                        <p:strVal val="visible"/>
                                      </p:to>
                                    </p:set>
                                    <p:anim calcmode="lin" valueType="num">
                                      <p:cBhvr>
                                        <p:cTn id="7" dur="200" fill="hold"/>
                                        <p:tgtEl>
                                          <p:spTgt spid="10"/>
                                        </p:tgtEl>
                                        <p:attrNameLst>
                                          <p:attrName>ppt_w</p:attrName>
                                        </p:attrNameLst>
                                      </p:cBhvr>
                                      <p:tavLst>
                                        <p:tav tm="0">
                                          <p:val>
                                            <p:fltVal val="0"/>
                                          </p:val>
                                        </p:tav>
                                        <p:tav tm="100000">
                                          <p:val>
                                            <p:strVal val="#ppt_w"/>
                                          </p:val>
                                        </p:tav>
                                      </p:tavLst>
                                    </p:anim>
                                    <p:anim calcmode="lin" valueType="num">
                                      <p:cBhvr>
                                        <p:cTn id="8" dur="200" fill="hold"/>
                                        <p:tgtEl>
                                          <p:spTgt spid="10"/>
                                        </p:tgtEl>
                                        <p:attrNameLst>
                                          <p:attrName>ppt_h</p:attrName>
                                        </p:attrNameLst>
                                      </p:cBhvr>
                                      <p:tavLst>
                                        <p:tav tm="0">
                                          <p:val>
                                            <p:fltVal val="0"/>
                                          </p:val>
                                        </p:tav>
                                        <p:tav tm="100000">
                                          <p:val>
                                            <p:strVal val="#ppt_h"/>
                                          </p:val>
                                        </p:tav>
                                      </p:tavLst>
                                    </p:anim>
                                    <p:animEffect transition="in" filter="fade">
                                      <p:cBhvr>
                                        <p:cTn id="9" dur="200"/>
                                        <p:tgtEl>
                                          <p:spTgt spid="10"/>
                                        </p:tgtEl>
                                      </p:cBhvr>
                                    </p:animEffect>
                                  </p:childTnLst>
                                </p:cTn>
                              </p:par>
                              <p:par>
                                <p:cTn id="10" presetID="6" presetClass="emph" presetSubtype="0" autoRev="1" fill="hold" grpId="1" nodeType="withEffect">
                                  <p:stCondLst>
                                    <p:cond delay="400"/>
                                  </p:stCondLst>
                                  <p:childTnLst>
                                    <p:animScale>
                                      <p:cBhvr>
                                        <p:cTn id="11" dur="1600" fill="hold"/>
                                        <p:tgtEl>
                                          <p:spTgt spid="10"/>
                                        </p:tgtEl>
                                      </p:cBhvr>
                                      <p:by x="110000" y="110000"/>
                                    </p:animScale>
                                  </p:childTnLst>
                                </p:cTn>
                              </p:par>
                              <p:par>
                                <p:cTn id="12" presetID="53" presetClass="entr" presetSubtype="16" fill="hold" grpId="0" nodeType="withEffect">
                                  <p:stCondLst>
                                    <p:cond delay="200"/>
                                  </p:stCondLst>
                                  <p:childTnLst>
                                    <p:set>
                                      <p:cBhvr>
                                        <p:cTn id="13" dur="1" fill="hold">
                                          <p:stCondLst>
                                            <p:cond delay="0"/>
                                          </p:stCondLst>
                                        </p:cTn>
                                        <p:tgtEl>
                                          <p:spTgt spid="11"/>
                                        </p:tgtEl>
                                        <p:attrNameLst>
                                          <p:attrName>style.visibility</p:attrName>
                                        </p:attrNameLst>
                                      </p:cBhvr>
                                      <p:to>
                                        <p:strVal val="visible"/>
                                      </p:to>
                                    </p:set>
                                    <p:anim calcmode="lin" valueType="num">
                                      <p:cBhvr>
                                        <p:cTn id="14" dur="200" fill="hold"/>
                                        <p:tgtEl>
                                          <p:spTgt spid="11"/>
                                        </p:tgtEl>
                                        <p:attrNameLst>
                                          <p:attrName>ppt_w</p:attrName>
                                        </p:attrNameLst>
                                      </p:cBhvr>
                                      <p:tavLst>
                                        <p:tav tm="0">
                                          <p:val>
                                            <p:fltVal val="0"/>
                                          </p:val>
                                        </p:tav>
                                        <p:tav tm="100000">
                                          <p:val>
                                            <p:strVal val="#ppt_w"/>
                                          </p:val>
                                        </p:tav>
                                      </p:tavLst>
                                    </p:anim>
                                    <p:anim calcmode="lin" valueType="num">
                                      <p:cBhvr>
                                        <p:cTn id="15" dur="200" fill="hold"/>
                                        <p:tgtEl>
                                          <p:spTgt spid="11"/>
                                        </p:tgtEl>
                                        <p:attrNameLst>
                                          <p:attrName>ppt_h</p:attrName>
                                        </p:attrNameLst>
                                      </p:cBhvr>
                                      <p:tavLst>
                                        <p:tav tm="0">
                                          <p:val>
                                            <p:fltVal val="0"/>
                                          </p:val>
                                        </p:tav>
                                        <p:tav tm="100000">
                                          <p:val>
                                            <p:strVal val="#ppt_h"/>
                                          </p:val>
                                        </p:tav>
                                      </p:tavLst>
                                    </p:anim>
                                    <p:animEffect transition="in" filter="fade">
                                      <p:cBhvr>
                                        <p:cTn id="16" dur="200"/>
                                        <p:tgtEl>
                                          <p:spTgt spid="11"/>
                                        </p:tgtEl>
                                      </p:cBhvr>
                                    </p:animEffect>
                                  </p:childTnLst>
                                </p:cTn>
                              </p:par>
                              <p:par>
                                <p:cTn id="17" presetID="6" presetClass="emph" presetSubtype="0" autoRev="1" fill="hold" grpId="1" nodeType="withEffect">
                                  <p:stCondLst>
                                    <p:cond delay="400"/>
                                  </p:stCondLst>
                                  <p:childTnLst>
                                    <p:animScale>
                                      <p:cBhvr>
                                        <p:cTn id="18" dur="1600" fill="hold"/>
                                        <p:tgtEl>
                                          <p:spTgt spid="11"/>
                                        </p:tgtEl>
                                      </p:cBhvr>
                                      <p:by x="110000" y="110000"/>
                                    </p:animScale>
                                  </p:childTnLst>
                                </p:cTn>
                              </p:par>
                              <p:par>
                                <p:cTn id="19" presetID="53" presetClass="entr" presetSubtype="16" fill="hold" grpId="0" nodeType="withEffect">
                                  <p:stCondLst>
                                    <p:cond delay="200"/>
                                  </p:stCondLst>
                                  <p:childTnLst>
                                    <p:set>
                                      <p:cBhvr>
                                        <p:cTn id="20" dur="1" fill="hold">
                                          <p:stCondLst>
                                            <p:cond delay="0"/>
                                          </p:stCondLst>
                                        </p:cTn>
                                        <p:tgtEl>
                                          <p:spTgt spid="12"/>
                                        </p:tgtEl>
                                        <p:attrNameLst>
                                          <p:attrName>style.visibility</p:attrName>
                                        </p:attrNameLst>
                                      </p:cBhvr>
                                      <p:to>
                                        <p:strVal val="visible"/>
                                      </p:to>
                                    </p:set>
                                    <p:anim calcmode="lin" valueType="num">
                                      <p:cBhvr>
                                        <p:cTn id="21" dur="200" fill="hold"/>
                                        <p:tgtEl>
                                          <p:spTgt spid="12"/>
                                        </p:tgtEl>
                                        <p:attrNameLst>
                                          <p:attrName>ppt_w</p:attrName>
                                        </p:attrNameLst>
                                      </p:cBhvr>
                                      <p:tavLst>
                                        <p:tav tm="0">
                                          <p:val>
                                            <p:fltVal val="0"/>
                                          </p:val>
                                        </p:tav>
                                        <p:tav tm="100000">
                                          <p:val>
                                            <p:strVal val="#ppt_w"/>
                                          </p:val>
                                        </p:tav>
                                      </p:tavLst>
                                    </p:anim>
                                    <p:anim calcmode="lin" valueType="num">
                                      <p:cBhvr>
                                        <p:cTn id="22" dur="200" fill="hold"/>
                                        <p:tgtEl>
                                          <p:spTgt spid="12"/>
                                        </p:tgtEl>
                                        <p:attrNameLst>
                                          <p:attrName>ppt_h</p:attrName>
                                        </p:attrNameLst>
                                      </p:cBhvr>
                                      <p:tavLst>
                                        <p:tav tm="0">
                                          <p:val>
                                            <p:fltVal val="0"/>
                                          </p:val>
                                        </p:tav>
                                        <p:tav tm="100000">
                                          <p:val>
                                            <p:strVal val="#ppt_h"/>
                                          </p:val>
                                        </p:tav>
                                      </p:tavLst>
                                    </p:anim>
                                    <p:animEffect transition="in" filter="fade">
                                      <p:cBhvr>
                                        <p:cTn id="23" dur="200"/>
                                        <p:tgtEl>
                                          <p:spTgt spid="12"/>
                                        </p:tgtEl>
                                      </p:cBhvr>
                                    </p:animEffect>
                                  </p:childTnLst>
                                </p:cTn>
                              </p:par>
                              <p:par>
                                <p:cTn id="24" presetID="6" presetClass="emph" presetSubtype="0" autoRev="1" fill="hold" grpId="1" nodeType="withEffect">
                                  <p:stCondLst>
                                    <p:cond delay="400"/>
                                  </p:stCondLst>
                                  <p:childTnLst>
                                    <p:animScale>
                                      <p:cBhvr>
                                        <p:cTn id="25" dur="1600" fill="hold"/>
                                        <p:tgtEl>
                                          <p:spTgt spid="12"/>
                                        </p:tgtEl>
                                      </p:cBhvr>
                                      <p:by x="110000" y="110000"/>
                                    </p:animScale>
                                  </p:childTnLst>
                                </p:cTn>
                              </p:par>
                              <p:par>
                                <p:cTn id="26" presetID="10" presetClass="entr" presetSubtype="0" fill="hold" nodeType="with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400"/>
                                        <p:tgtEl>
                                          <p:spTgt spid="7"/>
                                        </p:tgtEl>
                                      </p:cBhvr>
                                    </p:animEffect>
                                  </p:childTnLst>
                                </p:cTn>
                              </p:par>
                              <p:par>
                                <p:cTn id="29" presetID="6" presetClass="emph" presetSubtype="0" autoRev="1" fill="hold" nodeType="withEffect">
                                  <p:stCondLst>
                                    <p:cond delay="200"/>
                                  </p:stCondLst>
                                  <p:childTnLst>
                                    <p:animScale>
                                      <p:cBhvr>
                                        <p:cTn id="30" dur="200" fill="hold"/>
                                        <p:tgtEl>
                                          <p:spTgt spid="7"/>
                                        </p:tgtEl>
                                      </p:cBhvr>
                                      <p:by x="800000" y="800000"/>
                                    </p:animScale>
                                  </p:childTnLst>
                                </p:cTn>
                              </p:par>
                              <p:par>
                                <p:cTn id="31" presetID="10" presetClass="exit" presetSubtype="0" fill="hold" nodeType="withEffect">
                                  <p:stCondLst>
                                    <p:cond delay="400"/>
                                  </p:stCondLst>
                                  <p:childTnLst>
                                    <p:animEffect transition="out" filter="fade">
                                      <p:cBhvr>
                                        <p:cTn id="32" dur="500"/>
                                        <p:tgtEl>
                                          <p:spTgt spid="7"/>
                                        </p:tgtEl>
                                      </p:cBhvr>
                                    </p:animEffect>
                                    <p:set>
                                      <p:cBhvr>
                                        <p:cTn id="33"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P spid="11" grpId="0"/>
      <p:bldP spid="11" grpId="1"/>
      <p:bldP spid="12" grpId="0"/>
      <p:bldP spid="12" grpId="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2141802" y="607154"/>
            <a:ext cx="7731414" cy="707886"/>
          </a:xfrm>
          <a:prstGeom prst="rect">
            <a:avLst/>
          </a:prstGeom>
          <a:noFill/>
        </p:spPr>
        <p:txBody>
          <a:bodyPr wrap="square" rtlCol="0">
            <a:spAutoFit/>
          </a:bodyPr>
          <a:lstStyle>
            <a:defPPr>
              <a:defRPr lang="zh-CN"/>
            </a:defPPr>
            <a:lvl1pPr algn="ctr">
              <a:defRPr sz="4000" b="1">
                <a:gradFill>
                  <a:gsLst>
                    <a:gs pos="0">
                      <a:srgbClr val="FFEDA1">
                        <a:lumMod val="96000"/>
                        <a:lumOff val="4000"/>
                      </a:srgbClr>
                    </a:gs>
                    <a:gs pos="100000">
                      <a:srgbClr val="7B593B">
                        <a:lumMod val="98000"/>
                      </a:srgbClr>
                    </a:gs>
                    <a:gs pos="83000">
                      <a:srgbClr val="FFCB4B"/>
                    </a:gs>
                  </a:gsLst>
                  <a:lin ang="5400000" scaled="1"/>
                </a:gra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defRPr>
            </a:lvl1pPr>
          </a:lstStyle>
          <a:p>
            <a:r>
              <a:rPr lang="en-US" altLang="zh-CN" dirty="0"/>
              <a:t>2017</a:t>
            </a:r>
            <a:r>
              <a:rPr lang="zh-CN" altLang="en-US" dirty="0"/>
              <a:t>集团各月业绩</a:t>
            </a:r>
          </a:p>
        </p:txBody>
      </p:sp>
      <p:graphicFrame>
        <p:nvGraphicFramePr>
          <p:cNvPr id="4" name="图表 3"/>
          <p:cNvGraphicFramePr/>
          <p:nvPr/>
        </p:nvGraphicFramePr>
        <p:xfrm>
          <a:off x="1219200" y="1888790"/>
          <a:ext cx="9753600" cy="3418825"/>
        </p:xfrm>
        <a:graphic>
          <a:graphicData uri="http://schemas.openxmlformats.org/drawingml/2006/chart">
            <c:chart xmlns:c="http://schemas.openxmlformats.org/drawingml/2006/chart" xmlns:r="http://schemas.openxmlformats.org/officeDocument/2006/relationships" r:id="rId2"/>
          </a:graphicData>
        </a:graphic>
      </p:graphicFrame>
      <p:pic>
        <p:nvPicPr>
          <p:cNvPr id="5" name="Picture 92" descr="D:\desktop\图片3.png"/>
          <p:cNvPicPr>
            <a:picLocks noChangeAspect="1" noChangeArrowheads="1"/>
          </p:cNvPicPr>
          <p:nvPr/>
        </p:nvPicPr>
        <p:blipFill>
          <a:blip r:embed="rId3"/>
          <a:srcRect/>
          <a:stretch>
            <a:fillRect/>
          </a:stretch>
        </p:blipFill>
        <p:spPr bwMode="auto">
          <a:xfrm>
            <a:off x="1424803" y="961097"/>
            <a:ext cx="9342393" cy="1247775"/>
          </a:xfrm>
          <a:prstGeom prst="rect">
            <a:avLst/>
          </a:prstGeom>
          <a:noFill/>
          <a:effectLst>
            <a:outerShdw blurRad="533400" algn="tl" rotWithShape="0">
              <a:srgbClr val="FFFF00">
                <a:alpha val="65000"/>
              </a:srgbClr>
            </a:outerShdw>
          </a:effectLst>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500" advClick="0" advTm="5000">
        <p:random/>
      </p:transition>
    </mc:Choice>
    <mc:Fallback xmlns="">
      <p:transition spd="slow" advClick="0" advTm="5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400"/>
                                        <p:tgtEl>
                                          <p:spTgt spid="5"/>
                                        </p:tgtEl>
                                      </p:cBhvr>
                                    </p:animEffect>
                                  </p:childTnLst>
                                </p:cTn>
                              </p:par>
                              <p:par>
                                <p:cTn id="8" presetID="6" presetClass="emph" presetSubtype="0" autoRev="1" fill="hold" nodeType="withEffect">
                                  <p:stCondLst>
                                    <p:cond delay="200"/>
                                  </p:stCondLst>
                                  <p:childTnLst>
                                    <p:animScale>
                                      <p:cBhvr>
                                        <p:cTn id="9" dur="200" fill="hold"/>
                                        <p:tgtEl>
                                          <p:spTgt spid="5"/>
                                        </p:tgtEl>
                                      </p:cBhvr>
                                      <p:by x="800000" y="800000"/>
                                    </p:animScale>
                                  </p:childTnLst>
                                </p:cTn>
                              </p:par>
                              <p:par>
                                <p:cTn id="10" presetID="10" presetClass="exit" presetSubtype="0" fill="hold" nodeType="withEffect">
                                  <p:stCondLst>
                                    <p:cond delay="400"/>
                                  </p:stCondLst>
                                  <p:childTnLst>
                                    <p:animEffect transition="out" filter="fade">
                                      <p:cBhvr>
                                        <p:cTn id="11" dur="500"/>
                                        <p:tgtEl>
                                          <p:spTgt spid="5"/>
                                        </p:tgtEl>
                                      </p:cBhvr>
                                    </p:animEffect>
                                    <p:set>
                                      <p:cBhvr>
                                        <p:cTn id="12" dur="1" fill="hold">
                                          <p:stCondLst>
                                            <p:cond delay="499"/>
                                          </p:stCondLst>
                                        </p:cTn>
                                        <p:tgtEl>
                                          <p:spTgt spid="5"/>
                                        </p:tgtEl>
                                        <p:attrNameLst>
                                          <p:attrName>style.visibility</p:attrName>
                                        </p:attrNameLst>
                                      </p:cBhvr>
                                      <p:to>
                                        <p:strVal val="hidden"/>
                                      </p:to>
                                    </p:se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500"/>
                                        <p:tgtEl>
                                          <p:spTgt spid="2"/>
                                        </p:tgtEl>
                                      </p:cBhvr>
                                    </p:animEffect>
                                  </p:childTnLst>
                                </p:cTn>
                              </p:par>
                            </p:childTnLst>
                          </p:cTn>
                        </p:par>
                        <p:par>
                          <p:cTn id="17" fill="hold">
                            <p:stCondLst>
                              <p:cond delay="1000"/>
                            </p:stCondLst>
                            <p:childTnLst>
                              <p:par>
                                <p:cTn id="18" presetID="10" presetClass="entr" presetSubtype="0" fill="hold" grpId="0" nodeType="afterEffect">
                                  <p:stCondLst>
                                    <p:cond delay="0"/>
                                  </p:stCondLst>
                                  <p:childTnLst>
                                    <p:set>
                                      <p:cBhvr>
                                        <p:cTn id="19" dur="1" fill="hold">
                                          <p:stCondLst>
                                            <p:cond delay="0"/>
                                          </p:stCondLst>
                                        </p:cTn>
                                        <p:tgtEl>
                                          <p:spTgt spid="4">
                                            <p:graphicEl>
                                              <a:chart seriesIdx="-3" categoryIdx="-3" bldStep="gridLegend"/>
                                            </p:graphicEl>
                                          </p:spTgt>
                                        </p:tgtEl>
                                        <p:attrNameLst>
                                          <p:attrName>style.visibility</p:attrName>
                                        </p:attrNameLst>
                                      </p:cBhvr>
                                      <p:to>
                                        <p:strVal val="visible"/>
                                      </p:to>
                                    </p:set>
                                    <p:animEffect transition="in" filter="fade">
                                      <p:cBhvr>
                                        <p:cTn id="20" dur="500"/>
                                        <p:tgtEl>
                                          <p:spTgt spid="4">
                                            <p:graphicEl>
                                              <a:chart seriesIdx="-3" categoryIdx="-3" bldStep="gridLegend"/>
                                            </p:graphicEl>
                                          </p:spTgt>
                                        </p:tgtEl>
                                      </p:cBhvr>
                                    </p:animEffect>
                                  </p:childTnLst>
                                </p:cTn>
                              </p:par>
                            </p:childTnLst>
                          </p:cTn>
                        </p:par>
                        <p:par>
                          <p:cTn id="21" fill="hold">
                            <p:stCondLst>
                              <p:cond delay="1500"/>
                            </p:stCondLst>
                            <p:childTnLst>
                              <p:par>
                                <p:cTn id="22" presetID="10" presetClass="entr" presetSubtype="0" fill="hold" grpId="0" nodeType="afterEffect">
                                  <p:stCondLst>
                                    <p:cond delay="0"/>
                                  </p:stCondLst>
                                  <p:childTnLst>
                                    <p:set>
                                      <p:cBhvr>
                                        <p:cTn id="23" dur="1" fill="hold">
                                          <p:stCondLst>
                                            <p:cond delay="0"/>
                                          </p:stCondLst>
                                        </p:cTn>
                                        <p:tgtEl>
                                          <p:spTgt spid="4">
                                            <p:graphicEl>
                                              <a:chart seriesIdx="0" categoryIdx="0" bldStep="ptInCategory"/>
                                            </p:graphicEl>
                                          </p:spTgt>
                                        </p:tgtEl>
                                        <p:attrNameLst>
                                          <p:attrName>style.visibility</p:attrName>
                                        </p:attrNameLst>
                                      </p:cBhvr>
                                      <p:to>
                                        <p:strVal val="visible"/>
                                      </p:to>
                                    </p:set>
                                    <p:animEffect transition="in" filter="fade">
                                      <p:cBhvr>
                                        <p:cTn id="24" dur="500"/>
                                        <p:tgtEl>
                                          <p:spTgt spid="4">
                                            <p:graphicEl>
                                              <a:chart seriesIdx="0" categoryIdx="0" bldStep="ptInCategory"/>
                                            </p:graphicEl>
                                          </p:spTgt>
                                        </p:tgtEl>
                                      </p:cBhvr>
                                    </p:animEffect>
                                  </p:childTnLst>
                                </p:cTn>
                              </p:par>
                            </p:childTnLst>
                          </p:cTn>
                        </p:par>
                        <p:par>
                          <p:cTn id="25" fill="hold">
                            <p:stCondLst>
                              <p:cond delay="2000"/>
                            </p:stCondLst>
                            <p:childTnLst>
                              <p:par>
                                <p:cTn id="26" presetID="10" presetClass="entr" presetSubtype="0" fill="hold" grpId="0" nodeType="afterEffect">
                                  <p:stCondLst>
                                    <p:cond delay="0"/>
                                  </p:stCondLst>
                                  <p:childTnLst>
                                    <p:set>
                                      <p:cBhvr>
                                        <p:cTn id="27" dur="1" fill="hold">
                                          <p:stCondLst>
                                            <p:cond delay="0"/>
                                          </p:stCondLst>
                                        </p:cTn>
                                        <p:tgtEl>
                                          <p:spTgt spid="4">
                                            <p:graphicEl>
                                              <a:chart seriesIdx="0" categoryIdx="1" bldStep="ptInCategory"/>
                                            </p:graphicEl>
                                          </p:spTgt>
                                        </p:tgtEl>
                                        <p:attrNameLst>
                                          <p:attrName>style.visibility</p:attrName>
                                        </p:attrNameLst>
                                      </p:cBhvr>
                                      <p:to>
                                        <p:strVal val="visible"/>
                                      </p:to>
                                    </p:set>
                                    <p:animEffect transition="in" filter="fade">
                                      <p:cBhvr>
                                        <p:cTn id="28" dur="500"/>
                                        <p:tgtEl>
                                          <p:spTgt spid="4">
                                            <p:graphicEl>
                                              <a:chart seriesIdx="0" categoryIdx="1" bldStep="ptInCategory"/>
                                            </p:graphicEl>
                                          </p:spTgt>
                                        </p:tgtEl>
                                      </p:cBhvr>
                                    </p:animEffect>
                                  </p:childTnLst>
                                </p:cTn>
                              </p:par>
                            </p:childTnLst>
                          </p:cTn>
                        </p:par>
                        <p:par>
                          <p:cTn id="29" fill="hold">
                            <p:stCondLst>
                              <p:cond delay="2500"/>
                            </p:stCondLst>
                            <p:childTnLst>
                              <p:par>
                                <p:cTn id="30" presetID="10" presetClass="entr" presetSubtype="0" fill="hold" grpId="0" nodeType="afterEffect">
                                  <p:stCondLst>
                                    <p:cond delay="0"/>
                                  </p:stCondLst>
                                  <p:childTnLst>
                                    <p:set>
                                      <p:cBhvr>
                                        <p:cTn id="31" dur="1" fill="hold">
                                          <p:stCondLst>
                                            <p:cond delay="0"/>
                                          </p:stCondLst>
                                        </p:cTn>
                                        <p:tgtEl>
                                          <p:spTgt spid="4">
                                            <p:graphicEl>
                                              <a:chart seriesIdx="0" categoryIdx="2" bldStep="ptInCategory"/>
                                            </p:graphicEl>
                                          </p:spTgt>
                                        </p:tgtEl>
                                        <p:attrNameLst>
                                          <p:attrName>style.visibility</p:attrName>
                                        </p:attrNameLst>
                                      </p:cBhvr>
                                      <p:to>
                                        <p:strVal val="visible"/>
                                      </p:to>
                                    </p:set>
                                    <p:animEffect transition="in" filter="fade">
                                      <p:cBhvr>
                                        <p:cTn id="32" dur="500"/>
                                        <p:tgtEl>
                                          <p:spTgt spid="4">
                                            <p:graphicEl>
                                              <a:chart seriesIdx="0" categoryIdx="2" bldStep="ptInCategory"/>
                                            </p:graphicEl>
                                          </p:spTgt>
                                        </p:tgtEl>
                                      </p:cBhvr>
                                    </p:animEffect>
                                  </p:childTnLst>
                                </p:cTn>
                              </p:par>
                            </p:childTnLst>
                          </p:cTn>
                        </p:par>
                        <p:par>
                          <p:cTn id="33" fill="hold">
                            <p:stCondLst>
                              <p:cond delay="3000"/>
                            </p:stCondLst>
                            <p:childTnLst>
                              <p:par>
                                <p:cTn id="34" presetID="10" presetClass="entr" presetSubtype="0" fill="hold" grpId="0" nodeType="afterEffect">
                                  <p:stCondLst>
                                    <p:cond delay="0"/>
                                  </p:stCondLst>
                                  <p:childTnLst>
                                    <p:set>
                                      <p:cBhvr>
                                        <p:cTn id="35" dur="1" fill="hold">
                                          <p:stCondLst>
                                            <p:cond delay="0"/>
                                          </p:stCondLst>
                                        </p:cTn>
                                        <p:tgtEl>
                                          <p:spTgt spid="4">
                                            <p:graphicEl>
                                              <a:chart seriesIdx="0" categoryIdx="3" bldStep="ptInCategory"/>
                                            </p:graphicEl>
                                          </p:spTgt>
                                        </p:tgtEl>
                                        <p:attrNameLst>
                                          <p:attrName>style.visibility</p:attrName>
                                        </p:attrNameLst>
                                      </p:cBhvr>
                                      <p:to>
                                        <p:strVal val="visible"/>
                                      </p:to>
                                    </p:set>
                                    <p:animEffect transition="in" filter="fade">
                                      <p:cBhvr>
                                        <p:cTn id="36" dur="500"/>
                                        <p:tgtEl>
                                          <p:spTgt spid="4">
                                            <p:graphicEl>
                                              <a:chart seriesIdx="0" categoryIdx="3" bldStep="ptInCategory"/>
                                            </p:graphicEl>
                                          </p:spTgt>
                                        </p:tgtEl>
                                      </p:cBhvr>
                                    </p:animEffect>
                                  </p:childTnLst>
                                </p:cTn>
                              </p:par>
                            </p:childTnLst>
                          </p:cTn>
                        </p:par>
                        <p:par>
                          <p:cTn id="37" fill="hold">
                            <p:stCondLst>
                              <p:cond delay="3500"/>
                            </p:stCondLst>
                            <p:childTnLst>
                              <p:par>
                                <p:cTn id="38" presetID="10" presetClass="entr" presetSubtype="0" fill="hold" grpId="0" nodeType="afterEffect">
                                  <p:stCondLst>
                                    <p:cond delay="0"/>
                                  </p:stCondLst>
                                  <p:childTnLst>
                                    <p:set>
                                      <p:cBhvr>
                                        <p:cTn id="39" dur="1" fill="hold">
                                          <p:stCondLst>
                                            <p:cond delay="0"/>
                                          </p:stCondLst>
                                        </p:cTn>
                                        <p:tgtEl>
                                          <p:spTgt spid="4">
                                            <p:graphicEl>
                                              <a:chart seriesIdx="0" categoryIdx="4" bldStep="ptInCategory"/>
                                            </p:graphicEl>
                                          </p:spTgt>
                                        </p:tgtEl>
                                        <p:attrNameLst>
                                          <p:attrName>style.visibility</p:attrName>
                                        </p:attrNameLst>
                                      </p:cBhvr>
                                      <p:to>
                                        <p:strVal val="visible"/>
                                      </p:to>
                                    </p:set>
                                    <p:animEffect transition="in" filter="fade">
                                      <p:cBhvr>
                                        <p:cTn id="40" dur="500"/>
                                        <p:tgtEl>
                                          <p:spTgt spid="4">
                                            <p:graphicEl>
                                              <a:chart seriesIdx="0" categoryIdx="4" bldStep="ptInCategory"/>
                                            </p:graphicEl>
                                          </p:spTgt>
                                        </p:tgtEl>
                                      </p:cBhvr>
                                    </p:animEffect>
                                  </p:childTnLst>
                                </p:cTn>
                              </p:par>
                            </p:childTnLst>
                          </p:cTn>
                        </p:par>
                        <p:par>
                          <p:cTn id="41" fill="hold">
                            <p:stCondLst>
                              <p:cond delay="4000"/>
                            </p:stCondLst>
                            <p:childTnLst>
                              <p:par>
                                <p:cTn id="42" presetID="10" presetClass="entr" presetSubtype="0" fill="hold" grpId="0" nodeType="afterEffect">
                                  <p:stCondLst>
                                    <p:cond delay="0"/>
                                  </p:stCondLst>
                                  <p:childTnLst>
                                    <p:set>
                                      <p:cBhvr>
                                        <p:cTn id="43" dur="1" fill="hold">
                                          <p:stCondLst>
                                            <p:cond delay="0"/>
                                          </p:stCondLst>
                                        </p:cTn>
                                        <p:tgtEl>
                                          <p:spTgt spid="4">
                                            <p:graphicEl>
                                              <a:chart seriesIdx="0" categoryIdx="5" bldStep="ptInCategory"/>
                                            </p:graphicEl>
                                          </p:spTgt>
                                        </p:tgtEl>
                                        <p:attrNameLst>
                                          <p:attrName>style.visibility</p:attrName>
                                        </p:attrNameLst>
                                      </p:cBhvr>
                                      <p:to>
                                        <p:strVal val="visible"/>
                                      </p:to>
                                    </p:set>
                                    <p:animEffect transition="in" filter="fade">
                                      <p:cBhvr>
                                        <p:cTn id="44" dur="500"/>
                                        <p:tgtEl>
                                          <p:spTgt spid="4">
                                            <p:graphicEl>
                                              <a:chart seriesIdx="0" categoryIdx="5" bldStep="ptInCategory"/>
                                            </p:graphicEl>
                                          </p:spTgt>
                                        </p:tgtEl>
                                      </p:cBhvr>
                                    </p:animEffect>
                                  </p:childTnLst>
                                </p:cTn>
                              </p:par>
                            </p:childTnLst>
                          </p:cTn>
                        </p:par>
                        <p:par>
                          <p:cTn id="45" fill="hold">
                            <p:stCondLst>
                              <p:cond delay="4500"/>
                            </p:stCondLst>
                            <p:childTnLst>
                              <p:par>
                                <p:cTn id="46" presetID="10" presetClass="entr" presetSubtype="0" fill="hold" grpId="0" nodeType="afterEffect">
                                  <p:stCondLst>
                                    <p:cond delay="0"/>
                                  </p:stCondLst>
                                  <p:childTnLst>
                                    <p:set>
                                      <p:cBhvr>
                                        <p:cTn id="47" dur="1" fill="hold">
                                          <p:stCondLst>
                                            <p:cond delay="0"/>
                                          </p:stCondLst>
                                        </p:cTn>
                                        <p:tgtEl>
                                          <p:spTgt spid="4">
                                            <p:graphicEl>
                                              <a:chart seriesIdx="0" categoryIdx="6" bldStep="ptInCategory"/>
                                            </p:graphicEl>
                                          </p:spTgt>
                                        </p:tgtEl>
                                        <p:attrNameLst>
                                          <p:attrName>style.visibility</p:attrName>
                                        </p:attrNameLst>
                                      </p:cBhvr>
                                      <p:to>
                                        <p:strVal val="visible"/>
                                      </p:to>
                                    </p:set>
                                    <p:animEffect transition="in" filter="fade">
                                      <p:cBhvr>
                                        <p:cTn id="48" dur="500"/>
                                        <p:tgtEl>
                                          <p:spTgt spid="4">
                                            <p:graphicEl>
                                              <a:chart seriesIdx="0" categoryIdx="6" bldStep="ptInCategory"/>
                                            </p:graphicEl>
                                          </p:spTgt>
                                        </p:tgtEl>
                                      </p:cBhvr>
                                    </p:animEffect>
                                  </p:childTnLst>
                                </p:cTn>
                              </p:par>
                            </p:childTnLst>
                          </p:cTn>
                        </p:par>
                        <p:par>
                          <p:cTn id="49" fill="hold">
                            <p:stCondLst>
                              <p:cond delay="5000"/>
                            </p:stCondLst>
                            <p:childTnLst>
                              <p:par>
                                <p:cTn id="50" presetID="10" presetClass="entr" presetSubtype="0" fill="hold" grpId="0" nodeType="afterEffect">
                                  <p:stCondLst>
                                    <p:cond delay="0"/>
                                  </p:stCondLst>
                                  <p:childTnLst>
                                    <p:set>
                                      <p:cBhvr>
                                        <p:cTn id="51" dur="1" fill="hold">
                                          <p:stCondLst>
                                            <p:cond delay="0"/>
                                          </p:stCondLst>
                                        </p:cTn>
                                        <p:tgtEl>
                                          <p:spTgt spid="4">
                                            <p:graphicEl>
                                              <a:chart seriesIdx="0" categoryIdx="7" bldStep="ptInCategory"/>
                                            </p:graphicEl>
                                          </p:spTgt>
                                        </p:tgtEl>
                                        <p:attrNameLst>
                                          <p:attrName>style.visibility</p:attrName>
                                        </p:attrNameLst>
                                      </p:cBhvr>
                                      <p:to>
                                        <p:strVal val="visible"/>
                                      </p:to>
                                    </p:set>
                                    <p:animEffect transition="in" filter="fade">
                                      <p:cBhvr>
                                        <p:cTn id="52" dur="500"/>
                                        <p:tgtEl>
                                          <p:spTgt spid="4">
                                            <p:graphicEl>
                                              <a:chart seriesIdx="0" categoryIdx="7" bldStep="ptInCategory"/>
                                            </p:graphicEl>
                                          </p:spTgt>
                                        </p:tgtEl>
                                      </p:cBhvr>
                                    </p:animEffect>
                                  </p:childTnLst>
                                </p:cTn>
                              </p:par>
                            </p:childTnLst>
                          </p:cTn>
                        </p:par>
                        <p:par>
                          <p:cTn id="53" fill="hold">
                            <p:stCondLst>
                              <p:cond delay="5500"/>
                            </p:stCondLst>
                            <p:childTnLst>
                              <p:par>
                                <p:cTn id="54" presetID="10" presetClass="entr" presetSubtype="0" fill="hold" grpId="0" nodeType="afterEffect">
                                  <p:stCondLst>
                                    <p:cond delay="0"/>
                                  </p:stCondLst>
                                  <p:childTnLst>
                                    <p:set>
                                      <p:cBhvr>
                                        <p:cTn id="55" dur="1" fill="hold">
                                          <p:stCondLst>
                                            <p:cond delay="0"/>
                                          </p:stCondLst>
                                        </p:cTn>
                                        <p:tgtEl>
                                          <p:spTgt spid="4">
                                            <p:graphicEl>
                                              <a:chart seriesIdx="0" categoryIdx="8" bldStep="ptInCategory"/>
                                            </p:graphicEl>
                                          </p:spTgt>
                                        </p:tgtEl>
                                        <p:attrNameLst>
                                          <p:attrName>style.visibility</p:attrName>
                                        </p:attrNameLst>
                                      </p:cBhvr>
                                      <p:to>
                                        <p:strVal val="visible"/>
                                      </p:to>
                                    </p:set>
                                    <p:animEffect transition="in" filter="fade">
                                      <p:cBhvr>
                                        <p:cTn id="56" dur="500"/>
                                        <p:tgtEl>
                                          <p:spTgt spid="4">
                                            <p:graphicEl>
                                              <a:chart seriesIdx="0" categoryIdx="8" bldStep="ptInCategory"/>
                                            </p:graphicEl>
                                          </p:spTgt>
                                        </p:tgtEl>
                                      </p:cBhvr>
                                    </p:animEffect>
                                  </p:childTnLst>
                                </p:cTn>
                              </p:par>
                            </p:childTnLst>
                          </p:cTn>
                        </p:par>
                        <p:par>
                          <p:cTn id="57" fill="hold">
                            <p:stCondLst>
                              <p:cond delay="6000"/>
                            </p:stCondLst>
                            <p:childTnLst>
                              <p:par>
                                <p:cTn id="58" presetID="10" presetClass="entr" presetSubtype="0" fill="hold" grpId="0" nodeType="afterEffect">
                                  <p:stCondLst>
                                    <p:cond delay="0"/>
                                  </p:stCondLst>
                                  <p:childTnLst>
                                    <p:set>
                                      <p:cBhvr>
                                        <p:cTn id="59" dur="1" fill="hold">
                                          <p:stCondLst>
                                            <p:cond delay="0"/>
                                          </p:stCondLst>
                                        </p:cTn>
                                        <p:tgtEl>
                                          <p:spTgt spid="4">
                                            <p:graphicEl>
                                              <a:chart seriesIdx="0" categoryIdx="9" bldStep="ptInCategory"/>
                                            </p:graphicEl>
                                          </p:spTgt>
                                        </p:tgtEl>
                                        <p:attrNameLst>
                                          <p:attrName>style.visibility</p:attrName>
                                        </p:attrNameLst>
                                      </p:cBhvr>
                                      <p:to>
                                        <p:strVal val="visible"/>
                                      </p:to>
                                    </p:set>
                                    <p:animEffect transition="in" filter="fade">
                                      <p:cBhvr>
                                        <p:cTn id="60" dur="500"/>
                                        <p:tgtEl>
                                          <p:spTgt spid="4">
                                            <p:graphicEl>
                                              <a:chart seriesIdx="0" categoryIdx="9" bldStep="ptInCategory"/>
                                            </p:graphicEl>
                                          </p:spTgt>
                                        </p:tgtEl>
                                      </p:cBhvr>
                                    </p:animEffect>
                                  </p:childTnLst>
                                </p:cTn>
                              </p:par>
                            </p:childTnLst>
                          </p:cTn>
                        </p:par>
                        <p:par>
                          <p:cTn id="61" fill="hold">
                            <p:stCondLst>
                              <p:cond delay="6500"/>
                            </p:stCondLst>
                            <p:childTnLst>
                              <p:par>
                                <p:cTn id="62" presetID="10" presetClass="entr" presetSubtype="0" fill="hold" grpId="0" nodeType="afterEffect">
                                  <p:stCondLst>
                                    <p:cond delay="0"/>
                                  </p:stCondLst>
                                  <p:childTnLst>
                                    <p:set>
                                      <p:cBhvr>
                                        <p:cTn id="63" dur="1" fill="hold">
                                          <p:stCondLst>
                                            <p:cond delay="0"/>
                                          </p:stCondLst>
                                        </p:cTn>
                                        <p:tgtEl>
                                          <p:spTgt spid="4">
                                            <p:graphicEl>
                                              <a:chart seriesIdx="0" categoryIdx="10" bldStep="ptInCategory"/>
                                            </p:graphicEl>
                                          </p:spTgt>
                                        </p:tgtEl>
                                        <p:attrNameLst>
                                          <p:attrName>style.visibility</p:attrName>
                                        </p:attrNameLst>
                                      </p:cBhvr>
                                      <p:to>
                                        <p:strVal val="visible"/>
                                      </p:to>
                                    </p:set>
                                    <p:animEffect transition="in" filter="fade">
                                      <p:cBhvr>
                                        <p:cTn id="64" dur="500"/>
                                        <p:tgtEl>
                                          <p:spTgt spid="4">
                                            <p:graphicEl>
                                              <a:chart seriesIdx="0" categoryIdx="10" bldStep="ptInCategory"/>
                                            </p:graphicEl>
                                          </p:spTgt>
                                        </p:tgtEl>
                                      </p:cBhvr>
                                    </p:animEffect>
                                  </p:childTnLst>
                                </p:cTn>
                              </p:par>
                            </p:childTnLst>
                          </p:cTn>
                        </p:par>
                        <p:par>
                          <p:cTn id="65" fill="hold">
                            <p:stCondLst>
                              <p:cond delay="7000"/>
                            </p:stCondLst>
                            <p:childTnLst>
                              <p:par>
                                <p:cTn id="66" presetID="10" presetClass="entr" presetSubtype="0" fill="hold" grpId="0" nodeType="afterEffect">
                                  <p:stCondLst>
                                    <p:cond delay="0"/>
                                  </p:stCondLst>
                                  <p:childTnLst>
                                    <p:set>
                                      <p:cBhvr>
                                        <p:cTn id="67" dur="1" fill="hold">
                                          <p:stCondLst>
                                            <p:cond delay="0"/>
                                          </p:stCondLst>
                                        </p:cTn>
                                        <p:tgtEl>
                                          <p:spTgt spid="4">
                                            <p:graphicEl>
                                              <a:chart seriesIdx="0" categoryIdx="11" bldStep="ptInCategory"/>
                                            </p:graphicEl>
                                          </p:spTgt>
                                        </p:tgtEl>
                                        <p:attrNameLst>
                                          <p:attrName>style.visibility</p:attrName>
                                        </p:attrNameLst>
                                      </p:cBhvr>
                                      <p:to>
                                        <p:strVal val="visible"/>
                                      </p:to>
                                    </p:set>
                                    <p:animEffect transition="in" filter="fade">
                                      <p:cBhvr>
                                        <p:cTn id="68" dur="500"/>
                                        <p:tgtEl>
                                          <p:spTgt spid="4">
                                            <p:graphicEl>
                                              <a:chart seriesIdx="0" categoryIdx="11" bldStep="ptInCategory"/>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Graphic spid="4" grpId="0">
        <p:bldSub>
          <a:bldChart bld="categoryEl"/>
        </p:bldSub>
      </p:bldGraphic>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2141802" y="607154"/>
            <a:ext cx="7731414" cy="707886"/>
          </a:xfrm>
          <a:prstGeom prst="rect">
            <a:avLst/>
          </a:prstGeom>
          <a:noFill/>
        </p:spPr>
        <p:txBody>
          <a:bodyPr wrap="square" rtlCol="0">
            <a:spAutoFit/>
          </a:bodyPr>
          <a:lstStyle>
            <a:defPPr>
              <a:defRPr lang="zh-CN"/>
            </a:defPPr>
            <a:lvl1pPr algn="ctr">
              <a:defRPr sz="4000" b="1">
                <a:gradFill>
                  <a:gsLst>
                    <a:gs pos="0">
                      <a:srgbClr val="FFEDA1">
                        <a:lumMod val="96000"/>
                        <a:lumOff val="4000"/>
                      </a:srgbClr>
                    </a:gs>
                    <a:gs pos="100000">
                      <a:srgbClr val="7B593B">
                        <a:lumMod val="98000"/>
                      </a:srgbClr>
                    </a:gs>
                    <a:gs pos="83000">
                      <a:srgbClr val="FFCB4B"/>
                    </a:gs>
                  </a:gsLst>
                  <a:lin ang="5400000" scaled="1"/>
                </a:gra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defRPr>
            </a:lvl1pPr>
          </a:lstStyle>
          <a:p>
            <a:r>
              <a:rPr lang="en-US" altLang="zh-CN" dirty="0"/>
              <a:t>2017</a:t>
            </a:r>
            <a:r>
              <a:rPr lang="zh-CN" altLang="en-US" dirty="0"/>
              <a:t>集团线上业绩总利润</a:t>
            </a:r>
          </a:p>
        </p:txBody>
      </p:sp>
      <p:pic>
        <p:nvPicPr>
          <p:cNvPr id="5" name="Picture 92" descr="D:\desktop\图片3.png"/>
          <p:cNvPicPr>
            <a:picLocks noChangeAspect="1" noChangeArrowheads="1"/>
          </p:cNvPicPr>
          <p:nvPr/>
        </p:nvPicPr>
        <p:blipFill>
          <a:blip r:embed="rId2"/>
          <a:srcRect/>
          <a:stretch>
            <a:fillRect/>
          </a:stretch>
        </p:blipFill>
        <p:spPr bwMode="auto">
          <a:xfrm>
            <a:off x="1424803" y="961097"/>
            <a:ext cx="9342393" cy="1247775"/>
          </a:xfrm>
          <a:prstGeom prst="rect">
            <a:avLst/>
          </a:prstGeom>
          <a:noFill/>
          <a:effectLst>
            <a:outerShdw blurRad="533400" algn="tl" rotWithShape="0">
              <a:srgbClr val="FFFF00">
                <a:alpha val="65000"/>
              </a:srgbClr>
            </a:outerShdw>
          </a:effectLst>
          <a:extLst>
            <a:ext uri="{909E8E84-426E-40DD-AFC4-6F175D3DCCD1}">
              <a14:hiddenFill xmlns:a14="http://schemas.microsoft.com/office/drawing/2010/main">
                <a:solidFill>
                  <a:srgbClr val="FFFFFF"/>
                </a:solidFill>
              </a14:hiddenFill>
            </a:ext>
          </a:extLst>
        </p:spPr>
      </p:pic>
      <p:sp>
        <p:nvSpPr>
          <p:cNvPr id="6" name="文本框 5"/>
          <p:cNvSpPr txBox="1"/>
          <p:nvPr/>
        </p:nvSpPr>
        <p:spPr>
          <a:xfrm>
            <a:off x="1558269" y="2037180"/>
            <a:ext cx="8839489" cy="2646878"/>
          </a:xfrm>
          <a:prstGeom prst="rect">
            <a:avLst/>
          </a:prstGeom>
          <a:noFill/>
        </p:spPr>
        <p:txBody>
          <a:bodyPr wrap="square" rtlCol="0">
            <a:spAutoFit/>
          </a:bodyPr>
          <a:lstStyle>
            <a:defPPr>
              <a:defRPr lang="zh-CN"/>
            </a:defPPr>
            <a:lvl1pPr algn="ctr">
              <a:defRPr sz="4000" b="1">
                <a:gradFill>
                  <a:gsLst>
                    <a:gs pos="0">
                      <a:srgbClr val="FFEDA1">
                        <a:lumMod val="96000"/>
                        <a:lumOff val="4000"/>
                      </a:srgbClr>
                    </a:gs>
                    <a:gs pos="100000">
                      <a:srgbClr val="7B593B">
                        <a:lumMod val="98000"/>
                      </a:srgbClr>
                    </a:gs>
                    <a:gs pos="83000">
                      <a:srgbClr val="FFCB4B"/>
                    </a:gs>
                  </a:gsLst>
                  <a:lin ang="5400000" scaled="1"/>
                </a:gra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defRPr>
            </a:lvl1pPr>
          </a:lstStyle>
          <a:p>
            <a:r>
              <a:rPr lang="en-US" altLang="zh-CN" sz="16600" dirty="0"/>
              <a:t>1500</a:t>
            </a:r>
            <a:endParaRPr lang="zh-CN" altLang="en-US" sz="16600" dirty="0"/>
          </a:p>
        </p:txBody>
      </p:sp>
      <p:sp>
        <p:nvSpPr>
          <p:cNvPr id="7" name="文本框 6"/>
          <p:cNvSpPr txBox="1"/>
          <p:nvPr/>
        </p:nvSpPr>
        <p:spPr>
          <a:xfrm>
            <a:off x="8574688" y="3576062"/>
            <a:ext cx="755650" cy="707886"/>
          </a:xfrm>
          <a:prstGeom prst="rect">
            <a:avLst/>
          </a:prstGeom>
          <a:noFill/>
        </p:spPr>
        <p:txBody>
          <a:bodyPr wrap="square" rtlCol="0">
            <a:spAutoFit/>
          </a:bodyPr>
          <a:lstStyle>
            <a:defPPr>
              <a:defRPr lang="zh-CN"/>
            </a:defPPr>
            <a:lvl1pPr algn="ctr">
              <a:defRPr sz="4000" b="1">
                <a:gradFill>
                  <a:gsLst>
                    <a:gs pos="0">
                      <a:srgbClr val="FFEDA1">
                        <a:lumMod val="96000"/>
                        <a:lumOff val="4000"/>
                      </a:srgbClr>
                    </a:gs>
                    <a:gs pos="100000">
                      <a:srgbClr val="7B593B">
                        <a:lumMod val="98000"/>
                      </a:srgbClr>
                    </a:gs>
                    <a:gs pos="83000">
                      <a:srgbClr val="FFCB4B"/>
                    </a:gs>
                  </a:gsLst>
                  <a:lin ang="5400000" scaled="1"/>
                </a:gra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defRPr>
            </a:lvl1pPr>
          </a:lstStyle>
          <a:p>
            <a:r>
              <a:rPr lang="zh-CN" altLang="en-US" dirty="0"/>
              <a:t>亿</a:t>
            </a:r>
          </a:p>
        </p:txBody>
      </p:sp>
      <p:sp>
        <p:nvSpPr>
          <p:cNvPr id="8" name="文本框 7"/>
          <p:cNvSpPr txBox="1"/>
          <p:nvPr/>
        </p:nvSpPr>
        <p:spPr>
          <a:xfrm>
            <a:off x="1716752" y="4336814"/>
            <a:ext cx="9207333" cy="400110"/>
          </a:xfrm>
          <a:prstGeom prst="rect">
            <a:avLst/>
          </a:prstGeom>
          <a:noFill/>
        </p:spPr>
        <p:txBody>
          <a:bodyPr wrap="square" rtlCol="0">
            <a:spAutoFit/>
          </a:bodyPr>
          <a:lstStyle>
            <a:defPPr>
              <a:defRPr lang="zh-CN"/>
            </a:defPPr>
            <a:lvl1pPr algn="ctr">
              <a:defRPr sz="4000" b="1">
                <a:gradFill>
                  <a:gsLst>
                    <a:gs pos="0">
                      <a:srgbClr val="FFEDA1">
                        <a:lumMod val="96000"/>
                        <a:lumOff val="4000"/>
                      </a:srgbClr>
                    </a:gs>
                    <a:gs pos="100000">
                      <a:srgbClr val="7B593B">
                        <a:lumMod val="98000"/>
                      </a:srgbClr>
                    </a:gs>
                    <a:gs pos="83000">
                      <a:srgbClr val="FFCB4B"/>
                    </a:gs>
                  </a:gsLst>
                  <a:lin ang="5400000" scaled="1"/>
                </a:gra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defRPr>
            </a:lvl1pPr>
          </a:lstStyle>
          <a:p>
            <a:r>
              <a:rPr lang="zh-CN" altLang="en-US" sz="2000" b="0" dirty="0"/>
              <a:t>公司</a:t>
            </a:r>
            <a:r>
              <a:rPr lang="en-US" altLang="zh-CN" sz="2000" b="0" dirty="0"/>
              <a:t>2017</a:t>
            </a:r>
            <a:r>
              <a:rPr lang="zh-CN" altLang="en-US" sz="2000" b="0" dirty="0"/>
              <a:t>年线上销售业绩总利润额</a:t>
            </a:r>
          </a:p>
        </p:txBody>
      </p:sp>
    </p:spTree>
  </p:cSld>
  <p:clrMapOvr>
    <a:masterClrMapping/>
  </p:clrMapOvr>
  <mc:AlternateContent xmlns:mc="http://schemas.openxmlformats.org/markup-compatibility/2006" xmlns:p14="http://schemas.microsoft.com/office/powerpoint/2010/main">
    <mc:Choice Requires="p14">
      <p:transition spd="slow" p14:dur="1500" advClick="0" advTm="5000">
        <p:random/>
      </p:transition>
    </mc:Choice>
    <mc:Fallback xmlns="">
      <p:transition spd="slow" advClick="0" advTm="5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400"/>
                                        <p:tgtEl>
                                          <p:spTgt spid="5"/>
                                        </p:tgtEl>
                                      </p:cBhvr>
                                    </p:animEffect>
                                  </p:childTnLst>
                                </p:cTn>
                              </p:par>
                              <p:par>
                                <p:cTn id="8" presetID="6" presetClass="emph" presetSubtype="0" autoRev="1" fill="hold" nodeType="withEffect">
                                  <p:stCondLst>
                                    <p:cond delay="200"/>
                                  </p:stCondLst>
                                  <p:childTnLst>
                                    <p:animScale>
                                      <p:cBhvr>
                                        <p:cTn id="9" dur="200" fill="hold"/>
                                        <p:tgtEl>
                                          <p:spTgt spid="5"/>
                                        </p:tgtEl>
                                      </p:cBhvr>
                                      <p:by x="800000" y="800000"/>
                                    </p:animScale>
                                  </p:childTnLst>
                                </p:cTn>
                              </p:par>
                              <p:par>
                                <p:cTn id="10" presetID="10" presetClass="exit" presetSubtype="0" fill="hold" nodeType="withEffect">
                                  <p:stCondLst>
                                    <p:cond delay="400"/>
                                  </p:stCondLst>
                                  <p:childTnLst>
                                    <p:animEffect transition="out" filter="fade">
                                      <p:cBhvr>
                                        <p:cTn id="11" dur="500"/>
                                        <p:tgtEl>
                                          <p:spTgt spid="5"/>
                                        </p:tgtEl>
                                      </p:cBhvr>
                                    </p:animEffect>
                                    <p:set>
                                      <p:cBhvr>
                                        <p:cTn id="12" dur="1" fill="hold">
                                          <p:stCondLst>
                                            <p:cond delay="499"/>
                                          </p:stCondLst>
                                        </p:cTn>
                                        <p:tgtEl>
                                          <p:spTgt spid="5"/>
                                        </p:tgtEl>
                                        <p:attrNameLst>
                                          <p:attrName>style.visibility</p:attrName>
                                        </p:attrNameLst>
                                      </p:cBhvr>
                                      <p:to>
                                        <p:strVal val="hidden"/>
                                      </p:to>
                                    </p:se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500"/>
                                        <p:tgtEl>
                                          <p:spTgt spid="2"/>
                                        </p:tgtEl>
                                      </p:cBhvr>
                                    </p:animEffect>
                                  </p:childTnLst>
                                </p:cTn>
                              </p:par>
                            </p:childTnLst>
                          </p:cTn>
                        </p:par>
                        <p:par>
                          <p:cTn id="17" fill="hold">
                            <p:stCondLst>
                              <p:cond delay="1000"/>
                            </p:stCondLst>
                            <p:childTnLst>
                              <p:par>
                                <p:cTn id="18" presetID="10" presetClass="entr" presetSubtype="0" fill="hold" grpId="0" nodeType="after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childTnLst>
                                </p:cTn>
                              </p:par>
                            </p:childTnLst>
                          </p:cTn>
                        </p:par>
                        <p:par>
                          <p:cTn id="21" fill="hold">
                            <p:stCondLst>
                              <p:cond delay="1500"/>
                            </p:stCondLst>
                            <p:childTnLst>
                              <p:par>
                                <p:cTn id="22" presetID="10" presetClass="entr" presetSubtype="0" fill="hold" grpId="0" nodeType="after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500"/>
                                        <p:tgtEl>
                                          <p:spTgt spid="7"/>
                                        </p:tgtEl>
                                      </p:cBhvr>
                                    </p:animEffect>
                                  </p:childTnLst>
                                </p:cTn>
                              </p:par>
                              <p:par>
                                <p:cTn id="25" presetID="42" presetClass="entr" presetSubtype="0"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1000"/>
                                        <p:tgtEl>
                                          <p:spTgt spid="8"/>
                                        </p:tgtEl>
                                      </p:cBhvr>
                                    </p:animEffect>
                                    <p:anim calcmode="lin" valueType="num">
                                      <p:cBhvr>
                                        <p:cTn id="28" dur="1000" fill="hold"/>
                                        <p:tgtEl>
                                          <p:spTgt spid="8"/>
                                        </p:tgtEl>
                                        <p:attrNameLst>
                                          <p:attrName>ppt_x</p:attrName>
                                        </p:attrNameLst>
                                      </p:cBhvr>
                                      <p:tavLst>
                                        <p:tav tm="0">
                                          <p:val>
                                            <p:strVal val="#ppt_x"/>
                                          </p:val>
                                        </p:tav>
                                        <p:tav tm="100000">
                                          <p:val>
                                            <p:strVal val="#ppt_x"/>
                                          </p:val>
                                        </p:tav>
                                      </p:tavLst>
                                    </p:anim>
                                    <p:anim calcmode="lin" valueType="num">
                                      <p:cBhvr>
                                        <p:cTn id="2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7" grpId="0"/>
      <p:bldP spid="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descr="C:\Users\Administrator\Desktop\78787副本.jpg"/>
          <p:cNvPicPr>
            <a:picLocks noChangeAspect="1" noChangeArrowheads="1"/>
          </p:cNvPicPr>
          <p:nvPr/>
        </p:nvPicPr>
        <p:blipFill>
          <a:blip r:embed="rId3" cstate="screen"/>
          <a:srcRect/>
          <a:stretch>
            <a:fillRect/>
          </a:stretch>
        </p:blipFill>
        <p:spPr bwMode="auto">
          <a:xfrm>
            <a:off x="822" y="-1"/>
            <a:ext cx="12190356" cy="685800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4439823" y="692697"/>
            <a:ext cx="2236502" cy="707754"/>
          </a:xfrm>
          <a:prstGeom prst="rect">
            <a:avLst/>
          </a:prstGeom>
          <a:noFill/>
        </p:spPr>
        <p:txBody>
          <a:bodyPr wrap="none" lIns="91436" tIns="45718" rIns="91436" bIns="45718"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4000" b="1"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mn-cs"/>
              </a:rPr>
              <a:t>晚会流程</a:t>
            </a:r>
          </a:p>
        </p:txBody>
      </p:sp>
      <p:pic>
        <p:nvPicPr>
          <p:cNvPr id="34" name="Picture 2" descr="D:\desktop\灯笼3.png"/>
          <p:cNvPicPr>
            <a:picLocks noChangeAspect="1" noChangeArrowheads="1"/>
          </p:cNvPicPr>
          <p:nvPr/>
        </p:nvPicPr>
        <p:blipFill>
          <a:blip r:embed="rId4"/>
          <a:srcRect/>
          <a:stretch>
            <a:fillRect/>
          </a:stretch>
        </p:blipFill>
        <p:spPr bwMode="auto">
          <a:xfrm>
            <a:off x="8421362" y="-810829"/>
            <a:ext cx="2666317" cy="3039617"/>
          </a:xfrm>
          <a:prstGeom prst="rect">
            <a:avLst/>
          </a:prstGeom>
          <a:noFill/>
          <a:effectLst>
            <a:outerShdw blurRad="939800" algn="tl" rotWithShape="0">
              <a:srgbClr val="FF0000">
                <a:alpha val="80000"/>
              </a:srgbClr>
            </a:outerShdw>
          </a:effectLst>
          <a:extLst>
            <a:ext uri="{909E8E84-426E-40DD-AFC4-6F175D3DCCD1}">
              <a14:hiddenFill xmlns:a14="http://schemas.microsoft.com/office/drawing/2010/main">
                <a:solidFill>
                  <a:srgbClr val="FFFFFF"/>
                </a:solidFill>
              </a14:hiddenFill>
            </a:ext>
          </a:extLst>
        </p:spPr>
      </p:pic>
      <p:pic>
        <p:nvPicPr>
          <p:cNvPr id="35" name="Picture 2" descr="D:\desktop\灯笼3.png"/>
          <p:cNvPicPr>
            <a:picLocks noChangeAspect="1" noChangeArrowheads="1"/>
          </p:cNvPicPr>
          <p:nvPr/>
        </p:nvPicPr>
        <p:blipFill>
          <a:blip r:embed="rId4"/>
          <a:srcRect/>
          <a:stretch>
            <a:fillRect/>
          </a:stretch>
        </p:blipFill>
        <p:spPr bwMode="auto">
          <a:xfrm>
            <a:off x="1080753" y="-810829"/>
            <a:ext cx="2666317" cy="3039617"/>
          </a:xfrm>
          <a:prstGeom prst="rect">
            <a:avLst/>
          </a:prstGeom>
          <a:noFill/>
          <a:effectLst>
            <a:outerShdw blurRad="939800" algn="tl" rotWithShape="0">
              <a:srgbClr val="FF0000">
                <a:alpha val="80000"/>
              </a:srgbClr>
            </a:outerShdw>
          </a:effectLst>
          <a:extLst>
            <a:ext uri="{909E8E84-426E-40DD-AFC4-6F175D3DCCD1}">
              <a14:hiddenFill xmlns:a14="http://schemas.microsoft.com/office/drawing/2010/main">
                <a:solidFill>
                  <a:srgbClr val="FFFFFF"/>
                </a:solidFill>
              </a14:hiddenFill>
            </a:ext>
          </a:extLst>
        </p:spPr>
      </p:pic>
      <p:pic>
        <p:nvPicPr>
          <p:cNvPr id="36" name="Picture 4"/>
          <p:cNvPicPr>
            <a:picLocks noChangeAspect="1" noChangeArrowheads="1"/>
          </p:cNvPicPr>
          <p:nvPr/>
        </p:nvPicPr>
        <p:blipFill>
          <a:blip r:embed="rId5" cstate="screen"/>
          <a:stretch>
            <a:fillRect/>
          </a:stretch>
        </p:blipFill>
        <p:spPr bwMode="auto">
          <a:xfrm>
            <a:off x="11064529" y="-2468912"/>
            <a:ext cx="899305" cy="2234784"/>
          </a:xfrm>
          <a:prstGeom prst="rect">
            <a:avLst/>
          </a:prstGeom>
          <a:noFill/>
          <a:effectLst>
            <a:outerShdw blurRad="571500" algn="tl" rotWithShape="0">
              <a:srgbClr val="FF0000">
                <a:alpha val="80000"/>
              </a:srgbClr>
            </a:outerShdw>
          </a:effectLst>
          <a:extLst>
            <a:ext uri="{909E8E84-426E-40DD-AFC4-6F175D3DCCD1}">
              <a14:hiddenFill xmlns:a14="http://schemas.microsoft.com/office/drawing/2010/main">
                <a:solidFill>
                  <a:srgbClr val="FFFFFF"/>
                </a:solidFill>
              </a14:hiddenFill>
            </a:ext>
          </a:extLst>
        </p:spPr>
      </p:pic>
      <p:pic>
        <p:nvPicPr>
          <p:cNvPr id="37" name="Picture 4"/>
          <p:cNvPicPr>
            <a:picLocks noChangeAspect="1" noChangeArrowheads="1"/>
          </p:cNvPicPr>
          <p:nvPr/>
        </p:nvPicPr>
        <p:blipFill>
          <a:blip r:embed="rId6" cstate="screen"/>
          <a:stretch>
            <a:fillRect/>
          </a:stretch>
        </p:blipFill>
        <p:spPr bwMode="auto">
          <a:xfrm>
            <a:off x="4151794" y="-3230639"/>
            <a:ext cx="1296137" cy="3220918"/>
          </a:xfrm>
          <a:prstGeom prst="rect">
            <a:avLst/>
          </a:prstGeom>
          <a:noFill/>
          <a:effectLst>
            <a:outerShdw blurRad="571500" algn="tl" rotWithShape="0">
              <a:srgbClr val="FF0000">
                <a:alpha val="80000"/>
              </a:srgbClr>
            </a:outerShdw>
          </a:effectLst>
          <a:extLst>
            <a:ext uri="{909E8E84-426E-40DD-AFC4-6F175D3DCCD1}">
              <a14:hiddenFill xmlns:a14="http://schemas.microsoft.com/office/drawing/2010/main">
                <a:solidFill>
                  <a:srgbClr val="FFFFFF"/>
                </a:solidFill>
              </a14:hiddenFill>
            </a:ext>
          </a:extLst>
        </p:spPr>
      </p:pic>
      <p:pic>
        <p:nvPicPr>
          <p:cNvPr id="38" name="Picture 4"/>
          <p:cNvPicPr>
            <a:picLocks noChangeAspect="1" noChangeArrowheads="1"/>
          </p:cNvPicPr>
          <p:nvPr/>
        </p:nvPicPr>
        <p:blipFill>
          <a:blip r:embed="rId7" cstate="screen"/>
          <a:stretch>
            <a:fillRect/>
          </a:stretch>
        </p:blipFill>
        <p:spPr bwMode="auto">
          <a:xfrm>
            <a:off x="623418" y="-3948559"/>
            <a:ext cx="1584168" cy="3936677"/>
          </a:xfrm>
          <a:prstGeom prst="rect">
            <a:avLst/>
          </a:prstGeom>
          <a:noFill/>
          <a:effectLst>
            <a:outerShdw blurRad="571500" algn="tl" rotWithShape="0">
              <a:srgbClr val="FF0000">
                <a:alpha val="80000"/>
              </a:srgbClr>
            </a:outerShdw>
          </a:effectLst>
          <a:extLst>
            <a:ext uri="{909E8E84-426E-40DD-AFC4-6F175D3DCCD1}">
              <a14:hiddenFill xmlns:a14="http://schemas.microsoft.com/office/drawing/2010/main">
                <a:solidFill>
                  <a:srgbClr val="FFFFFF"/>
                </a:solidFill>
              </a14:hiddenFill>
            </a:ext>
          </a:extLst>
        </p:spPr>
      </p:pic>
      <p:pic>
        <p:nvPicPr>
          <p:cNvPr id="39" name="Picture 4"/>
          <p:cNvPicPr>
            <a:picLocks noChangeAspect="1" noChangeArrowheads="1"/>
          </p:cNvPicPr>
          <p:nvPr/>
        </p:nvPicPr>
        <p:blipFill>
          <a:blip r:embed="rId8" cstate="screen"/>
          <a:stretch>
            <a:fillRect/>
          </a:stretch>
        </p:blipFill>
        <p:spPr bwMode="auto">
          <a:xfrm>
            <a:off x="8754121" y="-5743358"/>
            <a:ext cx="2304245" cy="5726077"/>
          </a:xfrm>
          <a:prstGeom prst="rect">
            <a:avLst/>
          </a:prstGeom>
          <a:noFill/>
          <a:effectLst>
            <a:outerShdw blurRad="571500" algn="tl" rotWithShape="0">
              <a:srgbClr val="FF0000">
                <a:alpha val="80000"/>
              </a:srgbClr>
            </a:outerShdw>
          </a:effectLst>
          <a:extLst>
            <a:ext uri="{909E8E84-426E-40DD-AFC4-6F175D3DCCD1}">
              <a14:hiddenFill xmlns:a14="http://schemas.microsoft.com/office/drawing/2010/main">
                <a:solidFill>
                  <a:srgbClr val="FFFFFF"/>
                </a:solidFill>
              </a14:hiddenFill>
            </a:ext>
          </a:extLst>
        </p:spPr>
      </p:pic>
      <p:pic>
        <p:nvPicPr>
          <p:cNvPr id="40" name="Picture 4"/>
          <p:cNvPicPr>
            <a:picLocks noChangeAspect="1" noChangeArrowheads="1"/>
          </p:cNvPicPr>
          <p:nvPr/>
        </p:nvPicPr>
        <p:blipFill>
          <a:blip r:embed="rId5" cstate="screen"/>
          <a:stretch>
            <a:fillRect/>
          </a:stretch>
        </p:blipFill>
        <p:spPr bwMode="auto">
          <a:xfrm>
            <a:off x="2927664" y="-2241529"/>
            <a:ext cx="899305" cy="2234784"/>
          </a:xfrm>
          <a:prstGeom prst="rect">
            <a:avLst/>
          </a:prstGeom>
          <a:noFill/>
          <a:effectLst>
            <a:outerShdw blurRad="571500" algn="tl" rotWithShape="0">
              <a:srgbClr val="FF0000">
                <a:alpha val="80000"/>
              </a:srgbClr>
            </a:outerShdw>
          </a:effectLst>
          <a:extLst>
            <a:ext uri="{909E8E84-426E-40DD-AFC4-6F175D3DCCD1}">
              <a14:hiddenFill xmlns:a14="http://schemas.microsoft.com/office/drawing/2010/main">
                <a:solidFill>
                  <a:srgbClr val="FFFFFF"/>
                </a:solidFill>
              </a14:hiddenFill>
            </a:ext>
          </a:extLst>
        </p:spPr>
      </p:pic>
      <p:pic>
        <p:nvPicPr>
          <p:cNvPr id="41" name="Picture 4"/>
          <p:cNvPicPr>
            <a:picLocks noChangeAspect="1" noChangeArrowheads="1"/>
          </p:cNvPicPr>
          <p:nvPr/>
        </p:nvPicPr>
        <p:blipFill>
          <a:blip r:embed="rId9" cstate="screen"/>
          <a:stretch>
            <a:fillRect/>
          </a:stretch>
        </p:blipFill>
        <p:spPr bwMode="auto">
          <a:xfrm>
            <a:off x="10399609" y="-51363"/>
            <a:ext cx="1376138" cy="3419718"/>
          </a:xfrm>
          <a:prstGeom prst="rect">
            <a:avLst/>
          </a:prstGeom>
          <a:noFill/>
          <a:effectLst>
            <a:outerShdw blurRad="571500" algn="tl" rotWithShape="0">
              <a:srgbClr val="FF0000">
                <a:alpha val="80000"/>
              </a:srgbClr>
            </a:outerShdw>
          </a:effectLst>
          <a:extLst>
            <a:ext uri="{909E8E84-426E-40DD-AFC4-6F175D3DCCD1}">
              <a14:hiddenFill xmlns:a14="http://schemas.microsoft.com/office/drawing/2010/main">
                <a:solidFill>
                  <a:srgbClr val="FFFFFF"/>
                </a:solidFill>
              </a14:hiddenFill>
            </a:ext>
          </a:extLst>
        </p:spPr>
      </p:pic>
      <p:pic>
        <p:nvPicPr>
          <p:cNvPr id="42" name="Picture 4"/>
          <p:cNvPicPr>
            <a:picLocks noChangeAspect="1" noChangeArrowheads="1"/>
          </p:cNvPicPr>
          <p:nvPr/>
        </p:nvPicPr>
        <p:blipFill>
          <a:blip r:embed="rId9" cstate="screen"/>
          <a:stretch>
            <a:fillRect/>
          </a:stretch>
        </p:blipFill>
        <p:spPr bwMode="auto">
          <a:xfrm flipH="1">
            <a:off x="387013" y="-51363"/>
            <a:ext cx="1376138" cy="3419718"/>
          </a:xfrm>
          <a:prstGeom prst="rect">
            <a:avLst/>
          </a:prstGeom>
          <a:noFill/>
          <a:effectLst>
            <a:outerShdw blurRad="571500" algn="tl" rotWithShape="0">
              <a:srgbClr val="FF0000">
                <a:alpha val="80000"/>
              </a:srgbClr>
            </a:outerShdw>
          </a:effectLst>
          <a:extLst>
            <a:ext uri="{909E8E84-426E-40DD-AFC4-6F175D3DCCD1}">
              <a14:hiddenFill xmlns:a14="http://schemas.microsoft.com/office/drawing/2010/main">
                <a:solidFill>
                  <a:srgbClr val="FFFFFF"/>
                </a:solidFill>
              </a14:hiddenFill>
            </a:ext>
          </a:extLst>
        </p:spPr>
      </p:pic>
      <p:pic>
        <p:nvPicPr>
          <p:cNvPr id="43" name="Picture 10"/>
          <p:cNvPicPr>
            <a:picLocks noChangeAspect="1" noChangeArrowheads="1"/>
          </p:cNvPicPr>
          <p:nvPr/>
        </p:nvPicPr>
        <p:blipFill>
          <a:blip r:embed="rId10"/>
          <a:stretch>
            <a:fillRect/>
          </a:stretch>
        </p:blipFill>
        <p:spPr bwMode="auto">
          <a:xfrm>
            <a:off x="2926870" y="259856"/>
            <a:ext cx="6338260" cy="6338290"/>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2" descr="D:\desktop\1235623.png"/>
          <p:cNvPicPr>
            <a:picLocks noChangeAspect="1" noChangeArrowheads="1"/>
          </p:cNvPicPr>
          <p:nvPr/>
        </p:nvPicPr>
        <p:blipFill>
          <a:blip r:embed="rId11" cstate="screen"/>
          <a:srcRect/>
          <a:stretch>
            <a:fillRect/>
          </a:stretch>
        </p:blipFill>
        <p:spPr bwMode="auto">
          <a:xfrm>
            <a:off x="3678757" y="3230709"/>
            <a:ext cx="4834487" cy="678196"/>
          </a:xfrm>
          <a:prstGeom prst="rect">
            <a:avLst/>
          </a:prstGeom>
          <a:noFill/>
          <a:extLst>
            <a:ext uri="{909E8E84-426E-40DD-AFC4-6F175D3DCCD1}">
              <a14:hiddenFill xmlns:a14="http://schemas.microsoft.com/office/drawing/2010/main">
                <a:solidFill>
                  <a:srgbClr val="FFFFFF"/>
                </a:solidFill>
              </a14:hiddenFill>
            </a:ext>
          </a:extLst>
        </p:spPr>
      </p:pic>
      <p:sp>
        <p:nvSpPr>
          <p:cNvPr id="45" name="TextBox 44"/>
          <p:cNvSpPr txBox="1"/>
          <p:nvPr/>
        </p:nvSpPr>
        <p:spPr>
          <a:xfrm>
            <a:off x="5182932" y="3282214"/>
            <a:ext cx="2051151" cy="584775"/>
          </a:xfrm>
          <a:prstGeom prst="rect">
            <a:avLst/>
          </a:prstGeom>
          <a:noFill/>
        </p:spPr>
        <p:txBody>
          <a:bodyPr wrap="square" rtlCol="0">
            <a:spAutoFit/>
          </a:bodyPr>
          <a:lstStyle>
            <a:defPPr>
              <a:defRPr lang="zh-CN"/>
            </a:defPPr>
            <a:lvl1pPr algn="ctr">
              <a:lnSpc>
                <a:spcPct val="100000"/>
              </a:lnSpc>
              <a:defRPr sz="3200" b="1">
                <a:gradFill>
                  <a:gsLst>
                    <a:gs pos="0">
                      <a:srgbClr val="FFEDA1">
                        <a:lumMod val="96000"/>
                        <a:lumOff val="4000"/>
                      </a:srgbClr>
                    </a:gs>
                    <a:gs pos="100000">
                      <a:srgbClr val="7B593B">
                        <a:lumMod val="98000"/>
                      </a:srgbClr>
                    </a:gs>
                    <a:gs pos="83000">
                      <a:srgbClr val="FFCB4B"/>
                    </a:gs>
                  </a:gsLst>
                  <a:lin ang="5400000" scaled="1"/>
                </a:gra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defRPr>
            </a:lvl1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3200" b="1" i="0" u="none" strike="noStrike" kern="1200" cap="none" spc="0" normalizeH="0" baseline="0" noProof="0" dirty="0">
                <a:ln>
                  <a:noFill/>
                </a:ln>
                <a:gradFill>
                  <a:gsLst>
                    <a:gs pos="0">
                      <a:srgbClr val="FFEDA1">
                        <a:lumMod val="96000"/>
                        <a:lumOff val="4000"/>
                      </a:srgbClr>
                    </a:gs>
                    <a:gs pos="100000">
                      <a:srgbClr val="7B593B">
                        <a:lumMod val="98000"/>
                      </a:srgbClr>
                    </a:gs>
                    <a:gs pos="83000">
                      <a:srgbClr val="FFCB4B"/>
                    </a:gs>
                  </a:gsLst>
                  <a:lin ang="5400000" scaled="1"/>
                </a:gra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rPr>
              <a:t>新年寄语</a:t>
            </a:r>
          </a:p>
        </p:txBody>
      </p:sp>
      <p:sp>
        <p:nvSpPr>
          <p:cNvPr id="53" name="TextBox 52"/>
          <p:cNvSpPr txBox="1"/>
          <p:nvPr/>
        </p:nvSpPr>
        <p:spPr>
          <a:xfrm>
            <a:off x="5039925" y="2057807"/>
            <a:ext cx="2031317" cy="830997"/>
          </a:xfrm>
          <a:prstGeom prst="rect">
            <a:avLst/>
          </a:prstGeom>
          <a:noFill/>
        </p:spPr>
        <p:txBody>
          <a:bodyPr wrap="square" rtlCol="0">
            <a:spAutoFit/>
          </a:bodyPr>
          <a:lstStyle>
            <a:defPPr>
              <a:defRPr lang="zh-CN"/>
            </a:defPPr>
            <a:lvl1pPr algn="ctr">
              <a:lnSpc>
                <a:spcPct val="100000"/>
              </a:lnSpc>
              <a:defRPr sz="4800" b="1">
                <a:gradFill>
                  <a:gsLst>
                    <a:gs pos="0">
                      <a:srgbClr val="FFEDA1">
                        <a:lumMod val="96000"/>
                        <a:lumOff val="4000"/>
                      </a:srgbClr>
                    </a:gs>
                    <a:gs pos="100000">
                      <a:srgbClr val="7B593B">
                        <a:lumMod val="98000"/>
                      </a:srgbClr>
                    </a:gs>
                    <a:gs pos="83000">
                      <a:srgbClr val="FFCB4B"/>
                    </a:gs>
                  </a:gsLst>
                  <a:lin ang="5400000" scaled="1"/>
                </a:gra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defRPr>
            </a:lvl1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4800" b="1" i="0" u="none" strike="noStrike" kern="1200" cap="none" spc="0" normalizeH="0" baseline="0" noProof="0" dirty="0">
                <a:ln>
                  <a:noFill/>
                </a:ln>
                <a:gradFill>
                  <a:gsLst>
                    <a:gs pos="0">
                      <a:srgbClr val="FFEDA1">
                        <a:lumMod val="96000"/>
                        <a:lumOff val="4000"/>
                      </a:srgbClr>
                    </a:gs>
                    <a:gs pos="100000">
                      <a:srgbClr val="7B593B">
                        <a:lumMod val="98000"/>
                      </a:srgbClr>
                    </a:gs>
                    <a:gs pos="83000">
                      <a:srgbClr val="FFCB4B"/>
                    </a:gs>
                  </a:gsLst>
                  <a:lin ang="5400000" scaled="1"/>
                </a:gra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rPr>
              <a:t>第</a:t>
            </a:r>
            <a:r>
              <a:rPr lang="zh-CN" altLang="en-US" dirty="0"/>
              <a:t>四</a:t>
            </a:r>
            <a:r>
              <a:rPr kumimoji="0" lang="zh-CN" altLang="en-US" sz="4800" b="1" i="0" u="none" strike="noStrike" kern="1200" cap="none" spc="0" normalizeH="0" baseline="0" noProof="0" dirty="0">
                <a:ln>
                  <a:noFill/>
                </a:ln>
                <a:gradFill>
                  <a:gsLst>
                    <a:gs pos="0">
                      <a:srgbClr val="FFEDA1">
                        <a:lumMod val="96000"/>
                        <a:lumOff val="4000"/>
                      </a:srgbClr>
                    </a:gs>
                    <a:gs pos="100000">
                      <a:srgbClr val="7B593B">
                        <a:lumMod val="98000"/>
                      </a:srgbClr>
                    </a:gs>
                    <a:gs pos="83000">
                      <a:srgbClr val="FFCB4B"/>
                    </a:gs>
                  </a:gsLst>
                  <a:lin ang="5400000" scaled="1"/>
                </a:gra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rPr>
              <a:t>项</a:t>
            </a:r>
          </a:p>
        </p:txBody>
      </p:sp>
      <p:pic>
        <p:nvPicPr>
          <p:cNvPr id="19" name="图片 18"/>
          <p:cNvPicPr>
            <a:picLocks noChangeAspect="1"/>
          </p:cNvPicPr>
          <p:nvPr/>
        </p:nvPicPr>
        <p:blipFill>
          <a:blip r:embed="rId12" cstate="screen"/>
          <a:stretch>
            <a:fillRect/>
          </a:stretch>
        </p:blipFill>
        <p:spPr>
          <a:xfrm>
            <a:off x="9248933" y="3882060"/>
            <a:ext cx="2591229" cy="2993223"/>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advClick="0" advTm="5000">
        <p15:prstTrans prst="origami"/>
      </p:transition>
    </mc:Choice>
    <mc:Fallback xmlns="">
      <p:transition spd="slow"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8"/>
                                        </p:tgtEl>
                                        <p:attrNameLst>
                                          <p:attrName>style.visibility</p:attrName>
                                        </p:attrNameLst>
                                      </p:cBhvr>
                                      <p:to>
                                        <p:strVal val="visible"/>
                                      </p:to>
                                    </p:set>
                                    <p:anim calcmode="lin" valueType="num">
                                      <p:cBhvr additive="base">
                                        <p:cTn id="7" dur="2000" fill="hold"/>
                                        <p:tgtEl>
                                          <p:spTgt spid="38"/>
                                        </p:tgtEl>
                                        <p:attrNameLst>
                                          <p:attrName>ppt_x</p:attrName>
                                        </p:attrNameLst>
                                      </p:cBhvr>
                                      <p:tavLst>
                                        <p:tav tm="0">
                                          <p:val>
                                            <p:strVal val="#ppt_x"/>
                                          </p:val>
                                        </p:tav>
                                        <p:tav tm="100000">
                                          <p:val>
                                            <p:strVal val="#ppt_x"/>
                                          </p:val>
                                        </p:tav>
                                      </p:tavLst>
                                    </p:anim>
                                    <p:anim calcmode="lin" valueType="num">
                                      <p:cBhvr additive="base">
                                        <p:cTn id="8" dur="2000" fill="hold"/>
                                        <p:tgtEl>
                                          <p:spTgt spid="3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200"/>
                                  </p:stCondLst>
                                  <p:childTnLst>
                                    <p:set>
                                      <p:cBhvr>
                                        <p:cTn id="10" dur="1" fill="hold">
                                          <p:stCondLst>
                                            <p:cond delay="0"/>
                                          </p:stCondLst>
                                        </p:cTn>
                                        <p:tgtEl>
                                          <p:spTgt spid="36"/>
                                        </p:tgtEl>
                                        <p:attrNameLst>
                                          <p:attrName>style.visibility</p:attrName>
                                        </p:attrNameLst>
                                      </p:cBhvr>
                                      <p:to>
                                        <p:strVal val="visible"/>
                                      </p:to>
                                    </p:set>
                                    <p:anim calcmode="lin" valueType="num">
                                      <p:cBhvr additive="base">
                                        <p:cTn id="11" dur="2000" fill="hold"/>
                                        <p:tgtEl>
                                          <p:spTgt spid="36"/>
                                        </p:tgtEl>
                                        <p:attrNameLst>
                                          <p:attrName>ppt_x</p:attrName>
                                        </p:attrNameLst>
                                      </p:cBhvr>
                                      <p:tavLst>
                                        <p:tav tm="0">
                                          <p:val>
                                            <p:strVal val="#ppt_x"/>
                                          </p:val>
                                        </p:tav>
                                        <p:tav tm="100000">
                                          <p:val>
                                            <p:strVal val="#ppt_x"/>
                                          </p:val>
                                        </p:tav>
                                      </p:tavLst>
                                    </p:anim>
                                    <p:anim calcmode="lin" valueType="num">
                                      <p:cBhvr additive="base">
                                        <p:cTn id="12" dur="2000" fill="hold"/>
                                        <p:tgtEl>
                                          <p:spTgt spid="36"/>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400"/>
                                  </p:stCondLst>
                                  <p:childTnLst>
                                    <p:set>
                                      <p:cBhvr>
                                        <p:cTn id="14" dur="1" fill="hold">
                                          <p:stCondLst>
                                            <p:cond delay="0"/>
                                          </p:stCondLst>
                                        </p:cTn>
                                        <p:tgtEl>
                                          <p:spTgt spid="39"/>
                                        </p:tgtEl>
                                        <p:attrNameLst>
                                          <p:attrName>style.visibility</p:attrName>
                                        </p:attrNameLst>
                                      </p:cBhvr>
                                      <p:to>
                                        <p:strVal val="visible"/>
                                      </p:to>
                                    </p:set>
                                    <p:anim calcmode="lin" valueType="num">
                                      <p:cBhvr additive="base">
                                        <p:cTn id="15" dur="2000" fill="hold"/>
                                        <p:tgtEl>
                                          <p:spTgt spid="39"/>
                                        </p:tgtEl>
                                        <p:attrNameLst>
                                          <p:attrName>ppt_x</p:attrName>
                                        </p:attrNameLst>
                                      </p:cBhvr>
                                      <p:tavLst>
                                        <p:tav tm="0">
                                          <p:val>
                                            <p:strVal val="#ppt_x"/>
                                          </p:val>
                                        </p:tav>
                                        <p:tav tm="100000">
                                          <p:val>
                                            <p:strVal val="#ppt_x"/>
                                          </p:val>
                                        </p:tav>
                                      </p:tavLst>
                                    </p:anim>
                                    <p:anim calcmode="lin" valueType="num">
                                      <p:cBhvr additive="base">
                                        <p:cTn id="16" dur="2000" fill="hold"/>
                                        <p:tgtEl>
                                          <p:spTgt spid="39"/>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600"/>
                                  </p:stCondLst>
                                  <p:childTnLst>
                                    <p:set>
                                      <p:cBhvr>
                                        <p:cTn id="18" dur="1" fill="hold">
                                          <p:stCondLst>
                                            <p:cond delay="0"/>
                                          </p:stCondLst>
                                        </p:cTn>
                                        <p:tgtEl>
                                          <p:spTgt spid="37"/>
                                        </p:tgtEl>
                                        <p:attrNameLst>
                                          <p:attrName>style.visibility</p:attrName>
                                        </p:attrNameLst>
                                      </p:cBhvr>
                                      <p:to>
                                        <p:strVal val="visible"/>
                                      </p:to>
                                    </p:set>
                                    <p:anim calcmode="lin" valueType="num">
                                      <p:cBhvr additive="base">
                                        <p:cTn id="19" dur="2000" fill="hold"/>
                                        <p:tgtEl>
                                          <p:spTgt spid="37"/>
                                        </p:tgtEl>
                                        <p:attrNameLst>
                                          <p:attrName>ppt_x</p:attrName>
                                        </p:attrNameLst>
                                      </p:cBhvr>
                                      <p:tavLst>
                                        <p:tav tm="0">
                                          <p:val>
                                            <p:strVal val="#ppt_x"/>
                                          </p:val>
                                        </p:tav>
                                        <p:tav tm="100000">
                                          <p:val>
                                            <p:strVal val="#ppt_x"/>
                                          </p:val>
                                        </p:tav>
                                      </p:tavLst>
                                    </p:anim>
                                    <p:anim calcmode="lin" valueType="num">
                                      <p:cBhvr additive="base">
                                        <p:cTn id="20" dur="2000" fill="hold"/>
                                        <p:tgtEl>
                                          <p:spTgt spid="37"/>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800"/>
                                  </p:stCondLst>
                                  <p:childTnLst>
                                    <p:set>
                                      <p:cBhvr>
                                        <p:cTn id="22" dur="1" fill="hold">
                                          <p:stCondLst>
                                            <p:cond delay="0"/>
                                          </p:stCondLst>
                                        </p:cTn>
                                        <p:tgtEl>
                                          <p:spTgt spid="40"/>
                                        </p:tgtEl>
                                        <p:attrNameLst>
                                          <p:attrName>style.visibility</p:attrName>
                                        </p:attrNameLst>
                                      </p:cBhvr>
                                      <p:to>
                                        <p:strVal val="visible"/>
                                      </p:to>
                                    </p:set>
                                    <p:anim calcmode="lin" valueType="num">
                                      <p:cBhvr additive="base">
                                        <p:cTn id="23" dur="2000" fill="hold"/>
                                        <p:tgtEl>
                                          <p:spTgt spid="40"/>
                                        </p:tgtEl>
                                        <p:attrNameLst>
                                          <p:attrName>ppt_x</p:attrName>
                                        </p:attrNameLst>
                                      </p:cBhvr>
                                      <p:tavLst>
                                        <p:tav tm="0">
                                          <p:val>
                                            <p:strVal val="#ppt_x"/>
                                          </p:val>
                                        </p:tav>
                                        <p:tav tm="100000">
                                          <p:val>
                                            <p:strVal val="#ppt_x"/>
                                          </p:val>
                                        </p:tav>
                                      </p:tavLst>
                                    </p:anim>
                                    <p:anim calcmode="lin" valueType="num">
                                      <p:cBhvr additive="base">
                                        <p:cTn id="24" dur="2000" fill="hold"/>
                                        <p:tgtEl>
                                          <p:spTgt spid="40"/>
                                        </p:tgtEl>
                                        <p:attrNameLst>
                                          <p:attrName>ppt_y</p:attrName>
                                        </p:attrNameLst>
                                      </p:cBhvr>
                                      <p:tavLst>
                                        <p:tav tm="0">
                                          <p:val>
                                            <p:strVal val="1+#ppt_h/2"/>
                                          </p:val>
                                        </p:tav>
                                        <p:tav tm="100000">
                                          <p:val>
                                            <p:strVal val="#ppt_y"/>
                                          </p:val>
                                        </p:tav>
                                      </p:tavLst>
                                    </p:anim>
                                  </p:childTnLst>
                                </p:cTn>
                              </p:par>
                            </p:childTnLst>
                          </p:cTn>
                        </p:par>
                        <p:par>
                          <p:cTn id="25" fill="hold">
                            <p:stCondLst>
                              <p:cond delay="2000"/>
                            </p:stCondLst>
                            <p:childTnLst>
                              <p:par>
                                <p:cTn id="26" presetID="2" presetClass="entr" presetSubtype="1" decel="100000" fill="hold" nodeType="afterEffect">
                                  <p:stCondLst>
                                    <p:cond delay="0"/>
                                  </p:stCondLst>
                                  <p:childTnLst>
                                    <p:set>
                                      <p:cBhvr>
                                        <p:cTn id="27" dur="1" fill="hold">
                                          <p:stCondLst>
                                            <p:cond delay="0"/>
                                          </p:stCondLst>
                                        </p:cTn>
                                        <p:tgtEl>
                                          <p:spTgt spid="41"/>
                                        </p:tgtEl>
                                        <p:attrNameLst>
                                          <p:attrName>style.visibility</p:attrName>
                                        </p:attrNameLst>
                                      </p:cBhvr>
                                      <p:to>
                                        <p:strVal val="visible"/>
                                      </p:to>
                                    </p:set>
                                    <p:anim calcmode="lin" valueType="num">
                                      <p:cBhvr additive="base">
                                        <p:cTn id="28" dur="2000" fill="hold"/>
                                        <p:tgtEl>
                                          <p:spTgt spid="41"/>
                                        </p:tgtEl>
                                        <p:attrNameLst>
                                          <p:attrName>ppt_x</p:attrName>
                                        </p:attrNameLst>
                                      </p:cBhvr>
                                      <p:tavLst>
                                        <p:tav tm="0">
                                          <p:val>
                                            <p:strVal val="#ppt_x"/>
                                          </p:val>
                                        </p:tav>
                                        <p:tav tm="100000">
                                          <p:val>
                                            <p:strVal val="#ppt_x"/>
                                          </p:val>
                                        </p:tav>
                                      </p:tavLst>
                                    </p:anim>
                                    <p:anim calcmode="lin" valueType="num">
                                      <p:cBhvr additive="base">
                                        <p:cTn id="29" dur="2000" fill="hold"/>
                                        <p:tgtEl>
                                          <p:spTgt spid="41"/>
                                        </p:tgtEl>
                                        <p:attrNameLst>
                                          <p:attrName>ppt_y</p:attrName>
                                        </p:attrNameLst>
                                      </p:cBhvr>
                                      <p:tavLst>
                                        <p:tav tm="0">
                                          <p:val>
                                            <p:strVal val="0-#ppt_h/2"/>
                                          </p:val>
                                        </p:tav>
                                        <p:tav tm="100000">
                                          <p:val>
                                            <p:strVal val="#ppt_y"/>
                                          </p:val>
                                        </p:tav>
                                      </p:tavLst>
                                    </p:anim>
                                  </p:childTnLst>
                                </p:cTn>
                              </p:par>
                              <p:par>
                                <p:cTn id="30" presetID="2" presetClass="entr" presetSubtype="1" decel="100000" fill="hold" nodeType="withEffect">
                                  <p:stCondLst>
                                    <p:cond delay="200"/>
                                  </p:stCondLst>
                                  <p:childTnLst>
                                    <p:set>
                                      <p:cBhvr>
                                        <p:cTn id="31" dur="1" fill="hold">
                                          <p:stCondLst>
                                            <p:cond delay="0"/>
                                          </p:stCondLst>
                                        </p:cTn>
                                        <p:tgtEl>
                                          <p:spTgt spid="42"/>
                                        </p:tgtEl>
                                        <p:attrNameLst>
                                          <p:attrName>style.visibility</p:attrName>
                                        </p:attrNameLst>
                                      </p:cBhvr>
                                      <p:to>
                                        <p:strVal val="visible"/>
                                      </p:to>
                                    </p:set>
                                    <p:anim calcmode="lin" valueType="num">
                                      <p:cBhvr additive="base">
                                        <p:cTn id="32" dur="2000" fill="hold"/>
                                        <p:tgtEl>
                                          <p:spTgt spid="42"/>
                                        </p:tgtEl>
                                        <p:attrNameLst>
                                          <p:attrName>ppt_x</p:attrName>
                                        </p:attrNameLst>
                                      </p:cBhvr>
                                      <p:tavLst>
                                        <p:tav tm="0">
                                          <p:val>
                                            <p:strVal val="#ppt_x"/>
                                          </p:val>
                                        </p:tav>
                                        <p:tav tm="100000">
                                          <p:val>
                                            <p:strVal val="#ppt_x"/>
                                          </p:val>
                                        </p:tav>
                                      </p:tavLst>
                                    </p:anim>
                                    <p:anim calcmode="lin" valueType="num">
                                      <p:cBhvr additive="base">
                                        <p:cTn id="33" dur="2000" fill="hold"/>
                                        <p:tgtEl>
                                          <p:spTgt spid="42"/>
                                        </p:tgtEl>
                                        <p:attrNameLst>
                                          <p:attrName>ppt_y</p:attrName>
                                        </p:attrNameLst>
                                      </p:cBhvr>
                                      <p:tavLst>
                                        <p:tav tm="0">
                                          <p:val>
                                            <p:strVal val="0-#ppt_h/2"/>
                                          </p:val>
                                        </p:tav>
                                        <p:tav tm="100000">
                                          <p:val>
                                            <p:strVal val="#ppt_y"/>
                                          </p:val>
                                        </p:tav>
                                      </p:tavLst>
                                    </p:anim>
                                  </p:childTnLst>
                                </p:cTn>
                              </p:par>
                              <p:par>
                                <p:cTn id="34" presetID="2" presetClass="entr" presetSubtype="1" decel="100000" fill="hold" nodeType="withEffect">
                                  <p:stCondLst>
                                    <p:cond delay="300"/>
                                  </p:stCondLst>
                                  <p:childTnLst>
                                    <p:set>
                                      <p:cBhvr>
                                        <p:cTn id="35" dur="1" fill="hold">
                                          <p:stCondLst>
                                            <p:cond delay="0"/>
                                          </p:stCondLst>
                                        </p:cTn>
                                        <p:tgtEl>
                                          <p:spTgt spid="34"/>
                                        </p:tgtEl>
                                        <p:attrNameLst>
                                          <p:attrName>style.visibility</p:attrName>
                                        </p:attrNameLst>
                                      </p:cBhvr>
                                      <p:to>
                                        <p:strVal val="visible"/>
                                      </p:to>
                                    </p:set>
                                    <p:anim calcmode="lin" valueType="num">
                                      <p:cBhvr additive="base">
                                        <p:cTn id="36" dur="2000" fill="hold"/>
                                        <p:tgtEl>
                                          <p:spTgt spid="34"/>
                                        </p:tgtEl>
                                        <p:attrNameLst>
                                          <p:attrName>ppt_x</p:attrName>
                                        </p:attrNameLst>
                                      </p:cBhvr>
                                      <p:tavLst>
                                        <p:tav tm="0">
                                          <p:val>
                                            <p:strVal val="#ppt_x"/>
                                          </p:val>
                                        </p:tav>
                                        <p:tav tm="100000">
                                          <p:val>
                                            <p:strVal val="#ppt_x"/>
                                          </p:val>
                                        </p:tav>
                                      </p:tavLst>
                                    </p:anim>
                                    <p:anim calcmode="lin" valueType="num">
                                      <p:cBhvr additive="base">
                                        <p:cTn id="37" dur="2000" fill="hold"/>
                                        <p:tgtEl>
                                          <p:spTgt spid="34"/>
                                        </p:tgtEl>
                                        <p:attrNameLst>
                                          <p:attrName>ppt_y</p:attrName>
                                        </p:attrNameLst>
                                      </p:cBhvr>
                                      <p:tavLst>
                                        <p:tav tm="0">
                                          <p:val>
                                            <p:strVal val="0-#ppt_h/2"/>
                                          </p:val>
                                        </p:tav>
                                        <p:tav tm="100000">
                                          <p:val>
                                            <p:strVal val="#ppt_y"/>
                                          </p:val>
                                        </p:tav>
                                      </p:tavLst>
                                    </p:anim>
                                  </p:childTnLst>
                                </p:cTn>
                              </p:par>
                              <p:par>
                                <p:cTn id="38" presetID="2" presetClass="entr" presetSubtype="1" decel="100000" fill="hold" nodeType="withEffect">
                                  <p:stCondLst>
                                    <p:cond delay="400"/>
                                  </p:stCondLst>
                                  <p:childTnLst>
                                    <p:set>
                                      <p:cBhvr>
                                        <p:cTn id="39" dur="1" fill="hold">
                                          <p:stCondLst>
                                            <p:cond delay="0"/>
                                          </p:stCondLst>
                                        </p:cTn>
                                        <p:tgtEl>
                                          <p:spTgt spid="35"/>
                                        </p:tgtEl>
                                        <p:attrNameLst>
                                          <p:attrName>style.visibility</p:attrName>
                                        </p:attrNameLst>
                                      </p:cBhvr>
                                      <p:to>
                                        <p:strVal val="visible"/>
                                      </p:to>
                                    </p:set>
                                    <p:anim calcmode="lin" valueType="num">
                                      <p:cBhvr additive="base">
                                        <p:cTn id="40" dur="2000" fill="hold"/>
                                        <p:tgtEl>
                                          <p:spTgt spid="35"/>
                                        </p:tgtEl>
                                        <p:attrNameLst>
                                          <p:attrName>ppt_x</p:attrName>
                                        </p:attrNameLst>
                                      </p:cBhvr>
                                      <p:tavLst>
                                        <p:tav tm="0">
                                          <p:val>
                                            <p:strVal val="#ppt_x"/>
                                          </p:val>
                                        </p:tav>
                                        <p:tav tm="100000">
                                          <p:val>
                                            <p:strVal val="#ppt_x"/>
                                          </p:val>
                                        </p:tav>
                                      </p:tavLst>
                                    </p:anim>
                                    <p:anim calcmode="lin" valueType="num">
                                      <p:cBhvr additive="base">
                                        <p:cTn id="41" dur="2000" fill="hold"/>
                                        <p:tgtEl>
                                          <p:spTgt spid="35"/>
                                        </p:tgtEl>
                                        <p:attrNameLst>
                                          <p:attrName>ppt_y</p:attrName>
                                        </p:attrNameLst>
                                      </p:cBhvr>
                                      <p:tavLst>
                                        <p:tav tm="0">
                                          <p:val>
                                            <p:strVal val="0-#ppt_h/2"/>
                                          </p:val>
                                        </p:tav>
                                        <p:tav tm="100000">
                                          <p:val>
                                            <p:strVal val="#ppt_y"/>
                                          </p:val>
                                        </p:tav>
                                      </p:tavLst>
                                    </p:anim>
                                  </p:childTnLst>
                                </p:cTn>
                              </p:par>
                            </p:childTnLst>
                          </p:cTn>
                        </p:par>
                        <p:par>
                          <p:cTn id="42" fill="hold">
                            <p:stCondLst>
                              <p:cond delay="4000"/>
                            </p:stCondLst>
                            <p:childTnLst>
                              <p:par>
                                <p:cTn id="43" presetID="55" presetClass="entr" presetSubtype="0" fill="hold" grpId="0" nodeType="afterEffect">
                                  <p:stCondLst>
                                    <p:cond delay="0"/>
                                  </p:stCondLst>
                                  <p:childTnLst>
                                    <p:set>
                                      <p:cBhvr>
                                        <p:cTn id="44" dur="1" fill="hold">
                                          <p:stCondLst>
                                            <p:cond delay="0"/>
                                          </p:stCondLst>
                                        </p:cTn>
                                        <p:tgtEl>
                                          <p:spTgt spid="5"/>
                                        </p:tgtEl>
                                        <p:attrNameLst>
                                          <p:attrName>style.visibility</p:attrName>
                                        </p:attrNameLst>
                                      </p:cBhvr>
                                      <p:to>
                                        <p:strVal val="visible"/>
                                      </p:to>
                                    </p:set>
                                    <p:anim calcmode="lin" valueType="num">
                                      <p:cBhvr>
                                        <p:cTn id="45" dur="1000" fill="hold"/>
                                        <p:tgtEl>
                                          <p:spTgt spid="5"/>
                                        </p:tgtEl>
                                        <p:attrNameLst>
                                          <p:attrName>ppt_w</p:attrName>
                                        </p:attrNameLst>
                                      </p:cBhvr>
                                      <p:tavLst>
                                        <p:tav tm="0">
                                          <p:val>
                                            <p:strVal val="#ppt_w*0.70"/>
                                          </p:val>
                                        </p:tav>
                                        <p:tav tm="100000">
                                          <p:val>
                                            <p:strVal val="#ppt_w"/>
                                          </p:val>
                                        </p:tav>
                                      </p:tavLst>
                                    </p:anim>
                                    <p:anim calcmode="lin" valueType="num">
                                      <p:cBhvr>
                                        <p:cTn id="46" dur="1000" fill="hold"/>
                                        <p:tgtEl>
                                          <p:spTgt spid="5"/>
                                        </p:tgtEl>
                                        <p:attrNameLst>
                                          <p:attrName>ppt_h</p:attrName>
                                        </p:attrNameLst>
                                      </p:cBhvr>
                                      <p:tavLst>
                                        <p:tav tm="0">
                                          <p:val>
                                            <p:strVal val="#ppt_h"/>
                                          </p:val>
                                        </p:tav>
                                        <p:tav tm="100000">
                                          <p:val>
                                            <p:strVal val="#ppt_h"/>
                                          </p:val>
                                        </p:tav>
                                      </p:tavLst>
                                    </p:anim>
                                    <p:animEffect transition="in" filter="fade">
                                      <p:cBhvr>
                                        <p:cTn id="47" dur="1000"/>
                                        <p:tgtEl>
                                          <p:spTgt spid="5"/>
                                        </p:tgtEl>
                                      </p:cBhvr>
                                    </p:animEffect>
                                  </p:childTnLst>
                                </p:cTn>
                              </p:par>
                              <p:par>
                                <p:cTn id="48" presetID="10" presetClass="entr" presetSubtype="0" fill="hold" nodeType="withEffect">
                                  <p:stCondLst>
                                    <p:cond delay="400"/>
                                  </p:stCondLst>
                                  <p:childTnLst>
                                    <p:set>
                                      <p:cBhvr>
                                        <p:cTn id="49" dur="1" fill="hold">
                                          <p:stCondLst>
                                            <p:cond delay="0"/>
                                          </p:stCondLst>
                                        </p:cTn>
                                        <p:tgtEl>
                                          <p:spTgt spid="43"/>
                                        </p:tgtEl>
                                        <p:attrNameLst>
                                          <p:attrName>style.visibility</p:attrName>
                                        </p:attrNameLst>
                                      </p:cBhvr>
                                      <p:to>
                                        <p:strVal val="visible"/>
                                      </p:to>
                                    </p:set>
                                    <p:animEffect transition="in" filter="fade">
                                      <p:cBhvr>
                                        <p:cTn id="50" dur="500"/>
                                        <p:tgtEl>
                                          <p:spTgt spid="43"/>
                                        </p:tgtEl>
                                      </p:cBhvr>
                                    </p:animEffect>
                                  </p:childTnLst>
                                </p:cTn>
                              </p:par>
                              <p:par>
                                <p:cTn id="51" presetID="30" presetClass="entr" presetSubtype="0" fill="hold" nodeType="withEffect">
                                  <p:stCondLst>
                                    <p:cond delay="400"/>
                                  </p:stCondLst>
                                  <p:childTnLst>
                                    <p:set>
                                      <p:cBhvr>
                                        <p:cTn id="52" dur="1" fill="hold">
                                          <p:stCondLst>
                                            <p:cond delay="0"/>
                                          </p:stCondLst>
                                        </p:cTn>
                                        <p:tgtEl>
                                          <p:spTgt spid="19"/>
                                        </p:tgtEl>
                                        <p:attrNameLst>
                                          <p:attrName>style.visibility</p:attrName>
                                        </p:attrNameLst>
                                      </p:cBhvr>
                                      <p:to>
                                        <p:strVal val="visible"/>
                                      </p:to>
                                    </p:set>
                                    <p:animEffect transition="in" filter="fade">
                                      <p:cBhvr>
                                        <p:cTn id="53" dur="800" decel="100000"/>
                                        <p:tgtEl>
                                          <p:spTgt spid="19"/>
                                        </p:tgtEl>
                                      </p:cBhvr>
                                    </p:animEffect>
                                    <p:anim calcmode="lin" valueType="num">
                                      <p:cBhvr>
                                        <p:cTn id="54" dur="800" decel="100000" fill="hold"/>
                                        <p:tgtEl>
                                          <p:spTgt spid="19"/>
                                        </p:tgtEl>
                                        <p:attrNameLst>
                                          <p:attrName>style.rotation</p:attrName>
                                        </p:attrNameLst>
                                      </p:cBhvr>
                                      <p:tavLst>
                                        <p:tav tm="0">
                                          <p:val>
                                            <p:fltVal val="-90"/>
                                          </p:val>
                                        </p:tav>
                                        <p:tav tm="100000">
                                          <p:val>
                                            <p:fltVal val="0"/>
                                          </p:val>
                                        </p:tav>
                                      </p:tavLst>
                                    </p:anim>
                                    <p:anim calcmode="lin" valueType="num">
                                      <p:cBhvr>
                                        <p:cTn id="55" dur="800" decel="100000" fill="hold"/>
                                        <p:tgtEl>
                                          <p:spTgt spid="19"/>
                                        </p:tgtEl>
                                        <p:attrNameLst>
                                          <p:attrName>ppt_x</p:attrName>
                                        </p:attrNameLst>
                                      </p:cBhvr>
                                      <p:tavLst>
                                        <p:tav tm="0">
                                          <p:val>
                                            <p:strVal val="#ppt_x+0.4"/>
                                          </p:val>
                                        </p:tav>
                                        <p:tav tm="100000">
                                          <p:val>
                                            <p:strVal val="#ppt_x-0.05"/>
                                          </p:val>
                                        </p:tav>
                                      </p:tavLst>
                                    </p:anim>
                                    <p:anim calcmode="lin" valueType="num">
                                      <p:cBhvr>
                                        <p:cTn id="56" dur="800" decel="100000" fill="hold"/>
                                        <p:tgtEl>
                                          <p:spTgt spid="19"/>
                                        </p:tgtEl>
                                        <p:attrNameLst>
                                          <p:attrName>ppt_y</p:attrName>
                                        </p:attrNameLst>
                                      </p:cBhvr>
                                      <p:tavLst>
                                        <p:tav tm="0">
                                          <p:val>
                                            <p:strVal val="#ppt_y-0.4"/>
                                          </p:val>
                                        </p:tav>
                                        <p:tav tm="100000">
                                          <p:val>
                                            <p:strVal val="#ppt_y+0.1"/>
                                          </p:val>
                                        </p:tav>
                                      </p:tavLst>
                                    </p:anim>
                                    <p:anim calcmode="lin" valueType="num">
                                      <p:cBhvr>
                                        <p:cTn id="57" dur="200" accel="100000" fill="hold">
                                          <p:stCondLst>
                                            <p:cond delay="800"/>
                                          </p:stCondLst>
                                        </p:cTn>
                                        <p:tgtEl>
                                          <p:spTgt spid="19"/>
                                        </p:tgtEl>
                                        <p:attrNameLst>
                                          <p:attrName>ppt_x</p:attrName>
                                        </p:attrNameLst>
                                      </p:cBhvr>
                                      <p:tavLst>
                                        <p:tav tm="0">
                                          <p:val>
                                            <p:strVal val="#ppt_x-0.05"/>
                                          </p:val>
                                        </p:tav>
                                        <p:tav tm="100000">
                                          <p:val>
                                            <p:strVal val="#ppt_x"/>
                                          </p:val>
                                        </p:tav>
                                      </p:tavLst>
                                    </p:anim>
                                    <p:anim calcmode="lin" valueType="num">
                                      <p:cBhvr>
                                        <p:cTn id="58" dur="200" accel="100000" fill="hold">
                                          <p:stCondLst>
                                            <p:cond delay="800"/>
                                          </p:stCondLst>
                                        </p:cTn>
                                        <p:tgtEl>
                                          <p:spTgt spid="19"/>
                                        </p:tgtEl>
                                        <p:attrNameLst>
                                          <p:attrName>ppt_y</p:attrName>
                                        </p:attrNameLst>
                                      </p:cBhvr>
                                      <p:tavLst>
                                        <p:tav tm="0">
                                          <p:val>
                                            <p:strVal val="#ppt_y+0.1"/>
                                          </p:val>
                                        </p:tav>
                                        <p:tav tm="100000">
                                          <p:val>
                                            <p:strVal val="#ppt_y"/>
                                          </p:val>
                                        </p:tav>
                                      </p:tavLst>
                                    </p:anim>
                                  </p:childTnLst>
                                </p:cTn>
                              </p:par>
                              <p:par>
                                <p:cTn id="59" presetID="35" presetClass="path" presetSubtype="0" accel="50000" decel="50000" fill="hold" nodeType="withEffect">
                                  <p:stCondLst>
                                    <p:cond delay="1400"/>
                                  </p:stCondLst>
                                  <p:childTnLst>
                                    <p:animMotion origin="layout" path="M -3.75E-6 7.40741E-7 L -0.66627 0.01759 " pathEditMode="relative" rAng="0" ptsTypes="AA">
                                      <p:cBhvr>
                                        <p:cTn id="60" dur="2000" fill="hold"/>
                                        <p:tgtEl>
                                          <p:spTgt spid="19"/>
                                        </p:tgtEl>
                                        <p:attrNameLst>
                                          <p:attrName>ppt_x</p:attrName>
                                          <p:attrName>ppt_y</p:attrName>
                                        </p:attrNameLst>
                                      </p:cBhvr>
                                      <p:rCtr x="-33320" y="880"/>
                                    </p:animMotion>
                                  </p:childTnLst>
                                </p:cTn>
                              </p:par>
                              <p:par>
                                <p:cTn id="61" presetID="8" presetClass="emph" presetSubtype="0" fill="hold" nodeType="withEffect">
                                  <p:stCondLst>
                                    <p:cond delay="400"/>
                                  </p:stCondLst>
                                  <p:childTnLst>
                                    <p:animRot by="21600000">
                                      <p:cBhvr>
                                        <p:cTn id="62" dur="8000" fill="hold"/>
                                        <p:tgtEl>
                                          <p:spTgt spid="43"/>
                                        </p:tgtEl>
                                        <p:attrNameLst>
                                          <p:attrName>r</p:attrName>
                                        </p:attrNameLst>
                                      </p:cBhvr>
                                    </p:animRot>
                                  </p:childTnLst>
                                </p:cTn>
                              </p:par>
                              <p:par>
                                <p:cTn id="63" presetID="6" presetClass="emph" presetSubtype="0" autoRev="1" fill="hold" nodeType="withEffect">
                                  <p:stCondLst>
                                    <p:cond delay="400"/>
                                  </p:stCondLst>
                                  <p:childTnLst>
                                    <p:animScale>
                                      <p:cBhvr>
                                        <p:cTn id="64" dur="4000" fill="hold"/>
                                        <p:tgtEl>
                                          <p:spTgt spid="43"/>
                                        </p:tgtEl>
                                      </p:cBhvr>
                                      <p:by x="150000" y="150000"/>
                                    </p:animScale>
                                  </p:childTnLst>
                                </p:cTn>
                              </p:par>
                              <p:par>
                                <p:cTn id="65" presetID="55" presetClass="entr" presetSubtype="0" fill="hold" grpId="0" nodeType="withEffect">
                                  <p:stCondLst>
                                    <p:cond delay="400"/>
                                  </p:stCondLst>
                                  <p:childTnLst>
                                    <p:set>
                                      <p:cBhvr>
                                        <p:cTn id="66" dur="1" fill="hold">
                                          <p:stCondLst>
                                            <p:cond delay="0"/>
                                          </p:stCondLst>
                                        </p:cTn>
                                        <p:tgtEl>
                                          <p:spTgt spid="53"/>
                                        </p:tgtEl>
                                        <p:attrNameLst>
                                          <p:attrName>style.visibility</p:attrName>
                                        </p:attrNameLst>
                                      </p:cBhvr>
                                      <p:to>
                                        <p:strVal val="visible"/>
                                      </p:to>
                                    </p:set>
                                    <p:anim calcmode="lin" valueType="num">
                                      <p:cBhvr>
                                        <p:cTn id="67" dur="1000" fill="hold"/>
                                        <p:tgtEl>
                                          <p:spTgt spid="53"/>
                                        </p:tgtEl>
                                        <p:attrNameLst>
                                          <p:attrName>ppt_w</p:attrName>
                                        </p:attrNameLst>
                                      </p:cBhvr>
                                      <p:tavLst>
                                        <p:tav tm="0">
                                          <p:val>
                                            <p:strVal val="#ppt_w*0.70"/>
                                          </p:val>
                                        </p:tav>
                                        <p:tav tm="100000">
                                          <p:val>
                                            <p:strVal val="#ppt_w"/>
                                          </p:val>
                                        </p:tav>
                                      </p:tavLst>
                                    </p:anim>
                                    <p:anim calcmode="lin" valueType="num">
                                      <p:cBhvr>
                                        <p:cTn id="68" dur="1000" fill="hold"/>
                                        <p:tgtEl>
                                          <p:spTgt spid="53"/>
                                        </p:tgtEl>
                                        <p:attrNameLst>
                                          <p:attrName>ppt_h</p:attrName>
                                        </p:attrNameLst>
                                      </p:cBhvr>
                                      <p:tavLst>
                                        <p:tav tm="0">
                                          <p:val>
                                            <p:strVal val="#ppt_h"/>
                                          </p:val>
                                        </p:tav>
                                        <p:tav tm="100000">
                                          <p:val>
                                            <p:strVal val="#ppt_h"/>
                                          </p:val>
                                        </p:tav>
                                      </p:tavLst>
                                    </p:anim>
                                    <p:animEffect transition="in" filter="fade">
                                      <p:cBhvr>
                                        <p:cTn id="69" dur="1000"/>
                                        <p:tgtEl>
                                          <p:spTgt spid="53"/>
                                        </p:tgtEl>
                                      </p:cBhvr>
                                    </p:animEffect>
                                  </p:childTnLst>
                                </p:cTn>
                              </p:par>
                              <p:par>
                                <p:cTn id="70" presetID="55" presetClass="entr" presetSubtype="0" fill="hold" nodeType="withEffect">
                                  <p:stCondLst>
                                    <p:cond delay="500"/>
                                  </p:stCondLst>
                                  <p:childTnLst>
                                    <p:set>
                                      <p:cBhvr>
                                        <p:cTn id="71" dur="1" fill="hold">
                                          <p:stCondLst>
                                            <p:cond delay="0"/>
                                          </p:stCondLst>
                                        </p:cTn>
                                        <p:tgtEl>
                                          <p:spTgt spid="44"/>
                                        </p:tgtEl>
                                        <p:attrNameLst>
                                          <p:attrName>style.visibility</p:attrName>
                                        </p:attrNameLst>
                                      </p:cBhvr>
                                      <p:to>
                                        <p:strVal val="visible"/>
                                      </p:to>
                                    </p:set>
                                    <p:anim calcmode="lin" valueType="num">
                                      <p:cBhvr>
                                        <p:cTn id="72" dur="1000" fill="hold"/>
                                        <p:tgtEl>
                                          <p:spTgt spid="44"/>
                                        </p:tgtEl>
                                        <p:attrNameLst>
                                          <p:attrName>ppt_w</p:attrName>
                                        </p:attrNameLst>
                                      </p:cBhvr>
                                      <p:tavLst>
                                        <p:tav tm="0">
                                          <p:val>
                                            <p:strVal val="#ppt_w*0.70"/>
                                          </p:val>
                                        </p:tav>
                                        <p:tav tm="100000">
                                          <p:val>
                                            <p:strVal val="#ppt_w"/>
                                          </p:val>
                                        </p:tav>
                                      </p:tavLst>
                                    </p:anim>
                                    <p:anim calcmode="lin" valueType="num">
                                      <p:cBhvr>
                                        <p:cTn id="73" dur="1000" fill="hold"/>
                                        <p:tgtEl>
                                          <p:spTgt spid="44"/>
                                        </p:tgtEl>
                                        <p:attrNameLst>
                                          <p:attrName>ppt_h</p:attrName>
                                        </p:attrNameLst>
                                      </p:cBhvr>
                                      <p:tavLst>
                                        <p:tav tm="0">
                                          <p:val>
                                            <p:strVal val="#ppt_h"/>
                                          </p:val>
                                        </p:tav>
                                        <p:tav tm="100000">
                                          <p:val>
                                            <p:strVal val="#ppt_h"/>
                                          </p:val>
                                        </p:tav>
                                      </p:tavLst>
                                    </p:anim>
                                    <p:animEffect transition="in" filter="fade">
                                      <p:cBhvr>
                                        <p:cTn id="74" dur="1000"/>
                                        <p:tgtEl>
                                          <p:spTgt spid="44"/>
                                        </p:tgtEl>
                                      </p:cBhvr>
                                    </p:animEffect>
                                  </p:childTnLst>
                                </p:cTn>
                              </p:par>
                              <p:par>
                                <p:cTn id="75" presetID="56" presetClass="entr" presetSubtype="0" fill="hold" grpId="0" nodeType="withEffect">
                                  <p:stCondLst>
                                    <p:cond delay="500"/>
                                  </p:stCondLst>
                                  <p:iterate type="lt">
                                    <p:tmPct val="10000"/>
                                  </p:iterate>
                                  <p:childTnLst>
                                    <p:set>
                                      <p:cBhvr>
                                        <p:cTn id="76" dur="1" fill="hold">
                                          <p:stCondLst>
                                            <p:cond delay="0"/>
                                          </p:stCondLst>
                                        </p:cTn>
                                        <p:tgtEl>
                                          <p:spTgt spid="45"/>
                                        </p:tgtEl>
                                        <p:attrNameLst>
                                          <p:attrName>style.visibility</p:attrName>
                                        </p:attrNameLst>
                                      </p:cBhvr>
                                      <p:to>
                                        <p:strVal val="visible"/>
                                      </p:to>
                                    </p:set>
                                    <p:anim by="(-#ppt_w*2)" calcmode="lin" valueType="num">
                                      <p:cBhvr rctx="PPT">
                                        <p:cTn id="77" dur="500" autoRev="1" fill="hold">
                                          <p:stCondLst>
                                            <p:cond delay="0"/>
                                          </p:stCondLst>
                                        </p:cTn>
                                        <p:tgtEl>
                                          <p:spTgt spid="45"/>
                                        </p:tgtEl>
                                        <p:attrNameLst>
                                          <p:attrName>ppt_w</p:attrName>
                                        </p:attrNameLst>
                                      </p:cBhvr>
                                    </p:anim>
                                    <p:anim by="(#ppt_w*0.50)" calcmode="lin" valueType="num">
                                      <p:cBhvr>
                                        <p:cTn id="78" dur="500" decel="50000" autoRev="1" fill="hold">
                                          <p:stCondLst>
                                            <p:cond delay="0"/>
                                          </p:stCondLst>
                                        </p:cTn>
                                        <p:tgtEl>
                                          <p:spTgt spid="45"/>
                                        </p:tgtEl>
                                        <p:attrNameLst>
                                          <p:attrName>ppt_x</p:attrName>
                                        </p:attrNameLst>
                                      </p:cBhvr>
                                    </p:anim>
                                    <p:anim from="(-#ppt_h/2)" to="(#ppt_y)" calcmode="lin" valueType="num">
                                      <p:cBhvr>
                                        <p:cTn id="79" dur="1000" fill="hold">
                                          <p:stCondLst>
                                            <p:cond delay="0"/>
                                          </p:stCondLst>
                                        </p:cTn>
                                        <p:tgtEl>
                                          <p:spTgt spid="45"/>
                                        </p:tgtEl>
                                        <p:attrNameLst>
                                          <p:attrName>ppt_y</p:attrName>
                                        </p:attrNameLst>
                                      </p:cBhvr>
                                    </p:anim>
                                    <p:animRot by="21600000">
                                      <p:cBhvr>
                                        <p:cTn id="80" dur="1000" fill="hold">
                                          <p:stCondLst>
                                            <p:cond delay="0"/>
                                          </p:stCondLst>
                                        </p:cTn>
                                        <p:tgtEl>
                                          <p:spTgt spid="4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45" grpId="0"/>
      <p:bldP spid="5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2141802" y="607154"/>
            <a:ext cx="7731414" cy="707886"/>
          </a:xfrm>
          <a:prstGeom prst="rect">
            <a:avLst/>
          </a:prstGeom>
          <a:noFill/>
        </p:spPr>
        <p:txBody>
          <a:bodyPr wrap="square" rtlCol="0">
            <a:spAutoFit/>
          </a:bodyPr>
          <a:lstStyle>
            <a:defPPr>
              <a:defRPr lang="zh-CN"/>
            </a:defPPr>
            <a:lvl1pPr algn="ctr">
              <a:defRPr sz="4000" b="1">
                <a:gradFill>
                  <a:gsLst>
                    <a:gs pos="0">
                      <a:srgbClr val="FFEDA1">
                        <a:lumMod val="96000"/>
                        <a:lumOff val="4000"/>
                      </a:srgbClr>
                    </a:gs>
                    <a:gs pos="100000">
                      <a:srgbClr val="7B593B">
                        <a:lumMod val="98000"/>
                      </a:srgbClr>
                    </a:gs>
                    <a:gs pos="83000">
                      <a:srgbClr val="FFCB4B"/>
                    </a:gs>
                  </a:gsLst>
                  <a:lin ang="5400000" scaled="1"/>
                </a:gra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defRPr>
            </a:lvl1pPr>
          </a:lstStyle>
          <a:p>
            <a:r>
              <a:rPr lang="en-US" altLang="zh-CN" dirty="0"/>
              <a:t>2018</a:t>
            </a:r>
            <a:r>
              <a:rPr lang="zh-CN" altLang="en-US" dirty="0"/>
              <a:t>集团业绩目标</a:t>
            </a:r>
          </a:p>
        </p:txBody>
      </p:sp>
      <p:pic>
        <p:nvPicPr>
          <p:cNvPr id="3" name="Picture 92" descr="D:\desktop\图片3.png"/>
          <p:cNvPicPr>
            <a:picLocks noChangeAspect="1" noChangeArrowheads="1"/>
          </p:cNvPicPr>
          <p:nvPr/>
        </p:nvPicPr>
        <p:blipFill>
          <a:blip r:embed="rId2"/>
          <a:srcRect/>
          <a:stretch>
            <a:fillRect/>
          </a:stretch>
        </p:blipFill>
        <p:spPr bwMode="auto">
          <a:xfrm>
            <a:off x="1424803" y="961097"/>
            <a:ext cx="9342393" cy="1247775"/>
          </a:xfrm>
          <a:prstGeom prst="rect">
            <a:avLst/>
          </a:prstGeom>
          <a:noFill/>
          <a:effectLst>
            <a:outerShdw blurRad="533400" algn="tl" rotWithShape="0">
              <a:srgbClr val="FFFF00">
                <a:alpha val="65000"/>
              </a:srgbClr>
            </a:outerShdw>
          </a:effectLst>
          <a:extLst>
            <a:ext uri="{909E8E84-426E-40DD-AFC4-6F175D3DCCD1}">
              <a14:hiddenFill xmlns:a14="http://schemas.microsoft.com/office/drawing/2010/main">
                <a:solidFill>
                  <a:srgbClr val="FFFFFF"/>
                </a:solidFill>
              </a14:hiddenFill>
            </a:ext>
          </a:extLst>
        </p:spPr>
      </p:pic>
      <p:sp>
        <p:nvSpPr>
          <p:cNvPr id="4" name="文本框 3"/>
          <p:cNvSpPr txBox="1"/>
          <p:nvPr/>
        </p:nvSpPr>
        <p:spPr>
          <a:xfrm>
            <a:off x="2767809" y="2393443"/>
            <a:ext cx="6567890" cy="707886"/>
          </a:xfrm>
          <a:prstGeom prst="rect">
            <a:avLst/>
          </a:prstGeom>
          <a:noFill/>
        </p:spPr>
        <p:txBody>
          <a:bodyPr wrap="square" rtlCol="0">
            <a:spAutoFit/>
          </a:bodyPr>
          <a:lstStyle>
            <a:defPPr>
              <a:defRPr lang="zh-CN"/>
            </a:defPPr>
            <a:lvl1pPr algn="dist">
              <a:defRPr sz="2800" b="1">
                <a:gradFill>
                  <a:gsLst>
                    <a:gs pos="0">
                      <a:srgbClr val="FFEDA1">
                        <a:lumMod val="96000"/>
                        <a:lumOff val="4000"/>
                      </a:srgbClr>
                    </a:gs>
                    <a:gs pos="100000">
                      <a:srgbClr val="7B593B">
                        <a:lumMod val="98000"/>
                      </a:srgbClr>
                    </a:gs>
                    <a:gs pos="83000">
                      <a:srgbClr val="FFCB4B"/>
                    </a:gs>
                  </a:gsLst>
                  <a:lin ang="5400000" scaled="1"/>
                </a:gra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defRPr>
            </a:lvl1pPr>
          </a:lstStyle>
          <a:p>
            <a:r>
              <a:rPr lang="zh-CN" altLang="en-US" sz="4000" dirty="0"/>
              <a:t>目标</a:t>
            </a:r>
            <a:r>
              <a:rPr lang="en-US" altLang="zh-CN" sz="4000" dirty="0"/>
              <a:t>1</a:t>
            </a:r>
            <a:r>
              <a:rPr lang="zh-CN" altLang="en-US" sz="4000" dirty="0"/>
              <a:t>：销售额破两亿大关</a:t>
            </a:r>
          </a:p>
        </p:txBody>
      </p:sp>
      <p:sp>
        <p:nvSpPr>
          <p:cNvPr id="5" name="文本框 4"/>
          <p:cNvSpPr txBox="1"/>
          <p:nvPr/>
        </p:nvSpPr>
        <p:spPr>
          <a:xfrm>
            <a:off x="2767809" y="3426719"/>
            <a:ext cx="6567890" cy="707886"/>
          </a:xfrm>
          <a:prstGeom prst="rect">
            <a:avLst/>
          </a:prstGeom>
          <a:noFill/>
        </p:spPr>
        <p:txBody>
          <a:bodyPr wrap="square" rtlCol="0">
            <a:spAutoFit/>
          </a:bodyPr>
          <a:lstStyle>
            <a:defPPr>
              <a:defRPr lang="zh-CN"/>
            </a:defPPr>
            <a:lvl1pPr algn="dist">
              <a:defRPr sz="4000" b="1">
                <a:gradFill>
                  <a:gsLst>
                    <a:gs pos="0">
                      <a:srgbClr val="FFEDA1">
                        <a:lumMod val="96000"/>
                        <a:lumOff val="4000"/>
                      </a:srgbClr>
                    </a:gs>
                    <a:gs pos="100000">
                      <a:srgbClr val="7B593B">
                        <a:lumMod val="98000"/>
                      </a:srgbClr>
                    </a:gs>
                    <a:gs pos="83000">
                      <a:srgbClr val="FFCB4B"/>
                    </a:gs>
                  </a:gsLst>
                  <a:lin ang="5400000" scaled="1"/>
                </a:gra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defRPr>
            </a:lvl1pPr>
          </a:lstStyle>
          <a:p>
            <a:r>
              <a:rPr lang="zh-CN" altLang="en-US" dirty="0"/>
              <a:t>目标</a:t>
            </a:r>
            <a:r>
              <a:rPr lang="en-US" altLang="zh-CN" dirty="0"/>
              <a:t>2</a:t>
            </a:r>
            <a:r>
              <a:rPr lang="zh-CN" altLang="en-US" dirty="0"/>
              <a:t>：实现集团线下盈利</a:t>
            </a:r>
          </a:p>
        </p:txBody>
      </p:sp>
      <p:sp>
        <p:nvSpPr>
          <p:cNvPr id="8" name="文本框 7"/>
          <p:cNvSpPr txBox="1"/>
          <p:nvPr/>
        </p:nvSpPr>
        <p:spPr>
          <a:xfrm>
            <a:off x="2767809" y="4375532"/>
            <a:ext cx="6567890" cy="707886"/>
          </a:xfrm>
          <a:prstGeom prst="rect">
            <a:avLst/>
          </a:prstGeom>
          <a:noFill/>
        </p:spPr>
        <p:txBody>
          <a:bodyPr wrap="square" rtlCol="0">
            <a:spAutoFit/>
          </a:bodyPr>
          <a:lstStyle>
            <a:defPPr>
              <a:defRPr lang="zh-CN"/>
            </a:defPPr>
            <a:lvl1pPr algn="dist">
              <a:defRPr sz="4000" b="1">
                <a:gradFill>
                  <a:gsLst>
                    <a:gs pos="0">
                      <a:srgbClr val="FFEDA1">
                        <a:lumMod val="96000"/>
                        <a:lumOff val="4000"/>
                      </a:srgbClr>
                    </a:gs>
                    <a:gs pos="100000">
                      <a:srgbClr val="7B593B">
                        <a:lumMod val="98000"/>
                      </a:srgbClr>
                    </a:gs>
                    <a:gs pos="83000">
                      <a:srgbClr val="FFCB4B"/>
                    </a:gs>
                  </a:gsLst>
                  <a:lin ang="5400000" scaled="1"/>
                </a:gra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defRPr>
            </a:lvl1pPr>
          </a:lstStyle>
          <a:p>
            <a:r>
              <a:rPr lang="zh-CN" altLang="en-US" dirty="0"/>
              <a:t>目标</a:t>
            </a:r>
            <a:r>
              <a:rPr lang="en-US" altLang="zh-CN" dirty="0"/>
              <a:t>3</a:t>
            </a:r>
            <a:r>
              <a:rPr lang="zh-CN" altLang="en-US" dirty="0"/>
              <a:t>：市场份额扩大</a:t>
            </a:r>
            <a:r>
              <a:rPr lang="en-US" altLang="zh-CN" dirty="0"/>
              <a:t>2</a:t>
            </a:r>
            <a:r>
              <a:rPr lang="zh-CN" altLang="en-US" dirty="0"/>
              <a:t>倍</a:t>
            </a:r>
          </a:p>
        </p:txBody>
      </p:sp>
    </p:spTree>
  </p:cSld>
  <p:clrMapOvr>
    <a:masterClrMapping/>
  </p:clrMapOvr>
  <mc:AlternateContent xmlns:mc="http://schemas.openxmlformats.org/markup-compatibility/2006" xmlns:p14="http://schemas.microsoft.com/office/powerpoint/2010/main">
    <mc:Choice Requires="p14">
      <p:transition spd="slow" p14:dur="1500" advClick="0" advTm="5000">
        <p:random/>
      </p:transition>
    </mc:Choice>
    <mc:Fallback xmlns="">
      <p:transition spd="slow" advClick="0" advTm="5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400"/>
                                        <p:tgtEl>
                                          <p:spTgt spid="3"/>
                                        </p:tgtEl>
                                      </p:cBhvr>
                                    </p:animEffect>
                                  </p:childTnLst>
                                </p:cTn>
                              </p:par>
                              <p:par>
                                <p:cTn id="8" presetID="6" presetClass="emph" presetSubtype="0" autoRev="1" fill="hold" nodeType="withEffect">
                                  <p:stCondLst>
                                    <p:cond delay="200"/>
                                  </p:stCondLst>
                                  <p:childTnLst>
                                    <p:animScale>
                                      <p:cBhvr>
                                        <p:cTn id="9" dur="200" fill="hold"/>
                                        <p:tgtEl>
                                          <p:spTgt spid="3"/>
                                        </p:tgtEl>
                                      </p:cBhvr>
                                      <p:by x="800000" y="800000"/>
                                    </p:animScale>
                                  </p:childTnLst>
                                </p:cTn>
                              </p:par>
                              <p:par>
                                <p:cTn id="10" presetID="10" presetClass="exit" presetSubtype="0" fill="hold" nodeType="withEffect">
                                  <p:stCondLst>
                                    <p:cond delay="400"/>
                                  </p:stCondLst>
                                  <p:childTnLst>
                                    <p:animEffect transition="out" filter="fade">
                                      <p:cBhvr>
                                        <p:cTn id="11" dur="500"/>
                                        <p:tgtEl>
                                          <p:spTgt spid="3"/>
                                        </p:tgtEl>
                                      </p:cBhvr>
                                    </p:animEffect>
                                    <p:set>
                                      <p:cBhvr>
                                        <p:cTn id="12" dur="1" fill="hold">
                                          <p:stCondLst>
                                            <p:cond delay="499"/>
                                          </p:stCondLst>
                                        </p:cTn>
                                        <p:tgtEl>
                                          <p:spTgt spid="3"/>
                                        </p:tgtEl>
                                        <p:attrNameLst>
                                          <p:attrName>style.visibility</p:attrName>
                                        </p:attrNameLst>
                                      </p:cBhvr>
                                      <p:to>
                                        <p:strVal val="hidden"/>
                                      </p:to>
                                    </p:se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500"/>
                                        <p:tgtEl>
                                          <p:spTgt spid="2"/>
                                        </p:tgtEl>
                                      </p:cBhvr>
                                    </p:animEffect>
                                  </p:childTnLst>
                                </p:cTn>
                              </p:par>
                            </p:childTnLst>
                          </p:cTn>
                        </p:par>
                        <p:par>
                          <p:cTn id="17" fill="hold">
                            <p:stCondLst>
                              <p:cond delay="1000"/>
                            </p:stCondLst>
                            <p:childTnLst>
                              <p:par>
                                <p:cTn id="18" presetID="16" presetClass="entr" presetSubtype="21" fill="hold" grpId="0" nodeType="after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barn(inVertical)">
                                      <p:cBhvr>
                                        <p:cTn id="20" dur="500"/>
                                        <p:tgtEl>
                                          <p:spTgt spid="4"/>
                                        </p:tgtEl>
                                      </p:cBhvr>
                                    </p:animEffect>
                                  </p:childTnLst>
                                </p:cTn>
                              </p:par>
                            </p:childTnLst>
                          </p:cTn>
                        </p:par>
                        <p:par>
                          <p:cTn id="21" fill="hold">
                            <p:stCondLst>
                              <p:cond delay="1500"/>
                            </p:stCondLst>
                            <p:childTnLst>
                              <p:par>
                                <p:cTn id="22" presetID="16" presetClass="entr" presetSubtype="21" fill="hold" grpId="0" nodeType="after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barn(inVertical)">
                                      <p:cBhvr>
                                        <p:cTn id="24" dur="500"/>
                                        <p:tgtEl>
                                          <p:spTgt spid="5"/>
                                        </p:tgtEl>
                                      </p:cBhvr>
                                    </p:animEffect>
                                  </p:childTnLst>
                                </p:cTn>
                              </p:par>
                            </p:childTnLst>
                          </p:cTn>
                        </p:par>
                        <p:par>
                          <p:cTn id="25" fill="hold">
                            <p:stCondLst>
                              <p:cond delay="2000"/>
                            </p:stCondLst>
                            <p:childTnLst>
                              <p:par>
                                <p:cTn id="26" presetID="16" presetClass="entr" presetSubtype="21" fill="hold" grpId="0" nodeType="after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barn(inVertical)">
                                      <p:cBhvr>
                                        <p:cTn id="2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P spid="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 name="Picture 2" descr="D:\360data\重要数据\桌面\未标题2243-1.png"/>
          <p:cNvPicPr>
            <a:picLocks noChangeAspect="1" noChangeArrowheads="1"/>
          </p:cNvPicPr>
          <p:nvPr/>
        </p:nvPicPr>
        <p:blipFill>
          <a:blip r:embed="rId3"/>
          <a:srcRect/>
          <a:stretch>
            <a:fillRect/>
          </a:stretch>
        </p:blipFill>
        <p:spPr bwMode="auto">
          <a:xfrm>
            <a:off x="943793" y="849145"/>
            <a:ext cx="10304414" cy="5267325"/>
          </a:xfrm>
          <a:prstGeom prst="rect">
            <a:avLst/>
          </a:prstGeom>
          <a:noFill/>
          <a:extLst>
            <a:ext uri="{909E8E84-426E-40DD-AFC4-6F175D3DCCD1}">
              <a14:hiddenFill xmlns:a14="http://schemas.microsoft.com/office/drawing/2010/main">
                <a:solidFill>
                  <a:srgbClr val="FFFFFF"/>
                </a:solidFill>
              </a14:hiddenFill>
            </a:ext>
          </a:extLst>
        </p:spPr>
      </p:pic>
      <p:pic>
        <p:nvPicPr>
          <p:cNvPr id="107" name="Picture 2" descr="D:\desktop\灯笼3.png"/>
          <p:cNvPicPr>
            <a:picLocks noChangeAspect="1" noChangeArrowheads="1"/>
          </p:cNvPicPr>
          <p:nvPr/>
        </p:nvPicPr>
        <p:blipFill>
          <a:blip r:embed="rId4"/>
          <a:srcRect/>
          <a:stretch>
            <a:fillRect/>
          </a:stretch>
        </p:blipFill>
        <p:spPr bwMode="auto">
          <a:xfrm>
            <a:off x="8421362" y="-810829"/>
            <a:ext cx="2666317" cy="3039617"/>
          </a:xfrm>
          <a:prstGeom prst="rect">
            <a:avLst/>
          </a:prstGeom>
          <a:noFill/>
          <a:effectLst>
            <a:outerShdw blurRad="939800" algn="tl" rotWithShape="0">
              <a:srgbClr val="FF0000">
                <a:alpha val="80000"/>
              </a:srgbClr>
            </a:outerShdw>
          </a:effectLst>
          <a:extLst>
            <a:ext uri="{909E8E84-426E-40DD-AFC4-6F175D3DCCD1}">
              <a14:hiddenFill xmlns:a14="http://schemas.microsoft.com/office/drawing/2010/main">
                <a:solidFill>
                  <a:srgbClr val="FFFFFF"/>
                </a:solidFill>
              </a14:hiddenFill>
            </a:ext>
          </a:extLst>
        </p:spPr>
      </p:pic>
      <p:pic>
        <p:nvPicPr>
          <p:cNvPr id="108" name="Picture 2" descr="D:\desktop\灯笼3.png"/>
          <p:cNvPicPr>
            <a:picLocks noChangeAspect="1" noChangeArrowheads="1"/>
          </p:cNvPicPr>
          <p:nvPr/>
        </p:nvPicPr>
        <p:blipFill>
          <a:blip r:embed="rId4"/>
          <a:srcRect/>
          <a:stretch>
            <a:fillRect/>
          </a:stretch>
        </p:blipFill>
        <p:spPr bwMode="auto">
          <a:xfrm>
            <a:off x="1080753" y="-810829"/>
            <a:ext cx="2666317" cy="3039617"/>
          </a:xfrm>
          <a:prstGeom prst="rect">
            <a:avLst/>
          </a:prstGeom>
          <a:noFill/>
          <a:effectLst>
            <a:outerShdw blurRad="939800" algn="tl" rotWithShape="0">
              <a:srgbClr val="FF0000">
                <a:alpha val="80000"/>
              </a:srgbClr>
            </a:outerShdw>
          </a:effectLst>
          <a:extLst>
            <a:ext uri="{909E8E84-426E-40DD-AFC4-6F175D3DCCD1}">
              <a14:hiddenFill xmlns:a14="http://schemas.microsoft.com/office/drawing/2010/main">
                <a:solidFill>
                  <a:srgbClr val="FFFFFF"/>
                </a:solidFill>
              </a14:hiddenFill>
            </a:ext>
          </a:extLst>
        </p:spPr>
      </p:pic>
      <p:sp>
        <p:nvSpPr>
          <p:cNvPr id="65" name="椭圆 64"/>
          <p:cNvSpPr/>
          <p:nvPr/>
        </p:nvSpPr>
        <p:spPr>
          <a:xfrm rot="2270211">
            <a:off x="5728910" y="-654883"/>
            <a:ext cx="196849" cy="201612"/>
          </a:xfrm>
          <a:prstGeom prst="ellipse">
            <a:avLst/>
          </a:prstGeom>
          <a:gradFill>
            <a:gsLst>
              <a:gs pos="0">
                <a:srgbClr val="FFFF00"/>
              </a:gs>
              <a:gs pos="100000">
                <a:schemeClr val="tx2">
                  <a:lumMod val="60000"/>
                  <a:lumOff val="40000"/>
                  <a:alpha val="0"/>
                </a:schemeClr>
              </a:gs>
            </a:gsLst>
            <a:path path="shape">
              <a:fillToRect l="50000" t="50000" r="50000" b="50000"/>
            </a:path>
          </a:gradFill>
          <a:ln>
            <a:noFill/>
          </a:ln>
          <a:effectLst>
            <a:outerShdw blurRad="165100" algn="ctr" rotWithShape="0">
              <a:srgbClr val="FFC000"/>
            </a:outerShdw>
          </a:effectLst>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anchor="ctr"/>
          <a:lstStyle/>
          <a:p>
            <a:pPr algn="ctr" defTabSz="914400">
              <a:defRPr/>
            </a:pPr>
            <a:endParaRPr lang="zh-CN" altLang="en-US" sz="1865">
              <a:solidFill>
                <a:srgbClr val="D7E4BE"/>
              </a:solidFill>
              <a:latin typeface="Verdana" panose="020B0604030504040204"/>
            </a:endParaRPr>
          </a:p>
        </p:txBody>
      </p:sp>
      <p:sp>
        <p:nvSpPr>
          <p:cNvPr id="66" name="椭圆 65"/>
          <p:cNvSpPr/>
          <p:nvPr/>
        </p:nvSpPr>
        <p:spPr>
          <a:xfrm rot="4680544">
            <a:off x="6162509" y="-1279661"/>
            <a:ext cx="187325" cy="190499"/>
          </a:xfrm>
          <a:prstGeom prst="ellipse">
            <a:avLst/>
          </a:prstGeom>
          <a:gradFill>
            <a:gsLst>
              <a:gs pos="0">
                <a:srgbClr val="FFFF00"/>
              </a:gs>
              <a:gs pos="100000">
                <a:schemeClr val="tx2">
                  <a:lumMod val="60000"/>
                  <a:lumOff val="40000"/>
                  <a:alpha val="0"/>
                </a:schemeClr>
              </a:gs>
            </a:gsLst>
            <a:path path="shape">
              <a:fillToRect l="50000" t="50000" r="50000" b="50000"/>
            </a:path>
          </a:gradFill>
          <a:ln>
            <a:noFill/>
          </a:ln>
          <a:effectLst>
            <a:outerShdw blurRad="165100" algn="ctr" rotWithShape="0">
              <a:srgbClr val="FFC000"/>
            </a:outerShdw>
          </a:effectLst>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anchor="ctr"/>
          <a:lstStyle/>
          <a:p>
            <a:pPr algn="ctr" defTabSz="914400">
              <a:defRPr/>
            </a:pPr>
            <a:endParaRPr lang="zh-CN" altLang="en-US" sz="1865">
              <a:solidFill>
                <a:srgbClr val="D7E4BE"/>
              </a:solidFill>
              <a:latin typeface="Verdana" panose="020B0604030504040204"/>
            </a:endParaRPr>
          </a:p>
        </p:txBody>
      </p:sp>
      <p:sp>
        <p:nvSpPr>
          <p:cNvPr id="67" name="椭圆 66"/>
          <p:cNvSpPr/>
          <p:nvPr/>
        </p:nvSpPr>
        <p:spPr>
          <a:xfrm rot="2084213" flipH="1">
            <a:off x="5488036" y="-1136421"/>
            <a:ext cx="106362" cy="107949"/>
          </a:xfrm>
          <a:prstGeom prst="ellipse">
            <a:avLst/>
          </a:prstGeom>
          <a:gradFill>
            <a:gsLst>
              <a:gs pos="0">
                <a:srgbClr val="FFFF00"/>
              </a:gs>
              <a:gs pos="100000">
                <a:schemeClr val="tx2">
                  <a:lumMod val="60000"/>
                  <a:lumOff val="40000"/>
                  <a:alpha val="0"/>
                </a:schemeClr>
              </a:gs>
            </a:gsLst>
            <a:path path="shape">
              <a:fillToRect l="50000" t="50000" r="50000" b="50000"/>
            </a:path>
          </a:gradFill>
          <a:ln>
            <a:noFill/>
          </a:ln>
          <a:effectLst>
            <a:outerShdw blurRad="165100" algn="ctr" rotWithShape="0">
              <a:srgbClr val="FFC000"/>
            </a:outerShdw>
          </a:effectLst>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anchor="ctr"/>
          <a:lstStyle/>
          <a:p>
            <a:pPr algn="ctr" defTabSz="914400">
              <a:defRPr/>
            </a:pPr>
            <a:endParaRPr lang="zh-CN" altLang="en-US" sz="1865">
              <a:solidFill>
                <a:srgbClr val="D7E4BE"/>
              </a:solidFill>
              <a:latin typeface="Verdana" panose="020B0604030504040204"/>
            </a:endParaRPr>
          </a:p>
        </p:txBody>
      </p:sp>
      <p:sp>
        <p:nvSpPr>
          <p:cNvPr id="68" name="椭圆 67"/>
          <p:cNvSpPr/>
          <p:nvPr/>
        </p:nvSpPr>
        <p:spPr>
          <a:xfrm rot="3120000">
            <a:off x="6224423" y="-1151074"/>
            <a:ext cx="131762" cy="134937"/>
          </a:xfrm>
          <a:prstGeom prst="ellipse">
            <a:avLst/>
          </a:prstGeom>
          <a:gradFill>
            <a:gsLst>
              <a:gs pos="0">
                <a:srgbClr val="FFFF00"/>
              </a:gs>
              <a:gs pos="100000">
                <a:schemeClr val="tx2">
                  <a:lumMod val="60000"/>
                  <a:lumOff val="40000"/>
                  <a:alpha val="0"/>
                </a:schemeClr>
              </a:gs>
            </a:gsLst>
            <a:path path="shape">
              <a:fillToRect l="50000" t="50000" r="50000" b="50000"/>
            </a:path>
          </a:gradFill>
          <a:ln>
            <a:noFill/>
          </a:ln>
          <a:effectLst>
            <a:outerShdw blurRad="165100" algn="ctr" rotWithShape="0">
              <a:srgbClr val="FFC000"/>
            </a:outerShdw>
          </a:effectLst>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anchor="ctr"/>
          <a:lstStyle/>
          <a:p>
            <a:pPr algn="ctr" defTabSz="914400">
              <a:defRPr/>
            </a:pPr>
            <a:endParaRPr lang="zh-CN" altLang="en-US" sz="1865">
              <a:solidFill>
                <a:srgbClr val="D7E4BE"/>
              </a:solidFill>
              <a:latin typeface="Verdana" panose="020B0604030504040204"/>
            </a:endParaRPr>
          </a:p>
        </p:txBody>
      </p:sp>
      <p:sp>
        <p:nvSpPr>
          <p:cNvPr id="69" name="椭圆 68"/>
          <p:cNvSpPr/>
          <p:nvPr/>
        </p:nvSpPr>
        <p:spPr>
          <a:xfrm rot="3006897">
            <a:off x="6663185" y="-496360"/>
            <a:ext cx="185737" cy="188911"/>
          </a:xfrm>
          <a:prstGeom prst="ellipse">
            <a:avLst/>
          </a:prstGeom>
          <a:gradFill>
            <a:gsLst>
              <a:gs pos="0">
                <a:srgbClr val="FFFF00"/>
              </a:gs>
              <a:gs pos="100000">
                <a:schemeClr val="tx2">
                  <a:lumMod val="60000"/>
                  <a:lumOff val="40000"/>
                  <a:alpha val="0"/>
                </a:schemeClr>
              </a:gs>
            </a:gsLst>
            <a:path path="shape">
              <a:fillToRect l="50000" t="50000" r="50000" b="50000"/>
            </a:path>
          </a:gradFill>
          <a:ln>
            <a:noFill/>
          </a:ln>
          <a:effectLst>
            <a:outerShdw blurRad="165100" algn="ctr" rotWithShape="0">
              <a:srgbClr val="FFC000"/>
            </a:outerShdw>
          </a:effectLst>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anchor="ctr"/>
          <a:lstStyle/>
          <a:p>
            <a:pPr algn="ctr" defTabSz="914400">
              <a:defRPr/>
            </a:pPr>
            <a:endParaRPr lang="zh-CN" altLang="en-US" sz="1865">
              <a:solidFill>
                <a:srgbClr val="D7E4BE"/>
              </a:solidFill>
              <a:latin typeface="Verdana" panose="020B0604030504040204"/>
            </a:endParaRPr>
          </a:p>
        </p:txBody>
      </p:sp>
      <p:sp>
        <p:nvSpPr>
          <p:cNvPr id="70" name="椭圆 69"/>
          <p:cNvSpPr/>
          <p:nvPr/>
        </p:nvSpPr>
        <p:spPr>
          <a:xfrm rot="2270211">
            <a:off x="5705098" y="-654883"/>
            <a:ext cx="196849" cy="201612"/>
          </a:xfrm>
          <a:prstGeom prst="ellipse">
            <a:avLst/>
          </a:prstGeom>
          <a:gradFill>
            <a:gsLst>
              <a:gs pos="0">
                <a:srgbClr val="FFFF00"/>
              </a:gs>
              <a:gs pos="100000">
                <a:schemeClr val="tx2">
                  <a:lumMod val="60000"/>
                  <a:lumOff val="40000"/>
                  <a:alpha val="0"/>
                </a:schemeClr>
              </a:gs>
            </a:gsLst>
            <a:path path="shape">
              <a:fillToRect l="50000" t="50000" r="50000" b="50000"/>
            </a:path>
          </a:gradFill>
          <a:ln>
            <a:noFill/>
          </a:ln>
          <a:effectLst>
            <a:outerShdw blurRad="165100" algn="ctr" rotWithShape="0">
              <a:srgbClr val="FFC000"/>
            </a:outerShdw>
          </a:effectLst>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anchor="ctr"/>
          <a:lstStyle/>
          <a:p>
            <a:pPr algn="ctr" defTabSz="914400">
              <a:defRPr/>
            </a:pPr>
            <a:endParaRPr lang="zh-CN" altLang="en-US" sz="1865">
              <a:solidFill>
                <a:srgbClr val="D7E4BE"/>
              </a:solidFill>
              <a:latin typeface="Verdana" panose="020B0604030504040204"/>
            </a:endParaRPr>
          </a:p>
        </p:txBody>
      </p:sp>
      <p:sp>
        <p:nvSpPr>
          <p:cNvPr id="71" name="椭圆 70"/>
          <p:cNvSpPr/>
          <p:nvPr/>
        </p:nvSpPr>
        <p:spPr>
          <a:xfrm rot="4680544">
            <a:off x="6138698" y="-1279661"/>
            <a:ext cx="187325" cy="190499"/>
          </a:xfrm>
          <a:prstGeom prst="ellipse">
            <a:avLst/>
          </a:prstGeom>
          <a:gradFill>
            <a:gsLst>
              <a:gs pos="0">
                <a:srgbClr val="FFFF00"/>
              </a:gs>
              <a:gs pos="100000">
                <a:schemeClr val="tx2">
                  <a:lumMod val="60000"/>
                  <a:lumOff val="40000"/>
                  <a:alpha val="0"/>
                </a:schemeClr>
              </a:gs>
            </a:gsLst>
            <a:path path="shape">
              <a:fillToRect l="50000" t="50000" r="50000" b="50000"/>
            </a:path>
          </a:gradFill>
          <a:ln>
            <a:noFill/>
          </a:ln>
          <a:effectLst>
            <a:outerShdw blurRad="165100" algn="ctr" rotWithShape="0">
              <a:srgbClr val="FFC000"/>
            </a:outerShdw>
          </a:effectLst>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anchor="ctr"/>
          <a:lstStyle/>
          <a:p>
            <a:pPr algn="ctr" defTabSz="914400">
              <a:defRPr/>
            </a:pPr>
            <a:endParaRPr lang="zh-CN" altLang="en-US" sz="1865">
              <a:solidFill>
                <a:srgbClr val="D7E4BE"/>
              </a:solidFill>
              <a:latin typeface="Verdana" panose="020B0604030504040204"/>
            </a:endParaRPr>
          </a:p>
        </p:txBody>
      </p:sp>
      <p:sp>
        <p:nvSpPr>
          <p:cNvPr id="72" name="椭圆 71"/>
          <p:cNvSpPr/>
          <p:nvPr/>
        </p:nvSpPr>
        <p:spPr>
          <a:xfrm rot="2084213" flipH="1">
            <a:off x="5464223" y="-1136421"/>
            <a:ext cx="106362" cy="107949"/>
          </a:xfrm>
          <a:prstGeom prst="ellipse">
            <a:avLst/>
          </a:prstGeom>
          <a:gradFill>
            <a:gsLst>
              <a:gs pos="0">
                <a:srgbClr val="FFFF00"/>
              </a:gs>
              <a:gs pos="100000">
                <a:schemeClr val="tx2">
                  <a:lumMod val="60000"/>
                  <a:lumOff val="40000"/>
                  <a:alpha val="0"/>
                </a:schemeClr>
              </a:gs>
            </a:gsLst>
            <a:path path="shape">
              <a:fillToRect l="50000" t="50000" r="50000" b="50000"/>
            </a:path>
          </a:gradFill>
          <a:ln>
            <a:noFill/>
          </a:ln>
          <a:effectLst>
            <a:outerShdw blurRad="165100" algn="ctr" rotWithShape="0">
              <a:srgbClr val="FFC000"/>
            </a:outerShdw>
          </a:effectLst>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anchor="ctr"/>
          <a:lstStyle/>
          <a:p>
            <a:pPr algn="ctr" defTabSz="914400">
              <a:defRPr/>
            </a:pPr>
            <a:endParaRPr lang="zh-CN" altLang="en-US" sz="1865">
              <a:solidFill>
                <a:srgbClr val="D7E4BE"/>
              </a:solidFill>
              <a:latin typeface="Verdana" panose="020B0604030504040204"/>
            </a:endParaRPr>
          </a:p>
        </p:txBody>
      </p:sp>
      <p:sp>
        <p:nvSpPr>
          <p:cNvPr id="73" name="椭圆 72"/>
          <p:cNvSpPr/>
          <p:nvPr/>
        </p:nvSpPr>
        <p:spPr>
          <a:xfrm rot="3120000">
            <a:off x="6199023" y="-1151074"/>
            <a:ext cx="131762" cy="134937"/>
          </a:xfrm>
          <a:prstGeom prst="ellipse">
            <a:avLst/>
          </a:prstGeom>
          <a:gradFill>
            <a:gsLst>
              <a:gs pos="0">
                <a:srgbClr val="FFFF00"/>
              </a:gs>
              <a:gs pos="100000">
                <a:schemeClr val="tx2">
                  <a:lumMod val="60000"/>
                  <a:lumOff val="40000"/>
                  <a:alpha val="0"/>
                </a:schemeClr>
              </a:gs>
            </a:gsLst>
            <a:path path="shape">
              <a:fillToRect l="50000" t="50000" r="50000" b="50000"/>
            </a:path>
          </a:gradFill>
          <a:ln>
            <a:noFill/>
          </a:ln>
          <a:effectLst>
            <a:outerShdw blurRad="165100" algn="ctr" rotWithShape="0">
              <a:srgbClr val="FFC000"/>
            </a:outerShdw>
          </a:effectLst>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anchor="ctr"/>
          <a:lstStyle/>
          <a:p>
            <a:pPr algn="ctr" defTabSz="914400">
              <a:defRPr/>
            </a:pPr>
            <a:endParaRPr lang="zh-CN" altLang="en-US" sz="1865">
              <a:solidFill>
                <a:srgbClr val="D7E4BE"/>
              </a:solidFill>
              <a:latin typeface="Verdana" panose="020B0604030504040204"/>
            </a:endParaRPr>
          </a:p>
        </p:txBody>
      </p:sp>
      <p:sp>
        <p:nvSpPr>
          <p:cNvPr id="74" name="椭圆 73"/>
          <p:cNvSpPr/>
          <p:nvPr/>
        </p:nvSpPr>
        <p:spPr>
          <a:xfrm rot="2270211">
            <a:off x="4057816" y="-662939"/>
            <a:ext cx="196849" cy="201612"/>
          </a:xfrm>
          <a:prstGeom prst="ellipse">
            <a:avLst/>
          </a:prstGeom>
          <a:gradFill>
            <a:gsLst>
              <a:gs pos="0">
                <a:srgbClr val="FFFF00"/>
              </a:gs>
              <a:gs pos="100000">
                <a:schemeClr val="tx2">
                  <a:lumMod val="60000"/>
                  <a:lumOff val="40000"/>
                  <a:alpha val="0"/>
                </a:schemeClr>
              </a:gs>
            </a:gsLst>
            <a:path path="shape">
              <a:fillToRect l="50000" t="50000" r="50000" b="50000"/>
            </a:path>
          </a:gradFill>
          <a:ln>
            <a:noFill/>
          </a:ln>
          <a:effectLst>
            <a:outerShdw blurRad="165100" algn="ctr" rotWithShape="0">
              <a:srgbClr val="FFC000"/>
            </a:outerShdw>
          </a:effectLst>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anchor="ctr"/>
          <a:lstStyle/>
          <a:p>
            <a:pPr algn="ctr" defTabSz="914400">
              <a:defRPr/>
            </a:pPr>
            <a:endParaRPr lang="zh-CN" altLang="en-US" sz="1865">
              <a:solidFill>
                <a:srgbClr val="D7E4BE"/>
              </a:solidFill>
              <a:latin typeface="Verdana" panose="020B0604030504040204"/>
            </a:endParaRPr>
          </a:p>
        </p:txBody>
      </p:sp>
      <p:sp>
        <p:nvSpPr>
          <p:cNvPr id="75" name="椭圆 74"/>
          <p:cNvSpPr/>
          <p:nvPr/>
        </p:nvSpPr>
        <p:spPr>
          <a:xfrm rot="3120000">
            <a:off x="4496239" y="-1612240"/>
            <a:ext cx="131762" cy="134937"/>
          </a:xfrm>
          <a:prstGeom prst="ellipse">
            <a:avLst/>
          </a:prstGeom>
          <a:gradFill>
            <a:gsLst>
              <a:gs pos="0">
                <a:srgbClr val="FFFF00"/>
              </a:gs>
              <a:gs pos="100000">
                <a:schemeClr val="tx2">
                  <a:lumMod val="60000"/>
                  <a:lumOff val="40000"/>
                  <a:alpha val="0"/>
                </a:schemeClr>
              </a:gs>
            </a:gsLst>
            <a:path path="shape">
              <a:fillToRect l="50000" t="50000" r="50000" b="50000"/>
            </a:path>
          </a:gradFill>
          <a:ln>
            <a:noFill/>
          </a:ln>
          <a:effectLst>
            <a:outerShdw blurRad="165100" algn="ctr" rotWithShape="0">
              <a:srgbClr val="FFC000"/>
            </a:outerShdw>
          </a:effectLst>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anchor="ctr"/>
          <a:lstStyle/>
          <a:p>
            <a:pPr algn="ctr" defTabSz="914400">
              <a:defRPr/>
            </a:pPr>
            <a:endParaRPr lang="zh-CN" altLang="en-US" sz="1865">
              <a:solidFill>
                <a:srgbClr val="D7E4BE"/>
              </a:solidFill>
              <a:latin typeface="Verdana" panose="020B0604030504040204"/>
            </a:endParaRPr>
          </a:p>
        </p:txBody>
      </p:sp>
      <p:sp>
        <p:nvSpPr>
          <p:cNvPr id="76" name="椭圆 75"/>
          <p:cNvSpPr/>
          <p:nvPr/>
        </p:nvSpPr>
        <p:spPr>
          <a:xfrm rot="3006897">
            <a:off x="4862994" y="-1000415"/>
            <a:ext cx="185737" cy="188911"/>
          </a:xfrm>
          <a:prstGeom prst="ellipse">
            <a:avLst/>
          </a:prstGeom>
          <a:gradFill>
            <a:gsLst>
              <a:gs pos="0">
                <a:srgbClr val="FFFF00"/>
              </a:gs>
              <a:gs pos="100000">
                <a:schemeClr val="tx2">
                  <a:lumMod val="60000"/>
                  <a:lumOff val="40000"/>
                  <a:alpha val="0"/>
                </a:schemeClr>
              </a:gs>
            </a:gsLst>
            <a:path path="shape">
              <a:fillToRect l="50000" t="50000" r="50000" b="50000"/>
            </a:path>
          </a:gradFill>
          <a:ln>
            <a:noFill/>
          </a:ln>
          <a:effectLst>
            <a:outerShdw blurRad="165100" algn="ctr" rotWithShape="0">
              <a:srgbClr val="FFC000"/>
            </a:outerShdw>
          </a:effectLst>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anchor="ctr"/>
          <a:lstStyle/>
          <a:p>
            <a:pPr algn="ctr" defTabSz="914400">
              <a:defRPr/>
            </a:pPr>
            <a:endParaRPr lang="zh-CN" altLang="en-US" sz="1865">
              <a:solidFill>
                <a:srgbClr val="D7E4BE"/>
              </a:solidFill>
              <a:latin typeface="Verdana" panose="020B0604030504040204"/>
            </a:endParaRPr>
          </a:p>
        </p:txBody>
      </p:sp>
      <p:sp>
        <p:nvSpPr>
          <p:cNvPr id="77" name="椭圆 76"/>
          <p:cNvSpPr/>
          <p:nvPr/>
        </p:nvSpPr>
        <p:spPr>
          <a:xfrm rot="1199333">
            <a:off x="3457517" y="-1125870"/>
            <a:ext cx="179387" cy="182564"/>
          </a:xfrm>
          <a:prstGeom prst="ellipse">
            <a:avLst/>
          </a:prstGeom>
          <a:gradFill>
            <a:gsLst>
              <a:gs pos="0">
                <a:srgbClr val="FFFF00"/>
              </a:gs>
              <a:gs pos="100000">
                <a:schemeClr val="tx2">
                  <a:lumMod val="60000"/>
                  <a:lumOff val="40000"/>
                  <a:alpha val="0"/>
                </a:schemeClr>
              </a:gs>
            </a:gsLst>
            <a:path path="shape">
              <a:fillToRect l="50000" t="50000" r="50000" b="50000"/>
            </a:path>
          </a:gradFill>
          <a:ln>
            <a:noFill/>
          </a:ln>
          <a:effectLst>
            <a:outerShdw blurRad="165100" algn="ctr" rotWithShape="0">
              <a:srgbClr val="FFC000"/>
            </a:outerShdw>
          </a:effectLst>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anchor="ctr"/>
          <a:lstStyle/>
          <a:p>
            <a:pPr algn="ctr" defTabSz="914400">
              <a:defRPr/>
            </a:pPr>
            <a:endParaRPr lang="zh-CN" altLang="en-US" sz="1865">
              <a:solidFill>
                <a:srgbClr val="D7E4BE"/>
              </a:solidFill>
              <a:latin typeface="Verdana" panose="020B0604030504040204"/>
            </a:endParaRPr>
          </a:p>
        </p:txBody>
      </p:sp>
      <p:sp>
        <p:nvSpPr>
          <p:cNvPr id="78" name="椭圆 77"/>
          <p:cNvSpPr/>
          <p:nvPr/>
        </p:nvSpPr>
        <p:spPr>
          <a:xfrm rot="2270211">
            <a:off x="4034003" y="-662939"/>
            <a:ext cx="196849" cy="201612"/>
          </a:xfrm>
          <a:prstGeom prst="ellipse">
            <a:avLst/>
          </a:prstGeom>
          <a:gradFill>
            <a:gsLst>
              <a:gs pos="0">
                <a:srgbClr val="FFFF00"/>
              </a:gs>
              <a:gs pos="100000">
                <a:schemeClr val="tx2">
                  <a:lumMod val="60000"/>
                  <a:lumOff val="40000"/>
                  <a:alpha val="0"/>
                </a:schemeClr>
              </a:gs>
            </a:gsLst>
            <a:path path="shape">
              <a:fillToRect l="50000" t="50000" r="50000" b="50000"/>
            </a:path>
          </a:gradFill>
          <a:ln>
            <a:noFill/>
          </a:ln>
          <a:effectLst>
            <a:outerShdw blurRad="165100" algn="ctr" rotWithShape="0">
              <a:srgbClr val="FFC000"/>
            </a:outerShdw>
          </a:effectLst>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anchor="ctr"/>
          <a:lstStyle/>
          <a:p>
            <a:pPr algn="ctr" defTabSz="914400">
              <a:defRPr/>
            </a:pPr>
            <a:endParaRPr lang="zh-CN" altLang="en-US" sz="1865">
              <a:solidFill>
                <a:srgbClr val="D7E4BE"/>
              </a:solidFill>
              <a:latin typeface="Verdana" panose="020B0604030504040204"/>
            </a:endParaRPr>
          </a:p>
        </p:txBody>
      </p:sp>
      <p:sp>
        <p:nvSpPr>
          <p:cNvPr id="79" name="椭圆 78"/>
          <p:cNvSpPr/>
          <p:nvPr/>
        </p:nvSpPr>
        <p:spPr>
          <a:xfrm rot="3120000">
            <a:off x="4470839" y="-1612240"/>
            <a:ext cx="131762" cy="134937"/>
          </a:xfrm>
          <a:prstGeom prst="ellipse">
            <a:avLst/>
          </a:prstGeom>
          <a:gradFill>
            <a:gsLst>
              <a:gs pos="0">
                <a:srgbClr val="FFFF00"/>
              </a:gs>
              <a:gs pos="100000">
                <a:schemeClr val="tx2">
                  <a:lumMod val="60000"/>
                  <a:lumOff val="40000"/>
                  <a:alpha val="0"/>
                </a:schemeClr>
              </a:gs>
            </a:gsLst>
            <a:path path="shape">
              <a:fillToRect l="50000" t="50000" r="50000" b="50000"/>
            </a:path>
          </a:gradFill>
          <a:ln>
            <a:noFill/>
          </a:ln>
          <a:effectLst>
            <a:outerShdw blurRad="165100" algn="ctr" rotWithShape="0">
              <a:srgbClr val="FFC000"/>
            </a:outerShdw>
          </a:effectLst>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anchor="ctr"/>
          <a:lstStyle/>
          <a:p>
            <a:pPr algn="ctr" defTabSz="914400">
              <a:defRPr/>
            </a:pPr>
            <a:endParaRPr lang="zh-CN" altLang="en-US" sz="1865">
              <a:solidFill>
                <a:srgbClr val="D7E4BE"/>
              </a:solidFill>
              <a:latin typeface="Verdana" panose="020B0604030504040204"/>
            </a:endParaRPr>
          </a:p>
        </p:txBody>
      </p:sp>
      <p:sp>
        <p:nvSpPr>
          <p:cNvPr id="80" name="椭圆 79"/>
          <p:cNvSpPr/>
          <p:nvPr/>
        </p:nvSpPr>
        <p:spPr>
          <a:xfrm rot="3006897">
            <a:off x="4839181" y="-1000417"/>
            <a:ext cx="185737" cy="188912"/>
          </a:xfrm>
          <a:prstGeom prst="ellipse">
            <a:avLst/>
          </a:prstGeom>
          <a:gradFill>
            <a:gsLst>
              <a:gs pos="0">
                <a:srgbClr val="FFFF00"/>
              </a:gs>
              <a:gs pos="100000">
                <a:schemeClr val="tx2">
                  <a:lumMod val="60000"/>
                  <a:lumOff val="40000"/>
                  <a:alpha val="0"/>
                </a:schemeClr>
              </a:gs>
            </a:gsLst>
            <a:path path="shape">
              <a:fillToRect l="50000" t="50000" r="50000" b="50000"/>
            </a:path>
          </a:gradFill>
          <a:ln>
            <a:noFill/>
          </a:ln>
          <a:effectLst>
            <a:outerShdw blurRad="165100" algn="ctr" rotWithShape="0">
              <a:srgbClr val="FFC000"/>
            </a:outerShdw>
          </a:effectLst>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anchor="ctr"/>
          <a:lstStyle/>
          <a:p>
            <a:pPr algn="ctr" defTabSz="914400">
              <a:defRPr/>
            </a:pPr>
            <a:endParaRPr lang="zh-CN" altLang="en-US" sz="1865">
              <a:solidFill>
                <a:srgbClr val="D7E4BE"/>
              </a:solidFill>
              <a:latin typeface="Verdana" panose="020B0604030504040204"/>
            </a:endParaRPr>
          </a:p>
        </p:txBody>
      </p:sp>
      <p:sp>
        <p:nvSpPr>
          <p:cNvPr id="81" name="椭圆 80"/>
          <p:cNvSpPr/>
          <p:nvPr/>
        </p:nvSpPr>
        <p:spPr>
          <a:xfrm rot="2270211">
            <a:off x="2113609" y="-556741"/>
            <a:ext cx="196849" cy="201612"/>
          </a:xfrm>
          <a:prstGeom prst="ellipse">
            <a:avLst/>
          </a:prstGeom>
          <a:gradFill>
            <a:gsLst>
              <a:gs pos="0">
                <a:srgbClr val="FFFF00"/>
              </a:gs>
              <a:gs pos="100000">
                <a:schemeClr val="tx2">
                  <a:lumMod val="60000"/>
                  <a:lumOff val="40000"/>
                  <a:alpha val="0"/>
                </a:schemeClr>
              </a:gs>
            </a:gsLst>
            <a:path path="shape">
              <a:fillToRect l="50000" t="50000" r="50000" b="50000"/>
            </a:path>
          </a:gradFill>
          <a:ln>
            <a:noFill/>
          </a:ln>
          <a:effectLst>
            <a:outerShdw blurRad="165100" algn="ctr" rotWithShape="0">
              <a:srgbClr val="FFC000"/>
            </a:outerShdw>
          </a:effectLst>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anchor="ctr"/>
          <a:lstStyle/>
          <a:p>
            <a:pPr algn="ctr" defTabSz="914400">
              <a:defRPr/>
            </a:pPr>
            <a:endParaRPr lang="zh-CN" altLang="en-US" sz="1865">
              <a:solidFill>
                <a:srgbClr val="D7E4BE"/>
              </a:solidFill>
              <a:latin typeface="Verdana" panose="020B0604030504040204"/>
            </a:endParaRPr>
          </a:p>
        </p:txBody>
      </p:sp>
      <p:sp>
        <p:nvSpPr>
          <p:cNvPr id="82" name="椭圆 81"/>
          <p:cNvSpPr/>
          <p:nvPr/>
        </p:nvSpPr>
        <p:spPr>
          <a:xfrm rot="4680544">
            <a:off x="2296623" y="-991630"/>
            <a:ext cx="187325" cy="190499"/>
          </a:xfrm>
          <a:prstGeom prst="ellipse">
            <a:avLst/>
          </a:prstGeom>
          <a:gradFill>
            <a:gsLst>
              <a:gs pos="0">
                <a:srgbClr val="FFD85D"/>
              </a:gs>
              <a:gs pos="100000">
                <a:schemeClr val="tx2">
                  <a:lumMod val="60000"/>
                  <a:lumOff val="40000"/>
                  <a:alpha val="0"/>
                </a:schemeClr>
              </a:gs>
            </a:gsLst>
            <a:path path="shape">
              <a:fillToRect l="50000" t="50000" r="50000" b="50000"/>
            </a:path>
          </a:gradFill>
          <a:ln>
            <a:noFill/>
          </a:ln>
          <a:effectLst>
            <a:outerShdw blurRad="165100" algn="ctr" rotWithShape="0">
              <a:srgbClr val="FFC000"/>
            </a:outerShdw>
          </a:effectLst>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anchor="ctr"/>
          <a:lstStyle/>
          <a:p>
            <a:pPr algn="ctr" defTabSz="914400">
              <a:defRPr/>
            </a:pPr>
            <a:endParaRPr lang="zh-CN" altLang="en-US" sz="1865">
              <a:solidFill>
                <a:srgbClr val="D7E4BE"/>
              </a:solidFill>
              <a:latin typeface="Verdana" panose="020B0604030504040204"/>
            </a:endParaRPr>
          </a:p>
        </p:txBody>
      </p:sp>
      <p:sp>
        <p:nvSpPr>
          <p:cNvPr id="83" name="椭圆 82"/>
          <p:cNvSpPr/>
          <p:nvPr/>
        </p:nvSpPr>
        <p:spPr>
          <a:xfrm rot="2084213" flipH="1">
            <a:off x="1583839" y="-1191740"/>
            <a:ext cx="106362" cy="107949"/>
          </a:xfrm>
          <a:prstGeom prst="ellipse">
            <a:avLst/>
          </a:prstGeom>
          <a:gradFill>
            <a:gsLst>
              <a:gs pos="0">
                <a:srgbClr val="FFD85D"/>
              </a:gs>
              <a:gs pos="100000">
                <a:schemeClr val="tx2">
                  <a:lumMod val="60000"/>
                  <a:lumOff val="40000"/>
                  <a:alpha val="0"/>
                </a:schemeClr>
              </a:gs>
            </a:gsLst>
            <a:path path="shape">
              <a:fillToRect l="50000" t="50000" r="50000" b="50000"/>
            </a:path>
          </a:gradFill>
          <a:ln>
            <a:noFill/>
          </a:ln>
          <a:effectLst>
            <a:outerShdw blurRad="165100" algn="ctr" rotWithShape="0">
              <a:srgbClr val="FFC000"/>
            </a:outerShdw>
          </a:effectLst>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anchor="ctr"/>
          <a:lstStyle/>
          <a:p>
            <a:pPr algn="ctr" defTabSz="914400">
              <a:defRPr/>
            </a:pPr>
            <a:endParaRPr lang="zh-CN" altLang="en-US" sz="1865">
              <a:solidFill>
                <a:srgbClr val="D7E4BE"/>
              </a:solidFill>
              <a:latin typeface="Verdana" panose="020B0604030504040204"/>
            </a:endParaRPr>
          </a:p>
        </p:txBody>
      </p:sp>
      <p:sp>
        <p:nvSpPr>
          <p:cNvPr id="84" name="椭圆 83"/>
          <p:cNvSpPr/>
          <p:nvPr/>
        </p:nvSpPr>
        <p:spPr>
          <a:xfrm rot="3120000">
            <a:off x="2358535" y="-863043"/>
            <a:ext cx="131762" cy="134937"/>
          </a:xfrm>
          <a:prstGeom prst="ellipse">
            <a:avLst/>
          </a:prstGeom>
          <a:gradFill>
            <a:gsLst>
              <a:gs pos="0">
                <a:srgbClr val="FFFF00"/>
              </a:gs>
              <a:gs pos="100000">
                <a:schemeClr val="tx2">
                  <a:lumMod val="60000"/>
                  <a:lumOff val="40000"/>
                  <a:alpha val="0"/>
                </a:schemeClr>
              </a:gs>
            </a:gsLst>
            <a:path path="shape">
              <a:fillToRect l="50000" t="50000" r="50000" b="50000"/>
            </a:path>
          </a:gradFill>
          <a:ln>
            <a:noFill/>
          </a:ln>
          <a:effectLst>
            <a:outerShdw blurRad="165100" algn="ctr" rotWithShape="0">
              <a:srgbClr val="FFC000"/>
            </a:outerShdw>
          </a:effectLst>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anchor="ctr"/>
          <a:lstStyle/>
          <a:p>
            <a:pPr algn="ctr" defTabSz="914400">
              <a:defRPr/>
            </a:pPr>
            <a:endParaRPr lang="zh-CN" altLang="en-US" sz="1865">
              <a:solidFill>
                <a:srgbClr val="D7E4BE"/>
              </a:solidFill>
              <a:latin typeface="Verdana" panose="020B0604030504040204"/>
            </a:endParaRPr>
          </a:p>
        </p:txBody>
      </p:sp>
      <p:sp>
        <p:nvSpPr>
          <p:cNvPr id="85" name="椭圆 84"/>
          <p:cNvSpPr/>
          <p:nvPr/>
        </p:nvSpPr>
        <p:spPr>
          <a:xfrm rot="3006897">
            <a:off x="2846779" y="-280336"/>
            <a:ext cx="185737" cy="188911"/>
          </a:xfrm>
          <a:prstGeom prst="ellipse">
            <a:avLst/>
          </a:prstGeom>
          <a:gradFill>
            <a:gsLst>
              <a:gs pos="0">
                <a:srgbClr val="FFFF00"/>
              </a:gs>
              <a:gs pos="100000">
                <a:schemeClr val="tx2">
                  <a:lumMod val="60000"/>
                  <a:lumOff val="40000"/>
                  <a:alpha val="0"/>
                </a:schemeClr>
              </a:gs>
            </a:gsLst>
            <a:path path="shape">
              <a:fillToRect l="50000" t="50000" r="50000" b="50000"/>
            </a:path>
          </a:gradFill>
          <a:ln>
            <a:noFill/>
          </a:ln>
          <a:effectLst>
            <a:outerShdw blurRad="165100" algn="ctr" rotWithShape="0">
              <a:srgbClr val="FFC000"/>
            </a:outerShdw>
          </a:effectLst>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anchor="ctr"/>
          <a:lstStyle/>
          <a:p>
            <a:pPr algn="ctr" defTabSz="914400">
              <a:defRPr/>
            </a:pPr>
            <a:endParaRPr lang="zh-CN" altLang="en-US" sz="1865">
              <a:solidFill>
                <a:srgbClr val="D7E4BE"/>
              </a:solidFill>
              <a:latin typeface="Verdana" panose="020B0604030504040204"/>
            </a:endParaRPr>
          </a:p>
        </p:txBody>
      </p:sp>
      <p:sp>
        <p:nvSpPr>
          <p:cNvPr id="86" name="椭圆 85"/>
          <p:cNvSpPr/>
          <p:nvPr/>
        </p:nvSpPr>
        <p:spPr>
          <a:xfrm rot="1199333">
            <a:off x="1714013" y="-831380"/>
            <a:ext cx="179387" cy="182564"/>
          </a:xfrm>
          <a:prstGeom prst="ellipse">
            <a:avLst/>
          </a:prstGeom>
          <a:gradFill>
            <a:gsLst>
              <a:gs pos="0">
                <a:srgbClr val="FFFF00"/>
              </a:gs>
              <a:gs pos="100000">
                <a:schemeClr val="tx2">
                  <a:lumMod val="60000"/>
                  <a:lumOff val="40000"/>
                  <a:alpha val="0"/>
                </a:schemeClr>
              </a:gs>
            </a:gsLst>
            <a:path path="shape">
              <a:fillToRect l="50000" t="50000" r="50000" b="50000"/>
            </a:path>
          </a:gradFill>
          <a:ln>
            <a:noFill/>
          </a:ln>
          <a:effectLst>
            <a:outerShdw blurRad="165100" algn="ctr" rotWithShape="0">
              <a:srgbClr val="FFC000"/>
            </a:outerShdw>
          </a:effectLst>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anchor="ctr"/>
          <a:lstStyle/>
          <a:p>
            <a:pPr algn="ctr" defTabSz="914400">
              <a:defRPr/>
            </a:pPr>
            <a:endParaRPr lang="zh-CN" altLang="en-US" sz="1865">
              <a:solidFill>
                <a:srgbClr val="D7E4BE"/>
              </a:solidFill>
              <a:latin typeface="Verdana" panose="020B0604030504040204"/>
            </a:endParaRPr>
          </a:p>
        </p:txBody>
      </p:sp>
      <p:sp>
        <p:nvSpPr>
          <p:cNvPr id="87" name="椭圆 86"/>
          <p:cNvSpPr/>
          <p:nvPr/>
        </p:nvSpPr>
        <p:spPr>
          <a:xfrm rot="4680544">
            <a:off x="2272810" y="-991630"/>
            <a:ext cx="187325" cy="190499"/>
          </a:xfrm>
          <a:prstGeom prst="ellipse">
            <a:avLst/>
          </a:prstGeom>
          <a:gradFill>
            <a:gsLst>
              <a:gs pos="0">
                <a:srgbClr val="FFFF00"/>
              </a:gs>
              <a:gs pos="100000">
                <a:schemeClr val="tx2">
                  <a:lumMod val="60000"/>
                  <a:lumOff val="40000"/>
                  <a:alpha val="0"/>
                </a:schemeClr>
              </a:gs>
            </a:gsLst>
            <a:path path="shape">
              <a:fillToRect l="50000" t="50000" r="50000" b="50000"/>
            </a:path>
          </a:gradFill>
          <a:ln>
            <a:noFill/>
          </a:ln>
          <a:effectLst>
            <a:outerShdw blurRad="165100" algn="ctr" rotWithShape="0">
              <a:srgbClr val="FFC000"/>
            </a:outerShdw>
          </a:effectLst>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anchor="ctr"/>
          <a:lstStyle/>
          <a:p>
            <a:pPr algn="ctr" defTabSz="914400">
              <a:defRPr/>
            </a:pPr>
            <a:endParaRPr lang="zh-CN" altLang="en-US" sz="1865">
              <a:solidFill>
                <a:srgbClr val="D7E4BE"/>
              </a:solidFill>
              <a:latin typeface="Verdana" panose="020B0604030504040204"/>
            </a:endParaRPr>
          </a:p>
        </p:txBody>
      </p:sp>
      <p:sp>
        <p:nvSpPr>
          <p:cNvPr id="88" name="椭圆 87"/>
          <p:cNvSpPr/>
          <p:nvPr/>
        </p:nvSpPr>
        <p:spPr>
          <a:xfrm rot="2084213" flipH="1">
            <a:off x="1560025" y="-1191740"/>
            <a:ext cx="106362" cy="107949"/>
          </a:xfrm>
          <a:prstGeom prst="ellipse">
            <a:avLst/>
          </a:prstGeom>
          <a:gradFill>
            <a:gsLst>
              <a:gs pos="0">
                <a:srgbClr val="FFFF00"/>
              </a:gs>
              <a:gs pos="100000">
                <a:schemeClr val="tx2">
                  <a:lumMod val="60000"/>
                  <a:lumOff val="40000"/>
                  <a:alpha val="0"/>
                </a:schemeClr>
              </a:gs>
            </a:gsLst>
            <a:path path="shape">
              <a:fillToRect l="50000" t="50000" r="50000" b="50000"/>
            </a:path>
          </a:gradFill>
          <a:ln>
            <a:noFill/>
          </a:ln>
          <a:effectLst>
            <a:outerShdw blurRad="165100" algn="ctr" rotWithShape="0">
              <a:srgbClr val="FFC000"/>
            </a:outerShdw>
          </a:effectLst>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anchor="ctr"/>
          <a:lstStyle/>
          <a:p>
            <a:pPr algn="ctr" defTabSz="914400">
              <a:defRPr/>
            </a:pPr>
            <a:endParaRPr lang="zh-CN" altLang="en-US" sz="1865">
              <a:solidFill>
                <a:srgbClr val="D7E4BE"/>
              </a:solidFill>
              <a:latin typeface="Verdana" panose="020B0604030504040204"/>
            </a:endParaRPr>
          </a:p>
        </p:txBody>
      </p:sp>
      <p:sp>
        <p:nvSpPr>
          <p:cNvPr id="89" name="椭圆 88"/>
          <p:cNvSpPr/>
          <p:nvPr/>
        </p:nvSpPr>
        <p:spPr>
          <a:xfrm rot="3120000">
            <a:off x="2333135" y="-863043"/>
            <a:ext cx="131762" cy="134937"/>
          </a:xfrm>
          <a:prstGeom prst="ellipse">
            <a:avLst/>
          </a:prstGeom>
          <a:gradFill>
            <a:gsLst>
              <a:gs pos="0">
                <a:srgbClr val="FFD85D"/>
              </a:gs>
              <a:gs pos="100000">
                <a:schemeClr val="tx2">
                  <a:lumMod val="60000"/>
                  <a:lumOff val="40000"/>
                  <a:alpha val="0"/>
                </a:schemeClr>
              </a:gs>
            </a:gsLst>
            <a:path path="shape">
              <a:fillToRect l="50000" t="50000" r="50000" b="50000"/>
            </a:path>
          </a:gradFill>
          <a:ln>
            <a:noFill/>
          </a:ln>
          <a:effectLst>
            <a:outerShdw blurRad="165100" algn="ctr" rotWithShape="0">
              <a:srgbClr val="FFC000"/>
            </a:outerShdw>
          </a:effectLst>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anchor="ctr"/>
          <a:lstStyle/>
          <a:p>
            <a:pPr algn="ctr" defTabSz="914400">
              <a:defRPr/>
            </a:pPr>
            <a:endParaRPr lang="zh-CN" altLang="en-US" sz="1865">
              <a:solidFill>
                <a:srgbClr val="D7E4BE"/>
              </a:solidFill>
              <a:latin typeface="Verdana" panose="020B0604030504040204"/>
            </a:endParaRPr>
          </a:p>
        </p:txBody>
      </p:sp>
      <p:sp>
        <p:nvSpPr>
          <p:cNvPr id="90" name="椭圆 89"/>
          <p:cNvSpPr/>
          <p:nvPr/>
        </p:nvSpPr>
        <p:spPr>
          <a:xfrm rot="2270211">
            <a:off x="7658198" y="-734947"/>
            <a:ext cx="196849" cy="201612"/>
          </a:xfrm>
          <a:prstGeom prst="ellipse">
            <a:avLst/>
          </a:prstGeom>
          <a:gradFill>
            <a:gsLst>
              <a:gs pos="0">
                <a:srgbClr val="FFFF00"/>
              </a:gs>
              <a:gs pos="100000">
                <a:schemeClr val="tx2">
                  <a:lumMod val="60000"/>
                  <a:lumOff val="40000"/>
                  <a:alpha val="0"/>
                </a:schemeClr>
              </a:gs>
            </a:gsLst>
            <a:path path="shape">
              <a:fillToRect l="50000" t="50000" r="50000" b="50000"/>
            </a:path>
          </a:gradFill>
          <a:ln>
            <a:noFill/>
          </a:ln>
          <a:effectLst>
            <a:outerShdw blurRad="165100" algn="ctr" rotWithShape="0">
              <a:srgbClr val="FFC000"/>
            </a:outerShdw>
          </a:effectLst>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anchor="ctr"/>
          <a:lstStyle/>
          <a:p>
            <a:pPr algn="ctr" defTabSz="914400">
              <a:defRPr/>
            </a:pPr>
            <a:endParaRPr lang="zh-CN" altLang="en-US" sz="1865">
              <a:solidFill>
                <a:srgbClr val="D7E4BE"/>
              </a:solidFill>
              <a:latin typeface="Verdana" panose="020B0604030504040204"/>
            </a:endParaRPr>
          </a:p>
        </p:txBody>
      </p:sp>
      <p:sp>
        <p:nvSpPr>
          <p:cNvPr id="91" name="椭圆 90"/>
          <p:cNvSpPr/>
          <p:nvPr/>
        </p:nvSpPr>
        <p:spPr>
          <a:xfrm rot="2084213" flipH="1">
            <a:off x="7192489" y="-1329508"/>
            <a:ext cx="106362" cy="107949"/>
          </a:xfrm>
          <a:prstGeom prst="ellipse">
            <a:avLst/>
          </a:prstGeom>
          <a:gradFill>
            <a:gsLst>
              <a:gs pos="0">
                <a:srgbClr val="FFFF00"/>
              </a:gs>
              <a:gs pos="100000">
                <a:schemeClr val="tx2">
                  <a:lumMod val="60000"/>
                  <a:lumOff val="40000"/>
                  <a:alpha val="0"/>
                </a:schemeClr>
              </a:gs>
            </a:gsLst>
            <a:path path="shape">
              <a:fillToRect l="50000" t="50000" r="50000" b="50000"/>
            </a:path>
          </a:gradFill>
          <a:ln>
            <a:noFill/>
          </a:ln>
          <a:effectLst>
            <a:outerShdw blurRad="165100" algn="ctr" rotWithShape="0">
              <a:srgbClr val="FFC000"/>
            </a:outerShdw>
          </a:effectLst>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anchor="ctr"/>
          <a:lstStyle/>
          <a:p>
            <a:pPr algn="ctr" defTabSz="914400">
              <a:defRPr/>
            </a:pPr>
            <a:endParaRPr lang="zh-CN" altLang="en-US" sz="1865">
              <a:solidFill>
                <a:srgbClr val="D7E4BE"/>
              </a:solidFill>
              <a:latin typeface="Verdana" panose="020B0604030504040204"/>
            </a:endParaRPr>
          </a:p>
        </p:txBody>
      </p:sp>
      <p:sp>
        <p:nvSpPr>
          <p:cNvPr id="92" name="椭圆 91"/>
          <p:cNvSpPr/>
          <p:nvPr/>
        </p:nvSpPr>
        <p:spPr>
          <a:xfrm rot="3006897">
            <a:off x="8310603" y="-736753"/>
            <a:ext cx="185737" cy="188911"/>
          </a:xfrm>
          <a:prstGeom prst="ellipse">
            <a:avLst/>
          </a:prstGeom>
          <a:gradFill>
            <a:gsLst>
              <a:gs pos="0">
                <a:srgbClr val="FFFF00"/>
              </a:gs>
              <a:gs pos="100000">
                <a:schemeClr val="tx2">
                  <a:lumMod val="60000"/>
                  <a:lumOff val="40000"/>
                  <a:alpha val="0"/>
                </a:schemeClr>
              </a:gs>
            </a:gsLst>
            <a:path path="shape">
              <a:fillToRect l="50000" t="50000" r="50000" b="50000"/>
            </a:path>
          </a:gradFill>
          <a:ln>
            <a:noFill/>
          </a:ln>
          <a:effectLst>
            <a:outerShdw blurRad="165100" algn="ctr" rotWithShape="0">
              <a:srgbClr val="FFC000"/>
            </a:outerShdw>
          </a:effectLst>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anchor="ctr"/>
          <a:lstStyle/>
          <a:p>
            <a:pPr algn="ctr" defTabSz="914400">
              <a:defRPr/>
            </a:pPr>
            <a:endParaRPr lang="zh-CN" altLang="en-US" sz="1865">
              <a:solidFill>
                <a:srgbClr val="D7E4BE"/>
              </a:solidFill>
              <a:latin typeface="Verdana" panose="020B0604030504040204"/>
            </a:endParaRPr>
          </a:p>
        </p:txBody>
      </p:sp>
      <p:sp>
        <p:nvSpPr>
          <p:cNvPr id="93" name="椭圆 92"/>
          <p:cNvSpPr/>
          <p:nvPr/>
        </p:nvSpPr>
        <p:spPr>
          <a:xfrm rot="1199333">
            <a:off x="7297783" y="-831378"/>
            <a:ext cx="179387" cy="182564"/>
          </a:xfrm>
          <a:prstGeom prst="ellipse">
            <a:avLst/>
          </a:prstGeom>
          <a:gradFill>
            <a:gsLst>
              <a:gs pos="0">
                <a:srgbClr val="FFFF00"/>
              </a:gs>
              <a:gs pos="100000">
                <a:schemeClr val="tx2">
                  <a:lumMod val="60000"/>
                  <a:lumOff val="40000"/>
                  <a:alpha val="0"/>
                </a:schemeClr>
              </a:gs>
            </a:gsLst>
            <a:path path="shape">
              <a:fillToRect l="50000" t="50000" r="50000" b="50000"/>
            </a:path>
          </a:gradFill>
          <a:ln>
            <a:noFill/>
          </a:ln>
          <a:effectLst>
            <a:outerShdw blurRad="165100" algn="ctr" rotWithShape="0">
              <a:srgbClr val="FFC000"/>
            </a:outerShdw>
          </a:effectLst>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anchor="ctr"/>
          <a:lstStyle/>
          <a:p>
            <a:pPr algn="ctr" defTabSz="914400">
              <a:defRPr/>
            </a:pPr>
            <a:endParaRPr lang="zh-CN" altLang="en-US" sz="1865">
              <a:solidFill>
                <a:srgbClr val="D7E4BE"/>
              </a:solidFill>
              <a:latin typeface="Verdana" panose="020B0604030504040204"/>
            </a:endParaRPr>
          </a:p>
        </p:txBody>
      </p:sp>
      <p:sp>
        <p:nvSpPr>
          <p:cNvPr id="94" name="椭圆 93"/>
          <p:cNvSpPr/>
          <p:nvPr/>
        </p:nvSpPr>
        <p:spPr>
          <a:xfrm rot="2270211">
            <a:off x="7634385" y="-734947"/>
            <a:ext cx="196849" cy="201612"/>
          </a:xfrm>
          <a:prstGeom prst="ellipse">
            <a:avLst/>
          </a:prstGeom>
          <a:gradFill>
            <a:gsLst>
              <a:gs pos="0">
                <a:srgbClr val="FFFF00"/>
              </a:gs>
              <a:gs pos="100000">
                <a:schemeClr val="tx2">
                  <a:lumMod val="60000"/>
                  <a:lumOff val="40000"/>
                  <a:alpha val="0"/>
                </a:schemeClr>
              </a:gs>
            </a:gsLst>
            <a:path path="shape">
              <a:fillToRect l="50000" t="50000" r="50000" b="50000"/>
            </a:path>
          </a:gradFill>
          <a:ln>
            <a:noFill/>
          </a:ln>
          <a:effectLst>
            <a:outerShdw blurRad="165100" algn="ctr" rotWithShape="0">
              <a:srgbClr val="FFC000"/>
            </a:outerShdw>
          </a:effectLst>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anchor="ctr"/>
          <a:lstStyle/>
          <a:p>
            <a:pPr algn="ctr" defTabSz="914400">
              <a:defRPr/>
            </a:pPr>
            <a:endParaRPr lang="zh-CN" altLang="en-US" sz="1865">
              <a:solidFill>
                <a:srgbClr val="D7E4BE"/>
              </a:solidFill>
              <a:latin typeface="Verdana" panose="020B0604030504040204"/>
            </a:endParaRPr>
          </a:p>
        </p:txBody>
      </p:sp>
      <p:sp>
        <p:nvSpPr>
          <p:cNvPr id="95" name="椭圆 94"/>
          <p:cNvSpPr/>
          <p:nvPr/>
        </p:nvSpPr>
        <p:spPr>
          <a:xfrm rot="2084213" flipH="1">
            <a:off x="7168677" y="-1329508"/>
            <a:ext cx="106362" cy="107949"/>
          </a:xfrm>
          <a:prstGeom prst="ellipse">
            <a:avLst/>
          </a:prstGeom>
          <a:gradFill>
            <a:gsLst>
              <a:gs pos="0">
                <a:srgbClr val="FFFF00"/>
              </a:gs>
              <a:gs pos="100000">
                <a:schemeClr val="tx2">
                  <a:lumMod val="60000"/>
                  <a:lumOff val="40000"/>
                  <a:alpha val="0"/>
                </a:schemeClr>
              </a:gs>
            </a:gsLst>
            <a:path path="shape">
              <a:fillToRect l="50000" t="50000" r="50000" b="50000"/>
            </a:path>
          </a:gradFill>
          <a:ln>
            <a:noFill/>
          </a:ln>
          <a:effectLst>
            <a:outerShdw blurRad="165100" algn="ctr" rotWithShape="0">
              <a:srgbClr val="FFC000"/>
            </a:outerShdw>
          </a:effectLst>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anchor="ctr"/>
          <a:lstStyle/>
          <a:p>
            <a:pPr algn="ctr" defTabSz="914400">
              <a:defRPr/>
            </a:pPr>
            <a:endParaRPr lang="zh-CN" altLang="en-US" sz="1865">
              <a:solidFill>
                <a:srgbClr val="D7E4BE"/>
              </a:solidFill>
              <a:latin typeface="Verdana" panose="020B0604030504040204"/>
            </a:endParaRPr>
          </a:p>
        </p:txBody>
      </p:sp>
      <p:sp>
        <p:nvSpPr>
          <p:cNvPr id="96" name="椭圆 95"/>
          <p:cNvSpPr/>
          <p:nvPr/>
        </p:nvSpPr>
        <p:spPr>
          <a:xfrm rot="3006897">
            <a:off x="8286791" y="-736753"/>
            <a:ext cx="185737" cy="188912"/>
          </a:xfrm>
          <a:prstGeom prst="ellipse">
            <a:avLst/>
          </a:prstGeom>
          <a:gradFill>
            <a:gsLst>
              <a:gs pos="0">
                <a:srgbClr val="FFFF00"/>
              </a:gs>
              <a:gs pos="100000">
                <a:schemeClr val="tx2">
                  <a:lumMod val="60000"/>
                  <a:lumOff val="40000"/>
                  <a:alpha val="0"/>
                </a:schemeClr>
              </a:gs>
            </a:gsLst>
            <a:path path="shape">
              <a:fillToRect l="50000" t="50000" r="50000" b="50000"/>
            </a:path>
          </a:gradFill>
          <a:ln>
            <a:noFill/>
          </a:ln>
          <a:effectLst>
            <a:outerShdw blurRad="165100" algn="ctr" rotWithShape="0">
              <a:srgbClr val="FFC000"/>
            </a:outerShdw>
          </a:effectLst>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anchor="ctr"/>
          <a:lstStyle/>
          <a:p>
            <a:pPr algn="ctr" defTabSz="914400">
              <a:defRPr/>
            </a:pPr>
            <a:endParaRPr lang="zh-CN" altLang="en-US" sz="1865">
              <a:solidFill>
                <a:srgbClr val="D7E4BE"/>
              </a:solidFill>
              <a:latin typeface="Verdana" panose="020B0604030504040204"/>
            </a:endParaRPr>
          </a:p>
        </p:txBody>
      </p:sp>
      <p:sp>
        <p:nvSpPr>
          <p:cNvPr id="97" name="椭圆 96"/>
          <p:cNvSpPr/>
          <p:nvPr/>
        </p:nvSpPr>
        <p:spPr>
          <a:xfrm rot="1199333">
            <a:off x="7273972" y="-831378"/>
            <a:ext cx="177800" cy="182564"/>
          </a:xfrm>
          <a:prstGeom prst="ellipse">
            <a:avLst/>
          </a:prstGeom>
          <a:gradFill>
            <a:gsLst>
              <a:gs pos="0">
                <a:srgbClr val="FFFF00"/>
              </a:gs>
              <a:gs pos="100000">
                <a:schemeClr val="tx2">
                  <a:lumMod val="60000"/>
                  <a:lumOff val="40000"/>
                  <a:alpha val="0"/>
                </a:schemeClr>
              </a:gs>
            </a:gsLst>
            <a:path path="shape">
              <a:fillToRect l="50000" t="50000" r="50000" b="50000"/>
            </a:path>
          </a:gradFill>
          <a:ln>
            <a:noFill/>
          </a:ln>
          <a:effectLst>
            <a:outerShdw blurRad="165100" algn="ctr" rotWithShape="0">
              <a:srgbClr val="FFC000"/>
            </a:outerShdw>
          </a:effectLst>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anchor="ctr"/>
          <a:lstStyle/>
          <a:p>
            <a:pPr algn="ctr" defTabSz="914400">
              <a:defRPr/>
            </a:pPr>
            <a:endParaRPr lang="zh-CN" altLang="en-US" sz="1865">
              <a:solidFill>
                <a:srgbClr val="D7E4BE"/>
              </a:solidFill>
              <a:latin typeface="Verdana" panose="020B0604030504040204"/>
            </a:endParaRPr>
          </a:p>
        </p:txBody>
      </p:sp>
      <p:sp>
        <p:nvSpPr>
          <p:cNvPr id="98" name="椭圆 97"/>
          <p:cNvSpPr/>
          <p:nvPr/>
        </p:nvSpPr>
        <p:spPr>
          <a:xfrm rot="2270211">
            <a:off x="9343427" y="-899243"/>
            <a:ext cx="196849" cy="201612"/>
          </a:xfrm>
          <a:prstGeom prst="ellipse">
            <a:avLst/>
          </a:prstGeom>
          <a:gradFill>
            <a:gsLst>
              <a:gs pos="0">
                <a:srgbClr val="FFFF00"/>
              </a:gs>
              <a:gs pos="100000">
                <a:schemeClr val="tx2">
                  <a:lumMod val="60000"/>
                  <a:lumOff val="40000"/>
                  <a:alpha val="0"/>
                </a:schemeClr>
              </a:gs>
            </a:gsLst>
            <a:path path="shape">
              <a:fillToRect l="50000" t="50000" r="50000" b="50000"/>
            </a:path>
          </a:gradFill>
          <a:ln>
            <a:noFill/>
          </a:ln>
          <a:effectLst>
            <a:outerShdw blurRad="165100" algn="ctr" rotWithShape="0">
              <a:srgbClr val="FFC000"/>
            </a:outerShdw>
          </a:effectLst>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anchor="ctr"/>
          <a:lstStyle/>
          <a:p>
            <a:pPr algn="ctr" defTabSz="914400">
              <a:defRPr/>
            </a:pPr>
            <a:endParaRPr lang="zh-CN" altLang="en-US" sz="1865">
              <a:solidFill>
                <a:srgbClr val="D7E4BE"/>
              </a:solidFill>
              <a:latin typeface="Verdana" panose="020B0604030504040204"/>
            </a:endParaRPr>
          </a:p>
        </p:txBody>
      </p:sp>
      <p:sp>
        <p:nvSpPr>
          <p:cNvPr id="99" name="椭圆 98"/>
          <p:cNvSpPr/>
          <p:nvPr/>
        </p:nvSpPr>
        <p:spPr>
          <a:xfrm rot="2084213" flipH="1">
            <a:off x="8589350" y="-1262802"/>
            <a:ext cx="106362" cy="107949"/>
          </a:xfrm>
          <a:prstGeom prst="ellipse">
            <a:avLst/>
          </a:prstGeom>
          <a:gradFill>
            <a:gsLst>
              <a:gs pos="0">
                <a:srgbClr val="FFFF00"/>
              </a:gs>
              <a:gs pos="100000">
                <a:schemeClr val="tx2">
                  <a:lumMod val="60000"/>
                  <a:lumOff val="40000"/>
                  <a:alpha val="0"/>
                </a:schemeClr>
              </a:gs>
            </a:gsLst>
            <a:path path="shape">
              <a:fillToRect l="50000" t="50000" r="50000" b="50000"/>
            </a:path>
          </a:gradFill>
          <a:ln>
            <a:noFill/>
          </a:ln>
          <a:effectLst>
            <a:outerShdw blurRad="165100" algn="ctr" rotWithShape="0">
              <a:srgbClr val="FFC000"/>
            </a:outerShdw>
          </a:effectLst>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anchor="ctr"/>
          <a:lstStyle/>
          <a:p>
            <a:pPr algn="ctr" defTabSz="914400">
              <a:defRPr/>
            </a:pPr>
            <a:endParaRPr lang="zh-CN" altLang="en-US" sz="1865">
              <a:solidFill>
                <a:srgbClr val="D7E4BE"/>
              </a:solidFill>
              <a:latin typeface="Verdana" panose="020B0604030504040204"/>
            </a:endParaRPr>
          </a:p>
        </p:txBody>
      </p:sp>
      <p:sp>
        <p:nvSpPr>
          <p:cNvPr id="100" name="椭圆 99"/>
          <p:cNvSpPr/>
          <p:nvPr/>
        </p:nvSpPr>
        <p:spPr>
          <a:xfrm rot="3006897">
            <a:off x="9831365" y="-928408"/>
            <a:ext cx="185737" cy="188911"/>
          </a:xfrm>
          <a:prstGeom prst="ellipse">
            <a:avLst/>
          </a:prstGeom>
          <a:gradFill>
            <a:gsLst>
              <a:gs pos="0">
                <a:srgbClr val="FFFF00"/>
              </a:gs>
              <a:gs pos="100000">
                <a:schemeClr val="tx2">
                  <a:lumMod val="60000"/>
                  <a:lumOff val="40000"/>
                  <a:alpha val="0"/>
                </a:schemeClr>
              </a:gs>
            </a:gsLst>
            <a:path path="shape">
              <a:fillToRect l="50000" t="50000" r="50000" b="50000"/>
            </a:path>
          </a:gradFill>
          <a:ln>
            <a:noFill/>
          </a:ln>
          <a:effectLst>
            <a:outerShdw blurRad="165100" algn="ctr" rotWithShape="0">
              <a:srgbClr val="FFC000"/>
            </a:outerShdw>
          </a:effectLst>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anchor="ctr"/>
          <a:lstStyle/>
          <a:p>
            <a:pPr algn="ctr" defTabSz="914400">
              <a:defRPr/>
            </a:pPr>
            <a:endParaRPr lang="zh-CN" altLang="en-US" sz="1865">
              <a:solidFill>
                <a:srgbClr val="D7E4BE"/>
              </a:solidFill>
              <a:latin typeface="Verdana" panose="020B0604030504040204"/>
            </a:endParaRPr>
          </a:p>
        </p:txBody>
      </p:sp>
      <p:sp>
        <p:nvSpPr>
          <p:cNvPr id="101" name="椭圆 100"/>
          <p:cNvSpPr/>
          <p:nvPr/>
        </p:nvSpPr>
        <p:spPr>
          <a:xfrm rot="1199333">
            <a:off x="9025967" y="-1053862"/>
            <a:ext cx="179387" cy="182564"/>
          </a:xfrm>
          <a:prstGeom prst="ellipse">
            <a:avLst/>
          </a:prstGeom>
          <a:gradFill>
            <a:gsLst>
              <a:gs pos="0">
                <a:srgbClr val="FFFF00"/>
              </a:gs>
              <a:gs pos="100000">
                <a:schemeClr val="tx2">
                  <a:lumMod val="60000"/>
                  <a:lumOff val="40000"/>
                  <a:alpha val="0"/>
                </a:schemeClr>
              </a:gs>
            </a:gsLst>
            <a:path path="shape">
              <a:fillToRect l="50000" t="50000" r="50000" b="50000"/>
            </a:path>
          </a:gradFill>
          <a:ln>
            <a:noFill/>
          </a:ln>
          <a:effectLst>
            <a:outerShdw blurRad="165100" algn="ctr" rotWithShape="0">
              <a:srgbClr val="FFC000"/>
            </a:outerShdw>
          </a:effectLst>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anchor="ctr"/>
          <a:lstStyle/>
          <a:p>
            <a:pPr algn="ctr" defTabSz="914400">
              <a:defRPr/>
            </a:pPr>
            <a:endParaRPr lang="zh-CN" altLang="en-US" sz="1865">
              <a:solidFill>
                <a:srgbClr val="D7E4BE"/>
              </a:solidFill>
              <a:latin typeface="Verdana" panose="020B0604030504040204"/>
            </a:endParaRPr>
          </a:p>
        </p:txBody>
      </p:sp>
      <p:sp>
        <p:nvSpPr>
          <p:cNvPr id="102" name="椭圆 101"/>
          <p:cNvSpPr/>
          <p:nvPr/>
        </p:nvSpPr>
        <p:spPr>
          <a:xfrm rot="2270211">
            <a:off x="9319614" y="-899243"/>
            <a:ext cx="196849" cy="201612"/>
          </a:xfrm>
          <a:prstGeom prst="ellipse">
            <a:avLst/>
          </a:prstGeom>
          <a:gradFill>
            <a:gsLst>
              <a:gs pos="0">
                <a:srgbClr val="FFFF00"/>
              </a:gs>
              <a:gs pos="100000">
                <a:schemeClr val="tx2">
                  <a:lumMod val="60000"/>
                  <a:lumOff val="40000"/>
                  <a:alpha val="0"/>
                </a:schemeClr>
              </a:gs>
            </a:gsLst>
            <a:path path="shape">
              <a:fillToRect l="50000" t="50000" r="50000" b="50000"/>
            </a:path>
          </a:gradFill>
          <a:ln>
            <a:noFill/>
          </a:ln>
          <a:effectLst>
            <a:outerShdw blurRad="165100" algn="ctr" rotWithShape="0">
              <a:srgbClr val="FFC000"/>
            </a:outerShdw>
          </a:effectLst>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anchor="ctr"/>
          <a:lstStyle/>
          <a:p>
            <a:pPr algn="ctr" defTabSz="914400">
              <a:defRPr/>
            </a:pPr>
            <a:endParaRPr lang="zh-CN" altLang="en-US" sz="1865">
              <a:solidFill>
                <a:srgbClr val="D7E4BE"/>
              </a:solidFill>
              <a:latin typeface="Verdana" panose="020B0604030504040204"/>
            </a:endParaRPr>
          </a:p>
        </p:txBody>
      </p:sp>
      <p:sp>
        <p:nvSpPr>
          <p:cNvPr id="103" name="椭圆 102"/>
          <p:cNvSpPr/>
          <p:nvPr/>
        </p:nvSpPr>
        <p:spPr>
          <a:xfrm rot="2084213" flipH="1">
            <a:off x="8565538" y="-1262802"/>
            <a:ext cx="106362" cy="107949"/>
          </a:xfrm>
          <a:prstGeom prst="ellipse">
            <a:avLst/>
          </a:prstGeom>
          <a:gradFill>
            <a:gsLst>
              <a:gs pos="0">
                <a:srgbClr val="FFFF00"/>
              </a:gs>
              <a:gs pos="100000">
                <a:schemeClr val="tx2">
                  <a:lumMod val="60000"/>
                  <a:lumOff val="40000"/>
                  <a:alpha val="0"/>
                </a:schemeClr>
              </a:gs>
            </a:gsLst>
            <a:path path="shape">
              <a:fillToRect l="50000" t="50000" r="50000" b="50000"/>
            </a:path>
          </a:gradFill>
          <a:ln>
            <a:noFill/>
          </a:ln>
          <a:effectLst>
            <a:outerShdw blurRad="165100" algn="ctr" rotWithShape="0">
              <a:srgbClr val="FFC000"/>
            </a:outerShdw>
          </a:effectLst>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anchor="ctr"/>
          <a:lstStyle/>
          <a:p>
            <a:pPr algn="ctr" defTabSz="914400">
              <a:defRPr/>
            </a:pPr>
            <a:endParaRPr lang="zh-CN" altLang="en-US" sz="1865">
              <a:solidFill>
                <a:srgbClr val="D7E4BE"/>
              </a:solidFill>
              <a:latin typeface="Verdana" panose="020B0604030504040204"/>
            </a:endParaRPr>
          </a:p>
        </p:txBody>
      </p:sp>
      <p:sp>
        <p:nvSpPr>
          <p:cNvPr id="104" name="椭圆 103"/>
          <p:cNvSpPr/>
          <p:nvPr/>
        </p:nvSpPr>
        <p:spPr>
          <a:xfrm rot="3006897">
            <a:off x="9807553" y="-928408"/>
            <a:ext cx="185737" cy="188912"/>
          </a:xfrm>
          <a:prstGeom prst="ellipse">
            <a:avLst/>
          </a:prstGeom>
          <a:gradFill>
            <a:gsLst>
              <a:gs pos="0">
                <a:srgbClr val="FFFF00"/>
              </a:gs>
              <a:gs pos="100000">
                <a:schemeClr val="tx2">
                  <a:lumMod val="60000"/>
                  <a:lumOff val="40000"/>
                  <a:alpha val="0"/>
                </a:schemeClr>
              </a:gs>
            </a:gsLst>
            <a:path path="shape">
              <a:fillToRect l="50000" t="50000" r="50000" b="50000"/>
            </a:path>
          </a:gradFill>
          <a:ln>
            <a:noFill/>
          </a:ln>
          <a:effectLst>
            <a:outerShdw blurRad="165100" algn="ctr" rotWithShape="0">
              <a:srgbClr val="FFC000"/>
            </a:outerShdw>
          </a:effectLst>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anchor="ctr"/>
          <a:lstStyle/>
          <a:p>
            <a:pPr algn="ctr" defTabSz="914400">
              <a:defRPr/>
            </a:pPr>
            <a:endParaRPr lang="zh-CN" altLang="en-US" sz="1865">
              <a:solidFill>
                <a:srgbClr val="D7E4BE"/>
              </a:solidFill>
              <a:latin typeface="Verdana" panose="020B0604030504040204"/>
            </a:endParaRPr>
          </a:p>
        </p:txBody>
      </p:sp>
      <p:sp>
        <p:nvSpPr>
          <p:cNvPr id="105" name="椭圆 104"/>
          <p:cNvSpPr/>
          <p:nvPr/>
        </p:nvSpPr>
        <p:spPr>
          <a:xfrm rot="1199333">
            <a:off x="9002154" y="-1053862"/>
            <a:ext cx="177800" cy="182564"/>
          </a:xfrm>
          <a:prstGeom prst="ellipse">
            <a:avLst/>
          </a:prstGeom>
          <a:gradFill>
            <a:gsLst>
              <a:gs pos="0">
                <a:srgbClr val="FFFF00"/>
              </a:gs>
              <a:gs pos="100000">
                <a:schemeClr val="tx2">
                  <a:lumMod val="60000"/>
                  <a:lumOff val="40000"/>
                  <a:alpha val="0"/>
                </a:schemeClr>
              </a:gs>
            </a:gsLst>
            <a:path path="shape">
              <a:fillToRect l="50000" t="50000" r="50000" b="50000"/>
            </a:path>
          </a:gradFill>
          <a:ln>
            <a:noFill/>
          </a:ln>
          <a:effectLst>
            <a:outerShdw blurRad="165100" algn="ctr" rotWithShape="0">
              <a:srgbClr val="FFC000"/>
            </a:outerShdw>
          </a:effectLst>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anchor="ctr"/>
          <a:lstStyle/>
          <a:p>
            <a:pPr algn="ctr" defTabSz="914400">
              <a:defRPr/>
            </a:pPr>
            <a:endParaRPr lang="zh-CN" altLang="en-US" sz="1865">
              <a:solidFill>
                <a:srgbClr val="D7E4BE"/>
              </a:solidFill>
              <a:latin typeface="Verdana" panose="020B0604030504040204"/>
            </a:endParaRPr>
          </a:p>
        </p:txBody>
      </p:sp>
      <p:pic>
        <p:nvPicPr>
          <p:cNvPr id="109" name="Picture 4"/>
          <p:cNvPicPr>
            <a:picLocks noChangeAspect="1" noChangeArrowheads="1"/>
          </p:cNvPicPr>
          <p:nvPr/>
        </p:nvPicPr>
        <p:blipFill>
          <a:blip r:embed="rId5" cstate="screen"/>
          <a:stretch>
            <a:fillRect/>
          </a:stretch>
        </p:blipFill>
        <p:spPr bwMode="auto">
          <a:xfrm>
            <a:off x="10399609" y="-51363"/>
            <a:ext cx="1376138" cy="3419718"/>
          </a:xfrm>
          <a:prstGeom prst="rect">
            <a:avLst/>
          </a:prstGeom>
          <a:noFill/>
          <a:effectLst>
            <a:outerShdw blurRad="571500" algn="tl" rotWithShape="0">
              <a:srgbClr val="FF0000">
                <a:alpha val="80000"/>
              </a:srgbClr>
            </a:outerShdw>
          </a:effectLst>
          <a:extLst>
            <a:ext uri="{909E8E84-426E-40DD-AFC4-6F175D3DCCD1}">
              <a14:hiddenFill xmlns:a14="http://schemas.microsoft.com/office/drawing/2010/main">
                <a:solidFill>
                  <a:srgbClr val="FFFFFF"/>
                </a:solidFill>
              </a14:hiddenFill>
            </a:ext>
          </a:extLst>
        </p:spPr>
      </p:pic>
      <p:pic>
        <p:nvPicPr>
          <p:cNvPr id="110" name="Picture 4"/>
          <p:cNvPicPr>
            <a:picLocks noChangeAspect="1" noChangeArrowheads="1"/>
          </p:cNvPicPr>
          <p:nvPr/>
        </p:nvPicPr>
        <p:blipFill>
          <a:blip r:embed="rId5" cstate="screen"/>
          <a:stretch>
            <a:fillRect/>
          </a:stretch>
        </p:blipFill>
        <p:spPr bwMode="auto">
          <a:xfrm flipH="1">
            <a:off x="387013" y="-51363"/>
            <a:ext cx="1376138" cy="3419718"/>
          </a:xfrm>
          <a:prstGeom prst="rect">
            <a:avLst/>
          </a:prstGeom>
          <a:noFill/>
          <a:effectLst>
            <a:outerShdw blurRad="571500" algn="tl" rotWithShape="0">
              <a:srgbClr val="FF0000">
                <a:alpha val="80000"/>
              </a:srgbClr>
            </a:outerShdw>
          </a:effectLst>
          <a:extLst>
            <a:ext uri="{909E8E84-426E-40DD-AFC4-6F175D3DCCD1}">
              <a14:hiddenFill xmlns:a14="http://schemas.microsoft.com/office/drawing/2010/main">
                <a:solidFill>
                  <a:srgbClr val="FFFFFF"/>
                </a:solidFill>
              </a14:hiddenFill>
            </a:ext>
          </a:extLst>
        </p:spPr>
      </p:pic>
      <p:grpSp>
        <p:nvGrpSpPr>
          <p:cNvPr id="51" name="组合 50"/>
          <p:cNvGrpSpPr/>
          <p:nvPr/>
        </p:nvGrpSpPr>
        <p:grpSpPr>
          <a:xfrm>
            <a:off x="4064626" y="2283661"/>
            <a:ext cx="914118" cy="914118"/>
            <a:chOff x="4383088" y="1338262"/>
            <a:chExt cx="685800" cy="685800"/>
          </a:xfrm>
        </p:grpSpPr>
        <p:sp>
          <p:nvSpPr>
            <p:cNvPr id="52" name="椭圆 51"/>
            <p:cNvSpPr/>
            <p:nvPr/>
          </p:nvSpPr>
          <p:spPr bwMode="auto">
            <a:xfrm>
              <a:off x="4383088" y="1338262"/>
              <a:ext cx="685800" cy="685800"/>
            </a:xfrm>
            <a:prstGeom prst="ellipse">
              <a:avLst/>
            </a:prstGeom>
            <a:solidFill>
              <a:srgbClr val="C00000"/>
            </a:solidFill>
            <a:ln w="15875" cap="flat" cmpd="sng" algn="ctr">
              <a:noFill/>
              <a:prstDash val="solid"/>
              <a:round/>
              <a:headEnd type="none" w="med" len="med"/>
              <a:tailEnd type="none" w="med" len="med"/>
            </a:ln>
            <a:effectLst/>
          </p:spPr>
          <p:txBody>
            <a:bodyPr vert="horz" wrap="none" lIns="121882" tIns="60941" rIns="121882" bIns="60941" numCol="1" rtlCol="0" anchor="ctr" anchorCtr="0" compatLnSpc="1"/>
            <a:lstStyle/>
            <a:p>
              <a:pPr algn="ctr" defTabSz="1087755" fontAlgn="base">
                <a:spcBef>
                  <a:spcPct val="0"/>
                </a:spcBef>
                <a:spcAft>
                  <a:spcPct val="0"/>
                </a:spcAft>
              </a:pPr>
              <a:endParaRPr lang="zh-CN" altLang="en-US" sz="2135" baseline="-25000">
                <a:solidFill>
                  <a:srgbClr val="FFFFCC"/>
                </a:solidFill>
                <a:latin typeface="Arial" panose="020B0604020202020204" pitchFamily="34" charset="0"/>
                <a:ea typeface="宋体" panose="02010600030101010101" pitchFamily="2" charset="-122"/>
              </a:endParaRPr>
            </a:p>
          </p:txBody>
        </p:sp>
        <p:sp>
          <p:nvSpPr>
            <p:cNvPr id="53" name="矩形 52"/>
            <p:cNvSpPr/>
            <p:nvPr/>
          </p:nvSpPr>
          <p:spPr>
            <a:xfrm>
              <a:off x="4431036" y="1366364"/>
              <a:ext cx="587121" cy="607854"/>
            </a:xfrm>
            <a:prstGeom prst="rect">
              <a:avLst/>
            </a:prstGeom>
          </p:spPr>
          <p:txBody>
            <a:bodyPr wrap="none">
              <a:spAutoFit/>
            </a:bodyPr>
            <a:lstStyle/>
            <a:p>
              <a:pPr defTabSz="914400">
                <a:defRPr/>
              </a:pPr>
              <a:r>
                <a:rPr lang="zh-CN" altLang="en-US" sz="4665" kern="0" dirty="0">
                  <a:solidFill>
                    <a:srgbClr val="FFFFCC"/>
                  </a:solidFill>
                  <a:latin typeface="经典繁仿圆" pitchFamily="49" charset="-122"/>
                  <a:ea typeface="经典繁仿圆" pitchFamily="49" charset="-122"/>
                  <a:cs typeface="经典繁仿圆" pitchFamily="49" charset="-122"/>
                </a:rPr>
                <a:t>新</a:t>
              </a:r>
            </a:p>
          </p:txBody>
        </p:sp>
      </p:grpSp>
      <p:grpSp>
        <p:nvGrpSpPr>
          <p:cNvPr id="54" name="组合 53"/>
          <p:cNvGrpSpPr/>
          <p:nvPr/>
        </p:nvGrpSpPr>
        <p:grpSpPr>
          <a:xfrm>
            <a:off x="5126865" y="2283661"/>
            <a:ext cx="914118" cy="914118"/>
            <a:chOff x="4383088" y="1338262"/>
            <a:chExt cx="685800" cy="685800"/>
          </a:xfrm>
        </p:grpSpPr>
        <p:sp>
          <p:nvSpPr>
            <p:cNvPr id="55" name="椭圆 54"/>
            <p:cNvSpPr/>
            <p:nvPr/>
          </p:nvSpPr>
          <p:spPr bwMode="auto">
            <a:xfrm>
              <a:off x="4383088" y="1338262"/>
              <a:ext cx="685800" cy="685800"/>
            </a:xfrm>
            <a:prstGeom prst="ellipse">
              <a:avLst/>
            </a:prstGeom>
            <a:solidFill>
              <a:srgbClr val="C00000"/>
            </a:solidFill>
            <a:ln w="15875" cap="flat" cmpd="sng" algn="ctr">
              <a:noFill/>
              <a:prstDash val="solid"/>
              <a:round/>
              <a:headEnd type="none" w="med" len="med"/>
              <a:tailEnd type="none" w="med" len="med"/>
            </a:ln>
            <a:effectLst/>
          </p:spPr>
          <p:txBody>
            <a:bodyPr vert="horz" wrap="none" lIns="121882" tIns="60941" rIns="121882" bIns="60941" numCol="1" rtlCol="0" anchor="ctr" anchorCtr="0" compatLnSpc="1"/>
            <a:lstStyle/>
            <a:p>
              <a:pPr algn="ctr" defTabSz="1087755" fontAlgn="base">
                <a:spcBef>
                  <a:spcPct val="0"/>
                </a:spcBef>
                <a:spcAft>
                  <a:spcPct val="0"/>
                </a:spcAft>
              </a:pPr>
              <a:endParaRPr lang="zh-CN" altLang="en-US" sz="2135" baseline="-25000">
                <a:solidFill>
                  <a:srgbClr val="FFFFCC"/>
                </a:solidFill>
                <a:latin typeface="Arial" panose="020B0604020202020204" pitchFamily="34" charset="0"/>
                <a:ea typeface="宋体" panose="02010600030101010101" pitchFamily="2" charset="-122"/>
              </a:endParaRPr>
            </a:p>
          </p:txBody>
        </p:sp>
        <p:sp>
          <p:nvSpPr>
            <p:cNvPr id="56" name="矩形 55"/>
            <p:cNvSpPr/>
            <p:nvPr/>
          </p:nvSpPr>
          <p:spPr>
            <a:xfrm>
              <a:off x="4431036" y="1377235"/>
              <a:ext cx="587121" cy="607854"/>
            </a:xfrm>
            <a:prstGeom prst="rect">
              <a:avLst/>
            </a:prstGeom>
          </p:spPr>
          <p:txBody>
            <a:bodyPr wrap="none">
              <a:spAutoFit/>
            </a:bodyPr>
            <a:lstStyle/>
            <a:p>
              <a:pPr defTabSz="914400">
                <a:defRPr/>
              </a:pPr>
              <a:r>
                <a:rPr lang="zh-CN" altLang="en-US" sz="4665" kern="0" dirty="0">
                  <a:solidFill>
                    <a:srgbClr val="FFFFCC"/>
                  </a:solidFill>
                  <a:latin typeface="经典繁仿圆" pitchFamily="49" charset="-122"/>
                  <a:ea typeface="经典繁仿圆" pitchFamily="49" charset="-122"/>
                  <a:cs typeface="经典繁仿圆" pitchFamily="49" charset="-122"/>
                </a:rPr>
                <a:t>年</a:t>
              </a:r>
            </a:p>
          </p:txBody>
        </p:sp>
      </p:grpSp>
      <p:grpSp>
        <p:nvGrpSpPr>
          <p:cNvPr id="57" name="组合 56"/>
          <p:cNvGrpSpPr/>
          <p:nvPr/>
        </p:nvGrpSpPr>
        <p:grpSpPr>
          <a:xfrm>
            <a:off x="6189104" y="2283661"/>
            <a:ext cx="914118" cy="914118"/>
            <a:chOff x="4383088" y="1338262"/>
            <a:chExt cx="685800" cy="685800"/>
          </a:xfrm>
        </p:grpSpPr>
        <p:sp>
          <p:nvSpPr>
            <p:cNvPr id="58" name="椭圆 57"/>
            <p:cNvSpPr/>
            <p:nvPr/>
          </p:nvSpPr>
          <p:spPr bwMode="auto">
            <a:xfrm>
              <a:off x="4383088" y="1338262"/>
              <a:ext cx="685800" cy="685800"/>
            </a:xfrm>
            <a:prstGeom prst="ellipse">
              <a:avLst/>
            </a:prstGeom>
            <a:solidFill>
              <a:srgbClr val="C00000"/>
            </a:solidFill>
            <a:ln w="15875" cap="flat" cmpd="sng" algn="ctr">
              <a:noFill/>
              <a:prstDash val="solid"/>
              <a:round/>
              <a:headEnd type="none" w="med" len="med"/>
              <a:tailEnd type="none" w="med" len="med"/>
            </a:ln>
            <a:effectLst/>
          </p:spPr>
          <p:txBody>
            <a:bodyPr vert="horz" wrap="none" lIns="121882" tIns="60941" rIns="121882" bIns="60941" numCol="1" rtlCol="0" anchor="ctr" anchorCtr="0" compatLnSpc="1"/>
            <a:lstStyle/>
            <a:p>
              <a:pPr algn="ctr" defTabSz="1087755" fontAlgn="base">
                <a:spcBef>
                  <a:spcPct val="0"/>
                </a:spcBef>
                <a:spcAft>
                  <a:spcPct val="0"/>
                </a:spcAft>
              </a:pPr>
              <a:endParaRPr lang="zh-CN" altLang="en-US" sz="2135" baseline="-25000">
                <a:solidFill>
                  <a:srgbClr val="FFFFCC"/>
                </a:solidFill>
                <a:latin typeface="Arial" panose="020B0604020202020204" pitchFamily="34" charset="0"/>
                <a:ea typeface="宋体" panose="02010600030101010101" pitchFamily="2" charset="-122"/>
              </a:endParaRPr>
            </a:p>
          </p:txBody>
        </p:sp>
        <p:sp>
          <p:nvSpPr>
            <p:cNvPr id="59" name="矩形 58"/>
            <p:cNvSpPr/>
            <p:nvPr/>
          </p:nvSpPr>
          <p:spPr>
            <a:xfrm>
              <a:off x="4431343" y="1364819"/>
              <a:ext cx="587121" cy="607854"/>
            </a:xfrm>
            <a:prstGeom prst="rect">
              <a:avLst/>
            </a:prstGeom>
          </p:spPr>
          <p:txBody>
            <a:bodyPr wrap="none">
              <a:spAutoFit/>
            </a:bodyPr>
            <a:lstStyle/>
            <a:p>
              <a:pPr defTabSz="914400">
                <a:defRPr/>
              </a:pPr>
              <a:r>
                <a:rPr lang="zh-CN" altLang="en-US" sz="4665" kern="0" dirty="0">
                  <a:solidFill>
                    <a:srgbClr val="FFFFCC"/>
                  </a:solidFill>
                  <a:latin typeface="经典繁仿圆" pitchFamily="49" charset="-122"/>
                  <a:ea typeface="经典繁仿圆" pitchFamily="49" charset="-122"/>
                  <a:cs typeface="经典繁仿圆" pitchFamily="49" charset="-122"/>
                </a:rPr>
                <a:t>寄</a:t>
              </a:r>
            </a:p>
          </p:txBody>
        </p:sp>
      </p:grpSp>
      <p:grpSp>
        <p:nvGrpSpPr>
          <p:cNvPr id="60" name="组合 59"/>
          <p:cNvGrpSpPr/>
          <p:nvPr/>
        </p:nvGrpSpPr>
        <p:grpSpPr>
          <a:xfrm>
            <a:off x="7251343" y="2283661"/>
            <a:ext cx="914118" cy="914118"/>
            <a:chOff x="4383088" y="1338262"/>
            <a:chExt cx="685800" cy="685800"/>
          </a:xfrm>
        </p:grpSpPr>
        <p:sp>
          <p:nvSpPr>
            <p:cNvPr id="61" name="椭圆 60"/>
            <p:cNvSpPr/>
            <p:nvPr/>
          </p:nvSpPr>
          <p:spPr bwMode="auto">
            <a:xfrm>
              <a:off x="4383088" y="1338262"/>
              <a:ext cx="685800" cy="685800"/>
            </a:xfrm>
            <a:prstGeom prst="ellipse">
              <a:avLst/>
            </a:prstGeom>
            <a:solidFill>
              <a:srgbClr val="C00000"/>
            </a:solidFill>
            <a:ln w="15875" cap="flat" cmpd="sng" algn="ctr">
              <a:noFill/>
              <a:prstDash val="solid"/>
              <a:round/>
              <a:headEnd type="none" w="med" len="med"/>
              <a:tailEnd type="none" w="med" len="med"/>
            </a:ln>
            <a:effectLst/>
          </p:spPr>
          <p:txBody>
            <a:bodyPr vert="horz" wrap="none" lIns="121882" tIns="60941" rIns="121882" bIns="60941" numCol="1" rtlCol="0" anchor="ctr" anchorCtr="0" compatLnSpc="1"/>
            <a:lstStyle/>
            <a:p>
              <a:pPr algn="ctr" defTabSz="1087755" fontAlgn="base">
                <a:spcBef>
                  <a:spcPct val="0"/>
                </a:spcBef>
                <a:spcAft>
                  <a:spcPct val="0"/>
                </a:spcAft>
              </a:pPr>
              <a:endParaRPr lang="zh-CN" altLang="en-US" sz="2135" baseline="-25000">
                <a:solidFill>
                  <a:srgbClr val="FFFFCC"/>
                </a:solidFill>
                <a:latin typeface="Arial" panose="020B0604020202020204" pitchFamily="34" charset="0"/>
                <a:ea typeface="宋体" panose="02010600030101010101" pitchFamily="2" charset="-122"/>
              </a:endParaRPr>
            </a:p>
          </p:txBody>
        </p:sp>
        <p:sp>
          <p:nvSpPr>
            <p:cNvPr id="62" name="矩形 61"/>
            <p:cNvSpPr/>
            <p:nvPr/>
          </p:nvSpPr>
          <p:spPr>
            <a:xfrm>
              <a:off x="4432427" y="1355215"/>
              <a:ext cx="587121" cy="607854"/>
            </a:xfrm>
            <a:prstGeom prst="rect">
              <a:avLst/>
            </a:prstGeom>
          </p:spPr>
          <p:txBody>
            <a:bodyPr wrap="none">
              <a:spAutoFit/>
            </a:bodyPr>
            <a:lstStyle/>
            <a:p>
              <a:pPr defTabSz="914400">
                <a:defRPr/>
              </a:pPr>
              <a:r>
                <a:rPr lang="zh-CN" altLang="en-US" sz="4665" kern="0" dirty="0">
                  <a:solidFill>
                    <a:srgbClr val="FFFFCC"/>
                  </a:solidFill>
                  <a:latin typeface="经典繁仿圆" pitchFamily="49" charset="-122"/>
                  <a:ea typeface="经典繁仿圆" pitchFamily="49" charset="-122"/>
                  <a:cs typeface="经典繁仿圆" pitchFamily="49" charset="-122"/>
                </a:rPr>
                <a:t>语</a:t>
              </a:r>
            </a:p>
          </p:txBody>
        </p:sp>
      </p:grpSp>
      <p:sp>
        <p:nvSpPr>
          <p:cNvPr id="63" name="TextBox 62"/>
          <p:cNvSpPr txBox="1"/>
          <p:nvPr/>
        </p:nvSpPr>
        <p:spPr>
          <a:xfrm>
            <a:off x="2352740" y="3197779"/>
            <a:ext cx="7758002" cy="1723763"/>
          </a:xfrm>
          <a:prstGeom prst="rect">
            <a:avLst/>
          </a:prstGeom>
          <a:noFill/>
        </p:spPr>
        <p:txBody>
          <a:bodyPr wrap="square" lIns="143912" tIns="71956" rIns="143912" bIns="71956" rtlCol="0">
            <a:spAutoFit/>
          </a:bodyPr>
          <a:lstStyle>
            <a:defPPr>
              <a:defRPr lang="en-US"/>
            </a:defPPr>
            <a:lvl1pPr indent="539750" algn="just" defTabSz="1079500" fontAlgn="auto">
              <a:lnSpc>
                <a:spcPct val="120000"/>
              </a:lnSpc>
              <a:spcBef>
                <a:spcPts val="0"/>
              </a:spcBef>
              <a:spcAft>
                <a:spcPts val="0"/>
              </a:spcAft>
              <a:defRPr sz="2200">
                <a:solidFill>
                  <a:srgbClr val="C00000"/>
                </a:solidFill>
                <a:latin typeface="微软雅黑" panose="020B0503020204020204" pitchFamily="34" charset="-122"/>
                <a:ea typeface="微软雅黑" panose="020B0503020204020204" pitchFamily="34" charset="-122"/>
              </a:defRPr>
            </a:lvl1pPr>
          </a:lstStyle>
          <a:p>
            <a:pPr indent="719455" algn="l" defTabSz="1438910">
              <a:lnSpc>
                <a:spcPct val="200000"/>
              </a:lnSpc>
            </a:pPr>
            <a:r>
              <a:rPr lang="zh-CN" altLang="en-US" sz="1800" dirty="0">
                <a:solidFill>
                  <a:srgbClr val="000000"/>
                </a:solidFill>
              </a:rPr>
              <a:t>机遇与挑战同在，光荣与梦想共存。过去的一年里，</a:t>
            </a:r>
            <a:r>
              <a:rPr lang="en-US" altLang="zh-CN" sz="1800" dirty="0">
                <a:solidFill>
                  <a:srgbClr val="000000"/>
                </a:solidFill>
              </a:rPr>
              <a:t>xx</a:t>
            </a:r>
            <a:r>
              <a:rPr lang="zh-CN" altLang="en-US" sz="1800" dirty="0">
                <a:solidFill>
                  <a:srgbClr val="000000"/>
                </a:solidFill>
              </a:rPr>
              <a:t>人在激烈的市场竞争中立场坚定，不断学习，用团队的力量创造了一个又一个辉煌。新的一年，相信</a:t>
            </a:r>
            <a:r>
              <a:rPr lang="en-US" altLang="zh-CN" sz="1800" dirty="0">
                <a:solidFill>
                  <a:srgbClr val="000000"/>
                </a:solidFill>
              </a:rPr>
              <a:t>xx</a:t>
            </a:r>
            <a:r>
              <a:rPr lang="zh-CN" altLang="en-US" sz="1800" dirty="0">
                <a:solidFill>
                  <a:srgbClr val="000000"/>
                </a:solidFill>
              </a:rPr>
              <a:t>人定会乘着胜利的东风继续高歌猛进，再创辉煌</a:t>
            </a:r>
            <a:r>
              <a:rPr lang="en-US" altLang="zh-CN" sz="1800" dirty="0">
                <a:solidFill>
                  <a:srgbClr val="000000"/>
                </a:solidFill>
              </a:rPr>
              <a:t>!</a:t>
            </a:r>
          </a:p>
        </p:txBody>
      </p:sp>
      <p:pic>
        <p:nvPicPr>
          <p:cNvPr id="64" name="Picture 7" descr="白云飘飘02"/>
          <p:cNvPicPr>
            <a:picLocks noChangeAspect="1" noChangeArrowheads="1"/>
          </p:cNvPicPr>
          <p:nvPr/>
        </p:nvPicPr>
        <p:blipFill>
          <a:blip r:embed="rId6" cstate="screen"/>
          <a:srcRect/>
          <a:stretch>
            <a:fillRect/>
          </a:stretch>
        </p:blipFill>
        <p:spPr bwMode="auto">
          <a:xfrm>
            <a:off x="13002433" y="1307696"/>
            <a:ext cx="3148628" cy="2082157"/>
          </a:xfrm>
          <a:prstGeom prst="rect">
            <a:avLst/>
          </a:prstGeom>
          <a:noFill/>
          <a:extLst>
            <a:ext uri="{909E8E84-426E-40DD-AFC4-6F175D3DCCD1}">
              <a14:hiddenFill xmlns:a14="http://schemas.microsoft.com/office/drawing/2010/main">
                <a:solidFill>
                  <a:srgbClr val="FFFFFF"/>
                </a:solidFill>
              </a14:hiddenFill>
            </a:ext>
          </a:extLst>
        </p:spPr>
      </p:pic>
      <p:pic>
        <p:nvPicPr>
          <p:cNvPr id="114" name="Picture 8" descr="白云飘飘02"/>
          <p:cNvPicPr>
            <a:picLocks noChangeAspect="1" noChangeArrowheads="1"/>
          </p:cNvPicPr>
          <p:nvPr/>
        </p:nvPicPr>
        <p:blipFill>
          <a:blip r:embed="rId7" cstate="screen"/>
          <a:srcRect/>
          <a:stretch>
            <a:fillRect/>
          </a:stretch>
        </p:blipFill>
        <p:spPr bwMode="auto">
          <a:xfrm>
            <a:off x="12189061" y="1762640"/>
            <a:ext cx="2742354" cy="237839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500" advClick="0" advTm="5000">
        <p:random/>
      </p:transition>
    </mc:Choice>
    <mc:Fallback xmlns="">
      <p:transition spd="slow" advClick="0" advTm="5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fill="hold" grpId="0" nodeType="withEffect">
                                  <p:stCondLst>
                                    <p:cond delay="0"/>
                                  </p:stCondLst>
                                  <p:childTnLst>
                                    <p:animMotion origin="layout" path="M 9.40349E-7 2.30342E-6 L 0.03386 1.11517 " pathEditMode="relative" rAng="0" ptsTypes="AA">
                                      <p:cBhvr>
                                        <p:cTn id="6" dur="5000" fill="hold"/>
                                        <p:tgtEl>
                                          <p:spTgt spid="65"/>
                                        </p:tgtEl>
                                        <p:attrNameLst>
                                          <p:attrName>ppt_x</p:attrName>
                                          <p:attrName>ppt_y</p:attrName>
                                        </p:attrNameLst>
                                      </p:cBhvr>
                                      <p:rCtr x="1693" y="55759"/>
                                    </p:animMotion>
                                  </p:childTnLst>
                                </p:cTn>
                              </p:par>
                              <p:par>
                                <p:cTn id="7" presetID="42" presetClass="path" presetSubtype="0" repeatCount="indefinite" fill="hold" grpId="0" nodeType="withEffect">
                                  <p:stCondLst>
                                    <p:cond delay="1100"/>
                                  </p:stCondLst>
                                  <p:childTnLst>
                                    <p:animMotion origin="layout" path="M -4.46731E-6 -4.56059E-6 L 0.04012 1.24908 " pathEditMode="relative" rAng="0" ptsTypes="AA">
                                      <p:cBhvr>
                                        <p:cTn id="8" dur="6000" fill="hold"/>
                                        <p:tgtEl>
                                          <p:spTgt spid="66"/>
                                        </p:tgtEl>
                                        <p:attrNameLst>
                                          <p:attrName>ppt_x</p:attrName>
                                          <p:attrName>ppt_y</p:attrName>
                                        </p:attrNameLst>
                                      </p:cBhvr>
                                      <p:rCtr x="2006" y="62442"/>
                                    </p:animMotion>
                                  </p:childTnLst>
                                </p:cTn>
                              </p:par>
                              <p:par>
                                <p:cTn id="9" presetID="42" presetClass="path" presetSubtype="0" repeatCount="indefinite" fill="hold" grpId="0" nodeType="withEffect">
                                  <p:stCondLst>
                                    <p:cond delay="900"/>
                                  </p:stCondLst>
                                  <p:childTnLst>
                                    <p:animMotion origin="layout" path="M -0.08159 -0.17445 L -0.02482 1.21944 " pathEditMode="relative" rAng="0" ptsTypes="AA">
                                      <p:cBhvr>
                                        <p:cTn id="10" dur="4500" fill="hold"/>
                                        <p:tgtEl>
                                          <p:spTgt spid="67"/>
                                        </p:tgtEl>
                                        <p:attrNameLst>
                                          <p:attrName>ppt_x</p:attrName>
                                          <p:attrName>ppt_y</p:attrName>
                                        </p:attrNameLst>
                                      </p:cBhvr>
                                      <p:rCtr x="2830" y="69694"/>
                                    </p:animMotion>
                                  </p:childTnLst>
                                </p:cTn>
                              </p:par>
                              <p:par>
                                <p:cTn id="11" presetID="42" presetClass="path" presetSubtype="0" repeatCount="indefinite" fill="hold" grpId="0" nodeType="withEffect">
                                  <p:stCondLst>
                                    <p:cond delay="1200"/>
                                  </p:stCondLst>
                                  <p:childTnLst>
                                    <p:animMotion origin="layout" path="M 0.06864 -0.49145 L 0.16137 1.22363 " pathEditMode="relative" rAng="0" ptsTypes="AA">
                                      <p:cBhvr>
                                        <p:cTn id="12" dur="6500" fill="hold"/>
                                        <p:tgtEl>
                                          <p:spTgt spid="68"/>
                                        </p:tgtEl>
                                        <p:attrNameLst>
                                          <p:attrName>ppt_x</p:attrName>
                                          <p:attrName>ppt_y</p:attrName>
                                        </p:attrNameLst>
                                      </p:cBhvr>
                                      <p:rCtr x="4637" y="85754"/>
                                    </p:animMotion>
                                  </p:childTnLst>
                                </p:cTn>
                              </p:par>
                              <p:par>
                                <p:cTn id="13" presetID="42" presetClass="path" presetSubtype="0" repeatCount="indefinite" fill="hold" grpId="0" nodeType="withEffect">
                                  <p:stCondLst>
                                    <p:cond delay="500"/>
                                  </p:stCondLst>
                                  <p:childTnLst>
                                    <p:animMotion origin="layout" path="M 0.096 -0.26333 L 0.15104 1.11 " pathEditMode="relative" rAng="0" ptsTypes="AA">
                                      <p:cBhvr>
                                        <p:cTn id="14" dur="5000" fill="hold"/>
                                        <p:tgtEl>
                                          <p:spTgt spid="69"/>
                                        </p:tgtEl>
                                        <p:attrNameLst>
                                          <p:attrName>ppt_x</p:attrName>
                                          <p:attrName>ppt_y</p:attrName>
                                        </p:attrNameLst>
                                      </p:cBhvr>
                                      <p:rCtr x="2743" y="68667"/>
                                    </p:animMotion>
                                  </p:childTnLst>
                                </p:cTn>
                              </p:par>
                              <p:par>
                                <p:cTn id="15" presetID="8" presetClass="emph" presetSubtype="0" repeatCount="indefinite" fill="hold" grpId="1" nodeType="withEffect">
                                  <p:stCondLst>
                                    <p:cond delay="0"/>
                                  </p:stCondLst>
                                  <p:childTnLst>
                                    <p:animRot by="21600000">
                                      <p:cBhvr>
                                        <p:cTn id="16" dur="5000" fill="hold"/>
                                        <p:tgtEl>
                                          <p:spTgt spid="65"/>
                                        </p:tgtEl>
                                        <p:attrNameLst>
                                          <p:attrName>r</p:attrName>
                                        </p:attrNameLst>
                                      </p:cBhvr>
                                    </p:animRot>
                                  </p:childTnLst>
                                </p:cTn>
                              </p:par>
                              <p:par>
                                <p:cTn id="17" presetID="8" presetClass="emph" presetSubtype="0" repeatCount="indefinite" fill="hold" grpId="1" nodeType="withEffect">
                                  <p:stCondLst>
                                    <p:cond delay="0"/>
                                  </p:stCondLst>
                                  <p:childTnLst>
                                    <p:animRot by="21600000">
                                      <p:cBhvr>
                                        <p:cTn id="18" dur="4000" fill="hold"/>
                                        <p:tgtEl>
                                          <p:spTgt spid="66"/>
                                        </p:tgtEl>
                                        <p:attrNameLst>
                                          <p:attrName>r</p:attrName>
                                        </p:attrNameLst>
                                      </p:cBhvr>
                                    </p:animRot>
                                  </p:childTnLst>
                                </p:cTn>
                              </p:par>
                              <p:par>
                                <p:cTn id="19" presetID="8" presetClass="emph" presetSubtype="0" repeatCount="indefinite" fill="hold" grpId="1" nodeType="withEffect">
                                  <p:stCondLst>
                                    <p:cond delay="0"/>
                                  </p:stCondLst>
                                  <p:childTnLst>
                                    <p:animRot by="21600000">
                                      <p:cBhvr>
                                        <p:cTn id="20" dur="3000" fill="hold"/>
                                        <p:tgtEl>
                                          <p:spTgt spid="67"/>
                                        </p:tgtEl>
                                        <p:attrNameLst>
                                          <p:attrName>r</p:attrName>
                                        </p:attrNameLst>
                                      </p:cBhvr>
                                    </p:animRot>
                                  </p:childTnLst>
                                </p:cTn>
                              </p:par>
                              <p:par>
                                <p:cTn id="21" presetID="8" presetClass="emph" presetSubtype="0" repeatCount="indefinite" fill="hold" grpId="1" nodeType="withEffect">
                                  <p:stCondLst>
                                    <p:cond delay="0"/>
                                  </p:stCondLst>
                                  <p:childTnLst>
                                    <p:animRot by="21600000">
                                      <p:cBhvr>
                                        <p:cTn id="22" dur="2000" fill="hold"/>
                                        <p:tgtEl>
                                          <p:spTgt spid="68"/>
                                        </p:tgtEl>
                                        <p:attrNameLst>
                                          <p:attrName>r</p:attrName>
                                        </p:attrNameLst>
                                      </p:cBhvr>
                                    </p:animRot>
                                  </p:childTnLst>
                                </p:cTn>
                              </p:par>
                              <p:par>
                                <p:cTn id="23" presetID="8" presetClass="emph" presetSubtype="0" repeatCount="indefinite" fill="hold" grpId="1" nodeType="withEffect">
                                  <p:stCondLst>
                                    <p:cond delay="0"/>
                                  </p:stCondLst>
                                  <p:childTnLst>
                                    <p:animRot by="21600000">
                                      <p:cBhvr>
                                        <p:cTn id="24" dur="2500" fill="hold"/>
                                        <p:tgtEl>
                                          <p:spTgt spid="69"/>
                                        </p:tgtEl>
                                        <p:attrNameLst>
                                          <p:attrName>r</p:attrName>
                                        </p:attrNameLst>
                                      </p:cBhvr>
                                    </p:animRot>
                                  </p:childTnLst>
                                </p:cTn>
                              </p:par>
                              <p:par>
                                <p:cTn id="25" presetID="10" presetClass="entr" presetSubtype="0" repeatCount="indefinite" fill="hold" grpId="2" nodeType="withEffect">
                                  <p:stCondLst>
                                    <p:cond delay="0"/>
                                  </p:stCondLst>
                                  <p:childTnLst>
                                    <p:set>
                                      <p:cBhvr>
                                        <p:cTn id="26" dur="1" fill="hold">
                                          <p:stCondLst>
                                            <p:cond delay="0"/>
                                          </p:stCondLst>
                                        </p:cTn>
                                        <p:tgtEl>
                                          <p:spTgt spid="65"/>
                                        </p:tgtEl>
                                        <p:attrNameLst>
                                          <p:attrName>style.visibility</p:attrName>
                                        </p:attrNameLst>
                                      </p:cBhvr>
                                      <p:to>
                                        <p:strVal val="visible"/>
                                      </p:to>
                                    </p:set>
                                    <p:animEffect transition="in" filter="fade">
                                      <p:cBhvr>
                                        <p:cTn id="27" dur="10"/>
                                        <p:tgtEl>
                                          <p:spTgt spid="65"/>
                                        </p:tgtEl>
                                      </p:cBhvr>
                                    </p:animEffect>
                                  </p:childTnLst>
                                </p:cTn>
                              </p:par>
                              <p:par>
                                <p:cTn id="28" presetID="10" presetClass="entr" presetSubtype="0" repeatCount="indefinite" fill="hold" grpId="2" nodeType="withEffect">
                                  <p:stCondLst>
                                    <p:cond delay="0"/>
                                  </p:stCondLst>
                                  <p:childTnLst>
                                    <p:set>
                                      <p:cBhvr>
                                        <p:cTn id="29" dur="1" fill="hold">
                                          <p:stCondLst>
                                            <p:cond delay="0"/>
                                          </p:stCondLst>
                                        </p:cTn>
                                        <p:tgtEl>
                                          <p:spTgt spid="66"/>
                                        </p:tgtEl>
                                        <p:attrNameLst>
                                          <p:attrName>style.visibility</p:attrName>
                                        </p:attrNameLst>
                                      </p:cBhvr>
                                      <p:to>
                                        <p:strVal val="visible"/>
                                      </p:to>
                                    </p:set>
                                    <p:animEffect transition="in" filter="fade">
                                      <p:cBhvr>
                                        <p:cTn id="30" dur="10"/>
                                        <p:tgtEl>
                                          <p:spTgt spid="66"/>
                                        </p:tgtEl>
                                      </p:cBhvr>
                                    </p:animEffect>
                                  </p:childTnLst>
                                </p:cTn>
                              </p:par>
                              <p:par>
                                <p:cTn id="31" presetID="10" presetClass="entr" presetSubtype="0" repeatCount="indefinite" fill="hold" grpId="2" nodeType="withEffect">
                                  <p:stCondLst>
                                    <p:cond delay="0"/>
                                  </p:stCondLst>
                                  <p:childTnLst>
                                    <p:set>
                                      <p:cBhvr>
                                        <p:cTn id="32" dur="1" fill="hold">
                                          <p:stCondLst>
                                            <p:cond delay="0"/>
                                          </p:stCondLst>
                                        </p:cTn>
                                        <p:tgtEl>
                                          <p:spTgt spid="67"/>
                                        </p:tgtEl>
                                        <p:attrNameLst>
                                          <p:attrName>style.visibility</p:attrName>
                                        </p:attrNameLst>
                                      </p:cBhvr>
                                      <p:to>
                                        <p:strVal val="visible"/>
                                      </p:to>
                                    </p:set>
                                    <p:animEffect transition="in" filter="fade">
                                      <p:cBhvr>
                                        <p:cTn id="33" dur="10"/>
                                        <p:tgtEl>
                                          <p:spTgt spid="67"/>
                                        </p:tgtEl>
                                      </p:cBhvr>
                                    </p:animEffect>
                                  </p:childTnLst>
                                </p:cTn>
                              </p:par>
                              <p:par>
                                <p:cTn id="34" presetID="10" presetClass="entr" presetSubtype="0" repeatCount="indefinite" fill="hold" grpId="2" nodeType="withEffect">
                                  <p:stCondLst>
                                    <p:cond delay="0"/>
                                  </p:stCondLst>
                                  <p:childTnLst>
                                    <p:set>
                                      <p:cBhvr>
                                        <p:cTn id="35" dur="1" fill="hold">
                                          <p:stCondLst>
                                            <p:cond delay="0"/>
                                          </p:stCondLst>
                                        </p:cTn>
                                        <p:tgtEl>
                                          <p:spTgt spid="68"/>
                                        </p:tgtEl>
                                        <p:attrNameLst>
                                          <p:attrName>style.visibility</p:attrName>
                                        </p:attrNameLst>
                                      </p:cBhvr>
                                      <p:to>
                                        <p:strVal val="visible"/>
                                      </p:to>
                                    </p:set>
                                    <p:animEffect transition="in" filter="fade">
                                      <p:cBhvr>
                                        <p:cTn id="36" dur="10"/>
                                        <p:tgtEl>
                                          <p:spTgt spid="68"/>
                                        </p:tgtEl>
                                      </p:cBhvr>
                                    </p:animEffect>
                                  </p:childTnLst>
                                </p:cTn>
                              </p:par>
                              <p:par>
                                <p:cTn id="37" presetID="10" presetClass="entr" presetSubtype="0" repeatCount="indefinite" fill="hold" grpId="2" nodeType="withEffect">
                                  <p:stCondLst>
                                    <p:cond delay="0"/>
                                  </p:stCondLst>
                                  <p:childTnLst>
                                    <p:set>
                                      <p:cBhvr>
                                        <p:cTn id="38" dur="1" fill="hold">
                                          <p:stCondLst>
                                            <p:cond delay="0"/>
                                          </p:stCondLst>
                                        </p:cTn>
                                        <p:tgtEl>
                                          <p:spTgt spid="69"/>
                                        </p:tgtEl>
                                        <p:attrNameLst>
                                          <p:attrName>style.visibility</p:attrName>
                                        </p:attrNameLst>
                                      </p:cBhvr>
                                      <p:to>
                                        <p:strVal val="visible"/>
                                      </p:to>
                                    </p:set>
                                    <p:animEffect transition="in" filter="fade">
                                      <p:cBhvr>
                                        <p:cTn id="39" dur="10"/>
                                        <p:tgtEl>
                                          <p:spTgt spid="69"/>
                                        </p:tgtEl>
                                      </p:cBhvr>
                                    </p:animEffect>
                                  </p:childTnLst>
                                </p:cTn>
                              </p:par>
                              <p:par>
                                <p:cTn id="40" presetID="42" presetClass="path" presetSubtype="0" repeatCount="indefinite" fill="hold" grpId="0" nodeType="withEffect">
                                  <p:stCondLst>
                                    <p:cond delay="2700"/>
                                  </p:stCondLst>
                                  <p:childTnLst>
                                    <p:animMotion origin="layout" path="M 4.57411E-6 2.30342E-6 L 0.06538 1.17807 " pathEditMode="relative" rAng="0" ptsTypes="AA">
                                      <p:cBhvr>
                                        <p:cTn id="41" dur="6000" fill="hold"/>
                                        <p:tgtEl>
                                          <p:spTgt spid="70"/>
                                        </p:tgtEl>
                                        <p:attrNameLst>
                                          <p:attrName>ppt_x</p:attrName>
                                          <p:attrName>ppt_y</p:attrName>
                                        </p:attrNameLst>
                                      </p:cBhvr>
                                      <p:rCtr x="3269" y="58904"/>
                                    </p:animMotion>
                                  </p:childTnLst>
                                </p:cTn>
                              </p:par>
                              <p:par>
                                <p:cTn id="42" presetID="42" presetClass="path" presetSubtype="0" repeatCount="indefinite" fill="hold" grpId="0" nodeType="withEffect">
                                  <p:stCondLst>
                                    <p:cond delay="0"/>
                                  </p:stCondLst>
                                  <p:childTnLst>
                                    <p:animMotion origin="layout" path="M 0.07435 0.0044 L 0.04791 1.20811 " pathEditMode="relative" rAng="0" ptsTypes="AA">
                                      <p:cBhvr>
                                        <p:cTn id="43" dur="6750" fill="hold"/>
                                        <p:tgtEl>
                                          <p:spTgt spid="71"/>
                                        </p:tgtEl>
                                        <p:attrNameLst>
                                          <p:attrName>ppt_x</p:attrName>
                                          <p:attrName>ppt_y</p:attrName>
                                        </p:attrNameLst>
                                      </p:cBhvr>
                                      <p:rCtr x="-1328" y="60185"/>
                                    </p:animMotion>
                                  </p:childTnLst>
                                </p:cTn>
                              </p:par>
                              <p:par>
                                <p:cTn id="44" presetID="42" presetClass="path" presetSubtype="0" repeatCount="indefinite" fill="hold" grpId="0" nodeType="withEffect">
                                  <p:stCondLst>
                                    <p:cond delay="1800"/>
                                  </p:stCondLst>
                                  <p:childTnLst>
                                    <p:animMotion origin="layout" path="M -0.14983 -0.17445 L -0.1283 1.21944 " pathEditMode="relative" rAng="0" ptsTypes="AA">
                                      <p:cBhvr>
                                        <p:cTn id="45" dur="6000" fill="hold"/>
                                        <p:tgtEl>
                                          <p:spTgt spid="72"/>
                                        </p:tgtEl>
                                        <p:attrNameLst>
                                          <p:attrName>ppt_x</p:attrName>
                                          <p:attrName>ppt_y</p:attrName>
                                        </p:attrNameLst>
                                      </p:cBhvr>
                                      <p:rCtr x="1076" y="69694"/>
                                    </p:animMotion>
                                  </p:childTnLst>
                                </p:cTn>
                              </p:par>
                              <p:par>
                                <p:cTn id="46" presetID="42" presetClass="path" presetSubtype="0" repeatCount="indefinite" fill="hold" grpId="0" nodeType="withEffect">
                                  <p:stCondLst>
                                    <p:cond delay="2800"/>
                                  </p:stCondLst>
                                  <p:childTnLst>
                                    <p:animMotion origin="layout" path="M 0.06759 -0.49145 L 0.05118 1.21322 " pathEditMode="relative" rAng="0" ptsTypes="AA">
                                      <p:cBhvr>
                                        <p:cTn id="47" dur="4750" fill="hold"/>
                                        <p:tgtEl>
                                          <p:spTgt spid="73"/>
                                        </p:tgtEl>
                                        <p:attrNameLst>
                                          <p:attrName>ppt_x</p:attrName>
                                          <p:attrName>ppt_y</p:attrName>
                                        </p:attrNameLst>
                                      </p:cBhvr>
                                      <p:rCtr x="-821" y="85222"/>
                                    </p:animMotion>
                                  </p:childTnLst>
                                </p:cTn>
                              </p:par>
                              <p:par>
                                <p:cTn id="48" presetID="8" presetClass="emph" presetSubtype="0" repeatCount="indefinite" fill="hold" grpId="1" nodeType="withEffect">
                                  <p:stCondLst>
                                    <p:cond delay="0"/>
                                  </p:stCondLst>
                                  <p:childTnLst>
                                    <p:animRot by="21600000">
                                      <p:cBhvr>
                                        <p:cTn id="49" dur="5000" fill="hold"/>
                                        <p:tgtEl>
                                          <p:spTgt spid="70"/>
                                        </p:tgtEl>
                                        <p:attrNameLst>
                                          <p:attrName>r</p:attrName>
                                        </p:attrNameLst>
                                      </p:cBhvr>
                                    </p:animRot>
                                  </p:childTnLst>
                                </p:cTn>
                              </p:par>
                              <p:par>
                                <p:cTn id="50" presetID="8" presetClass="emph" presetSubtype="0" repeatCount="indefinite" fill="hold" grpId="1" nodeType="withEffect">
                                  <p:stCondLst>
                                    <p:cond delay="0"/>
                                  </p:stCondLst>
                                  <p:childTnLst>
                                    <p:animRot by="21600000">
                                      <p:cBhvr>
                                        <p:cTn id="51" dur="4000" fill="hold"/>
                                        <p:tgtEl>
                                          <p:spTgt spid="71"/>
                                        </p:tgtEl>
                                        <p:attrNameLst>
                                          <p:attrName>r</p:attrName>
                                        </p:attrNameLst>
                                      </p:cBhvr>
                                    </p:animRot>
                                  </p:childTnLst>
                                </p:cTn>
                              </p:par>
                              <p:par>
                                <p:cTn id="52" presetID="8" presetClass="emph" presetSubtype="0" repeatCount="indefinite" fill="hold" grpId="1" nodeType="withEffect">
                                  <p:stCondLst>
                                    <p:cond delay="0"/>
                                  </p:stCondLst>
                                  <p:childTnLst>
                                    <p:animRot by="21600000">
                                      <p:cBhvr>
                                        <p:cTn id="53" dur="3000" fill="hold"/>
                                        <p:tgtEl>
                                          <p:spTgt spid="72"/>
                                        </p:tgtEl>
                                        <p:attrNameLst>
                                          <p:attrName>r</p:attrName>
                                        </p:attrNameLst>
                                      </p:cBhvr>
                                    </p:animRot>
                                  </p:childTnLst>
                                </p:cTn>
                              </p:par>
                              <p:par>
                                <p:cTn id="54" presetID="8" presetClass="emph" presetSubtype="0" repeatCount="indefinite" fill="hold" grpId="1" nodeType="withEffect">
                                  <p:stCondLst>
                                    <p:cond delay="0"/>
                                  </p:stCondLst>
                                  <p:childTnLst>
                                    <p:animRot by="21600000">
                                      <p:cBhvr>
                                        <p:cTn id="55" dur="2000" fill="hold"/>
                                        <p:tgtEl>
                                          <p:spTgt spid="73"/>
                                        </p:tgtEl>
                                        <p:attrNameLst>
                                          <p:attrName>r</p:attrName>
                                        </p:attrNameLst>
                                      </p:cBhvr>
                                    </p:animRot>
                                  </p:childTnLst>
                                </p:cTn>
                              </p:par>
                              <p:par>
                                <p:cTn id="56" presetID="10" presetClass="entr" presetSubtype="0" repeatCount="indefinite" fill="hold" grpId="2" nodeType="withEffect">
                                  <p:stCondLst>
                                    <p:cond delay="0"/>
                                  </p:stCondLst>
                                  <p:childTnLst>
                                    <p:set>
                                      <p:cBhvr>
                                        <p:cTn id="57" dur="1" fill="hold">
                                          <p:stCondLst>
                                            <p:cond delay="0"/>
                                          </p:stCondLst>
                                        </p:cTn>
                                        <p:tgtEl>
                                          <p:spTgt spid="70"/>
                                        </p:tgtEl>
                                        <p:attrNameLst>
                                          <p:attrName>style.visibility</p:attrName>
                                        </p:attrNameLst>
                                      </p:cBhvr>
                                      <p:to>
                                        <p:strVal val="visible"/>
                                      </p:to>
                                    </p:set>
                                    <p:animEffect transition="in" filter="fade">
                                      <p:cBhvr>
                                        <p:cTn id="58" dur="10"/>
                                        <p:tgtEl>
                                          <p:spTgt spid="70"/>
                                        </p:tgtEl>
                                      </p:cBhvr>
                                    </p:animEffect>
                                  </p:childTnLst>
                                </p:cTn>
                              </p:par>
                              <p:par>
                                <p:cTn id="59" presetID="10" presetClass="entr" presetSubtype="0" repeatCount="indefinite" fill="hold" grpId="2" nodeType="withEffect">
                                  <p:stCondLst>
                                    <p:cond delay="0"/>
                                  </p:stCondLst>
                                  <p:childTnLst>
                                    <p:set>
                                      <p:cBhvr>
                                        <p:cTn id="60" dur="1" fill="hold">
                                          <p:stCondLst>
                                            <p:cond delay="0"/>
                                          </p:stCondLst>
                                        </p:cTn>
                                        <p:tgtEl>
                                          <p:spTgt spid="71"/>
                                        </p:tgtEl>
                                        <p:attrNameLst>
                                          <p:attrName>style.visibility</p:attrName>
                                        </p:attrNameLst>
                                      </p:cBhvr>
                                      <p:to>
                                        <p:strVal val="visible"/>
                                      </p:to>
                                    </p:set>
                                    <p:animEffect transition="in" filter="fade">
                                      <p:cBhvr>
                                        <p:cTn id="61" dur="10"/>
                                        <p:tgtEl>
                                          <p:spTgt spid="71"/>
                                        </p:tgtEl>
                                      </p:cBhvr>
                                    </p:animEffect>
                                  </p:childTnLst>
                                </p:cTn>
                              </p:par>
                              <p:par>
                                <p:cTn id="62" presetID="10" presetClass="entr" presetSubtype="0" repeatCount="indefinite" fill="hold" grpId="2" nodeType="withEffect">
                                  <p:stCondLst>
                                    <p:cond delay="0"/>
                                  </p:stCondLst>
                                  <p:childTnLst>
                                    <p:set>
                                      <p:cBhvr>
                                        <p:cTn id="63" dur="1" fill="hold">
                                          <p:stCondLst>
                                            <p:cond delay="0"/>
                                          </p:stCondLst>
                                        </p:cTn>
                                        <p:tgtEl>
                                          <p:spTgt spid="72"/>
                                        </p:tgtEl>
                                        <p:attrNameLst>
                                          <p:attrName>style.visibility</p:attrName>
                                        </p:attrNameLst>
                                      </p:cBhvr>
                                      <p:to>
                                        <p:strVal val="visible"/>
                                      </p:to>
                                    </p:set>
                                    <p:animEffect transition="in" filter="fade">
                                      <p:cBhvr>
                                        <p:cTn id="64" dur="10"/>
                                        <p:tgtEl>
                                          <p:spTgt spid="72"/>
                                        </p:tgtEl>
                                      </p:cBhvr>
                                    </p:animEffect>
                                  </p:childTnLst>
                                </p:cTn>
                              </p:par>
                              <p:par>
                                <p:cTn id="65" presetID="10" presetClass="entr" presetSubtype="0" repeatCount="indefinite" fill="hold" grpId="2" nodeType="withEffect">
                                  <p:stCondLst>
                                    <p:cond delay="0"/>
                                  </p:stCondLst>
                                  <p:childTnLst>
                                    <p:set>
                                      <p:cBhvr>
                                        <p:cTn id="66" dur="1" fill="hold">
                                          <p:stCondLst>
                                            <p:cond delay="0"/>
                                          </p:stCondLst>
                                        </p:cTn>
                                        <p:tgtEl>
                                          <p:spTgt spid="73"/>
                                        </p:tgtEl>
                                        <p:attrNameLst>
                                          <p:attrName>style.visibility</p:attrName>
                                        </p:attrNameLst>
                                      </p:cBhvr>
                                      <p:to>
                                        <p:strVal val="visible"/>
                                      </p:to>
                                    </p:set>
                                    <p:animEffect transition="in" filter="fade">
                                      <p:cBhvr>
                                        <p:cTn id="67" dur="10"/>
                                        <p:tgtEl>
                                          <p:spTgt spid="73"/>
                                        </p:tgtEl>
                                      </p:cBhvr>
                                    </p:animEffect>
                                  </p:childTnLst>
                                </p:cTn>
                              </p:par>
                              <p:par>
                                <p:cTn id="68" presetID="42" presetClass="path" presetSubtype="0" repeatCount="indefinite" fill="hold" grpId="0" nodeType="withEffect">
                                  <p:stCondLst>
                                    <p:cond delay="0"/>
                                  </p:stCondLst>
                                  <p:childTnLst>
                                    <p:animMotion origin="layout" path="M -4.21203E-6 -1.35985E-6 L 0.03504 1.11633 " pathEditMode="relative" rAng="0" ptsTypes="AA">
                                      <p:cBhvr>
                                        <p:cTn id="69" dur="5000" fill="hold"/>
                                        <p:tgtEl>
                                          <p:spTgt spid="74"/>
                                        </p:tgtEl>
                                        <p:attrNameLst>
                                          <p:attrName>ppt_x</p:attrName>
                                          <p:attrName>ppt_y</p:attrName>
                                        </p:attrNameLst>
                                      </p:cBhvr>
                                      <p:rCtr x="1745" y="55805"/>
                                    </p:animMotion>
                                  </p:childTnLst>
                                </p:cTn>
                              </p:par>
                              <p:par>
                                <p:cTn id="70" presetID="42" presetClass="path" presetSubtype="0" repeatCount="indefinite" fill="hold" grpId="0" nodeType="withEffect">
                                  <p:stCondLst>
                                    <p:cond delay="1200"/>
                                  </p:stCondLst>
                                  <p:childTnLst>
                                    <p:animMotion origin="layout" path="M 0.06863 -0.49191 L 0.15537 1.28052 " pathEditMode="relative" rAng="0" ptsTypes="AA">
                                      <p:cBhvr>
                                        <p:cTn id="71" dur="6500" fill="hold"/>
                                        <p:tgtEl>
                                          <p:spTgt spid="75"/>
                                        </p:tgtEl>
                                        <p:attrNameLst>
                                          <p:attrName>ppt_x</p:attrName>
                                          <p:attrName>ppt_y</p:attrName>
                                        </p:attrNameLst>
                                      </p:cBhvr>
                                      <p:rCtr x="4337" y="88622"/>
                                    </p:animMotion>
                                  </p:childTnLst>
                                </p:cTn>
                              </p:par>
                              <p:par>
                                <p:cTn id="72" presetID="42" presetClass="path" presetSubtype="0" repeatCount="indefinite" fill="hold" grpId="0" nodeType="withEffect">
                                  <p:stCondLst>
                                    <p:cond delay="500"/>
                                  </p:stCondLst>
                                  <p:childTnLst>
                                    <p:animMotion origin="layout" path="M 0.09598 -0.26342 L 0.1585 1.17692 " pathEditMode="relative" rAng="0" ptsTypes="AA">
                                      <p:cBhvr>
                                        <p:cTn id="73" dur="5000" fill="hold"/>
                                        <p:tgtEl>
                                          <p:spTgt spid="76"/>
                                        </p:tgtEl>
                                        <p:attrNameLst>
                                          <p:attrName>ppt_x</p:attrName>
                                          <p:attrName>ppt_y</p:attrName>
                                        </p:attrNameLst>
                                      </p:cBhvr>
                                      <p:rCtr x="3126" y="72017"/>
                                    </p:animMotion>
                                  </p:childTnLst>
                                </p:cTn>
                              </p:par>
                              <p:par>
                                <p:cTn id="74" presetID="42" presetClass="path" presetSubtype="0" repeatCount="indefinite" fill="hold" grpId="0" nodeType="withEffect">
                                  <p:stCondLst>
                                    <p:cond delay="1500"/>
                                  </p:stCondLst>
                                  <p:childTnLst>
                                    <p:animMotion origin="layout" path="M 0.00117 -0.17113 L 0.07333 1.20606 " pathEditMode="relative" rAng="0" ptsTypes="AA">
                                      <p:cBhvr>
                                        <p:cTn id="75" dur="5800" fill="hold"/>
                                        <p:tgtEl>
                                          <p:spTgt spid="77"/>
                                        </p:tgtEl>
                                        <p:attrNameLst>
                                          <p:attrName>ppt_x</p:attrName>
                                          <p:attrName>ppt_y</p:attrName>
                                        </p:attrNameLst>
                                      </p:cBhvr>
                                      <p:rCtr x="3608" y="68848"/>
                                    </p:animMotion>
                                  </p:childTnLst>
                                </p:cTn>
                              </p:par>
                              <p:par>
                                <p:cTn id="76" presetID="8" presetClass="emph" presetSubtype="0" repeatCount="indefinite" fill="hold" grpId="1" nodeType="withEffect">
                                  <p:stCondLst>
                                    <p:cond delay="0"/>
                                  </p:stCondLst>
                                  <p:childTnLst>
                                    <p:animRot by="21600000">
                                      <p:cBhvr>
                                        <p:cTn id="77" dur="5000" fill="hold"/>
                                        <p:tgtEl>
                                          <p:spTgt spid="74"/>
                                        </p:tgtEl>
                                        <p:attrNameLst>
                                          <p:attrName>r</p:attrName>
                                        </p:attrNameLst>
                                      </p:cBhvr>
                                    </p:animRot>
                                  </p:childTnLst>
                                </p:cTn>
                              </p:par>
                              <p:par>
                                <p:cTn id="78" presetID="8" presetClass="emph" presetSubtype="0" repeatCount="indefinite" fill="hold" grpId="1" nodeType="withEffect">
                                  <p:stCondLst>
                                    <p:cond delay="0"/>
                                  </p:stCondLst>
                                  <p:childTnLst>
                                    <p:animRot by="21600000">
                                      <p:cBhvr>
                                        <p:cTn id="79" dur="2000" fill="hold"/>
                                        <p:tgtEl>
                                          <p:spTgt spid="75"/>
                                        </p:tgtEl>
                                        <p:attrNameLst>
                                          <p:attrName>r</p:attrName>
                                        </p:attrNameLst>
                                      </p:cBhvr>
                                    </p:animRot>
                                  </p:childTnLst>
                                </p:cTn>
                              </p:par>
                              <p:par>
                                <p:cTn id="80" presetID="8" presetClass="emph" presetSubtype="0" repeatCount="indefinite" fill="hold" grpId="1" nodeType="withEffect">
                                  <p:stCondLst>
                                    <p:cond delay="0"/>
                                  </p:stCondLst>
                                  <p:childTnLst>
                                    <p:animRot by="21600000">
                                      <p:cBhvr>
                                        <p:cTn id="81" dur="2500" fill="hold"/>
                                        <p:tgtEl>
                                          <p:spTgt spid="76"/>
                                        </p:tgtEl>
                                        <p:attrNameLst>
                                          <p:attrName>r</p:attrName>
                                        </p:attrNameLst>
                                      </p:cBhvr>
                                    </p:animRot>
                                  </p:childTnLst>
                                </p:cTn>
                              </p:par>
                              <p:par>
                                <p:cTn id="82" presetID="8" presetClass="emph" presetSubtype="0" repeatCount="indefinite" fill="hold" grpId="1" nodeType="withEffect">
                                  <p:stCondLst>
                                    <p:cond delay="0"/>
                                  </p:stCondLst>
                                  <p:childTnLst>
                                    <p:animRot by="21600000">
                                      <p:cBhvr>
                                        <p:cTn id="83" dur="3500" fill="hold"/>
                                        <p:tgtEl>
                                          <p:spTgt spid="77"/>
                                        </p:tgtEl>
                                        <p:attrNameLst>
                                          <p:attrName>r</p:attrName>
                                        </p:attrNameLst>
                                      </p:cBhvr>
                                    </p:animRot>
                                  </p:childTnLst>
                                </p:cTn>
                              </p:par>
                              <p:par>
                                <p:cTn id="84" presetID="10" presetClass="entr" presetSubtype="0" repeatCount="indefinite" fill="hold" grpId="2" nodeType="withEffect">
                                  <p:stCondLst>
                                    <p:cond delay="0"/>
                                  </p:stCondLst>
                                  <p:childTnLst>
                                    <p:set>
                                      <p:cBhvr>
                                        <p:cTn id="85" dur="1" fill="hold">
                                          <p:stCondLst>
                                            <p:cond delay="0"/>
                                          </p:stCondLst>
                                        </p:cTn>
                                        <p:tgtEl>
                                          <p:spTgt spid="74"/>
                                        </p:tgtEl>
                                        <p:attrNameLst>
                                          <p:attrName>style.visibility</p:attrName>
                                        </p:attrNameLst>
                                      </p:cBhvr>
                                      <p:to>
                                        <p:strVal val="visible"/>
                                      </p:to>
                                    </p:set>
                                    <p:animEffect transition="in" filter="fade">
                                      <p:cBhvr>
                                        <p:cTn id="86" dur="10"/>
                                        <p:tgtEl>
                                          <p:spTgt spid="74"/>
                                        </p:tgtEl>
                                      </p:cBhvr>
                                    </p:animEffect>
                                  </p:childTnLst>
                                </p:cTn>
                              </p:par>
                              <p:par>
                                <p:cTn id="87" presetID="10" presetClass="entr" presetSubtype="0" repeatCount="indefinite" fill="hold" grpId="2" nodeType="withEffect">
                                  <p:stCondLst>
                                    <p:cond delay="0"/>
                                  </p:stCondLst>
                                  <p:childTnLst>
                                    <p:set>
                                      <p:cBhvr>
                                        <p:cTn id="88" dur="1" fill="hold">
                                          <p:stCondLst>
                                            <p:cond delay="0"/>
                                          </p:stCondLst>
                                        </p:cTn>
                                        <p:tgtEl>
                                          <p:spTgt spid="75"/>
                                        </p:tgtEl>
                                        <p:attrNameLst>
                                          <p:attrName>style.visibility</p:attrName>
                                        </p:attrNameLst>
                                      </p:cBhvr>
                                      <p:to>
                                        <p:strVal val="visible"/>
                                      </p:to>
                                    </p:set>
                                    <p:animEffect transition="in" filter="fade">
                                      <p:cBhvr>
                                        <p:cTn id="89" dur="10"/>
                                        <p:tgtEl>
                                          <p:spTgt spid="75"/>
                                        </p:tgtEl>
                                      </p:cBhvr>
                                    </p:animEffect>
                                  </p:childTnLst>
                                </p:cTn>
                              </p:par>
                              <p:par>
                                <p:cTn id="90" presetID="10" presetClass="entr" presetSubtype="0" repeatCount="indefinite" fill="hold" grpId="2" nodeType="withEffect">
                                  <p:stCondLst>
                                    <p:cond delay="0"/>
                                  </p:stCondLst>
                                  <p:childTnLst>
                                    <p:set>
                                      <p:cBhvr>
                                        <p:cTn id="91" dur="1" fill="hold">
                                          <p:stCondLst>
                                            <p:cond delay="0"/>
                                          </p:stCondLst>
                                        </p:cTn>
                                        <p:tgtEl>
                                          <p:spTgt spid="76"/>
                                        </p:tgtEl>
                                        <p:attrNameLst>
                                          <p:attrName>style.visibility</p:attrName>
                                        </p:attrNameLst>
                                      </p:cBhvr>
                                      <p:to>
                                        <p:strVal val="visible"/>
                                      </p:to>
                                    </p:set>
                                    <p:animEffect transition="in" filter="fade">
                                      <p:cBhvr>
                                        <p:cTn id="92" dur="10"/>
                                        <p:tgtEl>
                                          <p:spTgt spid="76"/>
                                        </p:tgtEl>
                                      </p:cBhvr>
                                    </p:animEffect>
                                  </p:childTnLst>
                                </p:cTn>
                              </p:par>
                              <p:par>
                                <p:cTn id="93" presetID="10" presetClass="entr" presetSubtype="0" repeatCount="indefinite" fill="hold" grpId="2" nodeType="withEffect">
                                  <p:stCondLst>
                                    <p:cond delay="0"/>
                                  </p:stCondLst>
                                  <p:childTnLst>
                                    <p:set>
                                      <p:cBhvr>
                                        <p:cTn id="94" dur="1" fill="hold">
                                          <p:stCondLst>
                                            <p:cond delay="0"/>
                                          </p:stCondLst>
                                        </p:cTn>
                                        <p:tgtEl>
                                          <p:spTgt spid="77"/>
                                        </p:tgtEl>
                                        <p:attrNameLst>
                                          <p:attrName>style.visibility</p:attrName>
                                        </p:attrNameLst>
                                      </p:cBhvr>
                                      <p:to>
                                        <p:strVal val="visible"/>
                                      </p:to>
                                    </p:set>
                                    <p:animEffect transition="in" filter="fade">
                                      <p:cBhvr>
                                        <p:cTn id="95" dur="10"/>
                                        <p:tgtEl>
                                          <p:spTgt spid="77"/>
                                        </p:tgtEl>
                                      </p:cBhvr>
                                    </p:animEffect>
                                  </p:childTnLst>
                                </p:cTn>
                              </p:par>
                              <p:par>
                                <p:cTn id="96" presetID="42" presetClass="path" presetSubtype="0" repeatCount="indefinite" fill="hold" grpId="0" nodeType="withEffect">
                                  <p:stCondLst>
                                    <p:cond delay="2700"/>
                                  </p:stCondLst>
                                  <p:childTnLst>
                                    <p:animMotion origin="layout" path="M -5.78276E-7 -1.35985E-6 L 0.07242 1.14778 " pathEditMode="relative" rAng="0" ptsTypes="AA">
                                      <p:cBhvr>
                                        <p:cTn id="97" dur="6000" fill="hold"/>
                                        <p:tgtEl>
                                          <p:spTgt spid="78"/>
                                        </p:tgtEl>
                                        <p:attrNameLst>
                                          <p:attrName>ppt_x</p:attrName>
                                          <p:attrName>ppt_y</p:attrName>
                                        </p:attrNameLst>
                                      </p:cBhvr>
                                      <p:rCtr x="3621" y="57377"/>
                                    </p:animMotion>
                                  </p:childTnLst>
                                </p:cTn>
                              </p:par>
                              <p:par>
                                <p:cTn id="98" presetID="42" presetClass="path" presetSubtype="0" repeatCount="indefinite" fill="hold" grpId="0" nodeType="withEffect">
                                  <p:stCondLst>
                                    <p:cond delay="2800"/>
                                  </p:stCondLst>
                                  <p:childTnLst>
                                    <p:animMotion origin="layout" path="M 0.06747 -0.49145 L 0.0452 1.28052 " pathEditMode="relative" rAng="0" ptsTypes="AA">
                                      <p:cBhvr>
                                        <p:cTn id="99" dur="4750" fill="hold"/>
                                        <p:tgtEl>
                                          <p:spTgt spid="79"/>
                                        </p:tgtEl>
                                        <p:attrNameLst>
                                          <p:attrName>ppt_x</p:attrName>
                                          <p:attrName>ppt_y</p:attrName>
                                        </p:attrNameLst>
                                      </p:cBhvr>
                                      <p:rCtr x="-1120" y="88599"/>
                                    </p:animMotion>
                                  </p:childTnLst>
                                </p:cTn>
                              </p:par>
                              <p:par>
                                <p:cTn id="100" presetID="42" presetClass="path" presetSubtype="0" repeatCount="indefinite" fill="hold" grpId="0" nodeType="withEffect">
                                  <p:stCondLst>
                                    <p:cond delay="1400"/>
                                  </p:stCondLst>
                                  <p:childTnLst>
                                    <p:animMotion origin="layout" path="M 0.16953 -0.32662 L 0.2431 1.18842 " pathEditMode="relative" rAng="0" ptsTypes="AA">
                                      <p:cBhvr>
                                        <p:cTn id="101" dur="8250" fill="hold"/>
                                        <p:tgtEl>
                                          <p:spTgt spid="80"/>
                                        </p:tgtEl>
                                        <p:attrNameLst>
                                          <p:attrName>ppt_x</p:attrName>
                                          <p:attrName>ppt_y</p:attrName>
                                        </p:attrNameLst>
                                      </p:cBhvr>
                                      <p:rCtr x="3672" y="75741"/>
                                    </p:animMotion>
                                  </p:childTnLst>
                                </p:cTn>
                              </p:par>
                              <p:par>
                                <p:cTn id="102" presetID="8" presetClass="emph" presetSubtype="0" repeatCount="indefinite" fill="hold" grpId="1" nodeType="withEffect">
                                  <p:stCondLst>
                                    <p:cond delay="0"/>
                                  </p:stCondLst>
                                  <p:childTnLst>
                                    <p:animRot by="21600000">
                                      <p:cBhvr>
                                        <p:cTn id="103" dur="5000" fill="hold"/>
                                        <p:tgtEl>
                                          <p:spTgt spid="78"/>
                                        </p:tgtEl>
                                        <p:attrNameLst>
                                          <p:attrName>r</p:attrName>
                                        </p:attrNameLst>
                                      </p:cBhvr>
                                    </p:animRot>
                                  </p:childTnLst>
                                </p:cTn>
                              </p:par>
                              <p:par>
                                <p:cTn id="104" presetID="8" presetClass="emph" presetSubtype="0" repeatCount="indefinite" fill="hold" grpId="1" nodeType="withEffect">
                                  <p:stCondLst>
                                    <p:cond delay="0"/>
                                  </p:stCondLst>
                                  <p:childTnLst>
                                    <p:animRot by="21600000">
                                      <p:cBhvr>
                                        <p:cTn id="105" dur="2000" fill="hold"/>
                                        <p:tgtEl>
                                          <p:spTgt spid="79"/>
                                        </p:tgtEl>
                                        <p:attrNameLst>
                                          <p:attrName>r</p:attrName>
                                        </p:attrNameLst>
                                      </p:cBhvr>
                                    </p:animRot>
                                  </p:childTnLst>
                                </p:cTn>
                              </p:par>
                              <p:par>
                                <p:cTn id="106" presetID="8" presetClass="emph" presetSubtype="0" repeatCount="indefinite" fill="hold" grpId="1" nodeType="withEffect">
                                  <p:stCondLst>
                                    <p:cond delay="0"/>
                                  </p:stCondLst>
                                  <p:childTnLst>
                                    <p:animRot by="21600000">
                                      <p:cBhvr>
                                        <p:cTn id="107" dur="2500" fill="hold"/>
                                        <p:tgtEl>
                                          <p:spTgt spid="80"/>
                                        </p:tgtEl>
                                        <p:attrNameLst>
                                          <p:attrName>r</p:attrName>
                                        </p:attrNameLst>
                                      </p:cBhvr>
                                    </p:animRot>
                                  </p:childTnLst>
                                </p:cTn>
                              </p:par>
                              <p:par>
                                <p:cTn id="108" presetID="10" presetClass="entr" presetSubtype="0" repeatCount="indefinite" fill="hold" grpId="2" nodeType="withEffect">
                                  <p:stCondLst>
                                    <p:cond delay="0"/>
                                  </p:stCondLst>
                                  <p:childTnLst>
                                    <p:set>
                                      <p:cBhvr>
                                        <p:cTn id="109" dur="1" fill="hold">
                                          <p:stCondLst>
                                            <p:cond delay="0"/>
                                          </p:stCondLst>
                                        </p:cTn>
                                        <p:tgtEl>
                                          <p:spTgt spid="78"/>
                                        </p:tgtEl>
                                        <p:attrNameLst>
                                          <p:attrName>style.visibility</p:attrName>
                                        </p:attrNameLst>
                                      </p:cBhvr>
                                      <p:to>
                                        <p:strVal val="visible"/>
                                      </p:to>
                                    </p:set>
                                    <p:animEffect transition="in" filter="fade">
                                      <p:cBhvr>
                                        <p:cTn id="110" dur="10"/>
                                        <p:tgtEl>
                                          <p:spTgt spid="78"/>
                                        </p:tgtEl>
                                      </p:cBhvr>
                                    </p:animEffect>
                                  </p:childTnLst>
                                </p:cTn>
                              </p:par>
                              <p:par>
                                <p:cTn id="111" presetID="10" presetClass="entr" presetSubtype="0" repeatCount="indefinite" fill="hold" grpId="2" nodeType="withEffect">
                                  <p:stCondLst>
                                    <p:cond delay="0"/>
                                  </p:stCondLst>
                                  <p:childTnLst>
                                    <p:set>
                                      <p:cBhvr>
                                        <p:cTn id="112" dur="1" fill="hold">
                                          <p:stCondLst>
                                            <p:cond delay="0"/>
                                          </p:stCondLst>
                                        </p:cTn>
                                        <p:tgtEl>
                                          <p:spTgt spid="79"/>
                                        </p:tgtEl>
                                        <p:attrNameLst>
                                          <p:attrName>style.visibility</p:attrName>
                                        </p:attrNameLst>
                                      </p:cBhvr>
                                      <p:to>
                                        <p:strVal val="visible"/>
                                      </p:to>
                                    </p:set>
                                    <p:animEffect transition="in" filter="fade">
                                      <p:cBhvr>
                                        <p:cTn id="113" dur="10"/>
                                        <p:tgtEl>
                                          <p:spTgt spid="79"/>
                                        </p:tgtEl>
                                      </p:cBhvr>
                                    </p:animEffect>
                                  </p:childTnLst>
                                </p:cTn>
                              </p:par>
                              <p:par>
                                <p:cTn id="114" presetID="10" presetClass="entr" presetSubtype="0" repeatCount="indefinite" fill="hold" grpId="2" nodeType="withEffect">
                                  <p:stCondLst>
                                    <p:cond delay="0"/>
                                  </p:stCondLst>
                                  <p:childTnLst>
                                    <p:set>
                                      <p:cBhvr>
                                        <p:cTn id="115" dur="1" fill="hold">
                                          <p:stCondLst>
                                            <p:cond delay="0"/>
                                          </p:stCondLst>
                                        </p:cTn>
                                        <p:tgtEl>
                                          <p:spTgt spid="80"/>
                                        </p:tgtEl>
                                        <p:attrNameLst>
                                          <p:attrName>style.visibility</p:attrName>
                                        </p:attrNameLst>
                                      </p:cBhvr>
                                      <p:to>
                                        <p:strVal val="visible"/>
                                      </p:to>
                                    </p:set>
                                    <p:animEffect transition="in" filter="fade">
                                      <p:cBhvr>
                                        <p:cTn id="116" dur="10"/>
                                        <p:tgtEl>
                                          <p:spTgt spid="80"/>
                                        </p:tgtEl>
                                      </p:cBhvr>
                                    </p:animEffect>
                                  </p:childTnLst>
                                </p:cTn>
                              </p:par>
                              <p:par>
                                <p:cTn id="117" presetID="42" presetClass="path" presetSubtype="0" repeatCount="indefinite" fill="hold" grpId="0" nodeType="withEffect">
                                  <p:stCondLst>
                                    <p:cond delay="0"/>
                                  </p:stCondLst>
                                  <p:childTnLst>
                                    <p:animMotion origin="layout" path="M 2.54493E-6 3.72803E-6 L 0.02917 1.12187 " pathEditMode="relative" rAng="0" ptsTypes="AA">
                                      <p:cBhvr>
                                        <p:cTn id="118" dur="5000" fill="hold"/>
                                        <p:tgtEl>
                                          <p:spTgt spid="81"/>
                                        </p:tgtEl>
                                        <p:attrNameLst>
                                          <p:attrName>ppt_x</p:attrName>
                                          <p:attrName>ppt_y</p:attrName>
                                        </p:attrNameLst>
                                      </p:cBhvr>
                                      <p:rCtr x="1459" y="56082"/>
                                    </p:animMotion>
                                  </p:childTnLst>
                                </p:cTn>
                              </p:par>
                              <p:par>
                                <p:cTn id="119" presetID="42" presetClass="path" presetSubtype="0" repeatCount="indefinite" fill="hold" grpId="0" nodeType="withEffect">
                                  <p:stCondLst>
                                    <p:cond delay="1100"/>
                                  </p:stCondLst>
                                  <p:childTnLst>
                                    <p:animMotion origin="layout" path="M -4.58713E-6 -3.95005E-6 L 0.03817 1.20722 " pathEditMode="relative" rAng="0" ptsTypes="AA">
                                      <p:cBhvr>
                                        <p:cTn id="120" dur="6000" fill="hold"/>
                                        <p:tgtEl>
                                          <p:spTgt spid="82"/>
                                        </p:tgtEl>
                                        <p:attrNameLst>
                                          <p:attrName>ppt_x</p:attrName>
                                          <p:attrName>ppt_y</p:attrName>
                                        </p:attrNameLst>
                                      </p:cBhvr>
                                      <p:rCtr x="1902" y="60361"/>
                                    </p:animMotion>
                                  </p:childTnLst>
                                </p:cTn>
                              </p:par>
                              <p:par>
                                <p:cTn id="121" presetID="42" presetClass="path" presetSubtype="0" repeatCount="indefinite" fill="hold" grpId="0" nodeType="withEffect">
                                  <p:stCondLst>
                                    <p:cond delay="900"/>
                                  </p:stCondLst>
                                  <p:childTnLst>
                                    <p:animMotion origin="layout" path="M -0.08159 -0.17445 L -0.02482 1.21944 " pathEditMode="relative" rAng="0" ptsTypes="AA">
                                      <p:cBhvr>
                                        <p:cTn id="122" dur="4500" fill="hold"/>
                                        <p:tgtEl>
                                          <p:spTgt spid="83"/>
                                        </p:tgtEl>
                                        <p:attrNameLst>
                                          <p:attrName>ppt_x</p:attrName>
                                          <p:attrName>ppt_y</p:attrName>
                                        </p:attrNameLst>
                                      </p:cBhvr>
                                      <p:rCtr x="2830" y="69694"/>
                                    </p:animMotion>
                                  </p:childTnLst>
                                </p:cTn>
                              </p:par>
                              <p:par>
                                <p:cTn id="123" presetID="42" presetClass="path" presetSubtype="0" repeatCount="indefinite" fill="hold" grpId="0" nodeType="withEffect">
                                  <p:stCondLst>
                                    <p:cond delay="1200"/>
                                  </p:stCondLst>
                                  <p:childTnLst>
                                    <p:animMotion origin="layout" path="M 0.06864 -0.49191 L 0.15955 1.17136 " pathEditMode="relative" rAng="0" ptsTypes="AA">
                                      <p:cBhvr>
                                        <p:cTn id="124" dur="6500" fill="hold"/>
                                        <p:tgtEl>
                                          <p:spTgt spid="84"/>
                                        </p:tgtEl>
                                        <p:attrNameLst>
                                          <p:attrName>ppt_x</p:attrName>
                                          <p:attrName>ppt_y</p:attrName>
                                        </p:attrNameLst>
                                      </p:cBhvr>
                                      <p:rCtr x="4545" y="83164"/>
                                    </p:animMotion>
                                  </p:childTnLst>
                                </p:cTn>
                              </p:par>
                              <p:par>
                                <p:cTn id="125" presetID="42" presetClass="path" presetSubtype="0" repeatCount="indefinite" fill="hold" grpId="0" nodeType="withEffect">
                                  <p:stCondLst>
                                    <p:cond delay="500"/>
                                  </p:stCondLst>
                                  <p:childTnLst>
                                    <p:animMotion origin="layout" path="M 0.096 -0.26333 L 0.15104 1.11 " pathEditMode="relative" rAng="0" ptsTypes="AA">
                                      <p:cBhvr>
                                        <p:cTn id="126" dur="5000" fill="hold"/>
                                        <p:tgtEl>
                                          <p:spTgt spid="85"/>
                                        </p:tgtEl>
                                        <p:attrNameLst>
                                          <p:attrName>ppt_x</p:attrName>
                                          <p:attrName>ppt_y</p:attrName>
                                        </p:attrNameLst>
                                      </p:cBhvr>
                                      <p:rCtr x="2743" y="68667"/>
                                    </p:animMotion>
                                  </p:childTnLst>
                                </p:cTn>
                              </p:par>
                              <p:par>
                                <p:cTn id="127" presetID="42" presetClass="path" presetSubtype="0" repeatCount="indefinite" fill="hold" grpId="0" nodeType="withEffect">
                                  <p:stCondLst>
                                    <p:cond delay="1500"/>
                                  </p:stCondLst>
                                  <p:childTnLst>
                                    <p:animMotion origin="layout" path="M 0.00118 -0.17114 L 0.06864 1.19473 " pathEditMode="relative" rAng="0" ptsTypes="AA">
                                      <p:cBhvr>
                                        <p:cTn id="128" dur="5800" fill="hold"/>
                                        <p:tgtEl>
                                          <p:spTgt spid="86"/>
                                        </p:tgtEl>
                                        <p:attrNameLst>
                                          <p:attrName>ppt_x</p:attrName>
                                          <p:attrName>ppt_y</p:attrName>
                                        </p:attrNameLst>
                                      </p:cBhvr>
                                      <p:rCtr x="3373" y="68293"/>
                                    </p:animMotion>
                                  </p:childTnLst>
                                </p:cTn>
                              </p:par>
                              <p:par>
                                <p:cTn id="129" presetID="8" presetClass="emph" presetSubtype="0" repeatCount="indefinite" fill="hold" grpId="1" nodeType="withEffect">
                                  <p:stCondLst>
                                    <p:cond delay="0"/>
                                  </p:stCondLst>
                                  <p:childTnLst>
                                    <p:animRot by="21600000">
                                      <p:cBhvr>
                                        <p:cTn id="130" dur="5000" fill="hold"/>
                                        <p:tgtEl>
                                          <p:spTgt spid="81"/>
                                        </p:tgtEl>
                                        <p:attrNameLst>
                                          <p:attrName>r</p:attrName>
                                        </p:attrNameLst>
                                      </p:cBhvr>
                                    </p:animRot>
                                  </p:childTnLst>
                                </p:cTn>
                              </p:par>
                              <p:par>
                                <p:cTn id="131" presetID="8" presetClass="emph" presetSubtype="0" repeatCount="indefinite" fill="hold" grpId="1" nodeType="withEffect">
                                  <p:stCondLst>
                                    <p:cond delay="0"/>
                                  </p:stCondLst>
                                  <p:childTnLst>
                                    <p:animRot by="21600000">
                                      <p:cBhvr>
                                        <p:cTn id="132" dur="4000" fill="hold"/>
                                        <p:tgtEl>
                                          <p:spTgt spid="82"/>
                                        </p:tgtEl>
                                        <p:attrNameLst>
                                          <p:attrName>r</p:attrName>
                                        </p:attrNameLst>
                                      </p:cBhvr>
                                    </p:animRot>
                                  </p:childTnLst>
                                </p:cTn>
                              </p:par>
                              <p:par>
                                <p:cTn id="133" presetID="8" presetClass="emph" presetSubtype="0" repeatCount="indefinite" fill="hold" grpId="1" nodeType="withEffect">
                                  <p:stCondLst>
                                    <p:cond delay="0"/>
                                  </p:stCondLst>
                                  <p:childTnLst>
                                    <p:animRot by="21600000">
                                      <p:cBhvr>
                                        <p:cTn id="134" dur="3000" fill="hold"/>
                                        <p:tgtEl>
                                          <p:spTgt spid="83"/>
                                        </p:tgtEl>
                                        <p:attrNameLst>
                                          <p:attrName>r</p:attrName>
                                        </p:attrNameLst>
                                      </p:cBhvr>
                                    </p:animRot>
                                  </p:childTnLst>
                                </p:cTn>
                              </p:par>
                              <p:par>
                                <p:cTn id="135" presetID="8" presetClass="emph" presetSubtype="0" repeatCount="indefinite" fill="hold" grpId="1" nodeType="withEffect">
                                  <p:stCondLst>
                                    <p:cond delay="0"/>
                                  </p:stCondLst>
                                  <p:childTnLst>
                                    <p:animRot by="21600000">
                                      <p:cBhvr>
                                        <p:cTn id="136" dur="2000" fill="hold"/>
                                        <p:tgtEl>
                                          <p:spTgt spid="84"/>
                                        </p:tgtEl>
                                        <p:attrNameLst>
                                          <p:attrName>r</p:attrName>
                                        </p:attrNameLst>
                                      </p:cBhvr>
                                    </p:animRot>
                                  </p:childTnLst>
                                </p:cTn>
                              </p:par>
                              <p:par>
                                <p:cTn id="137" presetID="8" presetClass="emph" presetSubtype="0" repeatCount="indefinite" fill="hold" grpId="1" nodeType="withEffect">
                                  <p:stCondLst>
                                    <p:cond delay="0"/>
                                  </p:stCondLst>
                                  <p:childTnLst>
                                    <p:animRot by="21600000">
                                      <p:cBhvr>
                                        <p:cTn id="138" dur="2500" fill="hold"/>
                                        <p:tgtEl>
                                          <p:spTgt spid="85"/>
                                        </p:tgtEl>
                                        <p:attrNameLst>
                                          <p:attrName>r</p:attrName>
                                        </p:attrNameLst>
                                      </p:cBhvr>
                                    </p:animRot>
                                  </p:childTnLst>
                                </p:cTn>
                              </p:par>
                              <p:par>
                                <p:cTn id="139" presetID="8" presetClass="emph" presetSubtype="0" repeatCount="indefinite" fill="hold" grpId="1" nodeType="withEffect">
                                  <p:stCondLst>
                                    <p:cond delay="0"/>
                                  </p:stCondLst>
                                  <p:childTnLst>
                                    <p:animRot by="21600000">
                                      <p:cBhvr>
                                        <p:cTn id="140" dur="3500" fill="hold"/>
                                        <p:tgtEl>
                                          <p:spTgt spid="86"/>
                                        </p:tgtEl>
                                        <p:attrNameLst>
                                          <p:attrName>r</p:attrName>
                                        </p:attrNameLst>
                                      </p:cBhvr>
                                    </p:animRot>
                                  </p:childTnLst>
                                </p:cTn>
                              </p:par>
                              <p:par>
                                <p:cTn id="141" presetID="10" presetClass="entr" presetSubtype="0" repeatCount="indefinite" fill="hold" grpId="2" nodeType="withEffect">
                                  <p:stCondLst>
                                    <p:cond delay="0"/>
                                  </p:stCondLst>
                                  <p:childTnLst>
                                    <p:set>
                                      <p:cBhvr>
                                        <p:cTn id="142" dur="1" fill="hold">
                                          <p:stCondLst>
                                            <p:cond delay="0"/>
                                          </p:stCondLst>
                                        </p:cTn>
                                        <p:tgtEl>
                                          <p:spTgt spid="81"/>
                                        </p:tgtEl>
                                        <p:attrNameLst>
                                          <p:attrName>style.visibility</p:attrName>
                                        </p:attrNameLst>
                                      </p:cBhvr>
                                      <p:to>
                                        <p:strVal val="visible"/>
                                      </p:to>
                                    </p:set>
                                    <p:animEffect transition="in" filter="fade">
                                      <p:cBhvr>
                                        <p:cTn id="143" dur="10"/>
                                        <p:tgtEl>
                                          <p:spTgt spid="81"/>
                                        </p:tgtEl>
                                      </p:cBhvr>
                                    </p:animEffect>
                                  </p:childTnLst>
                                </p:cTn>
                              </p:par>
                              <p:par>
                                <p:cTn id="144" presetID="10" presetClass="entr" presetSubtype="0" repeatCount="indefinite" fill="hold" grpId="2" nodeType="withEffect">
                                  <p:stCondLst>
                                    <p:cond delay="0"/>
                                  </p:stCondLst>
                                  <p:childTnLst>
                                    <p:set>
                                      <p:cBhvr>
                                        <p:cTn id="145" dur="1" fill="hold">
                                          <p:stCondLst>
                                            <p:cond delay="0"/>
                                          </p:stCondLst>
                                        </p:cTn>
                                        <p:tgtEl>
                                          <p:spTgt spid="82"/>
                                        </p:tgtEl>
                                        <p:attrNameLst>
                                          <p:attrName>style.visibility</p:attrName>
                                        </p:attrNameLst>
                                      </p:cBhvr>
                                      <p:to>
                                        <p:strVal val="visible"/>
                                      </p:to>
                                    </p:set>
                                    <p:animEffect transition="in" filter="fade">
                                      <p:cBhvr>
                                        <p:cTn id="146" dur="10"/>
                                        <p:tgtEl>
                                          <p:spTgt spid="82"/>
                                        </p:tgtEl>
                                      </p:cBhvr>
                                    </p:animEffect>
                                  </p:childTnLst>
                                </p:cTn>
                              </p:par>
                              <p:par>
                                <p:cTn id="147" presetID="10" presetClass="entr" presetSubtype="0" repeatCount="indefinite" fill="hold" grpId="2" nodeType="withEffect">
                                  <p:stCondLst>
                                    <p:cond delay="0"/>
                                  </p:stCondLst>
                                  <p:childTnLst>
                                    <p:set>
                                      <p:cBhvr>
                                        <p:cTn id="148" dur="1" fill="hold">
                                          <p:stCondLst>
                                            <p:cond delay="0"/>
                                          </p:stCondLst>
                                        </p:cTn>
                                        <p:tgtEl>
                                          <p:spTgt spid="83"/>
                                        </p:tgtEl>
                                        <p:attrNameLst>
                                          <p:attrName>style.visibility</p:attrName>
                                        </p:attrNameLst>
                                      </p:cBhvr>
                                      <p:to>
                                        <p:strVal val="visible"/>
                                      </p:to>
                                    </p:set>
                                    <p:animEffect transition="in" filter="fade">
                                      <p:cBhvr>
                                        <p:cTn id="149" dur="10"/>
                                        <p:tgtEl>
                                          <p:spTgt spid="83"/>
                                        </p:tgtEl>
                                      </p:cBhvr>
                                    </p:animEffect>
                                  </p:childTnLst>
                                </p:cTn>
                              </p:par>
                              <p:par>
                                <p:cTn id="150" presetID="10" presetClass="entr" presetSubtype="0" repeatCount="indefinite" fill="hold" grpId="2" nodeType="withEffect">
                                  <p:stCondLst>
                                    <p:cond delay="0"/>
                                  </p:stCondLst>
                                  <p:childTnLst>
                                    <p:set>
                                      <p:cBhvr>
                                        <p:cTn id="151" dur="1" fill="hold">
                                          <p:stCondLst>
                                            <p:cond delay="0"/>
                                          </p:stCondLst>
                                        </p:cTn>
                                        <p:tgtEl>
                                          <p:spTgt spid="84"/>
                                        </p:tgtEl>
                                        <p:attrNameLst>
                                          <p:attrName>style.visibility</p:attrName>
                                        </p:attrNameLst>
                                      </p:cBhvr>
                                      <p:to>
                                        <p:strVal val="visible"/>
                                      </p:to>
                                    </p:set>
                                    <p:animEffect transition="in" filter="fade">
                                      <p:cBhvr>
                                        <p:cTn id="152" dur="10"/>
                                        <p:tgtEl>
                                          <p:spTgt spid="84"/>
                                        </p:tgtEl>
                                      </p:cBhvr>
                                    </p:animEffect>
                                  </p:childTnLst>
                                </p:cTn>
                              </p:par>
                              <p:par>
                                <p:cTn id="153" presetID="10" presetClass="entr" presetSubtype="0" repeatCount="indefinite" fill="hold" grpId="2" nodeType="withEffect">
                                  <p:stCondLst>
                                    <p:cond delay="0"/>
                                  </p:stCondLst>
                                  <p:childTnLst>
                                    <p:set>
                                      <p:cBhvr>
                                        <p:cTn id="154" dur="1" fill="hold">
                                          <p:stCondLst>
                                            <p:cond delay="0"/>
                                          </p:stCondLst>
                                        </p:cTn>
                                        <p:tgtEl>
                                          <p:spTgt spid="85"/>
                                        </p:tgtEl>
                                        <p:attrNameLst>
                                          <p:attrName>style.visibility</p:attrName>
                                        </p:attrNameLst>
                                      </p:cBhvr>
                                      <p:to>
                                        <p:strVal val="visible"/>
                                      </p:to>
                                    </p:set>
                                    <p:animEffect transition="in" filter="fade">
                                      <p:cBhvr>
                                        <p:cTn id="155" dur="10"/>
                                        <p:tgtEl>
                                          <p:spTgt spid="85"/>
                                        </p:tgtEl>
                                      </p:cBhvr>
                                    </p:animEffect>
                                  </p:childTnLst>
                                </p:cTn>
                              </p:par>
                              <p:par>
                                <p:cTn id="156" presetID="10" presetClass="entr" presetSubtype="0" repeatCount="indefinite" fill="hold" grpId="2" nodeType="withEffect">
                                  <p:stCondLst>
                                    <p:cond delay="0"/>
                                  </p:stCondLst>
                                  <p:childTnLst>
                                    <p:set>
                                      <p:cBhvr>
                                        <p:cTn id="157" dur="1" fill="hold">
                                          <p:stCondLst>
                                            <p:cond delay="0"/>
                                          </p:stCondLst>
                                        </p:cTn>
                                        <p:tgtEl>
                                          <p:spTgt spid="86"/>
                                        </p:tgtEl>
                                        <p:attrNameLst>
                                          <p:attrName>style.visibility</p:attrName>
                                        </p:attrNameLst>
                                      </p:cBhvr>
                                      <p:to>
                                        <p:strVal val="visible"/>
                                      </p:to>
                                    </p:set>
                                    <p:animEffect transition="in" filter="fade">
                                      <p:cBhvr>
                                        <p:cTn id="158" dur="10"/>
                                        <p:tgtEl>
                                          <p:spTgt spid="86"/>
                                        </p:tgtEl>
                                      </p:cBhvr>
                                    </p:animEffect>
                                  </p:childTnLst>
                                </p:cTn>
                              </p:par>
                              <p:par>
                                <p:cTn id="159" presetID="42" presetClass="path" presetSubtype="0" repeatCount="indefinite" fill="hold" grpId="0" nodeType="withEffect">
                                  <p:stCondLst>
                                    <p:cond delay="0"/>
                                  </p:stCondLst>
                                  <p:childTnLst>
                                    <p:animMotion origin="layout" path="M 0.07431 0.00444 L 0.05122 1.16361 " pathEditMode="relative" rAng="0" ptsTypes="AA">
                                      <p:cBhvr>
                                        <p:cTn id="160" dur="6750" fill="hold"/>
                                        <p:tgtEl>
                                          <p:spTgt spid="87"/>
                                        </p:tgtEl>
                                        <p:attrNameLst>
                                          <p:attrName>ppt_x</p:attrName>
                                          <p:attrName>ppt_y</p:attrName>
                                        </p:attrNameLst>
                                      </p:cBhvr>
                                      <p:rCtr x="-1163" y="57944"/>
                                    </p:animMotion>
                                  </p:childTnLst>
                                </p:cTn>
                              </p:par>
                              <p:par>
                                <p:cTn id="161" presetID="42" presetClass="path" presetSubtype="0" repeatCount="indefinite" fill="hold" grpId="0" nodeType="withEffect">
                                  <p:stCondLst>
                                    <p:cond delay="1800"/>
                                  </p:stCondLst>
                                  <p:childTnLst>
                                    <p:animMotion origin="layout" path="M -0.14991 -0.17437 L -0.06343 1.22132 " pathEditMode="relative" rAng="0" ptsTypes="AA">
                                      <p:cBhvr>
                                        <p:cTn id="162" dur="6000" fill="hold"/>
                                        <p:tgtEl>
                                          <p:spTgt spid="88"/>
                                        </p:tgtEl>
                                        <p:attrNameLst>
                                          <p:attrName>ppt_x</p:attrName>
                                          <p:attrName>ppt_y</p:attrName>
                                        </p:attrNameLst>
                                      </p:cBhvr>
                                      <p:rCtr x="4324" y="69773"/>
                                    </p:animMotion>
                                  </p:childTnLst>
                                </p:cTn>
                              </p:par>
                              <p:par>
                                <p:cTn id="163" presetID="42" presetClass="path" presetSubtype="0" repeatCount="indefinite" fill="hold" grpId="0" nodeType="withEffect">
                                  <p:stCondLst>
                                    <p:cond delay="2800"/>
                                  </p:stCondLst>
                                  <p:childTnLst>
                                    <p:animMotion origin="layout" path="M 0.06753 -0.49194 L 0.05555 1.15834 " pathEditMode="relative" rAng="0" ptsTypes="AA">
                                      <p:cBhvr>
                                        <p:cTn id="164" dur="4750" fill="hold"/>
                                        <p:tgtEl>
                                          <p:spTgt spid="89"/>
                                        </p:tgtEl>
                                        <p:attrNameLst>
                                          <p:attrName>ppt_x</p:attrName>
                                          <p:attrName>ppt_y</p:attrName>
                                        </p:attrNameLst>
                                      </p:cBhvr>
                                      <p:rCtr x="-608" y="82500"/>
                                    </p:animMotion>
                                  </p:childTnLst>
                                </p:cTn>
                              </p:par>
                              <p:par>
                                <p:cTn id="165" presetID="8" presetClass="emph" presetSubtype="0" repeatCount="indefinite" fill="hold" grpId="1" nodeType="withEffect">
                                  <p:stCondLst>
                                    <p:cond delay="0"/>
                                  </p:stCondLst>
                                  <p:childTnLst>
                                    <p:animRot by="21600000">
                                      <p:cBhvr>
                                        <p:cTn id="166" dur="4000" fill="hold"/>
                                        <p:tgtEl>
                                          <p:spTgt spid="87"/>
                                        </p:tgtEl>
                                        <p:attrNameLst>
                                          <p:attrName>r</p:attrName>
                                        </p:attrNameLst>
                                      </p:cBhvr>
                                    </p:animRot>
                                  </p:childTnLst>
                                </p:cTn>
                              </p:par>
                              <p:par>
                                <p:cTn id="167" presetID="8" presetClass="emph" presetSubtype="0" repeatCount="indefinite" fill="hold" grpId="1" nodeType="withEffect">
                                  <p:stCondLst>
                                    <p:cond delay="0"/>
                                  </p:stCondLst>
                                  <p:childTnLst>
                                    <p:animRot by="21600000">
                                      <p:cBhvr>
                                        <p:cTn id="168" dur="3000" fill="hold"/>
                                        <p:tgtEl>
                                          <p:spTgt spid="88"/>
                                        </p:tgtEl>
                                        <p:attrNameLst>
                                          <p:attrName>r</p:attrName>
                                        </p:attrNameLst>
                                      </p:cBhvr>
                                    </p:animRot>
                                  </p:childTnLst>
                                </p:cTn>
                              </p:par>
                              <p:par>
                                <p:cTn id="169" presetID="8" presetClass="emph" presetSubtype="0" repeatCount="indefinite" fill="hold" grpId="1" nodeType="withEffect">
                                  <p:stCondLst>
                                    <p:cond delay="0"/>
                                  </p:stCondLst>
                                  <p:childTnLst>
                                    <p:animRot by="21600000">
                                      <p:cBhvr>
                                        <p:cTn id="170" dur="2000" fill="hold"/>
                                        <p:tgtEl>
                                          <p:spTgt spid="89"/>
                                        </p:tgtEl>
                                        <p:attrNameLst>
                                          <p:attrName>r</p:attrName>
                                        </p:attrNameLst>
                                      </p:cBhvr>
                                    </p:animRot>
                                  </p:childTnLst>
                                </p:cTn>
                              </p:par>
                              <p:par>
                                <p:cTn id="171" presetID="10" presetClass="entr" presetSubtype="0" repeatCount="indefinite" fill="hold" grpId="2" nodeType="withEffect">
                                  <p:stCondLst>
                                    <p:cond delay="0"/>
                                  </p:stCondLst>
                                  <p:childTnLst>
                                    <p:set>
                                      <p:cBhvr>
                                        <p:cTn id="172" dur="1" fill="hold">
                                          <p:stCondLst>
                                            <p:cond delay="0"/>
                                          </p:stCondLst>
                                        </p:cTn>
                                        <p:tgtEl>
                                          <p:spTgt spid="87"/>
                                        </p:tgtEl>
                                        <p:attrNameLst>
                                          <p:attrName>style.visibility</p:attrName>
                                        </p:attrNameLst>
                                      </p:cBhvr>
                                      <p:to>
                                        <p:strVal val="visible"/>
                                      </p:to>
                                    </p:set>
                                    <p:animEffect transition="in" filter="fade">
                                      <p:cBhvr>
                                        <p:cTn id="173" dur="10"/>
                                        <p:tgtEl>
                                          <p:spTgt spid="87"/>
                                        </p:tgtEl>
                                      </p:cBhvr>
                                    </p:animEffect>
                                  </p:childTnLst>
                                </p:cTn>
                              </p:par>
                              <p:par>
                                <p:cTn id="174" presetID="10" presetClass="entr" presetSubtype="0" repeatCount="indefinite" fill="hold" grpId="2" nodeType="withEffect">
                                  <p:stCondLst>
                                    <p:cond delay="0"/>
                                  </p:stCondLst>
                                  <p:childTnLst>
                                    <p:set>
                                      <p:cBhvr>
                                        <p:cTn id="175" dur="1" fill="hold">
                                          <p:stCondLst>
                                            <p:cond delay="0"/>
                                          </p:stCondLst>
                                        </p:cTn>
                                        <p:tgtEl>
                                          <p:spTgt spid="88"/>
                                        </p:tgtEl>
                                        <p:attrNameLst>
                                          <p:attrName>style.visibility</p:attrName>
                                        </p:attrNameLst>
                                      </p:cBhvr>
                                      <p:to>
                                        <p:strVal val="visible"/>
                                      </p:to>
                                    </p:set>
                                    <p:animEffect transition="in" filter="fade">
                                      <p:cBhvr>
                                        <p:cTn id="176" dur="10"/>
                                        <p:tgtEl>
                                          <p:spTgt spid="88"/>
                                        </p:tgtEl>
                                      </p:cBhvr>
                                    </p:animEffect>
                                  </p:childTnLst>
                                </p:cTn>
                              </p:par>
                              <p:par>
                                <p:cTn id="177" presetID="10" presetClass="entr" presetSubtype="0" repeatCount="indefinite" fill="hold" grpId="2" nodeType="withEffect">
                                  <p:stCondLst>
                                    <p:cond delay="0"/>
                                  </p:stCondLst>
                                  <p:childTnLst>
                                    <p:set>
                                      <p:cBhvr>
                                        <p:cTn id="178" dur="1" fill="hold">
                                          <p:stCondLst>
                                            <p:cond delay="0"/>
                                          </p:stCondLst>
                                        </p:cTn>
                                        <p:tgtEl>
                                          <p:spTgt spid="89"/>
                                        </p:tgtEl>
                                        <p:attrNameLst>
                                          <p:attrName>style.visibility</p:attrName>
                                        </p:attrNameLst>
                                      </p:cBhvr>
                                      <p:to>
                                        <p:strVal val="visible"/>
                                      </p:to>
                                    </p:set>
                                    <p:animEffect transition="in" filter="fade">
                                      <p:cBhvr>
                                        <p:cTn id="179" dur="10"/>
                                        <p:tgtEl>
                                          <p:spTgt spid="89"/>
                                        </p:tgtEl>
                                      </p:cBhvr>
                                    </p:animEffect>
                                  </p:childTnLst>
                                </p:cTn>
                              </p:par>
                              <p:par>
                                <p:cTn id="180" presetID="42" presetClass="path" presetSubtype="0" repeatCount="indefinite" fill="hold" grpId="0" nodeType="withEffect">
                                  <p:stCondLst>
                                    <p:cond delay="0"/>
                                  </p:stCondLst>
                                  <p:childTnLst>
                                    <p:animMotion origin="layout" path="M 2.08333E-6 1.11111E-6 L 0.03502 1.14884 " pathEditMode="relative" rAng="0" ptsTypes="AA">
                                      <p:cBhvr>
                                        <p:cTn id="181" dur="5000" fill="hold"/>
                                        <p:tgtEl>
                                          <p:spTgt spid="90"/>
                                        </p:tgtEl>
                                        <p:attrNameLst>
                                          <p:attrName>ppt_x</p:attrName>
                                          <p:attrName>ppt_y</p:attrName>
                                        </p:attrNameLst>
                                      </p:cBhvr>
                                      <p:rCtr x="1745" y="57431"/>
                                    </p:animMotion>
                                  </p:childTnLst>
                                </p:cTn>
                              </p:par>
                              <p:par>
                                <p:cTn id="182" presetID="42" presetClass="path" presetSubtype="0" repeatCount="indefinite" fill="hold" grpId="0" nodeType="withEffect">
                                  <p:stCondLst>
                                    <p:cond delay="900"/>
                                  </p:stCondLst>
                                  <p:childTnLst>
                                    <p:animMotion origin="layout" path="M -0.08159 -0.17445 L -0.02482 1.21944 " pathEditMode="relative" rAng="0" ptsTypes="AA">
                                      <p:cBhvr>
                                        <p:cTn id="183" dur="4500" fill="hold"/>
                                        <p:tgtEl>
                                          <p:spTgt spid="91"/>
                                        </p:tgtEl>
                                        <p:attrNameLst>
                                          <p:attrName>ppt_x</p:attrName>
                                          <p:attrName>ppt_y</p:attrName>
                                        </p:attrNameLst>
                                      </p:cBhvr>
                                      <p:rCtr x="2830" y="69694"/>
                                    </p:animMotion>
                                  </p:childTnLst>
                                </p:cTn>
                              </p:par>
                              <p:par>
                                <p:cTn id="184" presetID="42" presetClass="path" presetSubtype="0" repeatCount="indefinite" fill="hold" grpId="0" nodeType="withEffect">
                                  <p:stCondLst>
                                    <p:cond delay="500"/>
                                  </p:stCondLst>
                                  <p:childTnLst>
                                    <p:animMotion origin="layout" path="M 0.09599 -0.26318 L 0.1533 1.13853 " pathEditMode="relative" rAng="0" ptsTypes="AA">
                                      <p:cBhvr>
                                        <p:cTn id="185" dur="5000" fill="hold"/>
                                        <p:tgtEl>
                                          <p:spTgt spid="92"/>
                                        </p:tgtEl>
                                        <p:attrNameLst>
                                          <p:attrName>ppt_x</p:attrName>
                                          <p:attrName>ppt_y</p:attrName>
                                        </p:attrNameLst>
                                      </p:cBhvr>
                                      <p:rCtr x="2865" y="70074"/>
                                    </p:animMotion>
                                  </p:childTnLst>
                                </p:cTn>
                              </p:par>
                              <p:par>
                                <p:cTn id="186" presetID="42" presetClass="path" presetSubtype="0" repeatCount="indefinite" fill="hold" grpId="0" nodeType="withEffect">
                                  <p:stCondLst>
                                    <p:cond delay="1500"/>
                                  </p:stCondLst>
                                  <p:childTnLst>
                                    <p:animMotion origin="layout" path="M 0.00111 -0.17108 L 0.0707 1.12451 " pathEditMode="relative" rAng="0" ptsTypes="AA">
                                      <p:cBhvr>
                                        <p:cTn id="187" dur="5800" fill="hold"/>
                                        <p:tgtEl>
                                          <p:spTgt spid="93"/>
                                        </p:tgtEl>
                                        <p:attrNameLst>
                                          <p:attrName>ppt_x</p:attrName>
                                          <p:attrName>ppt_y</p:attrName>
                                        </p:attrNameLst>
                                      </p:cBhvr>
                                      <p:rCtr x="3473" y="64779"/>
                                    </p:animMotion>
                                  </p:childTnLst>
                                </p:cTn>
                              </p:par>
                              <p:par>
                                <p:cTn id="188" presetID="8" presetClass="emph" presetSubtype="0" repeatCount="indefinite" fill="hold" grpId="1" nodeType="withEffect">
                                  <p:stCondLst>
                                    <p:cond delay="0"/>
                                  </p:stCondLst>
                                  <p:childTnLst>
                                    <p:animRot by="21600000">
                                      <p:cBhvr>
                                        <p:cTn id="189" dur="5000" fill="hold"/>
                                        <p:tgtEl>
                                          <p:spTgt spid="90"/>
                                        </p:tgtEl>
                                        <p:attrNameLst>
                                          <p:attrName>r</p:attrName>
                                        </p:attrNameLst>
                                      </p:cBhvr>
                                    </p:animRot>
                                  </p:childTnLst>
                                </p:cTn>
                              </p:par>
                              <p:par>
                                <p:cTn id="190" presetID="8" presetClass="emph" presetSubtype="0" repeatCount="indefinite" fill="hold" grpId="1" nodeType="withEffect">
                                  <p:stCondLst>
                                    <p:cond delay="0"/>
                                  </p:stCondLst>
                                  <p:childTnLst>
                                    <p:animRot by="21600000">
                                      <p:cBhvr>
                                        <p:cTn id="191" dur="3000" fill="hold"/>
                                        <p:tgtEl>
                                          <p:spTgt spid="91"/>
                                        </p:tgtEl>
                                        <p:attrNameLst>
                                          <p:attrName>r</p:attrName>
                                        </p:attrNameLst>
                                      </p:cBhvr>
                                    </p:animRot>
                                  </p:childTnLst>
                                </p:cTn>
                              </p:par>
                              <p:par>
                                <p:cTn id="192" presetID="8" presetClass="emph" presetSubtype="0" repeatCount="indefinite" fill="hold" grpId="1" nodeType="withEffect">
                                  <p:stCondLst>
                                    <p:cond delay="0"/>
                                  </p:stCondLst>
                                  <p:childTnLst>
                                    <p:animRot by="21600000">
                                      <p:cBhvr>
                                        <p:cTn id="193" dur="2500" fill="hold"/>
                                        <p:tgtEl>
                                          <p:spTgt spid="92"/>
                                        </p:tgtEl>
                                        <p:attrNameLst>
                                          <p:attrName>r</p:attrName>
                                        </p:attrNameLst>
                                      </p:cBhvr>
                                    </p:animRot>
                                  </p:childTnLst>
                                </p:cTn>
                              </p:par>
                              <p:par>
                                <p:cTn id="194" presetID="8" presetClass="emph" presetSubtype="0" repeatCount="indefinite" fill="hold" grpId="1" nodeType="withEffect">
                                  <p:stCondLst>
                                    <p:cond delay="0"/>
                                  </p:stCondLst>
                                  <p:childTnLst>
                                    <p:animRot by="21600000">
                                      <p:cBhvr>
                                        <p:cTn id="195" dur="3500" fill="hold"/>
                                        <p:tgtEl>
                                          <p:spTgt spid="93"/>
                                        </p:tgtEl>
                                        <p:attrNameLst>
                                          <p:attrName>r</p:attrName>
                                        </p:attrNameLst>
                                      </p:cBhvr>
                                    </p:animRot>
                                  </p:childTnLst>
                                </p:cTn>
                              </p:par>
                              <p:par>
                                <p:cTn id="196" presetID="10" presetClass="entr" presetSubtype="0" repeatCount="indefinite" fill="hold" grpId="2" nodeType="withEffect">
                                  <p:stCondLst>
                                    <p:cond delay="0"/>
                                  </p:stCondLst>
                                  <p:childTnLst>
                                    <p:set>
                                      <p:cBhvr>
                                        <p:cTn id="197" dur="1" fill="hold">
                                          <p:stCondLst>
                                            <p:cond delay="0"/>
                                          </p:stCondLst>
                                        </p:cTn>
                                        <p:tgtEl>
                                          <p:spTgt spid="90"/>
                                        </p:tgtEl>
                                        <p:attrNameLst>
                                          <p:attrName>style.visibility</p:attrName>
                                        </p:attrNameLst>
                                      </p:cBhvr>
                                      <p:to>
                                        <p:strVal val="visible"/>
                                      </p:to>
                                    </p:set>
                                    <p:animEffect transition="in" filter="fade">
                                      <p:cBhvr>
                                        <p:cTn id="198" dur="10"/>
                                        <p:tgtEl>
                                          <p:spTgt spid="90"/>
                                        </p:tgtEl>
                                      </p:cBhvr>
                                    </p:animEffect>
                                  </p:childTnLst>
                                </p:cTn>
                              </p:par>
                              <p:par>
                                <p:cTn id="199" presetID="10" presetClass="entr" presetSubtype="0" repeatCount="indefinite" fill="hold" grpId="2" nodeType="withEffect">
                                  <p:stCondLst>
                                    <p:cond delay="0"/>
                                  </p:stCondLst>
                                  <p:childTnLst>
                                    <p:set>
                                      <p:cBhvr>
                                        <p:cTn id="200" dur="1" fill="hold">
                                          <p:stCondLst>
                                            <p:cond delay="0"/>
                                          </p:stCondLst>
                                        </p:cTn>
                                        <p:tgtEl>
                                          <p:spTgt spid="91"/>
                                        </p:tgtEl>
                                        <p:attrNameLst>
                                          <p:attrName>style.visibility</p:attrName>
                                        </p:attrNameLst>
                                      </p:cBhvr>
                                      <p:to>
                                        <p:strVal val="visible"/>
                                      </p:to>
                                    </p:set>
                                    <p:animEffect transition="in" filter="fade">
                                      <p:cBhvr>
                                        <p:cTn id="201" dur="10"/>
                                        <p:tgtEl>
                                          <p:spTgt spid="91"/>
                                        </p:tgtEl>
                                      </p:cBhvr>
                                    </p:animEffect>
                                  </p:childTnLst>
                                </p:cTn>
                              </p:par>
                              <p:par>
                                <p:cTn id="202" presetID="10" presetClass="entr" presetSubtype="0" repeatCount="indefinite" fill="hold" grpId="2" nodeType="withEffect">
                                  <p:stCondLst>
                                    <p:cond delay="0"/>
                                  </p:stCondLst>
                                  <p:childTnLst>
                                    <p:set>
                                      <p:cBhvr>
                                        <p:cTn id="203" dur="1" fill="hold">
                                          <p:stCondLst>
                                            <p:cond delay="0"/>
                                          </p:stCondLst>
                                        </p:cTn>
                                        <p:tgtEl>
                                          <p:spTgt spid="92"/>
                                        </p:tgtEl>
                                        <p:attrNameLst>
                                          <p:attrName>style.visibility</p:attrName>
                                        </p:attrNameLst>
                                      </p:cBhvr>
                                      <p:to>
                                        <p:strVal val="visible"/>
                                      </p:to>
                                    </p:set>
                                    <p:animEffect transition="in" filter="fade">
                                      <p:cBhvr>
                                        <p:cTn id="204" dur="10"/>
                                        <p:tgtEl>
                                          <p:spTgt spid="92"/>
                                        </p:tgtEl>
                                      </p:cBhvr>
                                    </p:animEffect>
                                  </p:childTnLst>
                                </p:cTn>
                              </p:par>
                              <p:par>
                                <p:cTn id="205" presetID="10" presetClass="entr" presetSubtype="0" repeatCount="indefinite" fill="hold" grpId="2" nodeType="withEffect">
                                  <p:stCondLst>
                                    <p:cond delay="0"/>
                                  </p:stCondLst>
                                  <p:childTnLst>
                                    <p:set>
                                      <p:cBhvr>
                                        <p:cTn id="206" dur="1" fill="hold">
                                          <p:stCondLst>
                                            <p:cond delay="0"/>
                                          </p:stCondLst>
                                        </p:cTn>
                                        <p:tgtEl>
                                          <p:spTgt spid="93"/>
                                        </p:tgtEl>
                                        <p:attrNameLst>
                                          <p:attrName>style.visibility</p:attrName>
                                        </p:attrNameLst>
                                      </p:cBhvr>
                                      <p:to>
                                        <p:strVal val="visible"/>
                                      </p:to>
                                    </p:set>
                                    <p:animEffect transition="in" filter="fade">
                                      <p:cBhvr>
                                        <p:cTn id="207" dur="10"/>
                                        <p:tgtEl>
                                          <p:spTgt spid="93"/>
                                        </p:tgtEl>
                                      </p:cBhvr>
                                    </p:animEffect>
                                  </p:childTnLst>
                                </p:cTn>
                              </p:par>
                              <p:par>
                                <p:cTn id="208" presetID="42" presetClass="path" presetSubtype="0" repeatCount="indefinite" fill="hold" grpId="0" nodeType="withEffect">
                                  <p:stCondLst>
                                    <p:cond delay="2700"/>
                                  </p:stCondLst>
                                  <p:childTnLst>
                                    <p:animMotion origin="layout" path="M -4.79167E-6 1.11111E-6 L 0.07826 1.12778 " pathEditMode="relative" rAng="0" ptsTypes="AA">
                                      <p:cBhvr>
                                        <p:cTn id="209" dur="6000" fill="hold"/>
                                        <p:tgtEl>
                                          <p:spTgt spid="94"/>
                                        </p:tgtEl>
                                        <p:attrNameLst>
                                          <p:attrName>ppt_x</p:attrName>
                                          <p:attrName>ppt_y</p:attrName>
                                        </p:attrNameLst>
                                      </p:cBhvr>
                                      <p:rCtr x="3906" y="56389"/>
                                    </p:animMotion>
                                  </p:childTnLst>
                                </p:cTn>
                              </p:par>
                              <p:par>
                                <p:cTn id="210" presetID="42" presetClass="path" presetSubtype="0" repeatCount="indefinite" fill="hold" grpId="0" nodeType="withEffect">
                                  <p:stCondLst>
                                    <p:cond delay="1800"/>
                                  </p:stCondLst>
                                  <p:childTnLst>
                                    <p:animMotion origin="layout" path="M -0.14983 -0.17445 L -0.1283 1.21944 " pathEditMode="relative" rAng="0" ptsTypes="AA">
                                      <p:cBhvr>
                                        <p:cTn id="211" dur="6000" fill="hold"/>
                                        <p:tgtEl>
                                          <p:spTgt spid="95"/>
                                        </p:tgtEl>
                                        <p:attrNameLst>
                                          <p:attrName>ppt_x</p:attrName>
                                          <p:attrName>ppt_y</p:attrName>
                                        </p:attrNameLst>
                                      </p:cBhvr>
                                      <p:rCtr x="1076" y="69694"/>
                                    </p:animMotion>
                                  </p:childTnLst>
                                </p:cTn>
                              </p:par>
                              <p:par>
                                <p:cTn id="212" presetID="42" presetClass="path" presetSubtype="0" repeatCount="indefinite" fill="hold" grpId="0" nodeType="withEffect">
                                  <p:stCondLst>
                                    <p:cond delay="1400"/>
                                  </p:stCondLst>
                                  <p:childTnLst>
                                    <p:animMotion origin="layout" path="M 0.16962 -0.32639 L 0.23524 1.12278 " pathEditMode="relative" rAng="0" ptsTypes="AA">
                                      <p:cBhvr>
                                        <p:cTn id="213" dur="8250" fill="hold"/>
                                        <p:tgtEl>
                                          <p:spTgt spid="96"/>
                                        </p:tgtEl>
                                        <p:attrNameLst>
                                          <p:attrName>ppt_x</p:attrName>
                                          <p:attrName>ppt_y</p:attrName>
                                        </p:attrNameLst>
                                      </p:cBhvr>
                                      <p:rCtr x="3281" y="72444"/>
                                    </p:animMotion>
                                  </p:childTnLst>
                                </p:cTn>
                              </p:par>
                              <p:par>
                                <p:cTn id="214" presetID="42" presetClass="path" presetSubtype="0" repeatCount="indefinite" fill="hold" grpId="0" nodeType="withEffect">
                                  <p:stCondLst>
                                    <p:cond delay="600"/>
                                  </p:stCondLst>
                                  <p:childTnLst>
                                    <p:animMotion origin="layout" path="M -0.05 -0.14333 L 0.08316 1.145 " pathEditMode="relative" rAng="0" ptsTypes="AA">
                                      <p:cBhvr>
                                        <p:cTn id="215" dur="6250" fill="hold"/>
                                        <p:tgtEl>
                                          <p:spTgt spid="97"/>
                                        </p:tgtEl>
                                        <p:attrNameLst>
                                          <p:attrName>ppt_x</p:attrName>
                                          <p:attrName>ppt_y</p:attrName>
                                        </p:attrNameLst>
                                      </p:cBhvr>
                                      <p:rCtr x="6649" y="64417"/>
                                    </p:animMotion>
                                  </p:childTnLst>
                                </p:cTn>
                              </p:par>
                              <p:par>
                                <p:cTn id="216" presetID="8" presetClass="emph" presetSubtype="0" repeatCount="indefinite" fill="hold" grpId="1" nodeType="withEffect">
                                  <p:stCondLst>
                                    <p:cond delay="0"/>
                                  </p:stCondLst>
                                  <p:childTnLst>
                                    <p:animRot by="21600000">
                                      <p:cBhvr>
                                        <p:cTn id="217" dur="5000" fill="hold"/>
                                        <p:tgtEl>
                                          <p:spTgt spid="94"/>
                                        </p:tgtEl>
                                        <p:attrNameLst>
                                          <p:attrName>r</p:attrName>
                                        </p:attrNameLst>
                                      </p:cBhvr>
                                    </p:animRot>
                                  </p:childTnLst>
                                </p:cTn>
                              </p:par>
                              <p:par>
                                <p:cTn id="218" presetID="8" presetClass="emph" presetSubtype="0" repeatCount="indefinite" fill="hold" grpId="1" nodeType="withEffect">
                                  <p:stCondLst>
                                    <p:cond delay="0"/>
                                  </p:stCondLst>
                                  <p:childTnLst>
                                    <p:animRot by="21600000">
                                      <p:cBhvr>
                                        <p:cTn id="219" dur="3000" fill="hold"/>
                                        <p:tgtEl>
                                          <p:spTgt spid="95"/>
                                        </p:tgtEl>
                                        <p:attrNameLst>
                                          <p:attrName>r</p:attrName>
                                        </p:attrNameLst>
                                      </p:cBhvr>
                                    </p:animRot>
                                  </p:childTnLst>
                                </p:cTn>
                              </p:par>
                              <p:par>
                                <p:cTn id="220" presetID="8" presetClass="emph" presetSubtype="0" repeatCount="indefinite" fill="hold" grpId="1" nodeType="withEffect">
                                  <p:stCondLst>
                                    <p:cond delay="0"/>
                                  </p:stCondLst>
                                  <p:childTnLst>
                                    <p:animRot by="21600000">
                                      <p:cBhvr>
                                        <p:cTn id="221" dur="2500" fill="hold"/>
                                        <p:tgtEl>
                                          <p:spTgt spid="96"/>
                                        </p:tgtEl>
                                        <p:attrNameLst>
                                          <p:attrName>r</p:attrName>
                                        </p:attrNameLst>
                                      </p:cBhvr>
                                    </p:animRot>
                                  </p:childTnLst>
                                </p:cTn>
                              </p:par>
                              <p:par>
                                <p:cTn id="222" presetID="8" presetClass="emph" presetSubtype="0" repeatCount="indefinite" fill="hold" grpId="1" nodeType="withEffect">
                                  <p:stCondLst>
                                    <p:cond delay="0"/>
                                  </p:stCondLst>
                                  <p:childTnLst>
                                    <p:animRot by="21600000">
                                      <p:cBhvr>
                                        <p:cTn id="223" dur="3500" fill="hold"/>
                                        <p:tgtEl>
                                          <p:spTgt spid="97"/>
                                        </p:tgtEl>
                                        <p:attrNameLst>
                                          <p:attrName>r</p:attrName>
                                        </p:attrNameLst>
                                      </p:cBhvr>
                                    </p:animRot>
                                  </p:childTnLst>
                                </p:cTn>
                              </p:par>
                              <p:par>
                                <p:cTn id="224" presetID="10" presetClass="entr" presetSubtype="0" repeatCount="indefinite" fill="hold" grpId="2" nodeType="withEffect">
                                  <p:stCondLst>
                                    <p:cond delay="0"/>
                                  </p:stCondLst>
                                  <p:childTnLst>
                                    <p:set>
                                      <p:cBhvr>
                                        <p:cTn id="225" dur="1" fill="hold">
                                          <p:stCondLst>
                                            <p:cond delay="0"/>
                                          </p:stCondLst>
                                        </p:cTn>
                                        <p:tgtEl>
                                          <p:spTgt spid="94"/>
                                        </p:tgtEl>
                                        <p:attrNameLst>
                                          <p:attrName>style.visibility</p:attrName>
                                        </p:attrNameLst>
                                      </p:cBhvr>
                                      <p:to>
                                        <p:strVal val="visible"/>
                                      </p:to>
                                    </p:set>
                                    <p:animEffect transition="in" filter="fade">
                                      <p:cBhvr>
                                        <p:cTn id="226" dur="10"/>
                                        <p:tgtEl>
                                          <p:spTgt spid="94"/>
                                        </p:tgtEl>
                                      </p:cBhvr>
                                    </p:animEffect>
                                  </p:childTnLst>
                                </p:cTn>
                              </p:par>
                              <p:par>
                                <p:cTn id="227" presetID="10" presetClass="entr" presetSubtype="0" repeatCount="indefinite" fill="hold" grpId="2" nodeType="withEffect">
                                  <p:stCondLst>
                                    <p:cond delay="0"/>
                                  </p:stCondLst>
                                  <p:childTnLst>
                                    <p:set>
                                      <p:cBhvr>
                                        <p:cTn id="228" dur="1" fill="hold">
                                          <p:stCondLst>
                                            <p:cond delay="0"/>
                                          </p:stCondLst>
                                        </p:cTn>
                                        <p:tgtEl>
                                          <p:spTgt spid="95"/>
                                        </p:tgtEl>
                                        <p:attrNameLst>
                                          <p:attrName>style.visibility</p:attrName>
                                        </p:attrNameLst>
                                      </p:cBhvr>
                                      <p:to>
                                        <p:strVal val="visible"/>
                                      </p:to>
                                    </p:set>
                                    <p:animEffect transition="in" filter="fade">
                                      <p:cBhvr>
                                        <p:cTn id="229" dur="10"/>
                                        <p:tgtEl>
                                          <p:spTgt spid="95"/>
                                        </p:tgtEl>
                                      </p:cBhvr>
                                    </p:animEffect>
                                  </p:childTnLst>
                                </p:cTn>
                              </p:par>
                              <p:par>
                                <p:cTn id="230" presetID="10" presetClass="entr" presetSubtype="0" repeatCount="indefinite" fill="hold" grpId="2" nodeType="withEffect">
                                  <p:stCondLst>
                                    <p:cond delay="0"/>
                                  </p:stCondLst>
                                  <p:childTnLst>
                                    <p:set>
                                      <p:cBhvr>
                                        <p:cTn id="231" dur="1" fill="hold">
                                          <p:stCondLst>
                                            <p:cond delay="0"/>
                                          </p:stCondLst>
                                        </p:cTn>
                                        <p:tgtEl>
                                          <p:spTgt spid="96"/>
                                        </p:tgtEl>
                                        <p:attrNameLst>
                                          <p:attrName>style.visibility</p:attrName>
                                        </p:attrNameLst>
                                      </p:cBhvr>
                                      <p:to>
                                        <p:strVal val="visible"/>
                                      </p:to>
                                    </p:set>
                                    <p:animEffect transition="in" filter="fade">
                                      <p:cBhvr>
                                        <p:cTn id="232" dur="10"/>
                                        <p:tgtEl>
                                          <p:spTgt spid="96"/>
                                        </p:tgtEl>
                                      </p:cBhvr>
                                    </p:animEffect>
                                  </p:childTnLst>
                                </p:cTn>
                              </p:par>
                              <p:par>
                                <p:cTn id="233" presetID="10" presetClass="entr" presetSubtype="0" repeatCount="indefinite" fill="hold" grpId="2" nodeType="withEffect">
                                  <p:stCondLst>
                                    <p:cond delay="0"/>
                                  </p:stCondLst>
                                  <p:childTnLst>
                                    <p:set>
                                      <p:cBhvr>
                                        <p:cTn id="234" dur="1" fill="hold">
                                          <p:stCondLst>
                                            <p:cond delay="0"/>
                                          </p:stCondLst>
                                        </p:cTn>
                                        <p:tgtEl>
                                          <p:spTgt spid="97"/>
                                        </p:tgtEl>
                                        <p:attrNameLst>
                                          <p:attrName>style.visibility</p:attrName>
                                        </p:attrNameLst>
                                      </p:cBhvr>
                                      <p:to>
                                        <p:strVal val="visible"/>
                                      </p:to>
                                    </p:set>
                                    <p:animEffect transition="in" filter="fade">
                                      <p:cBhvr>
                                        <p:cTn id="235" dur="10"/>
                                        <p:tgtEl>
                                          <p:spTgt spid="97"/>
                                        </p:tgtEl>
                                      </p:cBhvr>
                                    </p:animEffect>
                                  </p:childTnLst>
                                </p:cTn>
                              </p:par>
                              <p:par>
                                <p:cTn id="236" presetID="42" presetClass="path" presetSubtype="0" repeatCount="indefinite" fill="hold" grpId="0" nodeType="withEffect">
                                  <p:stCondLst>
                                    <p:cond delay="0"/>
                                  </p:stCondLst>
                                  <p:childTnLst>
                                    <p:animMotion origin="layout" path="M -6.64235E-7 -3.79278E-6 L 0.03269 1.1716 " pathEditMode="relative" rAng="0" ptsTypes="AA">
                                      <p:cBhvr>
                                        <p:cTn id="237" dur="5000" fill="hold"/>
                                        <p:tgtEl>
                                          <p:spTgt spid="98"/>
                                        </p:tgtEl>
                                        <p:attrNameLst>
                                          <p:attrName>ppt_x</p:attrName>
                                          <p:attrName>ppt_y</p:attrName>
                                        </p:attrNameLst>
                                      </p:cBhvr>
                                      <p:rCtr x="1628" y="58580"/>
                                    </p:animMotion>
                                  </p:childTnLst>
                                </p:cTn>
                              </p:par>
                              <p:par>
                                <p:cTn id="238" presetID="42" presetClass="path" presetSubtype="0" repeatCount="indefinite" fill="hold" grpId="0" nodeType="withEffect">
                                  <p:stCondLst>
                                    <p:cond delay="900"/>
                                  </p:stCondLst>
                                  <p:childTnLst>
                                    <p:animMotion origin="layout" path="M -0.08159 -0.17445 L -0.02482 1.21944 " pathEditMode="relative" rAng="0" ptsTypes="AA">
                                      <p:cBhvr>
                                        <p:cTn id="239" dur="4500" fill="hold"/>
                                        <p:tgtEl>
                                          <p:spTgt spid="99"/>
                                        </p:tgtEl>
                                        <p:attrNameLst>
                                          <p:attrName>ppt_x</p:attrName>
                                          <p:attrName>ppt_y</p:attrName>
                                        </p:attrNameLst>
                                      </p:cBhvr>
                                      <p:rCtr x="2830" y="69694"/>
                                    </p:animMotion>
                                  </p:childTnLst>
                                </p:cTn>
                              </p:par>
                              <p:par>
                                <p:cTn id="240" presetID="42" presetClass="path" presetSubtype="0" repeatCount="indefinite" fill="hold" grpId="0" nodeType="withEffect">
                                  <p:stCondLst>
                                    <p:cond delay="500"/>
                                  </p:stCondLst>
                                  <p:childTnLst>
                                    <p:animMotion origin="layout" path="M 0.09599 -0.26318 L 0.15278 1.14547 " pathEditMode="relative" rAng="0" ptsTypes="AA">
                                      <p:cBhvr>
                                        <p:cTn id="241" dur="5000" fill="hold"/>
                                        <p:tgtEl>
                                          <p:spTgt spid="100"/>
                                        </p:tgtEl>
                                        <p:attrNameLst>
                                          <p:attrName>ppt_x</p:attrName>
                                          <p:attrName>ppt_y</p:attrName>
                                        </p:attrNameLst>
                                      </p:cBhvr>
                                      <p:rCtr x="2839" y="70421"/>
                                    </p:animMotion>
                                  </p:childTnLst>
                                </p:cTn>
                              </p:par>
                              <p:par>
                                <p:cTn id="242" presetID="42" presetClass="path" presetSubtype="0" repeatCount="indefinite" fill="hold" grpId="0" nodeType="withEffect">
                                  <p:stCondLst>
                                    <p:cond delay="1500"/>
                                  </p:stCondLst>
                                  <p:childTnLst>
                                    <p:animMotion origin="layout" path="M 0.00117 -0.1709 L 0.07137 1.18525 " pathEditMode="relative" rAng="0" ptsTypes="AA">
                                      <p:cBhvr>
                                        <p:cTn id="243" dur="5800" fill="hold"/>
                                        <p:tgtEl>
                                          <p:spTgt spid="101"/>
                                        </p:tgtEl>
                                        <p:attrNameLst>
                                          <p:attrName>ppt_x</p:attrName>
                                          <p:attrName>ppt_y</p:attrName>
                                        </p:attrNameLst>
                                      </p:cBhvr>
                                      <p:rCtr x="3504" y="67808"/>
                                    </p:animMotion>
                                  </p:childTnLst>
                                </p:cTn>
                              </p:par>
                              <p:par>
                                <p:cTn id="244" presetID="8" presetClass="emph" presetSubtype="0" repeatCount="indefinite" fill="hold" grpId="1" nodeType="withEffect">
                                  <p:stCondLst>
                                    <p:cond delay="0"/>
                                  </p:stCondLst>
                                  <p:childTnLst>
                                    <p:animRot by="21600000">
                                      <p:cBhvr>
                                        <p:cTn id="245" dur="5000" fill="hold"/>
                                        <p:tgtEl>
                                          <p:spTgt spid="98"/>
                                        </p:tgtEl>
                                        <p:attrNameLst>
                                          <p:attrName>r</p:attrName>
                                        </p:attrNameLst>
                                      </p:cBhvr>
                                    </p:animRot>
                                  </p:childTnLst>
                                </p:cTn>
                              </p:par>
                              <p:par>
                                <p:cTn id="246" presetID="8" presetClass="emph" presetSubtype="0" repeatCount="indefinite" fill="hold" grpId="1" nodeType="withEffect">
                                  <p:stCondLst>
                                    <p:cond delay="0"/>
                                  </p:stCondLst>
                                  <p:childTnLst>
                                    <p:animRot by="21600000">
                                      <p:cBhvr>
                                        <p:cTn id="247" dur="3000" fill="hold"/>
                                        <p:tgtEl>
                                          <p:spTgt spid="99"/>
                                        </p:tgtEl>
                                        <p:attrNameLst>
                                          <p:attrName>r</p:attrName>
                                        </p:attrNameLst>
                                      </p:cBhvr>
                                    </p:animRot>
                                  </p:childTnLst>
                                </p:cTn>
                              </p:par>
                              <p:par>
                                <p:cTn id="248" presetID="8" presetClass="emph" presetSubtype="0" repeatCount="indefinite" fill="hold" grpId="1" nodeType="withEffect">
                                  <p:stCondLst>
                                    <p:cond delay="0"/>
                                  </p:stCondLst>
                                  <p:childTnLst>
                                    <p:animRot by="21600000">
                                      <p:cBhvr>
                                        <p:cTn id="249" dur="2500" fill="hold"/>
                                        <p:tgtEl>
                                          <p:spTgt spid="100"/>
                                        </p:tgtEl>
                                        <p:attrNameLst>
                                          <p:attrName>r</p:attrName>
                                        </p:attrNameLst>
                                      </p:cBhvr>
                                    </p:animRot>
                                  </p:childTnLst>
                                </p:cTn>
                              </p:par>
                              <p:par>
                                <p:cTn id="250" presetID="8" presetClass="emph" presetSubtype="0" repeatCount="indefinite" fill="hold" grpId="1" nodeType="withEffect">
                                  <p:stCondLst>
                                    <p:cond delay="0"/>
                                  </p:stCondLst>
                                  <p:childTnLst>
                                    <p:animRot by="21600000">
                                      <p:cBhvr>
                                        <p:cTn id="251" dur="3500" fill="hold"/>
                                        <p:tgtEl>
                                          <p:spTgt spid="101"/>
                                        </p:tgtEl>
                                        <p:attrNameLst>
                                          <p:attrName>r</p:attrName>
                                        </p:attrNameLst>
                                      </p:cBhvr>
                                    </p:animRot>
                                  </p:childTnLst>
                                </p:cTn>
                              </p:par>
                              <p:par>
                                <p:cTn id="252" presetID="10" presetClass="entr" presetSubtype="0" repeatCount="indefinite" fill="hold" grpId="2" nodeType="withEffect">
                                  <p:stCondLst>
                                    <p:cond delay="0"/>
                                  </p:stCondLst>
                                  <p:childTnLst>
                                    <p:set>
                                      <p:cBhvr>
                                        <p:cTn id="253" dur="1" fill="hold">
                                          <p:stCondLst>
                                            <p:cond delay="0"/>
                                          </p:stCondLst>
                                        </p:cTn>
                                        <p:tgtEl>
                                          <p:spTgt spid="98"/>
                                        </p:tgtEl>
                                        <p:attrNameLst>
                                          <p:attrName>style.visibility</p:attrName>
                                        </p:attrNameLst>
                                      </p:cBhvr>
                                      <p:to>
                                        <p:strVal val="visible"/>
                                      </p:to>
                                    </p:set>
                                    <p:animEffect transition="in" filter="fade">
                                      <p:cBhvr>
                                        <p:cTn id="254" dur="10"/>
                                        <p:tgtEl>
                                          <p:spTgt spid="98"/>
                                        </p:tgtEl>
                                      </p:cBhvr>
                                    </p:animEffect>
                                  </p:childTnLst>
                                </p:cTn>
                              </p:par>
                              <p:par>
                                <p:cTn id="255" presetID="10" presetClass="entr" presetSubtype="0" repeatCount="indefinite" fill="hold" grpId="2" nodeType="withEffect">
                                  <p:stCondLst>
                                    <p:cond delay="0"/>
                                  </p:stCondLst>
                                  <p:childTnLst>
                                    <p:set>
                                      <p:cBhvr>
                                        <p:cTn id="256" dur="1" fill="hold">
                                          <p:stCondLst>
                                            <p:cond delay="0"/>
                                          </p:stCondLst>
                                        </p:cTn>
                                        <p:tgtEl>
                                          <p:spTgt spid="99"/>
                                        </p:tgtEl>
                                        <p:attrNameLst>
                                          <p:attrName>style.visibility</p:attrName>
                                        </p:attrNameLst>
                                      </p:cBhvr>
                                      <p:to>
                                        <p:strVal val="visible"/>
                                      </p:to>
                                    </p:set>
                                    <p:animEffect transition="in" filter="fade">
                                      <p:cBhvr>
                                        <p:cTn id="257" dur="10"/>
                                        <p:tgtEl>
                                          <p:spTgt spid="99"/>
                                        </p:tgtEl>
                                      </p:cBhvr>
                                    </p:animEffect>
                                  </p:childTnLst>
                                </p:cTn>
                              </p:par>
                              <p:par>
                                <p:cTn id="258" presetID="10" presetClass="entr" presetSubtype="0" repeatCount="indefinite" fill="hold" grpId="2" nodeType="withEffect">
                                  <p:stCondLst>
                                    <p:cond delay="0"/>
                                  </p:stCondLst>
                                  <p:childTnLst>
                                    <p:set>
                                      <p:cBhvr>
                                        <p:cTn id="259" dur="1" fill="hold">
                                          <p:stCondLst>
                                            <p:cond delay="0"/>
                                          </p:stCondLst>
                                        </p:cTn>
                                        <p:tgtEl>
                                          <p:spTgt spid="100"/>
                                        </p:tgtEl>
                                        <p:attrNameLst>
                                          <p:attrName>style.visibility</p:attrName>
                                        </p:attrNameLst>
                                      </p:cBhvr>
                                      <p:to>
                                        <p:strVal val="visible"/>
                                      </p:to>
                                    </p:set>
                                    <p:animEffect transition="in" filter="fade">
                                      <p:cBhvr>
                                        <p:cTn id="260" dur="10"/>
                                        <p:tgtEl>
                                          <p:spTgt spid="100"/>
                                        </p:tgtEl>
                                      </p:cBhvr>
                                    </p:animEffect>
                                  </p:childTnLst>
                                </p:cTn>
                              </p:par>
                              <p:par>
                                <p:cTn id="261" presetID="10" presetClass="entr" presetSubtype="0" repeatCount="indefinite" fill="hold" grpId="2" nodeType="withEffect">
                                  <p:stCondLst>
                                    <p:cond delay="0"/>
                                  </p:stCondLst>
                                  <p:childTnLst>
                                    <p:set>
                                      <p:cBhvr>
                                        <p:cTn id="262" dur="1" fill="hold">
                                          <p:stCondLst>
                                            <p:cond delay="0"/>
                                          </p:stCondLst>
                                        </p:cTn>
                                        <p:tgtEl>
                                          <p:spTgt spid="101"/>
                                        </p:tgtEl>
                                        <p:attrNameLst>
                                          <p:attrName>style.visibility</p:attrName>
                                        </p:attrNameLst>
                                      </p:cBhvr>
                                      <p:to>
                                        <p:strVal val="visible"/>
                                      </p:to>
                                    </p:set>
                                    <p:animEffect transition="in" filter="fade">
                                      <p:cBhvr>
                                        <p:cTn id="263" dur="10"/>
                                        <p:tgtEl>
                                          <p:spTgt spid="101"/>
                                        </p:tgtEl>
                                      </p:cBhvr>
                                    </p:animEffect>
                                  </p:childTnLst>
                                </p:cTn>
                              </p:par>
                              <p:par>
                                <p:cTn id="264" presetID="42" presetClass="path" presetSubtype="0" repeatCount="indefinite" fill="hold" grpId="0" nodeType="withEffect">
                                  <p:stCondLst>
                                    <p:cond delay="2700"/>
                                  </p:stCondLst>
                                  <p:childTnLst>
                                    <p:animMotion origin="layout" path="M 2.96952E-6 -3.79278E-6 L 0.07606 1.18201 " pathEditMode="relative" rAng="0" ptsTypes="AA">
                                      <p:cBhvr>
                                        <p:cTn id="265" dur="6000" fill="hold"/>
                                        <p:tgtEl>
                                          <p:spTgt spid="102"/>
                                        </p:tgtEl>
                                        <p:attrNameLst>
                                          <p:attrName>ppt_x</p:attrName>
                                          <p:attrName>ppt_y</p:attrName>
                                        </p:attrNameLst>
                                      </p:cBhvr>
                                      <p:rCtr x="3803" y="59089"/>
                                    </p:animMotion>
                                  </p:childTnLst>
                                </p:cTn>
                              </p:par>
                              <p:par>
                                <p:cTn id="266" presetID="42" presetClass="path" presetSubtype="0" repeatCount="indefinite" fill="hold" grpId="0" nodeType="withEffect">
                                  <p:stCondLst>
                                    <p:cond delay="1800"/>
                                  </p:stCondLst>
                                  <p:childTnLst>
                                    <p:animMotion origin="layout" path="M -0.14983 -0.17445 L -0.1283 1.21944 " pathEditMode="relative" rAng="0" ptsTypes="AA">
                                      <p:cBhvr>
                                        <p:cTn id="267" dur="6000" fill="hold"/>
                                        <p:tgtEl>
                                          <p:spTgt spid="103"/>
                                        </p:tgtEl>
                                        <p:attrNameLst>
                                          <p:attrName>ppt_x</p:attrName>
                                          <p:attrName>ppt_y</p:attrName>
                                        </p:attrNameLst>
                                      </p:cBhvr>
                                      <p:rCtr x="1076" y="69694"/>
                                    </p:animMotion>
                                  </p:childTnLst>
                                </p:cTn>
                              </p:par>
                              <p:par>
                                <p:cTn id="268" presetID="42" presetClass="path" presetSubtype="0" repeatCount="indefinite" fill="hold" grpId="0" nodeType="withEffect">
                                  <p:stCondLst>
                                    <p:cond delay="1400"/>
                                  </p:stCondLst>
                                  <p:childTnLst>
                                    <p:animMotion origin="layout" path="M 0.16971 -0.32608 L 0.16658 1.20838 " pathEditMode="relative" rAng="0" ptsTypes="AA">
                                      <p:cBhvr>
                                        <p:cTn id="269" dur="8250" fill="hold"/>
                                        <p:tgtEl>
                                          <p:spTgt spid="104"/>
                                        </p:tgtEl>
                                        <p:attrNameLst>
                                          <p:attrName>ppt_x</p:attrName>
                                          <p:attrName>ppt_y</p:attrName>
                                        </p:attrNameLst>
                                      </p:cBhvr>
                                      <p:rCtr x="-156" y="76711"/>
                                    </p:animMotion>
                                  </p:childTnLst>
                                </p:cTn>
                              </p:par>
                              <p:par>
                                <p:cTn id="270" presetID="42" presetClass="path" presetSubtype="0" repeatCount="indefinite" fill="hold" grpId="0" nodeType="withEffect">
                                  <p:stCondLst>
                                    <p:cond delay="600"/>
                                  </p:stCondLst>
                                  <p:childTnLst>
                                    <p:animMotion origin="layout" path="M -0.05002 -0.14315 L 0.08518 1.19565 " pathEditMode="relative" rAng="0" ptsTypes="AA">
                                      <p:cBhvr>
                                        <p:cTn id="271" dur="6250" fill="hold"/>
                                        <p:tgtEl>
                                          <p:spTgt spid="105"/>
                                        </p:tgtEl>
                                        <p:attrNameLst>
                                          <p:attrName>ppt_x</p:attrName>
                                          <p:attrName>ppt_y</p:attrName>
                                        </p:attrNameLst>
                                      </p:cBhvr>
                                      <p:rCtr x="6760" y="66929"/>
                                    </p:animMotion>
                                  </p:childTnLst>
                                </p:cTn>
                              </p:par>
                              <p:par>
                                <p:cTn id="272" presetID="8" presetClass="emph" presetSubtype="0" repeatCount="indefinite" fill="hold" grpId="1" nodeType="withEffect">
                                  <p:stCondLst>
                                    <p:cond delay="0"/>
                                  </p:stCondLst>
                                  <p:childTnLst>
                                    <p:animRot by="21600000">
                                      <p:cBhvr>
                                        <p:cTn id="273" dur="5000" fill="hold"/>
                                        <p:tgtEl>
                                          <p:spTgt spid="102"/>
                                        </p:tgtEl>
                                        <p:attrNameLst>
                                          <p:attrName>r</p:attrName>
                                        </p:attrNameLst>
                                      </p:cBhvr>
                                    </p:animRot>
                                  </p:childTnLst>
                                </p:cTn>
                              </p:par>
                              <p:par>
                                <p:cTn id="274" presetID="8" presetClass="emph" presetSubtype="0" repeatCount="indefinite" fill="hold" grpId="1" nodeType="withEffect">
                                  <p:stCondLst>
                                    <p:cond delay="0"/>
                                  </p:stCondLst>
                                  <p:childTnLst>
                                    <p:animRot by="21600000">
                                      <p:cBhvr>
                                        <p:cTn id="275" dur="3000" fill="hold"/>
                                        <p:tgtEl>
                                          <p:spTgt spid="103"/>
                                        </p:tgtEl>
                                        <p:attrNameLst>
                                          <p:attrName>r</p:attrName>
                                        </p:attrNameLst>
                                      </p:cBhvr>
                                    </p:animRot>
                                  </p:childTnLst>
                                </p:cTn>
                              </p:par>
                              <p:par>
                                <p:cTn id="276" presetID="8" presetClass="emph" presetSubtype="0" repeatCount="indefinite" fill="hold" grpId="1" nodeType="withEffect">
                                  <p:stCondLst>
                                    <p:cond delay="0"/>
                                  </p:stCondLst>
                                  <p:childTnLst>
                                    <p:animRot by="21600000">
                                      <p:cBhvr>
                                        <p:cTn id="277" dur="2500" fill="hold"/>
                                        <p:tgtEl>
                                          <p:spTgt spid="104"/>
                                        </p:tgtEl>
                                        <p:attrNameLst>
                                          <p:attrName>r</p:attrName>
                                        </p:attrNameLst>
                                      </p:cBhvr>
                                    </p:animRot>
                                  </p:childTnLst>
                                </p:cTn>
                              </p:par>
                              <p:par>
                                <p:cTn id="278" presetID="8" presetClass="emph" presetSubtype="0" repeatCount="indefinite" fill="hold" grpId="1" nodeType="withEffect">
                                  <p:stCondLst>
                                    <p:cond delay="0"/>
                                  </p:stCondLst>
                                  <p:childTnLst>
                                    <p:animRot by="21600000">
                                      <p:cBhvr>
                                        <p:cTn id="279" dur="3500" fill="hold"/>
                                        <p:tgtEl>
                                          <p:spTgt spid="105"/>
                                        </p:tgtEl>
                                        <p:attrNameLst>
                                          <p:attrName>r</p:attrName>
                                        </p:attrNameLst>
                                      </p:cBhvr>
                                    </p:animRot>
                                  </p:childTnLst>
                                </p:cTn>
                              </p:par>
                              <p:par>
                                <p:cTn id="280" presetID="10" presetClass="entr" presetSubtype="0" repeatCount="indefinite" fill="hold" grpId="2" nodeType="withEffect">
                                  <p:stCondLst>
                                    <p:cond delay="0"/>
                                  </p:stCondLst>
                                  <p:childTnLst>
                                    <p:set>
                                      <p:cBhvr>
                                        <p:cTn id="281" dur="1" fill="hold">
                                          <p:stCondLst>
                                            <p:cond delay="0"/>
                                          </p:stCondLst>
                                        </p:cTn>
                                        <p:tgtEl>
                                          <p:spTgt spid="102"/>
                                        </p:tgtEl>
                                        <p:attrNameLst>
                                          <p:attrName>style.visibility</p:attrName>
                                        </p:attrNameLst>
                                      </p:cBhvr>
                                      <p:to>
                                        <p:strVal val="visible"/>
                                      </p:to>
                                    </p:set>
                                    <p:animEffect transition="in" filter="fade">
                                      <p:cBhvr>
                                        <p:cTn id="282" dur="10"/>
                                        <p:tgtEl>
                                          <p:spTgt spid="102"/>
                                        </p:tgtEl>
                                      </p:cBhvr>
                                    </p:animEffect>
                                  </p:childTnLst>
                                </p:cTn>
                              </p:par>
                              <p:par>
                                <p:cTn id="283" presetID="10" presetClass="entr" presetSubtype="0" repeatCount="indefinite" fill="hold" grpId="2" nodeType="withEffect">
                                  <p:stCondLst>
                                    <p:cond delay="0"/>
                                  </p:stCondLst>
                                  <p:childTnLst>
                                    <p:set>
                                      <p:cBhvr>
                                        <p:cTn id="284" dur="1" fill="hold">
                                          <p:stCondLst>
                                            <p:cond delay="0"/>
                                          </p:stCondLst>
                                        </p:cTn>
                                        <p:tgtEl>
                                          <p:spTgt spid="103"/>
                                        </p:tgtEl>
                                        <p:attrNameLst>
                                          <p:attrName>style.visibility</p:attrName>
                                        </p:attrNameLst>
                                      </p:cBhvr>
                                      <p:to>
                                        <p:strVal val="visible"/>
                                      </p:to>
                                    </p:set>
                                    <p:animEffect transition="in" filter="fade">
                                      <p:cBhvr>
                                        <p:cTn id="285" dur="10"/>
                                        <p:tgtEl>
                                          <p:spTgt spid="103"/>
                                        </p:tgtEl>
                                      </p:cBhvr>
                                    </p:animEffect>
                                  </p:childTnLst>
                                </p:cTn>
                              </p:par>
                              <p:par>
                                <p:cTn id="286" presetID="10" presetClass="entr" presetSubtype="0" repeatCount="indefinite" fill="hold" grpId="2" nodeType="withEffect">
                                  <p:stCondLst>
                                    <p:cond delay="0"/>
                                  </p:stCondLst>
                                  <p:childTnLst>
                                    <p:set>
                                      <p:cBhvr>
                                        <p:cTn id="287" dur="1" fill="hold">
                                          <p:stCondLst>
                                            <p:cond delay="0"/>
                                          </p:stCondLst>
                                        </p:cTn>
                                        <p:tgtEl>
                                          <p:spTgt spid="104"/>
                                        </p:tgtEl>
                                        <p:attrNameLst>
                                          <p:attrName>style.visibility</p:attrName>
                                        </p:attrNameLst>
                                      </p:cBhvr>
                                      <p:to>
                                        <p:strVal val="visible"/>
                                      </p:to>
                                    </p:set>
                                    <p:animEffect transition="in" filter="fade">
                                      <p:cBhvr>
                                        <p:cTn id="288" dur="10"/>
                                        <p:tgtEl>
                                          <p:spTgt spid="104"/>
                                        </p:tgtEl>
                                      </p:cBhvr>
                                    </p:animEffect>
                                  </p:childTnLst>
                                </p:cTn>
                              </p:par>
                              <p:par>
                                <p:cTn id="289" presetID="10" presetClass="entr" presetSubtype="0" repeatCount="indefinite" fill="hold" grpId="2" nodeType="withEffect">
                                  <p:stCondLst>
                                    <p:cond delay="0"/>
                                  </p:stCondLst>
                                  <p:childTnLst>
                                    <p:set>
                                      <p:cBhvr>
                                        <p:cTn id="290" dur="1" fill="hold">
                                          <p:stCondLst>
                                            <p:cond delay="0"/>
                                          </p:stCondLst>
                                        </p:cTn>
                                        <p:tgtEl>
                                          <p:spTgt spid="105"/>
                                        </p:tgtEl>
                                        <p:attrNameLst>
                                          <p:attrName>style.visibility</p:attrName>
                                        </p:attrNameLst>
                                      </p:cBhvr>
                                      <p:to>
                                        <p:strVal val="visible"/>
                                      </p:to>
                                    </p:set>
                                    <p:animEffect transition="in" filter="fade">
                                      <p:cBhvr>
                                        <p:cTn id="291" dur="10"/>
                                        <p:tgtEl>
                                          <p:spTgt spid="105"/>
                                        </p:tgtEl>
                                      </p:cBhvr>
                                    </p:animEffect>
                                  </p:childTnLst>
                                </p:cTn>
                              </p:par>
                              <p:par>
                                <p:cTn id="292" presetID="42" presetClass="entr" presetSubtype="0" fill="hold" nodeType="withEffect">
                                  <p:stCondLst>
                                    <p:cond delay="0"/>
                                  </p:stCondLst>
                                  <p:childTnLst>
                                    <p:set>
                                      <p:cBhvr>
                                        <p:cTn id="293" dur="1" fill="hold">
                                          <p:stCondLst>
                                            <p:cond delay="0"/>
                                          </p:stCondLst>
                                        </p:cTn>
                                        <p:tgtEl>
                                          <p:spTgt spid="106"/>
                                        </p:tgtEl>
                                        <p:attrNameLst>
                                          <p:attrName>style.visibility</p:attrName>
                                        </p:attrNameLst>
                                      </p:cBhvr>
                                      <p:to>
                                        <p:strVal val="visible"/>
                                      </p:to>
                                    </p:set>
                                    <p:animEffect transition="in" filter="fade">
                                      <p:cBhvr>
                                        <p:cTn id="294" dur="1000"/>
                                        <p:tgtEl>
                                          <p:spTgt spid="106"/>
                                        </p:tgtEl>
                                      </p:cBhvr>
                                    </p:animEffect>
                                    <p:anim calcmode="lin" valueType="num">
                                      <p:cBhvr>
                                        <p:cTn id="295" dur="1000" fill="hold"/>
                                        <p:tgtEl>
                                          <p:spTgt spid="106"/>
                                        </p:tgtEl>
                                        <p:attrNameLst>
                                          <p:attrName>ppt_x</p:attrName>
                                        </p:attrNameLst>
                                      </p:cBhvr>
                                      <p:tavLst>
                                        <p:tav tm="0">
                                          <p:val>
                                            <p:strVal val="#ppt_x"/>
                                          </p:val>
                                        </p:tav>
                                        <p:tav tm="100000">
                                          <p:val>
                                            <p:strVal val="#ppt_x"/>
                                          </p:val>
                                        </p:tav>
                                      </p:tavLst>
                                    </p:anim>
                                    <p:anim calcmode="lin" valueType="num">
                                      <p:cBhvr>
                                        <p:cTn id="296" dur="1000" fill="hold"/>
                                        <p:tgtEl>
                                          <p:spTgt spid="106"/>
                                        </p:tgtEl>
                                        <p:attrNameLst>
                                          <p:attrName>ppt_y</p:attrName>
                                        </p:attrNameLst>
                                      </p:cBhvr>
                                      <p:tavLst>
                                        <p:tav tm="0">
                                          <p:val>
                                            <p:strVal val="#ppt_y+.1"/>
                                          </p:val>
                                        </p:tav>
                                        <p:tav tm="100000">
                                          <p:val>
                                            <p:strVal val="#ppt_y"/>
                                          </p:val>
                                        </p:tav>
                                      </p:tavLst>
                                    </p:anim>
                                  </p:childTnLst>
                                </p:cTn>
                              </p:par>
                              <p:par>
                                <p:cTn id="297" presetID="49" presetClass="entr" presetSubtype="0" decel="100000" fill="hold" nodeType="withEffect">
                                  <p:stCondLst>
                                    <p:cond delay="0"/>
                                  </p:stCondLst>
                                  <p:childTnLst>
                                    <p:set>
                                      <p:cBhvr>
                                        <p:cTn id="298" dur="1" fill="hold">
                                          <p:stCondLst>
                                            <p:cond delay="0"/>
                                          </p:stCondLst>
                                        </p:cTn>
                                        <p:tgtEl>
                                          <p:spTgt spid="51"/>
                                        </p:tgtEl>
                                        <p:attrNameLst>
                                          <p:attrName>style.visibility</p:attrName>
                                        </p:attrNameLst>
                                      </p:cBhvr>
                                      <p:to>
                                        <p:strVal val="visible"/>
                                      </p:to>
                                    </p:set>
                                    <p:anim calcmode="lin" valueType="num">
                                      <p:cBhvr>
                                        <p:cTn id="299" dur="1000" fill="hold"/>
                                        <p:tgtEl>
                                          <p:spTgt spid="51"/>
                                        </p:tgtEl>
                                        <p:attrNameLst>
                                          <p:attrName>ppt_w</p:attrName>
                                        </p:attrNameLst>
                                      </p:cBhvr>
                                      <p:tavLst>
                                        <p:tav tm="0">
                                          <p:val>
                                            <p:fltVal val="0"/>
                                          </p:val>
                                        </p:tav>
                                        <p:tav tm="100000">
                                          <p:val>
                                            <p:strVal val="#ppt_w"/>
                                          </p:val>
                                        </p:tav>
                                      </p:tavLst>
                                    </p:anim>
                                    <p:anim calcmode="lin" valueType="num">
                                      <p:cBhvr>
                                        <p:cTn id="300" dur="1000" fill="hold"/>
                                        <p:tgtEl>
                                          <p:spTgt spid="51"/>
                                        </p:tgtEl>
                                        <p:attrNameLst>
                                          <p:attrName>ppt_h</p:attrName>
                                        </p:attrNameLst>
                                      </p:cBhvr>
                                      <p:tavLst>
                                        <p:tav tm="0">
                                          <p:val>
                                            <p:fltVal val="0"/>
                                          </p:val>
                                        </p:tav>
                                        <p:tav tm="100000">
                                          <p:val>
                                            <p:strVal val="#ppt_h"/>
                                          </p:val>
                                        </p:tav>
                                      </p:tavLst>
                                    </p:anim>
                                    <p:anim calcmode="lin" valueType="num">
                                      <p:cBhvr>
                                        <p:cTn id="301" dur="1000" fill="hold"/>
                                        <p:tgtEl>
                                          <p:spTgt spid="51"/>
                                        </p:tgtEl>
                                        <p:attrNameLst>
                                          <p:attrName>style.rotation</p:attrName>
                                        </p:attrNameLst>
                                      </p:cBhvr>
                                      <p:tavLst>
                                        <p:tav tm="0">
                                          <p:val>
                                            <p:fltVal val="360"/>
                                          </p:val>
                                        </p:tav>
                                        <p:tav tm="100000">
                                          <p:val>
                                            <p:fltVal val="0"/>
                                          </p:val>
                                        </p:tav>
                                      </p:tavLst>
                                    </p:anim>
                                    <p:animEffect transition="in" filter="fade">
                                      <p:cBhvr>
                                        <p:cTn id="302" dur="1000"/>
                                        <p:tgtEl>
                                          <p:spTgt spid="51"/>
                                        </p:tgtEl>
                                      </p:cBhvr>
                                    </p:animEffect>
                                  </p:childTnLst>
                                </p:cTn>
                              </p:par>
                              <p:par>
                                <p:cTn id="303" presetID="49" presetClass="entr" presetSubtype="0" decel="100000" fill="hold" nodeType="withEffect">
                                  <p:stCondLst>
                                    <p:cond delay="0"/>
                                  </p:stCondLst>
                                  <p:childTnLst>
                                    <p:set>
                                      <p:cBhvr>
                                        <p:cTn id="304" dur="1" fill="hold">
                                          <p:stCondLst>
                                            <p:cond delay="0"/>
                                          </p:stCondLst>
                                        </p:cTn>
                                        <p:tgtEl>
                                          <p:spTgt spid="54"/>
                                        </p:tgtEl>
                                        <p:attrNameLst>
                                          <p:attrName>style.visibility</p:attrName>
                                        </p:attrNameLst>
                                      </p:cBhvr>
                                      <p:to>
                                        <p:strVal val="visible"/>
                                      </p:to>
                                    </p:set>
                                    <p:anim calcmode="lin" valueType="num">
                                      <p:cBhvr>
                                        <p:cTn id="305" dur="1000" fill="hold"/>
                                        <p:tgtEl>
                                          <p:spTgt spid="54"/>
                                        </p:tgtEl>
                                        <p:attrNameLst>
                                          <p:attrName>ppt_w</p:attrName>
                                        </p:attrNameLst>
                                      </p:cBhvr>
                                      <p:tavLst>
                                        <p:tav tm="0">
                                          <p:val>
                                            <p:fltVal val="0"/>
                                          </p:val>
                                        </p:tav>
                                        <p:tav tm="100000">
                                          <p:val>
                                            <p:strVal val="#ppt_w"/>
                                          </p:val>
                                        </p:tav>
                                      </p:tavLst>
                                    </p:anim>
                                    <p:anim calcmode="lin" valueType="num">
                                      <p:cBhvr>
                                        <p:cTn id="306" dur="1000" fill="hold"/>
                                        <p:tgtEl>
                                          <p:spTgt spid="54"/>
                                        </p:tgtEl>
                                        <p:attrNameLst>
                                          <p:attrName>ppt_h</p:attrName>
                                        </p:attrNameLst>
                                      </p:cBhvr>
                                      <p:tavLst>
                                        <p:tav tm="0">
                                          <p:val>
                                            <p:fltVal val="0"/>
                                          </p:val>
                                        </p:tav>
                                        <p:tav tm="100000">
                                          <p:val>
                                            <p:strVal val="#ppt_h"/>
                                          </p:val>
                                        </p:tav>
                                      </p:tavLst>
                                    </p:anim>
                                    <p:anim calcmode="lin" valueType="num">
                                      <p:cBhvr>
                                        <p:cTn id="307" dur="1000" fill="hold"/>
                                        <p:tgtEl>
                                          <p:spTgt spid="54"/>
                                        </p:tgtEl>
                                        <p:attrNameLst>
                                          <p:attrName>style.rotation</p:attrName>
                                        </p:attrNameLst>
                                      </p:cBhvr>
                                      <p:tavLst>
                                        <p:tav tm="0">
                                          <p:val>
                                            <p:fltVal val="360"/>
                                          </p:val>
                                        </p:tav>
                                        <p:tav tm="100000">
                                          <p:val>
                                            <p:fltVal val="0"/>
                                          </p:val>
                                        </p:tav>
                                      </p:tavLst>
                                    </p:anim>
                                    <p:animEffect transition="in" filter="fade">
                                      <p:cBhvr>
                                        <p:cTn id="308" dur="1000"/>
                                        <p:tgtEl>
                                          <p:spTgt spid="54"/>
                                        </p:tgtEl>
                                      </p:cBhvr>
                                    </p:animEffect>
                                  </p:childTnLst>
                                </p:cTn>
                              </p:par>
                              <p:par>
                                <p:cTn id="309" presetID="49" presetClass="entr" presetSubtype="0" decel="100000" fill="hold" nodeType="withEffect">
                                  <p:stCondLst>
                                    <p:cond delay="0"/>
                                  </p:stCondLst>
                                  <p:childTnLst>
                                    <p:set>
                                      <p:cBhvr>
                                        <p:cTn id="310" dur="1" fill="hold">
                                          <p:stCondLst>
                                            <p:cond delay="0"/>
                                          </p:stCondLst>
                                        </p:cTn>
                                        <p:tgtEl>
                                          <p:spTgt spid="57"/>
                                        </p:tgtEl>
                                        <p:attrNameLst>
                                          <p:attrName>style.visibility</p:attrName>
                                        </p:attrNameLst>
                                      </p:cBhvr>
                                      <p:to>
                                        <p:strVal val="visible"/>
                                      </p:to>
                                    </p:set>
                                    <p:anim calcmode="lin" valueType="num">
                                      <p:cBhvr>
                                        <p:cTn id="311" dur="1000" fill="hold"/>
                                        <p:tgtEl>
                                          <p:spTgt spid="57"/>
                                        </p:tgtEl>
                                        <p:attrNameLst>
                                          <p:attrName>ppt_w</p:attrName>
                                        </p:attrNameLst>
                                      </p:cBhvr>
                                      <p:tavLst>
                                        <p:tav tm="0">
                                          <p:val>
                                            <p:fltVal val="0"/>
                                          </p:val>
                                        </p:tav>
                                        <p:tav tm="100000">
                                          <p:val>
                                            <p:strVal val="#ppt_w"/>
                                          </p:val>
                                        </p:tav>
                                      </p:tavLst>
                                    </p:anim>
                                    <p:anim calcmode="lin" valueType="num">
                                      <p:cBhvr>
                                        <p:cTn id="312" dur="1000" fill="hold"/>
                                        <p:tgtEl>
                                          <p:spTgt spid="57"/>
                                        </p:tgtEl>
                                        <p:attrNameLst>
                                          <p:attrName>ppt_h</p:attrName>
                                        </p:attrNameLst>
                                      </p:cBhvr>
                                      <p:tavLst>
                                        <p:tav tm="0">
                                          <p:val>
                                            <p:fltVal val="0"/>
                                          </p:val>
                                        </p:tav>
                                        <p:tav tm="100000">
                                          <p:val>
                                            <p:strVal val="#ppt_h"/>
                                          </p:val>
                                        </p:tav>
                                      </p:tavLst>
                                    </p:anim>
                                    <p:anim calcmode="lin" valueType="num">
                                      <p:cBhvr>
                                        <p:cTn id="313" dur="1000" fill="hold"/>
                                        <p:tgtEl>
                                          <p:spTgt spid="57"/>
                                        </p:tgtEl>
                                        <p:attrNameLst>
                                          <p:attrName>style.rotation</p:attrName>
                                        </p:attrNameLst>
                                      </p:cBhvr>
                                      <p:tavLst>
                                        <p:tav tm="0">
                                          <p:val>
                                            <p:fltVal val="360"/>
                                          </p:val>
                                        </p:tav>
                                        <p:tav tm="100000">
                                          <p:val>
                                            <p:fltVal val="0"/>
                                          </p:val>
                                        </p:tav>
                                      </p:tavLst>
                                    </p:anim>
                                    <p:animEffect transition="in" filter="fade">
                                      <p:cBhvr>
                                        <p:cTn id="314" dur="1000"/>
                                        <p:tgtEl>
                                          <p:spTgt spid="57"/>
                                        </p:tgtEl>
                                      </p:cBhvr>
                                    </p:animEffect>
                                  </p:childTnLst>
                                </p:cTn>
                              </p:par>
                              <p:par>
                                <p:cTn id="315" presetID="49" presetClass="entr" presetSubtype="0" decel="100000" fill="hold" nodeType="withEffect">
                                  <p:stCondLst>
                                    <p:cond delay="0"/>
                                  </p:stCondLst>
                                  <p:childTnLst>
                                    <p:set>
                                      <p:cBhvr>
                                        <p:cTn id="316" dur="1" fill="hold">
                                          <p:stCondLst>
                                            <p:cond delay="0"/>
                                          </p:stCondLst>
                                        </p:cTn>
                                        <p:tgtEl>
                                          <p:spTgt spid="60"/>
                                        </p:tgtEl>
                                        <p:attrNameLst>
                                          <p:attrName>style.visibility</p:attrName>
                                        </p:attrNameLst>
                                      </p:cBhvr>
                                      <p:to>
                                        <p:strVal val="visible"/>
                                      </p:to>
                                    </p:set>
                                    <p:anim calcmode="lin" valueType="num">
                                      <p:cBhvr>
                                        <p:cTn id="317" dur="1000" fill="hold"/>
                                        <p:tgtEl>
                                          <p:spTgt spid="60"/>
                                        </p:tgtEl>
                                        <p:attrNameLst>
                                          <p:attrName>ppt_w</p:attrName>
                                        </p:attrNameLst>
                                      </p:cBhvr>
                                      <p:tavLst>
                                        <p:tav tm="0">
                                          <p:val>
                                            <p:fltVal val="0"/>
                                          </p:val>
                                        </p:tav>
                                        <p:tav tm="100000">
                                          <p:val>
                                            <p:strVal val="#ppt_w"/>
                                          </p:val>
                                        </p:tav>
                                      </p:tavLst>
                                    </p:anim>
                                    <p:anim calcmode="lin" valueType="num">
                                      <p:cBhvr>
                                        <p:cTn id="318" dur="1000" fill="hold"/>
                                        <p:tgtEl>
                                          <p:spTgt spid="60"/>
                                        </p:tgtEl>
                                        <p:attrNameLst>
                                          <p:attrName>ppt_h</p:attrName>
                                        </p:attrNameLst>
                                      </p:cBhvr>
                                      <p:tavLst>
                                        <p:tav tm="0">
                                          <p:val>
                                            <p:fltVal val="0"/>
                                          </p:val>
                                        </p:tav>
                                        <p:tav tm="100000">
                                          <p:val>
                                            <p:strVal val="#ppt_h"/>
                                          </p:val>
                                        </p:tav>
                                      </p:tavLst>
                                    </p:anim>
                                    <p:anim calcmode="lin" valueType="num">
                                      <p:cBhvr>
                                        <p:cTn id="319" dur="1000" fill="hold"/>
                                        <p:tgtEl>
                                          <p:spTgt spid="60"/>
                                        </p:tgtEl>
                                        <p:attrNameLst>
                                          <p:attrName>style.rotation</p:attrName>
                                        </p:attrNameLst>
                                      </p:cBhvr>
                                      <p:tavLst>
                                        <p:tav tm="0">
                                          <p:val>
                                            <p:fltVal val="360"/>
                                          </p:val>
                                        </p:tav>
                                        <p:tav tm="100000">
                                          <p:val>
                                            <p:fltVal val="0"/>
                                          </p:val>
                                        </p:tav>
                                      </p:tavLst>
                                    </p:anim>
                                    <p:animEffect transition="in" filter="fade">
                                      <p:cBhvr>
                                        <p:cTn id="320" dur="1000"/>
                                        <p:tgtEl>
                                          <p:spTgt spid="60"/>
                                        </p:tgtEl>
                                      </p:cBhvr>
                                    </p:animEffect>
                                  </p:childTnLst>
                                </p:cTn>
                              </p:par>
                              <p:par>
                                <p:cTn id="321" presetID="2" presetClass="entr" presetSubtype="8" repeatCount="2000" fill="hold" nodeType="withEffect">
                                  <p:stCondLst>
                                    <p:cond delay="0"/>
                                  </p:stCondLst>
                                  <p:childTnLst>
                                    <p:set>
                                      <p:cBhvr>
                                        <p:cTn id="322" dur="1" fill="hold">
                                          <p:stCondLst>
                                            <p:cond delay="0"/>
                                          </p:stCondLst>
                                        </p:cTn>
                                        <p:tgtEl>
                                          <p:spTgt spid="114"/>
                                        </p:tgtEl>
                                        <p:attrNameLst>
                                          <p:attrName>style.visibility</p:attrName>
                                        </p:attrNameLst>
                                      </p:cBhvr>
                                      <p:to>
                                        <p:strVal val="visible"/>
                                      </p:to>
                                    </p:set>
                                    <p:anim calcmode="lin" valueType="num">
                                      <p:cBhvr additive="base">
                                        <p:cTn id="323" dur="2900" fill="hold"/>
                                        <p:tgtEl>
                                          <p:spTgt spid="114"/>
                                        </p:tgtEl>
                                        <p:attrNameLst>
                                          <p:attrName>ppt_x</p:attrName>
                                        </p:attrNameLst>
                                      </p:cBhvr>
                                      <p:tavLst>
                                        <p:tav tm="0">
                                          <p:val>
                                            <p:strVal val="0-#ppt_w/2"/>
                                          </p:val>
                                        </p:tav>
                                        <p:tav tm="100000">
                                          <p:val>
                                            <p:strVal val="#ppt_x"/>
                                          </p:val>
                                        </p:tav>
                                      </p:tavLst>
                                    </p:anim>
                                    <p:anim calcmode="lin" valueType="num">
                                      <p:cBhvr additive="base">
                                        <p:cTn id="324" dur="2900" fill="hold"/>
                                        <p:tgtEl>
                                          <p:spTgt spid="114"/>
                                        </p:tgtEl>
                                        <p:attrNameLst>
                                          <p:attrName>ppt_y</p:attrName>
                                        </p:attrNameLst>
                                      </p:cBhvr>
                                      <p:tavLst>
                                        <p:tav tm="0">
                                          <p:val>
                                            <p:strVal val="#ppt_y"/>
                                          </p:val>
                                        </p:tav>
                                        <p:tav tm="100000">
                                          <p:val>
                                            <p:strVal val="#ppt_y"/>
                                          </p:val>
                                        </p:tav>
                                      </p:tavLst>
                                    </p:anim>
                                  </p:childTnLst>
                                </p:cTn>
                              </p:par>
                              <p:par>
                                <p:cTn id="325" presetID="2" presetClass="entr" presetSubtype="8" repeatCount="2000" fill="hold" nodeType="withEffect">
                                  <p:stCondLst>
                                    <p:cond delay="3000"/>
                                  </p:stCondLst>
                                  <p:childTnLst>
                                    <p:set>
                                      <p:cBhvr>
                                        <p:cTn id="326" dur="1" fill="hold">
                                          <p:stCondLst>
                                            <p:cond delay="0"/>
                                          </p:stCondLst>
                                        </p:cTn>
                                        <p:tgtEl>
                                          <p:spTgt spid="64"/>
                                        </p:tgtEl>
                                        <p:attrNameLst>
                                          <p:attrName>style.visibility</p:attrName>
                                        </p:attrNameLst>
                                      </p:cBhvr>
                                      <p:to>
                                        <p:strVal val="visible"/>
                                      </p:to>
                                    </p:set>
                                    <p:anim calcmode="lin" valueType="num">
                                      <p:cBhvr additive="base">
                                        <p:cTn id="327" dur="2800" fill="hold"/>
                                        <p:tgtEl>
                                          <p:spTgt spid="64"/>
                                        </p:tgtEl>
                                        <p:attrNameLst>
                                          <p:attrName>ppt_x</p:attrName>
                                        </p:attrNameLst>
                                      </p:cBhvr>
                                      <p:tavLst>
                                        <p:tav tm="0">
                                          <p:val>
                                            <p:strVal val="0-#ppt_w/2"/>
                                          </p:val>
                                        </p:tav>
                                        <p:tav tm="100000">
                                          <p:val>
                                            <p:strVal val="#ppt_x"/>
                                          </p:val>
                                        </p:tav>
                                      </p:tavLst>
                                    </p:anim>
                                    <p:anim calcmode="lin" valueType="num">
                                      <p:cBhvr additive="base">
                                        <p:cTn id="328" dur="2800" fill="hold"/>
                                        <p:tgtEl>
                                          <p:spTgt spid="64"/>
                                        </p:tgtEl>
                                        <p:attrNameLst>
                                          <p:attrName>ppt_y</p:attrName>
                                        </p:attrNameLst>
                                      </p:cBhvr>
                                      <p:tavLst>
                                        <p:tav tm="0">
                                          <p:val>
                                            <p:strVal val="#ppt_y"/>
                                          </p:val>
                                        </p:tav>
                                        <p:tav tm="100000">
                                          <p:val>
                                            <p:strVal val="#ppt_y"/>
                                          </p:val>
                                        </p:tav>
                                      </p:tavLst>
                                    </p:anim>
                                  </p:childTnLst>
                                </p:cTn>
                              </p:par>
                              <p:par>
                                <p:cTn id="329" presetID="10" presetClass="entr" presetSubtype="0" fill="hold" grpId="0" nodeType="withEffect">
                                  <p:stCondLst>
                                    <p:cond delay="1900"/>
                                  </p:stCondLst>
                                  <p:iterate type="lt">
                                    <p:tmPct val="8647"/>
                                  </p:iterate>
                                  <p:childTnLst>
                                    <p:set>
                                      <p:cBhvr>
                                        <p:cTn id="330" dur="1" fill="hold">
                                          <p:stCondLst>
                                            <p:cond delay="0"/>
                                          </p:stCondLst>
                                        </p:cTn>
                                        <p:tgtEl>
                                          <p:spTgt spid="63"/>
                                        </p:tgtEl>
                                        <p:attrNameLst>
                                          <p:attrName>style.visibility</p:attrName>
                                        </p:attrNameLst>
                                      </p:cBhvr>
                                      <p:to>
                                        <p:strVal val="visible"/>
                                      </p:to>
                                    </p:set>
                                    <p:animEffect transition="in" filter="fade">
                                      <p:cBhvr>
                                        <p:cTn id="331" dur="1000"/>
                                        <p:tgtEl>
                                          <p:spTgt spid="63"/>
                                        </p:tgtEl>
                                      </p:cBhvr>
                                    </p:animEffect>
                                  </p:childTnLst>
                                </p:cTn>
                              </p:par>
                            </p:childTnLst>
                          </p:cTn>
                        </p:par>
                        <p:par>
                          <p:cTn id="332" fill="hold">
                            <p:stCondLst>
                              <p:cond delay="0"/>
                            </p:stCondLst>
                            <p:childTnLst>
                              <p:par>
                                <p:cTn id="333" presetID="35" presetClass="exit" presetSubtype="0" fill="hold" nodeType="afterEffect">
                                  <p:stCondLst>
                                    <p:cond delay="2500"/>
                                  </p:stCondLst>
                                  <p:childTnLst>
                                    <p:animEffect transition="out" filter="fade">
                                      <p:cBhvr>
                                        <p:cTn id="334" dur="2000"/>
                                        <p:tgtEl>
                                          <p:spTgt spid="51"/>
                                        </p:tgtEl>
                                      </p:cBhvr>
                                    </p:animEffect>
                                    <p:anim calcmode="lin" valueType="num">
                                      <p:cBhvr>
                                        <p:cTn id="335" dur="2000"/>
                                        <p:tgtEl>
                                          <p:spTgt spid="51"/>
                                        </p:tgtEl>
                                        <p:attrNameLst>
                                          <p:attrName>style.rotation</p:attrName>
                                        </p:attrNameLst>
                                      </p:cBhvr>
                                      <p:tavLst>
                                        <p:tav tm="0">
                                          <p:val>
                                            <p:fltVal val="0"/>
                                          </p:val>
                                        </p:tav>
                                        <p:tav tm="100000">
                                          <p:val>
                                            <p:fltVal val="720"/>
                                          </p:val>
                                        </p:tav>
                                      </p:tavLst>
                                    </p:anim>
                                    <p:anim calcmode="lin" valueType="num">
                                      <p:cBhvr>
                                        <p:cTn id="336" dur="2000"/>
                                        <p:tgtEl>
                                          <p:spTgt spid="51"/>
                                        </p:tgtEl>
                                        <p:attrNameLst>
                                          <p:attrName>ppt_h</p:attrName>
                                        </p:attrNameLst>
                                      </p:cBhvr>
                                      <p:tavLst>
                                        <p:tav tm="0">
                                          <p:val>
                                            <p:strVal val="ppt_h"/>
                                          </p:val>
                                        </p:tav>
                                        <p:tav tm="100000">
                                          <p:val>
                                            <p:fltVal val="0"/>
                                          </p:val>
                                        </p:tav>
                                      </p:tavLst>
                                    </p:anim>
                                    <p:anim calcmode="lin" valueType="num">
                                      <p:cBhvr>
                                        <p:cTn id="337" dur="2000"/>
                                        <p:tgtEl>
                                          <p:spTgt spid="51"/>
                                        </p:tgtEl>
                                        <p:attrNameLst>
                                          <p:attrName>ppt_w</p:attrName>
                                        </p:attrNameLst>
                                      </p:cBhvr>
                                      <p:tavLst>
                                        <p:tav tm="0">
                                          <p:val>
                                            <p:strVal val="ppt_w"/>
                                          </p:val>
                                        </p:tav>
                                        <p:tav tm="100000">
                                          <p:val>
                                            <p:fltVal val="0"/>
                                          </p:val>
                                        </p:tav>
                                      </p:tavLst>
                                    </p:anim>
                                    <p:set>
                                      <p:cBhvr>
                                        <p:cTn id="338" dur="1" fill="hold">
                                          <p:stCondLst>
                                            <p:cond delay="1999"/>
                                          </p:stCondLst>
                                        </p:cTn>
                                        <p:tgtEl>
                                          <p:spTgt spid="51"/>
                                        </p:tgtEl>
                                        <p:attrNameLst>
                                          <p:attrName>style.visibility</p:attrName>
                                        </p:attrNameLst>
                                      </p:cBhvr>
                                      <p:to>
                                        <p:strVal val="hidden"/>
                                      </p:to>
                                    </p:set>
                                  </p:childTnLst>
                                </p:cTn>
                              </p:par>
                              <p:par>
                                <p:cTn id="339" presetID="35" presetClass="exit" presetSubtype="0" fill="hold" nodeType="withEffect">
                                  <p:stCondLst>
                                    <p:cond delay="2500"/>
                                  </p:stCondLst>
                                  <p:childTnLst>
                                    <p:animEffect transition="out" filter="fade">
                                      <p:cBhvr>
                                        <p:cTn id="340" dur="2000"/>
                                        <p:tgtEl>
                                          <p:spTgt spid="54"/>
                                        </p:tgtEl>
                                      </p:cBhvr>
                                    </p:animEffect>
                                    <p:anim calcmode="lin" valueType="num">
                                      <p:cBhvr>
                                        <p:cTn id="341" dur="2000"/>
                                        <p:tgtEl>
                                          <p:spTgt spid="54"/>
                                        </p:tgtEl>
                                        <p:attrNameLst>
                                          <p:attrName>style.rotation</p:attrName>
                                        </p:attrNameLst>
                                      </p:cBhvr>
                                      <p:tavLst>
                                        <p:tav tm="0">
                                          <p:val>
                                            <p:fltVal val="0"/>
                                          </p:val>
                                        </p:tav>
                                        <p:tav tm="100000">
                                          <p:val>
                                            <p:fltVal val="720"/>
                                          </p:val>
                                        </p:tav>
                                      </p:tavLst>
                                    </p:anim>
                                    <p:anim calcmode="lin" valueType="num">
                                      <p:cBhvr>
                                        <p:cTn id="342" dur="2000"/>
                                        <p:tgtEl>
                                          <p:spTgt spid="54"/>
                                        </p:tgtEl>
                                        <p:attrNameLst>
                                          <p:attrName>ppt_h</p:attrName>
                                        </p:attrNameLst>
                                      </p:cBhvr>
                                      <p:tavLst>
                                        <p:tav tm="0">
                                          <p:val>
                                            <p:strVal val="ppt_h"/>
                                          </p:val>
                                        </p:tav>
                                        <p:tav tm="100000">
                                          <p:val>
                                            <p:fltVal val="0"/>
                                          </p:val>
                                        </p:tav>
                                      </p:tavLst>
                                    </p:anim>
                                    <p:anim calcmode="lin" valueType="num">
                                      <p:cBhvr>
                                        <p:cTn id="343" dur="2000"/>
                                        <p:tgtEl>
                                          <p:spTgt spid="54"/>
                                        </p:tgtEl>
                                        <p:attrNameLst>
                                          <p:attrName>ppt_w</p:attrName>
                                        </p:attrNameLst>
                                      </p:cBhvr>
                                      <p:tavLst>
                                        <p:tav tm="0">
                                          <p:val>
                                            <p:strVal val="ppt_w"/>
                                          </p:val>
                                        </p:tav>
                                        <p:tav tm="100000">
                                          <p:val>
                                            <p:fltVal val="0"/>
                                          </p:val>
                                        </p:tav>
                                      </p:tavLst>
                                    </p:anim>
                                    <p:set>
                                      <p:cBhvr>
                                        <p:cTn id="344" dur="1" fill="hold">
                                          <p:stCondLst>
                                            <p:cond delay="1999"/>
                                          </p:stCondLst>
                                        </p:cTn>
                                        <p:tgtEl>
                                          <p:spTgt spid="54"/>
                                        </p:tgtEl>
                                        <p:attrNameLst>
                                          <p:attrName>style.visibility</p:attrName>
                                        </p:attrNameLst>
                                      </p:cBhvr>
                                      <p:to>
                                        <p:strVal val="hidden"/>
                                      </p:to>
                                    </p:set>
                                  </p:childTnLst>
                                </p:cTn>
                              </p:par>
                              <p:par>
                                <p:cTn id="345" presetID="35" presetClass="exit" presetSubtype="0" fill="hold" nodeType="withEffect">
                                  <p:stCondLst>
                                    <p:cond delay="2500"/>
                                  </p:stCondLst>
                                  <p:childTnLst>
                                    <p:animEffect transition="out" filter="fade">
                                      <p:cBhvr>
                                        <p:cTn id="346" dur="2000"/>
                                        <p:tgtEl>
                                          <p:spTgt spid="57"/>
                                        </p:tgtEl>
                                      </p:cBhvr>
                                    </p:animEffect>
                                    <p:anim calcmode="lin" valueType="num">
                                      <p:cBhvr>
                                        <p:cTn id="347" dur="2000"/>
                                        <p:tgtEl>
                                          <p:spTgt spid="57"/>
                                        </p:tgtEl>
                                        <p:attrNameLst>
                                          <p:attrName>style.rotation</p:attrName>
                                        </p:attrNameLst>
                                      </p:cBhvr>
                                      <p:tavLst>
                                        <p:tav tm="0">
                                          <p:val>
                                            <p:fltVal val="0"/>
                                          </p:val>
                                        </p:tav>
                                        <p:tav tm="100000">
                                          <p:val>
                                            <p:fltVal val="720"/>
                                          </p:val>
                                        </p:tav>
                                      </p:tavLst>
                                    </p:anim>
                                    <p:anim calcmode="lin" valueType="num">
                                      <p:cBhvr>
                                        <p:cTn id="348" dur="2000"/>
                                        <p:tgtEl>
                                          <p:spTgt spid="57"/>
                                        </p:tgtEl>
                                        <p:attrNameLst>
                                          <p:attrName>ppt_h</p:attrName>
                                        </p:attrNameLst>
                                      </p:cBhvr>
                                      <p:tavLst>
                                        <p:tav tm="0">
                                          <p:val>
                                            <p:strVal val="ppt_h"/>
                                          </p:val>
                                        </p:tav>
                                        <p:tav tm="100000">
                                          <p:val>
                                            <p:fltVal val="0"/>
                                          </p:val>
                                        </p:tav>
                                      </p:tavLst>
                                    </p:anim>
                                    <p:anim calcmode="lin" valueType="num">
                                      <p:cBhvr>
                                        <p:cTn id="349" dur="2000"/>
                                        <p:tgtEl>
                                          <p:spTgt spid="57"/>
                                        </p:tgtEl>
                                        <p:attrNameLst>
                                          <p:attrName>ppt_w</p:attrName>
                                        </p:attrNameLst>
                                      </p:cBhvr>
                                      <p:tavLst>
                                        <p:tav tm="0">
                                          <p:val>
                                            <p:strVal val="ppt_w"/>
                                          </p:val>
                                        </p:tav>
                                        <p:tav tm="100000">
                                          <p:val>
                                            <p:fltVal val="0"/>
                                          </p:val>
                                        </p:tav>
                                      </p:tavLst>
                                    </p:anim>
                                    <p:set>
                                      <p:cBhvr>
                                        <p:cTn id="350" dur="1" fill="hold">
                                          <p:stCondLst>
                                            <p:cond delay="1999"/>
                                          </p:stCondLst>
                                        </p:cTn>
                                        <p:tgtEl>
                                          <p:spTgt spid="57"/>
                                        </p:tgtEl>
                                        <p:attrNameLst>
                                          <p:attrName>style.visibility</p:attrName>
                                        </p:attrNameLst>
                                      </p:cBhvr>
                                      <p:to>
                                        <p:strVal val="hidden"/>
                                      </p:to>
                                    </p:set>
                                  </p:childTnLst>
                                </p:cTn>
                              </p:par>
                              <p:par>
                                <p:cTn id="351" presetID="35" presetClass="exit" presetSubtype="0" fill="hold" nodeType="withEffect">
                                  <p:stCondLst>
                                    <p:cond delay="2500"/>
                                  </p:stCondLst>
                                  <p:childTnLst>
                                    <p:animEffect transition="out" filter="fade">
                                      <p:cBhvr>
                                        <p:cTn id="352" dur="2000"/>
                                        <p:tgtEl>
                                          <p:spTgt spid="60"/>
                                        </p:tgtEl>
                                      </p:cBhvr>
                                    </p:animEffect>
                                    <p:anim calcmode="lin" valueType="num">
                                      <p:cBhvr>
                                        <p:cTn id="353" dur="2000"/>
                                        <p:tgtEl>
                                          <p:spTgt spid="60"/>
                                        </p:tgtEl>
                                        <p:attrNameLst>
                                          <p:attrName>style.rotation</p:attrName>
                                        </p:attrNameLst>
                                      </p:cBhvr>
                                      <p:tavLst>
                                        <p:tav tm="0">
                                          <p:val>
                                            <p:fltVal val="0"/>
                                          </p:val>
                                        </p:tav>
                                        <p:tav tm="100000">
                                          <p:val>
                                            <p:fltVal val="720"/>
                                          </p:val>
                                        </p:tav>
                                      </p:tavLst>
                                    </p:anim>
                                    <p:anim calcmode="lin" valueType="num">
                                      <p:cBhvr>
                                        <p:cTn id="354" dur="2000"/>
                                        <p:tgtEl>
                                          <p:spTgt spid="60"/>
                                        </p:tgtEl>
                                        <p:attrNameLst>
                                          <p:attrName>ppt_h</p:attrName>
                                        </p:attrNameLst>
                                      </p:cBhvr>
                                      <p:tavLst>
                                        <p:tav tm="0">
                                          <p:val>
                                            <p:strVal val="ppt_h"/>
                                          </p:val>
                                        </p:tav>
                                        <p:tav tm="100000">
                                          <p:val>
                                            <p:fltVal val="0"/>
                                          </p:val>
                                        </p:tav>
                                      </p:tavLst>
                                    </p:anim>
                                    <p:anim calcmode="lin" valueType="num">
                                      <p:cBhvr>
                                        <p:cTn id="355" dur="2000"/>
                                        <p:tgtEl>
                                          <p:spTgt spid="60"/>
                                        </p:tgtEl>
                                        <p:attrNameLst>
                                          <p:attrName>ppt_w</p:attrName>
                                        </p:attrNameLst>
                                      </p:cBhvr>
                                      <p:tavLst>
                                        <p:tav tm="0">
                                          <p:val>
                                            <p:strVal val="ppt_w"/>
                                          </p:val>
                                        </p:tav>
                                        <p:tav tm="100000">
                                          <p:val>
                                            <p:fltVal val="0"/>
                                          </p:val>
                                        </p:tav>
                                      </p:tavLst>
                                    </p:anim>
                                    <p:set>
                                      <p:cBhvr>
                                        <p:cTn id="356" dur="1" fill="hold">
                                          <p:stCondLst>
                                            <p:cond delay="1999"/>
                                          </p:stCondLst>
                                        </p:cTn>
                                        <p:tgtEl>
                                          <p:spTgt spid="60"/>
                                        </p:tgtEl>
                                        <p:attrNameLst>
                                          <p:attrName>style.visibility</p:attrName>
                                        </p:attrNameLst>
                                      </p:cBhvr>
                                      <p:to>
                                        <p:strVal val="hidden"/>
                                      </p:to>
                                    </p:set>
                                  </p:childTnLst>
                                </p:cTn>
                              </p:par>
                              <p:par>
                                <p:cTn id="357" presetID="10" presetClass="exit" presetSubtype="0" fill="hold" grpId="1" nodeType="withEffect">
                                  <p:stCondLst>
                                    <p:cond delay="2500"/>
                                  </p:stCondLst>
                                  <p:iterate type="lt">
                                    <p:tmPct val="0"/>
                                  </p:iterate>
                                  <p:childTnLst>
                                    <p:animEffect transition="out" filter="fade">
                                      <p:cBhvr>
                                        <p:cTn id="358" dur="2000"/>
                                        <p:tgtEl>
                                          <p:spTgt spid="63"/>
                                        </p:tgtEl>
                                      </p:cBhvr>
                                    </p:animEffect>
                                    <p:set>
                                      <p:cBhvr>
                                        <p:cTn id="359" dur="1" fill="hold">
                                          <p:stCondLst>
                                            <p:cond delay="1999"/>
                                          </p:stCondLst>
                                        </p:cTn>
                                        <p:tgtEl>
                                          <p:spTgt spid="6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animBg="1"/>
      <p:bldP spid="65" grpId="1" animBg="1"/>
      <p:bldP spid="65" grpId="2" animBg="1"/>
      <p:bldP spid="66" grpId="0" animBg="1"/>
      <p:bldP spid="66" grpId="1" animBg="1"/>
      <p:bldP spid="66" grpId="2" animBg="1"/>
      <p:bldP spid="67" grpId="0" animBg="1"/>
      <p:bldP spid="67" grpId="1" animBg="1"/>
      <p:bldP spid="67" grpId="2" animBg="1"/>
      <p:bldP spid="68" grpId="0" animBg="1"/>
      <p:bldP spid="68" grpId="1" animBg="1"/>
      <p:bldP spid="68" grpId="2" animBg="1"/>
      <p:bldP spid="69" grpId="0" animBg="1"/>
      <p:bldP spid="69" grpId="1" animBg="1"/>
      <p:bldP spid="69" grpId="2" animBg="1"/>
      <p:bldP spid="70" grpId="0" animBg="1"/>
      <p:bldP spid="70" grpId="1" animBg="1"/>
      <p:bldP spid="70" grpId="2" animBg="1"/>
      <p:bldP spid="71" grpId="0" animBg="1"/>
      <p:bldP spid="71" grpId="1" animBg="1"/>
      <p:bldP spid="71" grpId="2" animBg="1"/>
      <p:bldP spid="72" grpId="0" animBg="1"/>
      <p:bldP spid="72" grpId="1" animBg="1"/>
      <p:bldP spid="72" grpId="2" animBg="1"/>
      <p:bldP spid="73" grpId="0" animBg="1"/>
      <p:bldP spid="73" grpId="1" animBg="1"/>
      <p:bldP spid="73" grpId="2" animBg="1"/>
      <p:bldP spid="74" grpId="0" animBg="1"/>
      <p:bldP spid="74" grpId="1" animBg="1"/>
      <p:bldP spid="74" grpId="2" animBg="1"/>
      <p:bldP spid="75" grpId="0" animBg="1"/>
      <p:bldP spid="75" grpId="1" animBg="1"/>
      <p:bldP spid="75" grpId="2" animBg="1"/>
      <p:bldP spid="76" grpId="0" animBg="1"/>
      <p:bldP spid="76" grpId="1" animBg="1"/>
      <p:bldP spid="76" grpId="2" animBg="1"/>
      <p:bldP spid="77" grpId="0" animBg="1"/>
      <p:bldP spid="77" grpId="1" animBg="1"/>
      <p:bldP spid="77" grpId="2" animBg="1"/>
      <p:bldP spid="78" grpId="0" animBg="1"/>
      <p:bldP spid="78" grpId="1" animBg="1"/>
      <p:bldP spid="78" grpId="2" animBg="1"/>
      <p:bldP spid="79" grpId="0" animBg="1"/>
      <p:bldP spid="79" grpId="1" animBg="1"/>
      <p:bldP spid="79" grpId="2" animBg="1"/>
      <p:bldP spid="80" grpId="0" animBg="1"/>
      <p:bldP spid="80" grpId="1" animBg="1"/>
      <p:bldP spid="80" grpId="2" animBg="1"/>
      <p:bldP spid="81" grpId="0" animBg="1"/>
      <p:bldP spid="81" grpId="1" animBg="1"/>
      <p:bldP spid="81" grpId="2" animBg="1"/>
      <p:bldP spid="82" grpId="0" animBg="1"/>
      <p:bldP spid="82" grpId="1" animBg="1"/>
      <p:bldP spid="82" grpId="2" animBg="1"/>
      <p:bldP spid="83" grpId="0" animBg="1"/>
      <p:bldP spid="83" grpId="1" animBg="1"/>
      <p:bldP spid="83" grpId="2" animBg="1"/>
      <p:bldP spid="84" grpId="0" animBg="1"/>
      <p:bldP spid="84" grpId="1" animBg="1"/>
      <p:bldP spid="84" grpId="2" animBg="1"/>
      <p:bldP spid="85" grpId="0" animBg="1"/>
      <p:bldP spid="85" grpId="1" animBg="1"/>
      <p:bldP spid="85" grpId="2" animBg="1"/>
      <p:bldP spid="86" grpId="0" animBg="1"/>
      <p:bldP spid="86" grpId="1" animBg="1"/>
      <p:bldP spid="86" grpId="2" animBg="1"/>
      <p:bldP spid="87" grpId="0" animBg="1"/>
      <p:bldP spid="87" grpId="1" animBg="1"/>
      <p:bldP spid="87" grpId="2" animBg="1"/>
      <p:bldP spid="88" grpId="0" animBg="1"/>
      <p:bldP spid="88" grpId="1" animBg="1"/>
      <p:bldP spid="88" grpId="2" animBg="1"/>
      <p:bldP spid="89" grpId="0" animBg="1"/>
      <p:bldP spid="89" grpId="1" animBg="1"/>
      <p:bldP spid="89" grpId="2" animBg="1"/>
      <p:bldP spid="90" grpId="0" animBg="1"/>
      <p:bldP spid="90" grpId="1" animBg="1"/>
      <p:bldP spid="90" grpId="2" animBg="1"/>
      <p:bldP spid="91" grpId="0" animBg="1"/>
      <p:bldP spid="91" grpId="1" animBg="1"/>
      <p:bldP spid="91" grpId="2" animBg="1"/>
      <p:bldP spid="92" grpId="0" animBg="1"/>
      <p:bldP spid="92" grpId="1" animBg="1"/>
      <p:bldP spid="92" grpId="2" animBg="1"/>
      <p:bldP spid="93" grpId="0" animBg="1"/>
      <p:bldP spid="93" grpId="1" animBg="1"/>
      <p:bldP spid="93" grpId="2" animBg="1"/>
      <p:bldP spid="94" grpId="0" animBg="1"/>
      <p:bldP spid="94" grpId="1" animBg="1"/>
      <p:bldP spid="94" grpId="2" animBg="1"/>
      <p:bldP spid="95" grpId="0" animBg="1"/>
      <p:bldP spid="95" grpId="1" animBg="1"/>
      <p:bldP spid="95" grpId="2" animBg="1"/>
      <p:bldP spid="96" grpId="0" animBg="1"/>
      <p:bldP spid="96" grpId="1" animBg="1"/>
      <p:bldP spid="96" grpId="2" animBg="1"/>
      <p:bldP spid="97" grpId="0" animBg="1"/>
      <p:bldP spid="97" grpId="1" animBg="1"/>
      <p:bldP spid="97" grpId="2" animBg="1"/>
      <p:bldP spid="98" grpId="0" animBg="1"/>
      <p:bldP spid="98" grpId="1" animBg="1"/>
      <p:bldP spid="98" grpId="2" animBg="1"/>
      <p:bldP spid="99" grpId="0" animBg="1"/>
      <p:bldP spid="99" grpId="1" animBg="1"/>
      <p:bldP spid="99" grpId="2" animBg="1"/>
      <p:bldP spid="100" grpId="0" animBg="1"/>
      <p:bldP spid="100" grpId="1" animBg="1"/>
      <p:bldP spid="100" grpId="2" animBg="1"/>
      <p:bldP spid="101" grpId="0" animBg="1"/>
      <p:bldP spid="101" grpId="1" animBg="1"/>
      <p:bldP spid="101" grpId="2" animBg="1"/>
      <p:bldP spid="102" grpId="0" animBg="1"/>
      <p:bldP spid="102" grpId="1" animBg="1"/>
      <p:bldP spid="102" grpId="2" animBg="1"/>
      <p:bldP spid="103" grpId="0" animBg="1"/>
      <p:bldP spid="103" grpId="1" animBg="1"/>
      <p:bldP spid="103" grpId="2" animBg="1"/>
      <p:bldP spid="104" grpId="0" animBg="1"/>
      <p:bldP spid="104" grpId="1" animBg="1"/>
      <p:bldP spid="104" grpId="2" animBg="1"/>
      <p:bldP spid="105" grpId="0" animBg="1"/>
      <p:bldP spid="105" grpId="1" animBg="1"/>
      <p:bldP spid="105" grpId="2" animBg="1"/>
      <p:bldP spid="63" grpId="0"/>
      <p:bldP spid="63" grpId="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p:cNvPicPr>
            <a:picLocks noChangeAspect="1"/>
          </p:cNvPicPr>
          <p:nvPr/>
        </p:nvPicPr>
        <p:blipFill>
          <a:blip r:embed="rId2" cstate="screen"/>
          <a:stretch>
            <a:fillRect/>
          </a:stretch>
        </p:blipFill>
        <p:spPr>
          <a:xfrm>
            <a:off x="10172367" y="-60007"/>
            <a:ext cx="768068" cy="2270658"/>
          </a:xfrm>
          <a:prstGeom prst="rect">
            <a:avLst/>
          </a:prstGeom>
        </p:spPr>
      </p:pic>
      <p:pic>
        <p:nvPicPr>
          <p:cNvPr id="20" name="图片 19"/>
          <p:cNvPicPr>
            <a:picLocks noChangeAspect="1"/>
          </p:cNvPicPr>
          <p:nvPr/>
        </p:nvPicPr>
        <p:blipFill>
          <a:blip r:embed="rId3" cstate="screen"/>
          <a:stretch>
            <a:fillRect/>
          </a:stretch>
        </p:blipFill>
        <p:spPr>
          <a:xfrm>
            <a:off x="10850336" y="-8939"/>
            <a:ext cx="753636" cy="1935930"/>
          </a:xfrm>
          <a:prstGeom prst="rect">
            <a:avLst/>
          </a:prstGeom>
        </p:spPr>
      </p:pic>
      <p:pic>
        <p:nvPicPr>
          <p:cNvPr id="22" name="图片 21"/>
          <p:cNvPicPr>
            <a:picLocks noChangeAspect="1"/>
          </p:cNvPicPr>
          <p:nvPr/>
        </p:nvPicPr>
        <p:blipFill>
          <a:blip r:embed="rId4" cstate="screen"/>
          <a:stretch>
            <a:fillRect/>
          </a:stretch>
        </p:blipFill>
        <p:spPr>
          <a:xfrm>
            <a:off x="472561" y="-53177"/>
            <a:ext cx="2113242" cy="3960336"/>
          </a:xfrm>
          <a:prstGeom prst="rect">
            <a:avLst/>
          </a:prstGeom>
        </p:spPr>
      </p:pic>
      <p:pic>
        <p:nvPicPr>
          <p:cNvPr id="4" name="图片 3"/>
          <p:cNvPicPr>
            <a:picLocks noChangeAspect="1"/>
          </p:cNvPicPr>
          <p:nvPr/>
        </p:nvPicPr>
        <p:blipFill>
          <a:blip r:embed="rId5" cstate="screen"/>
          <a:stretch>
            <a:fillRect/>
          </a:stretch>
        </p:blipFill>
        <p:spPr>
          <a:xfrm>
            <a:off x="4967360" y="1687221"/>
            <a:ext cx="2223477" cy="1670576"/>
          </a:xfrm>
          <a:prstGeom prst="rect">
            <a:avLst/>
          </a:prstGeom>
        </p:spPr>
      </p:pic>
      <p:sp>
        <p:nvSpPr>
          <p:cNvPr id="19" name="文本框 18"/>
          <p:cNvSpPr txBox="1"/>
          <p:nvPr/>
        </p:nvSpPr>
        <p:spPr>
          <a:xfrm>
            <a:off x="1993584" y="3495783"/>
            <a:ext cx="8320930" cy="1069845"/>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defRPr/>
            </a:pPr>
            <a:r>
              <a:rPr kumimoji="0" lang="zh-CN" altLang="en-US" sz="4800" b="1" i="0" u="none" strike="noStrike" kern="1200" cap="none" spc="0" normalizeH="0" baseline="0" noProof="0" dirty="0">
                <a:ln>
                  <a:noFill/>
                </a:ln>
                <a:gradFill>
                  <a:gsLst>
                    <a:gs pos="0">
                      <a:srgbClr val="FFEDA1">
                        <a:lumMod val="96000"/>
                        <a:lumOff val="4000"/>
                      </a:srgbClr>
                    </a:gs>
                    <a:gs pos="100000">
                      <a:srgbClr val="7B593B">
                        <a:lumMod val="98000"/>
                      </a:srgbClr>
                    </a:gs>
                    <a:gs pos="83000">
                      <a:srgbClr val="FFCB4B"/>
                    </a:gs>
                  </a:gsLst>
                  <a:lin ang="5400000" scaled="1"/>
                </a:gra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rPr>
              <a:t>年会结束 谢谢大家</a:t>
            </a:r>
          </a:p>
        </p:txBody>
      </p:sp>
      <p:grpSp>
        <p:nvGrpSpPr>
          <p:cNvPr id="10" name="组合 9"/>
          <p:cNvGrpSpPr/>
          <p:nvPr/>
        </p:nvGrpSpPr>
        <p:grpSpPr>
          <a:xfrm>
            <a:off x="-13502" y="3184555"/>
            <a:ext cx="12210008" cy="3682303"/>
            <a:chOff x="-13502" y="3184555"/>
            <a:chExt cx="12210008" cy="3682303"/>
          </a:xfrm>
        </p:grpSpPr>
        <p:pic>
          <p:nvPicPr>
            <p:cNvPr id="11" name="图片 10"/>
            <p:cNvPicPr>
              <a:picLocks noChangeAspect="1"/>
            </p:cNvPicPr>
            <p:nvPr/>
          </p:nvPicPr>
          <p:blipFill>
            <a:blip r:embed="rId6" cstate="email"/>
            <a:stretch>
              <a:fillRect/>
            </a:stretch>
          </p:blipFill>
          <p:spPr>
            <a:xfrm>
              <a:off x="-13502" y="4016266"/>
              <a:ext cx="12192000" cy="2850592"/>
            </a:xfrm>
            <a:prstGeom prst="rect">
              <a:avLst/>
            </a:prstGeom>
          </p:spPr>
        </p:pic>
        <p:pic>
          <p:nvPicPr>
            <p:cNvPr id="12" name="图片 11"/>
            <p:cNvPicPr>
              <a:picLocks noChangeAspect="1"/>
            </p:cNvPicPr>
            <p:nvPr/>
          </p:nvPicPr>
          <p:blipFill>
            <a:blip r:embed="rId7"/>
            <a:stretch>
              <a:fillRect/>
            </a:stretch>
          </p:blipFill>
          <p:spPr>
            <a:xfrm>
              <a:off x="7416828" y="3184555"/>
              <a:ext cx="4779678" cy="3682303"/>
            </a:xfrm>
            <a:prstGeom prst="rect">
              <a:avLst/>
            </a:prstGeom>
          </p:spPr>
        </p:pic>
      </p:gr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advClick="0" advTm="5000">
        <p15:prstTrans prst="curtains"/>
      </p:transition>
    </mc:Choice>
    <mc:Fallback xmlns="">
      <p:transition spd="slow"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nodeType="after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1000"/>
                                        <p:tgtEl>
                                          <p:spTgt spid="18"/>
                                        </p:tgtEl>
                                      </p:cBhvr>
                                    </p:animEffect>
                                    <p:anim calcmode="lin" valueType="num">
                                      <p:cBhvr>
                                        <p:cTn id="14" dur="1000" fill="hold"/>
                                        <p:tgtEl>
                                          <p:spTgt spid="18"/>
                                        </p:tgtEl>
                                        <p:attrNameLst>
                                          <p:attrName>ppt_x</p:attrName>
                                        </p:attrNameLst>
                                      </p:cBhvr>
                                      <p:tavLst>
                                        <p:tav tm="0">
                                          <p:val>
                                            <p:strVal val="#ppt_x"/>
                                          </p:val>
                                        </p:tav>
                                        <p:tav tm="100000">
                                          <p:val>
                                            <p:strVal val="#ppt_x"/>
                                          </p:val>
                                        </p:tav>
                                      </p:tavLst>
                                    </p:anim>
                                    <p:anim calcmode="lin" valueType="num">
                                      <p:cBhvr>
                                        <p:cTn id="15" dur="1000" fill="hold"/>
                                        <p:tgtEl>
                                          <p:spTgt spid="18"/>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7" presetClass="entr" presetSubtype="0" fill="hold" nodeType="after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fade">
                                      <p:cBhvr>
                                        <p:cTn id="19" dur="1000"/>
                                        <p:tgtEl>
                                          <p:spTgt spid="20"/>
                                        </p:tgtEl>
                                      </p:cBhvr>
                                    </p:animEffect>
                                    <p:anim calcmode="lin" valueType="num">
                                      <p:cBhvr>
                                        <p:cTn id="20" dur="1000" fill="hold"/>
                                        <p:tgtEl>
                                          <p:spTgt spid="20"/>
                                        </p:tgtEl>
                                        <p:attrNameLst>
                                          <p:attrName>ppt_x</p:attrName>
                                        </p:attrNameLst>
                                      </p:cBhvr>
                                      <p:tavLst>
                                        <p:tav tm="0">
                                          <p:val>
                                            <p:strVal val="#ppt_x"/>
                                          </p:val>
                                        </p:tav>
                                        <p:tav tm="100000">
                                          <p:val>
                                            <p:strVal val="#ppt_x"/>
                                          </p:val>
                                        </p:tav>
                                      </p:tavLst>
                                    </p:anim>
                                    <p:anim calcmode="lin" valueType="num">
                                      <p:cBhvr>
                                        <p:cTn id="21" dur="1000" fill="hold"/>
                                        <p:tgtEl>
                                          <p:spTgt spid="20"/>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1000"/>
                                        <p:tgtEl>
                                          <p:spTgt spid="10"/>
                                        </p:tgtEl>
                                      </p:cBhvr>
                                    </p:animEffect>
                                    <p:anim calcmode="lin" valueType="num">
                                      <p:cBhvr>
                                        <p:cTn id="25" dur="1000" fill="hold"/>
                                        <p:tgtEl>
                                          <p:spTgt spid="10"/>
                                        </p:tgtEl>
                                        <p:attrNameLst>
                                          <p:attrName>ppt_x</p:attrName>
                                        </p:attrNameLst>
                                      </p:cBhvr>
                                      <p:tavLst>
                                        <p:tav tm="0">
                                          <p:val>
                                            <p:strVal val="#ppt_x"/>
                                          </p:val>
                                        </p:tav>
                                        <p:tav tm="100000">
                                          <p:val>
                                            <p:strVal val="#ppt_x"/>
                                          </p:val>
                                        </p:tav>
                                      </p:tavLst>
                                    </p:anim>
                                    <p:anim calcmode="lin" valueType="num">
                                      <p:cBhvr>
                                        <p:cTn id="26" dur="1000" fill="hold"/>
                                        <p:tgtEl>
                                          <p:spTgt spid="10"/>
                                        </p:tgtEl>
                                        <p:attrNameLst>
                                          <p:attrName>ppt_y</p:attrName>
                                        </p:attrNameLst>
                                      </p:cBhvr>
                                      <p:tavLst>
                                        <p:tav tm="0">
                                          <p:val>
                                            <p:strVal val="#ppt_y+.1"/>
                                          </p:val>
                                        </p:tav>
                                        <p:tav tm="100000">
                                          <p:val>
                                            <p:strVal val="#ppt_y"/>
                                          </p:val>
                                        </p:tav>
                                      </p:tavLst>
                                    </p:anim>
                                  </p:childTnLst>
                                </p:cTn>
                              </p:par>
                            </p:childTnLst>
                          </p:cTn>
                        </p:par>
                        <p:par>
                          <p:cTn id="27" fill="hold">
                            <p:stCondLst>
                              <p:cond delay="3000"/>
                            </p:stCondLst>
                            <p:childTnLst>
                              <p:par>
                                <p:cTn id="28" presetID="10" presetClass="entr" presetSubtype="0" fill="hold" nodeType="after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fade">
                                      <p:cBhvr>
                                        <p:cTn id="30" dur="500"/>
                                        <p:tgtEl>
                                          <p:spTgt spid="4"/>
                                        </p:tgtEl>
                                      </p:cBhvr>
                                    </p:animEffect>
                                  </p:childTnLst>
                                </p:cTn>
                              </p:par>
                            </p:childTnLst>
                          </p:cTn>
                        </p:par>
                        <p:par>
                          <p:cTn id="31" fill="hold">
                            <p:stCondLst>
                              <p:cond delay="3500"/>
                            </p:stCondLst>
                            <p:childTnLst>
                              <p:par>
                                <p:cTn id="32" presetID="37" presetClass="entr" presetSubtype="0" fill="hold" grpId="0" nodeType="after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fade">
                                      <p:cBhvr>
                                        <p:cTn id="34" dur="1000"/>
                                        <p:tgtEl>
                                          <p:spTgt spid="19"/>
                                        </p:tgtEl>
                                      </p:cBhvr>
                                    </p:animEffect>
                                    <p:anim calcmode="lin" valueType="num">
                                      <p:cBhvr>
                                        <p:cTn id="35" dur="1000" fill="hold"/>
                                        <p:tgtEl>
                                          <p:spTgt spid="19"/>
                                        </p:tgtEl>
                                        <p:attrNameLst>
                                          <p:attrName>ppt_x</p:attrName>
                                        </p:attrNameLst>
                                      </p:cBhvr>
                                      <p:tavLst>
                                        <p:tav tm="0">
                                          <p:val>
                                            <p:strVal val="#ppt_x"/>
                                          </p:val>
                                        </p:tav>
                                        <p:tav tm="100000">
                                          <p:val>
                                            <p:strVal val="#ppt_x"/>
                                          </p:val>
                                        </p:tav>
                                      </p:tavLst>
                                    </p:anim>
                                    <p:anim calcmode="lin" valueType="num">
                                      <p:cBhvr>
                                        <p:cTn id="36" dur="900" decel="100000" fill="hold"/>
                                        <p:tgtEl>
                                          <p:spTgt spid="19"/>
                                        </p:tgtEl>
                                        <p:attrNameLst>
                                          <p:attrName>ppt_y</p:attrName>
                                        </p:attrNameLst>
                                      </p:cBhvr>
                                      <p:tavLst>
                                        <p:tav tm="0">
                                          <p:val>
                                            <p:strVal val="#ppt_y+1"/>
                                          </p:val>
                                        </p:tav>
                                        <p:tav tm="100000">
                                          <p:val>
                                            <p:strVal val="#ppt_y-.03"/>
                                          </p:val>
                                        </p:tav>
                                      </p:tavLst>
                                    </p:anim>
                                    <p:anim calcmode="lin" valueType="num">
                                      <p:cBhvr>
                                        <p:cTn id="37" dur="100" accel="100000" fill="hold">
                                          <p:stCondLst>
                                            <p:cond delay="900"/>
                                          </p:stCondLst>
                                        </p:cTn>
                                        <p:tgtEl>
                                          <p:spTgt spid="19"/>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1" y="1462767"/>
            <a:ext cx="12192000" cy="1569660"/>
          </a:xfrm>
          <a:prstGeom prst="rect">
            <a:avLst/>
          </a:prstGeom>
          <a:noFill/>
        </p:spPr>
        <p:txBody>
          <a:bodyPr wrap="square" rtlCol="0">
            <a:spAutoFit/>
          </a:bodyPr>
          <a:lstStyle>
            <a:defPPr>
              <a:defRPr lang="zh-CN"/>
            </a:defPPr>
            <a:lvl1pPr algn="ctr">
              <a:lnSpc>
                <a:spcPct val="100000"/>
              </a:lnSpc>
              <a:defRPr sz="4800" b="1">
                <a:gradFill>
                  <a:gsLst>
                    <a:gs pos="0">
                      <a:srgbClr val="FFEDA1">
                        <a:lumMod val="96000"/>
                        <a:lumOff val="4000"/>
                      </a:srgbClr>
                    </a:gs>
                    <a:gs pos="100000">
                      <a:srgbClr val="7B593B">
                        <a:lumMod val="98000"/>
                      </a:srgbClr>
                    </a:gs>
                    <a:gs pos="83000">
                      <a:srgbClr val="FFCB4B"/>
                    </a:gs>
                  </a:gsLst>
                  <a:lin ang="5400000" scaled="1"/>
                </a:gra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defRPr>
            </a:lvl1pPr>
          </a:lstStyle>
          <a:p>
            <a:r>
              <a:rPr lang="zh-CN" altLang="en-US" sz="9600" dirty="0"/>
              <a:t>展望</a:t>
            </a:r>
            <a:r>
              <a:rPr lang="en-US" altLang="zh-CN" sz="9600" dirty="0"/>
              <a:t>2018</a:t>
            </a:r>
            <a:endParaRPr lang="zh-CN" altLang="en-US" sz="9600" dirty="0"/>
          </a:p>
        </p:txBody>
      </p:sp>
      <p:sp>
        <p:nvSpPr>
          <p:cNvPr id="11" name="TextBox 10"/>
          <p:cNvSpPr txBox="1"/>
          <p:nvPr/>
        </p:nvSpPr>
        <p:spPr>
          <a:xfrm>
            <a:off x="2851366" y="2799639"/>
            <a:ext cx="6489269" cy="933328"/>
          </a:xfrm>
          <a:prstGeom prst="rect">
            <a:avLst/>
          </a:prstGeom>
          <a:noFill/>
        </p:spPr>
        <p:txBody>
          <a:bodyPr wrap="square" rtlCol="0">
            <a:spAutoFit/>
          </a:bodyPr>
          <a:lstStyle>
            <a:defPPr>
              <a:defRPr lang="zh-CN"/>
            </a:defPPr>
            <a:lvl1pPr algn="ctr">
              <a:lnSpc>
                <a:spcPct val="100000"/>
              </a:lnSpc>
              <a:defRPr sz="4800" b="1">
                <a:gradFill>
                  <a:gsLst>
                    <a:gs pos="0">
                      <a:srgbClr val="FFEDA1">
                        <a:lumMod val="96000"/>
                        <a:lumOff val="4000"/>
                      </a:srgbClr>
                    </a:gs>
                    <a:gs pos="100000">
                      <a:srgbClr val="7B593B">
                        <a:lumMod val="98000"/>
                      </a:srgbClr>
                    </a:gs>
                    <a:gs pos="83000">
                      <a:srgbClr val="FFCB4B"/>
                    </a:gs>
                  </a:gsLst>
                  <a:lin ang="5400000" scaled="1"/>
                </a:gra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defRPr>
            </a:lvl1pPr>
          </a:lstStyle>
          <a:p>
            <a:r>
              <a:rPr lang="zh-CN" altLang="en-US" dirty="0"/>
              <a:t>我们将继续开拓创新</a:t>
            </a:r>
          </a:p>
        </p:txBody>
      </p:sp>
      <p:sp>
        <p:nvSpPr>
          <p:cNvPr id="12" name="TextBox 11"/>
          <p:cNvSpPr txBox="1"/>
          <p:nvPr/>
        </p:nvSpPr>
        <p:spPr>
          <a:xfrm>
            <a:off x="2900258" y="3658601"/>
            <a:ext cx="6391485" cy="769309"/>
          </a:xfrm>
          <a:prstGeom prst="rect">
            <a:avLst/>
          </a:prstGeom>
          <a:noFill/>
        </p:spPr>
        <p:txBody>
          <a:bodyPr wrap="square" rtlCol="0">
            <a:spAutoFit/>
          </a:bodyPr>
          <a:lstStyle>
            <a:defPPr>
              <a:defRPr lang="zh-CN"/>
            </a:defPPr>
            <a:lvl1pPr algn="ctr">
              <a:lnSpc>
                <a:spcPct val="100000"/>
              </a:lnSpc>
              <a:defRPr sz="4800" b="1">
                <a:gradFill>
                  <a:gsLst>
                    <a:gs pos="0">
                      <a:srgbClr val="FFEDA1">
                        <a:lumMod val="96000"/>
                        <a:lumOff val="4000"/>
                      </a:srgbClr>
                    </a:gs>
                    <a:gs pos="100000">
                      <a:srgbClr val="7B593B">
                        <a:lumMod val="98000"/>
                      </a:srgbClr>
                    </a:gs>
                    <a:gs pos="83000">
                      <a:srgbClr val="FFCB4B"/>
                    </a:gs>
                  </a:gsLst>
                  <a:lin ang="5400000" scaled="1"/>
                </a:gra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defRPr>
            </a:lvl1pPr>
          </a:lstStyle>
          <a:p>
            <a:r>
              <a:rPr lang="zh-CN" altLang="en-US" dirty="0"/>
              <a:t>一起谱写新的篇章</a:t>
            </a:r>
          </a:p>
        </p:txBody>
      </p:sp>
      <p:pic>
        <p:nvPicPr>
          <p:cNvPr id="7" name="Picture 92" descr="D:\desktop\图片3.png"/>
          <p:cNvPicPr>
            <a:picLocks noChangeAspect="1" noChangeArrowheads="1"/>
          </p:cNvPicPr>
          <p:nvPr/>
        </p:nvPicPr>
        <p:blipFill>
          <a:blip r:embed="rId3"/>
          <a:srcRect/>
          <a:stretch>
            <a:fillRect/>
          </a:stretch>
        </p:blipFill>
        <p:spPr bwMode="auto">
          <a:xfrm>
            <a:off x="1424805" y="2642413"/>
            <a:ext cx="9342393" cy="1247775"/>
          </a:xfrm>
          <a:prstGeom prst="rect">
            <a:avLst/>
          </a:prstGeom>
          <a:noFill/>
          <a:effectLst>
            <a:outerShdw blurRad="533400" algn="tl" rotWithShape="0">
              <a:srgbClr val="FFFF00">
                <a:alpha val="65000"/>
              </a:srgbClr>
            </a:outerShdw>
          </a:effectLst>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500" advClick="0" advTm="5000">
        <p:random/>
      </p:transition>
    </mc:Choice>
    <mc:Fallback xmlns="">
      <p:transition spd="slow" advClick="0" advTm="5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200"/>
                                  </p:stCondLst>
                                  <p:childTnLst>
                                    <p:set>
                                      <p:cBhvr>
                                        <p:cTn id="6" dur="1" fill="hold">
                                          <p:stCondLst>
                                            <p:cond delay="0"/>
                                          </p:stCondLst>
                                        </p:cTn>
                                        <p:tgtEl>
                                          <p:spTgt spid="10"/>
                                        </p:tgtEl>
                                        <p:attrNameLst>
                                          <p:attrName>style.visibility</p:attrName>
                                        </p:attrNameLst>
                                      </p:cBhvr>
                                      <p:to>
                                        <p:strVal val="visible"/>
                                      </p:to>
                                    </p:set>
                                    <p:anim calcmode="lin" valueType="num">
                                      <p:cBhvr>
                                        <p:cTn id="7" dur="200" fill="hold"/>
                                        <p:tgtEl>
                                          <p:spTgt spid="10"/>
                                        </p:tgtEl>
                                        <p:attrNameLst>
                                          <p:attrName>ppt_w</p:attrName>
                                        </p:attrNameLst>
                                      </p:cBhvr>
                                      <p:tavLst>
                                        <p:tav tm="0">
                                          <p:val>
                                            <p:fltVal val="0"/>
                                          </p:val>
                                        </p:tav>
                                        <p:tav tm="100000">
                                          <p:val>
                                            <p:strVal val="#ppt_w"/>
                                          </p:val>
                                        </p:tav>
                                      </p:tavLst>
                                    </p:anim>
                                    <p:anim calcmode="lin" valueType="num">
                                      <p:cBhvr>
                                        <p:cTn id="8" dur="200" fill="hold"/>
                                        <p:tgtEl>
                                          <p:spTgt spid="10"/>
                                        </p:tgtEl>
                                        <p:attrNameLst>
                                          <p:attrName>ppt_h</p:attrName>
                                        </p:attrNameLst>
                                      </p:cBhvr>
                                      <p:tavLst>
                                        <p:tav tm="0">
                                          <p:val>
                                            <p:fltVal val="0"/>
                                          </p:val>
                                        </p:tav>
                                        <p:tav tm="100000">
                                          <p:val>
                                            <p:strVal val="#ppt_h"/>
                                          </p:val>
                                        </p:tav>
                                      </p:tavLst>
                                    </p:anim>
                                    <p:animEffect transition="in" filter="fade">
                                      <p:cBhvr>
                                        <p:cTn id="9" dur="200"/>
                                        <p:tgtEl>
                                          <p:spTgt spid="10"/>
                                        </p:tgtEl>
                                      </p:cBhvr>
                                    </p:animEffect>
                                  </p:childTnLst>
                                </p:cTn>
                              </p:par>
                              <p:par>
                                <p:cTn id="10" presetID="6" presetClass="emph" presetSubtype="0" autoRev="1" fill="hold" grpId="1" nodeType="withEffect">
                                  <p:stCondLst>
                                    <p:cond delay="400"/>
                                  </p:stCondLst>
                                  <p:childTnLst>
                                    <p:animScale>
                                      <p:cBhvr>
                                        <p:cTn id="11" dur="1600" fill="hold"/>
                                        <p:tgtEl>
                                          <p:spTgt spid="10"/>
                                        </p:tgtEl>
                                      </p:cBhvr>
                                      <p:by x="110000" y="110000"/>
                                    </p:animScale>
                                  </p:childTnLst>
                                </p:cTn>
                              </p:par>
                              <p:par>
                                <p:cTn id="12" presetID="53" presetClass="entr" presetSubtype="16" fill="hold" grpId="0" nodeType="withEffect">
                                  <p:stCondLst>
                                    <p:cond delay="200"/>
                                  </p:stCondLst>
                                  <p:childTnLst>
                                    <p:set>
                                      <p:cBhvr>
                                        <p:cTn id="13" dur="1" fill="hold">
                                          <p:stCondLst>
                                            <p:cond delay="0"/>
                                          </p:stCondLst>
                                        </p:cTn>
                                        <p:tgtEl>
                                          <p:spTgt spid="11"/>
                                        </p:tgtEl>
                                        <p:attrNameLst>
                                          <p:attrName>style.visibility</p:attrName>
                                        </p:attrNameLst>
                                      </p:cBhvr>
                                      <p:to>
                                        <p:strVal val="visible"/>
                                      </p:to>
                                    </p:set>
                                    <p:anim calcmode="lin" valueType="num">
                                      <p:cBhvr>
                                        <p:cTn id="14" dur="200" fill="hold"/>
                                        <p:tgtEl>
                                          <p:spTgt spid="11"/>
                                        </p:tgtEl>
                                        <p:attrNameLst>
                                          <p:attrName>ppt_w</p:attrName>
                                        </p:attrNameLst>
                                      </p:cBhvr>
                                      <p:tavLst>
                                        <p:tav tm="0">
                                          <p:val>
                                            <p:fltVal val="0"/>
                                          </p:val>
                                        </p:tav>
                                        <p:tav tm="100000">
                                          <p:val>
                                            <p:strVal val="#ppt_w"/>
                                          </p:val>
                                        </p:tav>
                                      </p:tavLst>
                                    </p:anim>
                                    <p:anim calcmode="lin" valueType="num">
                                      <p:cBhvr>
                                        <p:cTn id="15" dur="200" fill="hold"/>
                                        <p:tgtEl>
                                          <p:spTgt spid="11"/>
                                        </p:tgtEl>
                                        <p:attrNameLst>
                                          <p:attrName>ppt_h</p:attrName>
                                        </p:attrNameLst>
                                      </p:cBhvr>
                                      <p:tavLst>
                                        <p:tav tm="0">
                                          <p:val>
                                            <p:fltVal val="0"/>
                                          </p:val>
                                        </p:tav>
                                        <p:tav tm="100000">
                                          <p:val>
                                            <p:strVal val="#ppt_h"/>
                                          </p:val>
                                        </p:tav>
                                      </p:tavLst>
                                    </p:anim>
                                    <p:animEffect transition="in" filter="fade">
                                      <p:cBhvr>
                                        <p:cTn id="16" dur="200"/>
                                        <p:tgtEl>
                                          <p:spTgt spid="11"/>
                                        </p:tgtEl>
                                      </p:cBhvr>
                                    </p:animEffect>
                                  </p:childTnLst>
                                </p:cTn>
                              </p:par>
                              <p:par>
                                <p:cTn id="17" presetID="6" presetClass="emph" presetSubtype="0" autoRev="1" fill="hold" grpId="1" nodeType="withEffect">
                                  <p:stCondLst>
                                    <p:cond delay="400"/>
                                  </p:stCondLst>
                                  <p:childTnLst>
                                    <p:animScale>
                                      <p:cBhvr>
                                        <p:cTn id="18" dur="1600" fill="hold"/>
                                        <p:tgtEl>
                                          <p:spTgt spid="11"/>
                                        </p:tgtEl>
                                      </p:cBhvr>
                                      <p:by x="110000" y="110000"/>
                                    </p:animScale>
                                  </p:childTnLst>
                                </p:cTn>
                              </p:par>
                              <p:par>
                                <p:cTn id="19" presetID="53" presetClass="entr" presetSubtype="16" fill="hold" grpId="0" nodeType="withEffect">
                                  <p:stCondLst>
                                    <p:cond delay="200"/>
                                  </p:stCondLst>
                                  <p:childTnLst>
                                    <p:set>
                                      <p:cBhvr>
                                        <p:cTn id="20" dur="1" fill="hold">
                                          <p:stCondLst>
                                            <p:cond delay="0"/>
                                          </p:stCondLst>
                                        </p:cTn>
                                        <p:tgtEl>
                                          <p:spTgt spid="12"/>
                                        </p:tgtEl>
                                        <p:attrNameLst>
                                          <p:attrName>style.visibility</p:attrName>
                                        </p:attrNameLst>
                                      </p:cBhvr>
                                      <p:to>
                                        <p:strVal val="visible"/>
                                      </p:to>
                                    </p:set>
                                    <p:anim calcmode="lin" valueType="num">
                                      <p:cBhvr>
                                        <p:cTn id="21" dur="200" fill="hold"/>
                                        <p:tgtEl>
                                          <p:spTgt spid="12"/>
                                        </p:tgtEl>
                                        <p:attrNameLst>
                                          <p:attrName>ppt_w</p:attrName>
                                        </p:attrNameLst>
                                      </p:cBhvr>
                                      <p:tavLst>
                                        <p:tav tm="0">
                                          <p:val>
                                            <p:fltVal val="0"/>
                                          </p:val>
                                        </p:tav>
                                        <p:tav tm="100000">
                                          <p:val>
                                            <p:strVal val="#ppt_w"/>
                                          </p:val>
                                        </p:tav>
                                      </p:tavLst>
                                    </p:anim>
                                    <p:anim calcmode="lin" valueType="num">
                                      <p:cBhvr>
                                        <p:cTn id="22" dur="200" fill="hold"/>
                                        <p:tgtEl>
                                          <p:spTgt spid="12"/>
                                        </p:tgtEl>
                                        <p:attrNameLst>
                                          <p:attrName>ppt_h</p:attrName>
                                        </p:attrNameLst>
                                      </p:cBhvr>
                                      <p:tavLst>
                                        <p:tav tm="0">
                                          <p:val>
                                            <p:fltVal val="0"/>
                                          </p:val>
                                        </p:tav>
                                        <p:tav tm="100000">
                                          <p:val>
                                            <p:strVal val="#ppt_h"/>
                                          </p:val>
                                        </p:tav>
                                      </p:tavLst>
                                    </p:anim>
                                    <p:animEffect transition="in" filter="fade">
                                      <p:cBhvr>
                                        <p:cTn id="23" dur="200"/>
                                        <p:tgtEl>
                                          <p:spTgt spid="12"/>
                                        </p:tgtEl>
                                      </p:cBhvr>
                                    </p:animEffect>
                                  </p:childTnLst>
                                </p:cTn>
                              </p:par>
                              <p:par>
                                <p:cTn id="24" presetID="6" presetClass="emph" presetSubtype="0" autoRev="1" fill="hold" grpId="1" nodeType="withEffect">
                                  <p:stCondLst>
                                    <p:cond delay="400"/>
                                  </p:stCondLst>
                                  <p:childTnLst>
                                    <p:animScale>
                                      <p:cBhvr>
                                        <p:cTn id="25" dur="1600" fill="hold"/>
                                        <p:tgtEl>
                                          <p:spTgt spid="12"/>
                                        </p:tgtEl>
                                      </p:cBhvr>
                                      <p:by x="110000" y="110000"/>
                                    </p:animScale>
                                  </p:childTnLst>
                                </p:cTn>
                              </p:par>
                              <p:par>
                                <p:cTn id="26" presetID="10" presetClass="entr" presetSubtype="0" fill="hold" nodeType="with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400"/>
                                        <p:tgtEl>
                                          <p:spTgt spid="7"/>
                                        </p:tgtEl>
                                      </p:cBhvr>
                                    </p:animEffect>
                                  </p:childTnLst>
                                </p:cTn>
                              </p:par>
                              <p:par>
                                <p:cTn id="29" presetID="6" presetClass="emph" presetSubtype="0" autoRev="1" fill="hold" nodeType="withEffect">
                                  <p:stCondLst>
                                    <p:cond delay="200"/>
                                  </p:stCondLst>
                                  <p:childTnLst>
                                    <p:animScale>
                                      <p:cBhvr>
                                        <p:cTn id="30" dur="200" fill="hold"/>
                                        <p:tgtEl>
                                          <p:spTgt spid="7"/>
                                        </p:tgtEl>
                                      </p:cBhvr>
                                      <p:by x="800000" y="800000"/>
                                    </p:animScale>
                                  </p:childTnLst>
                                </p:cTn>
                              </p:par>
                              <p:par>
                                <p:cTn id="31" presetID="10" presetClass="exit" presetSubtype="0" fill="hold" nodeType="withEffect">
                                  <p:stCondLst>
                                    <p:cond delay="400"/>
                                  </p:stCondLst>
                                  <p:childTnLst>
                                    <p:animEffect transition="out" filter="fade">
                                      <p:cBhvr>
                                        <p:cTn id="32" dur="500"/>
                                        <p:tgtEl>
                                          <p:spTgt spid="7"/>
                                        </p:tgtEl>
                                      </p:cBhvr>
                                    </p:animEffect>
                                    <p:set>
                                      <p:cBhvr>
                                        <p:cTn id="33"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P spid="11" grpId="0"/>
      <p:bldP spid="11" grpId="1"/>
      <p:bldP spid="12" grpId="0"/>
      <p:bldP spid="12" grpId="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1440726" y="1807302"/>
            <a:ext cx="9310553" cy="1322987"/>
          </a:xfrm>
          <a:prstGeom prst="rect">
            <a:avLst/>
          </a:prstGeom>
          <a:noFill/>
        </p:spPr>
        <p:txBody>
          <a:bodyPr wrap="square" rtlCol="0">
            <a:spAutoFit/>
          </a:bodyPr>
          <a:lstStyle>
            <a:defPPr>
              <a:defRPr lang="zh-CN"/>
            </a:defPPr>
            <a:lvl1pPr algn="ctr">
              <a:lnSpc>
                <a:spcPct val="100000"/>
              </a:lnSpc>
              <a:defRPr sz="9600" b="1">
                <a:gradFill>
                  <a:gsLst>
                    <a:gs pos="0">
                      <a:srgbClr val="FFEDA1">
                        <a:lumMod val="96000"/>
                        <a:lumOff val="4000"/>
                      </a:srgbClr>
                    </a:gs>
                    <a:gs pos="100000">
                      <a:srgbClr val="7B593B">
                        <a:lumMod val="98000"/>
                      </a:srgbClr>
                    </a:gs>
                    <a:gs pos="83000">
                      <a:srgbClr val="FFCB4B"/>
                    </a:gs>
                  </a:gsLst>
                  <a:lin ang="5400000" scaled="1"/>
                </a:gra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defRPr>
            </a:lvl1pPr>
          </a:lstStyle>
          <a:p>
            <a:r>
              <a:rPr lang="zh-CN" altLang="en-US" dirty="0"/>
              <a:t>大展宏图   再创辉煌</a:t>
            </a:r>
          </a:p>
        </p:txBody>
      </p:sp>
      <p:pic>
        <p:nvPicPr>
          <p:cNvPr id="13" name="Picture 92" descr="D:\desktop\图片3.png"/>
          <p:cNvPicPr>
            <a:picLocks noChangeAspect="1" noChangeArrowheads="1"/>
          </p:cNvPicPr>
          <p:nvPr/>
        </p:nvPicPr>
        <p:blipFill>
          <a:blip r:embed="rId3"/>
          <a:srcRect/>
          <a:stretch>
            <a:fillRect/>
          </a:stretch>
        </p:blipFill>
        <p:spPr bwMode="auto">
          <a:xfrm>
            <a:off x="1424805" y="2642413"/>
            <a:ext cx="9342393" cy="1247775"/>
          </a:xfrm>
          <a:prstGeom prst="rect">
            <a:avLst/>
          </a:prstGeom>
          <a:noFill/>
          <a:effectLst>
            <a:outerShdw blurRad="533400" algn="tl" rotWithShape="0">
              <a:srgbClr val="FFFF00">
                <a:alpha val="65000"/>
              </a:srgbClr>
            </a:outerShdw>
          </a:effectLst>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500" advClick="0" advTm="5000">
        <p:random/>
      </p:transition>
    </mc:Choice>
    <mc:Fallback xmlns="">
      <p:transition spd="slow" advClick="0" advTm="5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200"/>
                                  </p:stCondLst>
                                  <p:childTnLst>
                                    <p:set>
                                      <p:cBhvr>
                                        <p:cTn id="6" dur="1" fill="hold">
                                          <p:stCondLst>
                                            <p:cond delay="0"/>
                                          </p:stCondLst>
                                        </p:cTn>
                                        <p:tgtEl>
                                          <p:spTgt spid="10"/>
                                        </p:tgtEl>
                                        <p:attrNameLst>
                                          <p:attrName>style.visibility</p:attrName>
                                        </p:attrNameLst>
                                      </p:cBhvr>
                                      <p:to>
                                        <p:strVal val="visible"/>
                                      </p:to>
                                    </p:set>
                                    <p:anim calcmode="lin" valueType="num">
                                      <p:cBhvr>
                                        <p:cTn id="7" dur="200" fill="hold"/>
                                        <p:tgtEl>
                                          <p:spTgt spid="10"/>
                                        </p:tgtEl>
                                        <p:attrNameLst>
                                          <p:attrName>ppt_w</p:attrName>
                                        </p:attrNameLst>
                                      </p:cBhvr>
                                      <p:tavLst>
                                        <p:tav tm="0">
                                          <p:val>
                                            <p:fltVal val="0"/>
                                          </p:val>
                                        </p:tav>
                                        <p:tav tm="100000">
                                          <p:val>
                                            <p:strVal val="#ppt_w"/>
                                          </p:val>
                                        </p:tav>
                                      </p:tavLst>
                                    </p:anim>
                                    <p:anim calcmode="lin" valueType="num">
                                      <p:cBhvr>
                                        <p:cTn id="8" dur="200" fill="hold"/>
                                        <p:tgtEl>
                                          <p:spTgt spid="10"/>
                                        </p:tgtEl>
                                        <p:attrNameLst>
                                          <p:attrName>ppt_h</p:attrName>
                                        </p:attrNameLst>
                                      </p:cBhvr>
                                      <p:tavLst>
                                        <p:tav tm="0">
                                          <p:val>
                                            <p:fltVal val="0"/>
                                          </p:val>
                                        </p:tav>
                                        <p:tav tm="100000">
                                          <p:val>
                                            <p:strVal val="#ppt_h"/>
                                          </p:val>
                                        </p:tav>
                                      </p:tavLst>
                                    </p:anim>
                                    <p:animEffect transition="in" filter="fade">
                                      <p:cBhvr>
                                        <p:cTn id="9" dur="200"/>
                                        <p:tgtEl>
                                          <p:spTgt spid="10"/>
                                        </p:tgtEl>
                                      </p:cBhvr>
                                    </p:animEffect>
                                  </p:childTnLst>
                                </p:cTn>
                              </p:par>
                              <p:par>
                                <p:cTn id="10" presetID="6" presetClass="emph" presetSubtype="0" autoRev="1" fill="hold" grpId="1" nodeType="withEffect">
                                  <p:stCondLst>
                                    <p:cond delay="400"/>
                                  </p:stCondLst>
                                  <p:childTnLst>
                                    <p:animScale>
                                      <p:cBhvr>
                                        <p:cTn id="11" dur="1600" fill="hold"/>
                                        <p:tgtEl>
                                          <p:spTgt spid="10"/>
                                        </p:tgtEl>
                                      </p:cBhvr>
                                      <p:by x="110000" y="110000"/>
                                    </p:animScale>
                                  </p:childTnLst>
                                </p:cTn>
                              </p:par>
                              <p:par>
                                <p:cTn id="12" presetID="10" presetClass="entr" presetSubtype="0" fill="hold" nodeType="with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400"/>
                                        <p:tgtEl>
                                          <p:spTgt spid="13"/>
                                        </p:tgtEl>
                                      </p:cBhvr>
                                    </p:animEffect>
                                  </p:childTnLst>
                                </p:cTn>
                              </p:par>
                              <p:par>
                                <p:cTn id="15" presetID="6" presetClass="emph" presetSubtype="0" autoRev="1" fill="hold" nodeType="withEffect">
                                  <p:stCondLst>
                                    <p:cond delay="200"/>
                                  </p:stCondLst>
                                  <p:childTnLst>
                                    <p:animScale>
                                      <p:cBhvr>
                                        <p:cTn id="16" dur="200" fill="hold"/>
                                        <p:tgtEl>
                                          <p:spTgt spid="13"/>
                                        </p:tgtEl>
                                      </p:cBhvr>
                                      <p:by x="800000" y="800000"/>
                                    </p:animScale>
                                  </p:childTnLst>
                                </p:cTn>
                              </p:par>
                              <p:par>
                                <p:cTn id="17" presetID="10" presetClass="exit" presetSubtype="0" fill="hold" nodeType="withEffect">
                                  <p:stCondLst>
                                    <p:cond delay="400"/>
                                  </p:stCondLst>
                                  <p:childTnLst>
                                    <p:animEffect transition="out" filter="fade">
                                      <p:cBhvr>
                                        <p:cTn id="18" dur="500"/>
                                        <p:tgtEl>
                                          <p:spTgt spid="13"/>
                                        </p:tgtEl>
                                      </p:cBhvr>
                                    </p:animEffect>
                                    <p:set>
                                      <p:cBhvr>
                                        <p:cTn id="19" dur="1" fill="hold">
                                          <p:stCondLst>
                                            <p:cond delay="4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 name="组合 35"/>
          <p:cNvGrpSpPr/>
          <p:nvPr/>
        </p:nvGrpSpPr>
        <p:grpSpPr>
          <a:xfrm>
            <a:off x="1699939" y="1081608"/>
            <a:ext cx="8998708" cy="4640953"/>
            <a:chOff x="258853" y="547500"/>
            <a:chExt cx="3966451" cy="2571847"/>
          </a:xfrm>
        </p:grpSpPr>
        <p:sp>
          <p:nvSpPr>
            <p:cNvPr id="37" name="矩形 36"/>
            <p:cNvSpPr/>
            <p:nvPr/>
          </p:nvSpPr>
          <p:spPr bwMode="auto">
            <a:xfrm>
              <a:off x="258853" y="683453"/>
              <a:ext cx="3966451" cy="2296990"/>
            </a:xfrm>
            <a:prstGeom prst="rect">
              <a:avLst/>
            </a:prstGeom>
            <a:gradFill flip="none" rotWithShape="1">
              <a:gsLst>
                <a:gs pos="0">
                  <a:srgbClr val="FFC000"/>
                </a:gs>
                <a:gs pos="51000">
                  <a:srgbClr val="FFCC00">
                    <a:alpha val="93000"/>
                    <a:lumMod val="23000"/>
                    <a:lumOff val="77000"/>
                  </a:srgbClr>
                </a:gs>
                <a:gs pos="100000">
                  <a:srgbClr val="FFC000"/>
                </a:gs>
              </a:gsLst>
              <a:lin ang="18900000" scaled="1"/>
              <a:tileRect/>
            </a:gradFill>
            <a:ln w="12700" cap="flat" cmpd="sng" algn="ctr">
              <a:noFill/>
              <a:prstDash val="solid"/>
              <a:miter lim="800000"/>
            </a:ln>
            <a:effectLst/>
          </p:spPr>
          <p:txBody>
            <a:bodyPr anchor="ctr"/>
            <a:lstStyle/>
            <a:p>
              <a:pPr algn="ctr" defTabSz="1218565">
                <a:defRPr/>
              </a:pPr>
              <a:endParaRPr lang="zh-CN" altLang="en-US" sz="2400" kern="0">
                <a:solidFill>
                  <a:sysClr val="window" lastClr="FFFFFF"/>
                </a:solidFill>
                <a:latin typeface="Calibri" panose="020F0502020204030204"/>
                <a:ea typeface="宋体" panose="02010600030101010101" pitchFamily="2" charset="-122"/>
              </a:endParaRPr>
            </a:p>
          </p:txBody>
        </p:sp>
        <p:pic>
          <p:nvPicPr>
            <p:cNvPr id="38" name="Picture 6" descr="C:\Documents and Settings\Administrator\桌面\2011831中秋\2.png"/>
            <p:cNvPicPr>
              <a:picLocks noChangeAspect="1" noChangeArrowheads="1"/>
            </p:cNvPicPr>
            <p:nvPr/>
          </p:nvPicPr>
          <p:blipFill>
            <a:blip r:embed="rId3" cstate="print"/>
            <a:srcRect/>
            <a:stretch>
              <a:fillRect/>
            </a:stretch>
          </p:blipFill>
          <p:spPr bwMode="auto">
            <a:xfrm>
              <a:off x="258853" y="547500"/>
              <a:ext cx="3966350"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Picture 6" descr="C:\Documents and Settings\Administrator\桌面\2011831中秋\2.png"/>
            <p:cNvPicPr>
              <a:picLocks noChangeAspect="1" noChangeArrowheads="1"/>
            </p:cNvPicPr>
            <p:nvPr/>
          </p:nvPicPr>
          <p:blipFill>
            <a:blip r:embed="rId3" cstate="print"/>
            <a:srcRect/>
            <a:stretch>
              <a:fillRect/>
            </a:stretch>
          </p:blipFill>
          <p:spPr bwMode="auto">
            <a:xfrm>
              <a:off x="258853" y="2841535"/>
              <a:ext cx="3966350"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40" name="图片 10" descr="C:\Documents and Settings\Administrator\桌面\龙棒子2左\龙棒子2-9.png"/>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colorTemperature colorTemp="11200"/>
                    </a14:imgEffect>
                    <a14:imgEffect>
                      <a14:saturation sat="400000"/>
                    </a14:imgEffect>
                  </a14:imgLayer>
                </a14:imgProps>
              </a:ext>
            </a:extLst>
          </a:blip>
          <a:srcRect/>
          <a:stretch>
            <a:fillRect/>
          </a:stretch>
        </p:blipFill>
        <p:spPr bwMode="auto">
          <a:xfrm>
            <a:off x="5376187" y="661464"/>
            <a:ext cx="823107" cy="5692319"/>
          </a:xfrm>
          <a:prstGeom prst="rect">
            <a:avLst/>
          </a:prstGeom>
          <a:noFill/>
          <a:ln>
            <a:noFill/>
          </a:ln>
          <a:effectLst>
            <a:outerShdw blurRad="50800" dist="38100" dir="2700000" algn="tl" rotWithShape="0">
              <a:srgbClr val="7C3B0A">
                <a:alpha val="4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 name="图片 10" descr="C:\Documents and Settings\Administrator\桌面\龙棒子2左\龙棒子2-9.png"/>
          <p:cNvPicPr>
            <a:picLocks noChangeAspect="1" noChangeArrowheads="1"/>
          </p:cNvPicPr>
          <p:nvPr/>
        </p:nvPicPr>
        <p:blipFill>
          <a:blip r:embed="rId4" cstate="print">
            <a:extLst>
              <a:ext uri="{BEBA8EAE-BF5A-486C-A8C5-ECC9F3942E4B}">
                <a14:imgProps xmlns:a14="http://schemas.microsoft.com/office/drawing/2010/main">
                  <a14:imgLayer r:embed="rId5">
                    <a14:imgEffect>
                      <a14:colorTemperature colorTemp="11200"/>
                    </a14:imgEffect>
                    <a14:imgEffect>
                      <a14:saturation sat="400000"/>
                    </a14:imgEffect>
                  </a14:imgLayer>
                </a14:imgProps>
              </a:ext>
            </a:extLst>
          </a:blip>
          <a:srcRect/>
          <a:stretch>
            <a:fillRect/>
          </a:stretch>
        </p:blipFill>
        <p:spPr bwMode="auto">
          <a:xfrm flipH="1">
            <a:off x="6121528" y="673767"/>
            <a:ext cx="823107" cy="5692319"/>
          </a:xfrm>
          <a:prstGeom prst="rect">
            <a:avLst/>
          </a:prstGeom>
          <a:noFill/>
          <a:ln>
            <a:noFill/>
          </a:ln>
          <a:effectLst>
            <a:outerShdw blurRad="50800" dist="38100" dir="2700000" algn="tl" rotWithShape="0">
              <a:srgbClr val="7C3B0A">
                <a:alpha val="4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 name="TextBox 41"/>
          <p:cNvSpPr txBox="1"/>
          <p:nvPr/>
        </p:nvSpPr>
        <p:spPr>
          <a:xfrm>
            <a:off x="2529272" y="1893283"/>
            <a:ext cx="2031317" cy="646199"/>
          </a:xfrm>
          <a:prstGeom prst="rect">
            <a:avLst/>
          </a:prstGeom>
          <a:noFill/>
        </p:spPr>
        <p:txBody>
          <a:bodyPr wrap="none" lIns="91436" tIns="45718" rIns="91436" bIns="45718" rtlCol="0" anchor="ctr">
            <a:spAutoFit/>
            <a:scene3d>
              <a:camera prst="orthographicFront"/>
              <a:lightRig rig="threePt" dir="t"/>
            </a:scene3d>
            <a:sp3d extrusionH="31750" prstMaterial="powder">
              <a:bevelT w="69850" h="19050" prst="softRound"/>
            </a:sp3d>
          </a:bodyPr>
          <a:lstStyle>
            <a:defPPr>
              <a:defRPr lang="zh-CN"/>
            </a:defPPr>
            <a:lvl1pPr algn="ctr">
              <a:defRPr sz="2700" b="1" i="1">
                <a:blipFill dpi="0" rotWithShape="1">
                  <a:blip r:embed="rId6">
                    <a:extLst>
                      <a:ext uri="{28A0092B-C50C-407E-A947-70E740481C1C}">
                        <a14:useLocalDpi xmlns:a14="http://schemas.microsoft.com/office/drawing/2010/main" val="0"/>
                      </a:ext>
                    </a:extLst>
                  </a:blip>
                  <a:srcRect/>
                  <a:stretch>
                    <a:fillRect/>
                  </a:stretch>
                </a:blipFill>
                <a:effectLst>
                  <a:outerShdw blurRad="50800" dist="38100" dir="2700000" algn="tl" rotWithShape="0">
                    <a:prstClr val="black">
                      <a:alpha val="79000"/>
                    </a:prstClr>
                  </a:outerShdw>
                </a:effectLst>
                <a:latin typeface="微软雅黑" panose="020B0503020204020204" pitchFamily="34" charset="-122"/>
                <a:ea typeface="微软雅黑" panose="020B0503020204020204" pitchFamily="34" charset="-122"/>
              </a:defRPr>
            </a:lvl1pPr>
          </a:lstStyle>
          <a:p>
            <a:pPr defTabSz="914400"/>
            <a:r>
              <a:rPr lang="zh-CN" altLang="en-US" sz="3600" dirty="0">
                <a:gradFill>
                  <a:gsLst>
                    <a:gs pos="0">
                      <a:srgbClr val="C00000"/>
                    </a:gs>
                    <a:gs pos="50000">
                      <a:srgbClr val="FFC000"/>
                    </a:gs>
                    <a:gs pos="100000">
                      <a:prstClr val="white"/>
                    </a:gs>
                  </a:gsLst>
                  <a:lin ang="5400000" scaled="0"/>
                </a:gradFill>
              </a:rPr>
              <a:t>领导寄语</a:t>
            </a:r>
          </a:p>
        </p:txBody>
      </p:sp>
      <p:pic>
        <p:nvPicPr>
          <p:cNvPr id="43" name="Picture 12" descr="PPECLOGO-eff-0-1"/>
          <p:cNvPicPr>
            <a:picLocks noChangeAspect="1" noChangeArrowheads="1"/>
          </p:cNvPicPr>
          <p:nvPr/>
        </p:nvPicPr>
        <p:blipFill>
          <a:blip r:embed="rId7"/>
          <a:srcRect/>
          <a:stretch>
            <a:fillRect/>
          </a:stretch>
        </p:blipFill>
        <p:spPr bwMode="auto">
          <a:xfrm>
            <a:off x="7582366" y="3061592"/>
            <a:ext cx="548141" cy="520701"/>
          </a:xfrm>
          <a:prstGeom prst="rect">
            <a:avLst/>
          </a:prstGeom>
          <a:noFill/>
          <a:ln w="9525">
            <a:noFill/>
            <a:miter lim="800000"/>
            <a:headEnd/>
            <a:tailEnd/>
          </a:ln>
        </p:spPr>
      </p:pic>
      <p:sp>
        <p:nvSpPr>
          <p:cNvPr id="44" name="TextBox 43"/>
          <p:cNvSpPr txBox="1"/>
          <p:nvPr/>
        </p:nvSpPr>
        <p:spPr>
          <a:xfrm>
            <a:off x="2537448" y="2524529"/>
            <a:ext cx="7531650" cy="2255530"/>
          </a:xfrm>
          <a:prstGeom prst="rect">
            <a:avLst/>
          </a:prstGeom>
          <a:noFill/>
        </p:spPr>
        <p:txBody>
          <a:bodyPr wrap="square" lIns="121896" tIns="60948" rIns="121896" bIns="60948">
            <a:spAutoFit/>
          </a:bodyPr>
          <a:lstStyle/>
          <a:p>
            <a:pPr algn="just" defTabSz="914400">
              <a:lnSpc>
                <a:spcPct val="200000"/>
              </a:lnSpc>
              <a:defRPr/>
            </a:pPr>
            <a:r>
              <a:rPr lang="zh-CN" altLang="en-US" dirty="0">
                <a:solidFill>
                  <a:prstClr val="black">
                    <a:lumMod val="75000"/>
                    <a:lumOff val="25000"/>
                  </a:prstClr>
                </a:solidFill>
                <a:latin typeface="微软雅黑" panose="020B0503020204020204" pitchFamily="34" charset="-122"/>
                <a:ea typeface="微软雅黑" panose="020B0503020204020204" pitchFamily="34" charset="-122"/>
              </a:rPr>
              <a:t>        首先，我代表公司及全体同仁向您们及您们的家人表示诚挚的问候和衷心的感谢！感谢您们对公司的鼎力协助，感谢您们对公司的高度信任，感谢您们的韧性与坚持！公司的发展，企业的壮大，无不浸透着各位朋友们的辛勤汗水和默默耕耘。千言万语化作一句话：感谢您们</a:t>
            </a:r>
            <a:r>
              <a:rPr lang="en-US" altLang="zh-CN" dirty="0">
                <a:solidFill>
                  <a:prstClr val="black">
                    <a:lumMod val="75000"/>
                    <a:lumOff val="25000"/>
                  </a:prstClr>
                </a:solidFill>
                <a:latin typeface="微软雅黑" panose="020B0503020204020204" pitchFamily="34" charset="-122"/>
                <a:ea typeface="微软雅黑" panose="020B0503020204020204" pitchFamily="34" charset="-122"/>
              </a:rPr>
              <a:t>!</a:t>
            </a:r>
            <a:endParaRPr lang="zh-CN" altLang="en-US" sz="2000" dirty="0">
              <a:solidFill>
                <a:srgbClr val="FF0000"/>
              </a:solidFill>
              <a:latin typeface="微软雅黑" panose="020B0503020204020204" pitchFamily="34" charset="-122"/>
              <a:ea typeface="微软雅黑" panose="020B0503020204020204" pitchFamily="34" charset="-122"/>
            </a:endParaRPr>
          </a:p>
        </p:txBody>
      </p:sp>
      <p:pic>
        <p:nvPicPr>
          <p:cNvPr id="45" name="Picture 18" descr="PPECLOGO-eff2-1-3"/>
          <p:cNvPicPr>
            <a:picLocks noChangeAspect="1" noChangeArrowheads="1"/>
          </p:cNvPicPr>
          <p:nvPr/>
        </p:nvPicPr>
        <p:blipFill>
          <a:blip r:embed="rId8"/>
          <a:srcRect/>
          <a:stretch>
            <a:fillRect/>
          </a:stretch>
        </p:blipFill>
        <p:spPr bwMode="auto">
          <a:xfrm>
            <a:off x="9474410" y="2560411"/>
            <a:ext cx="296293" cy="251884"/>
          </a:xfrm>
          <a:prstGeom prst="rect">
            <a:avLst/>
          </a:prstGeom>
          <a:noFill/>
          <a:ln w="9525">
            <a:noFill/>
            <a:miter lim="800000"/>
            <a:headEnd/>
            <a:tailEnd/>
          </a:ln>
        </p:spPr>
      </p:pic>
      <p:pic>
        <p:nvPicPr>
          <p:cNvPr id="48" name="Picture 2"/>
          <p:cNvPicPr>
            <a:picLocks noChangeAspect="1" noChangeArrowheads="1"/>
          </p:cNvPicPr>
          <p:nvPr/>
        </p:nvPicPr>
        <p:blipFill>
          <a:blip r:embed="rId9" cstate="print"/>
          <a:stretch>
            <a:fillRect/>
          </a:stretch>
        </p:blipFill>
        <p:spPr bwMode="auto">
          <a:xfrm>
            <a:off x="3760314" y="550583"/>
            <a:ext cx="2554070" cy="2213104"/>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2"/>
          <p:cNvPicPr>
            <a:picLocks noChangeAspect="1" noChangeArrowheads="1"/>
          </p:cNvPicPr>
          <p:nvPr/>
        </p:nvPicPr>
        <p:blipFill>
          <a:blip r:embed="rId10" cstate="print"/>
          <a:stretch>
            <a:fillRect/>
          </a:stretch>
        </p:blipFill>
        <p:spPr bwMode="auto">
          <a:xfrm flipH="1">
            <a:off x="5051768" y="3705867"/>
            <a:ext cx="2291986" cy="1986003"/>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p:cNvSpPr txBox="1"/>
          <p:nvPr/>
        </p:nvSpPr>
        <p:spPr>
          <a:xfrm>
            <a:off x="8502432" y="-1370074"/>
            <a:ext cx="2536541" cy="584712"/>
          </a:xfrm>
          <a:prstGeom prst="rect">
            <a:avLst/>
          </a:prstGeom>
          <a:noFill/>
        </p:spPr>
        <p:txBody>
          <a:bodyPr wrap="square" lIns="91436" tIns="0" rIns="91436" bIns="0" rtlCol="0" anchor="t">
            <a:spAutoFit/>
          </a:bodyPr>
          <a:lstStyle/>
          <a:p>
            <a:pPr defTabSz="914400">
              <a:lnSpc>
                <a:spcPct val="150000"/>
              </a:lnSpc>
            </a:pPr>
            <a:r>
              <a:rPr lang="en-US" altLang="zh-CN" sz="2535" b="1" dirty="0">
                <a:solidFill>
                  <a:srgbClr val="C00000"/>
                </a:solidFill>
                <a:latin typeface="微软雅黑" panose="020B0503020204020204" pitchFamily="34" charset="-122"/>
                <a:ea typeface="微软雅黑" panose="020B0503020204020204" pitchFamily="34" charset="-122"/>
                <a:cs typeface="华文黑体" pitchFamily="2" charset="-122"/>
              </a:rPr>
              <a:t>d</a:t>
            </a:r>
            <a:endParaRPr lang="zh-CN" altLang="en-US" sz="2535" b="1" dirty="0">
              <a:solidFill>
                <a:srgbClr val="C00000"/>
              </a:solidFill>
              <a:latin typeface="微软雅黑" panose="020B0503020204020204" pitchFamily="34" charset="-122"/>
              <a:ea typeface="微软雅黑" panose="020B0503020204020204" pitchFamily="34" charset="-122"/>
              <a:cs typeface="华文黑体" pitchFamily="2" charset="-122"/>
            </a:endParaRPr>
          </a:p>
        </p:txBody>
      </p:sp>
    </p:spTree>
  </p:cSld>
  <p:clrMapOvr>
    <a:masterClrMapping/>
  </p:clrMapOvr>
  <mc:AlternateContent xmlns:mc="http://schemas.openxmlformats.org/markup-compatibility/2006" xmlns:p14="http://schemas.microsoft.com/office/powerpoint/2010/main">
    <mc:Choice Requires="p14">
      <p:transition spd="slow" p14:dur="1500" advClick="0" advTm="5000">
        <p:random/>
      </p:transition>
    </mc:Choice>
    <mc:Fallback xmlns="">
      <p:transition spd="slow" advClick="0" advTm="5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p:cTn id="7" dur="500" fill="hold"/>
                                        <p:tgtEl>
                                          <p:spTgt spid="40"/>
                                        </p:tgtEl>
                                        <p:attrNameLst>
                                          <p:attrName>ppt_w</p:attrName>
                                        </p:attrNameLst>
                                      </p:cBhvr>
                                      <p:tavLst>
                                        <p:tav tm="0">
                                          <p:val>
                                            <p:fltVal val="0"/>
                                          </p:val>
                                        </p:tav>
                                        <p:tav tm="100000">
                                          <p:val>
                                            <p:strVal val="#ppt_w"/>
                                          </p:val>
                                        </p:tav>
                                      </p:tavLst>
                                    </p:anim>
                                    <p:anim calcmode="lin" valueType="num">
                                      <p:cBhvr>
                                        <p:cTn id="8" dur="500" fill="hold"/>
                                        <p:tgtEl>
                                          <p:spTgt spid="40"/>
                                        </p:tgtEl>
                                        <p:attrNameLst>
                                          <p:attrName>ppt_h</p:attrName>
                                        </p:attrNameLst>
                                      </p:cBhvr>
                                      <p:tavLst>
                                        <p:tav tm="0">
                                          <p:val>
                                            <p:fltVal val="0"/>
                                          </p:val>
                                        </p:tav>
                                        <p:tav tm="100000">
                                          <p:val>
                                            <p:strVal val="#ppt_h"/>
                                          </p:val>
                                        </p:tav>
                                      </p:tavLst>
                                    </p:anim>
                                    <p:anim calcmode="lin" valueType="num">
                                      <p:cBhvr>
                                        <p:cTn id="9" dur="500" fill="hold"/>
                                        <p:tgtEl>
                                          <p:spTgt spid="40"/>
                                        </p:tgtEl>
                                        <p:attrNameLst>
                                          <p:attrName>style.rotation</p:attrName>
                                        </p:attrNameLst>
                                      </p:cBhvr>
                                      <p:tavLst>
                                        <p:tav tm="0">
                                          <p:val>
                                            <p:fltVal val="360"/>
                                          </p:val>
                                        </p:tav>
                                        <p:tav tm="100000">
                                          <p:val>
                                            <p:fltVal val="0"/>
                                          </p:val>
                                        </p:tav>
                                      </p:tavLst>
                                    </p:anim>
                                    <p:animEffect transition="in" filter="fade">
                                      <p:cBhvr>
                                        <p:cTn id="10" dur="500"/>
                                        <p:tgtEl>
                                          <p:spTgt spid="40"/>
                                        </p:tgtEl>
                                      </p:cBhvr>
                                    </p:animEffect>
                                  </p:childTnLst>
                                </p:cTn>
                              </p:par>
                              <p:par>
                                <p:cTn id="11" presetID="49" presetClass="entr" presetSubtype="0" decel="100000" fill="hold" nodeType="withEffect">
                                  <p:stCondLst>
                                    <p:cond delay="0"/>
                                  </p:stCondLst>
                                  <p:childTnLst>
                                    <p:set>
                                      <p:cBhvr>
                                        <p:cTn id="12" dur="1" fill="hold">
                                          <p:stCondLst>
                                            <p:cond delay="0"/>
                                          </p:stCondLst>
                                        </p:cTn>
                                        <p:tgtEl>
                                          <p:spTgt spid="41"/>
                                        </p:tgtEl>
                                        <p:attrNameLst>
                                          <p:attrName>style.visibility</p:attrName>
                                        </p:attrNameLst>
                                      </p:cBhvr>
                                      <p:to>
                                        <p:strVal val="visible"/>
                                      </p:to>
                                    </p:set>
                                    <p:anim calcmode="lin" valueType="num">
                                      <p:cBhvr>
                                        <p:cTn id="13" dur="500" fill="hold"/>
                                        <p:tgtEl>
                                          <p:spTgt spid="41"/>
                                        </p:tgtEl>
                                        <p:attrNameLst>
                                          <p:attrName>ppt_w</p:attrName>
                                        </p:attrNameLst>
                                      </p:cBhvr>
                                      <p:tavLst>
                                        <p:tav tm="0">
                                          <p:val>
                                            <p:fltVal val="0"/>
                                          </p:val>
                                        </p:tav>
                                        <p:tav tm="100000">
                                          <p:val>
                                            <p:strVal val="#ppt_w"/>
                                          </p:val>
                                        </p:tav>
                                      </p:tavLst>
                                    </p:anim>
                                    <p:anim calcmode="lin" valueType="num">
                                      <p:cBhvr>
                                        <p:cTn id="14" dur="500" fill="hold"/>
                                        <p:tgtEl>
                                          <p:spTgt spid="41"/>
                                        </p:tgtEl>
                                        <p:attrNameLst>
                                          <p:attrName>ppt_h</p:attrName>
                                        </p:attrNameLst>
                                      </p:cBhvr>
                                      <p:tavLst>
                                        <p:tav tm="0">
                                          <p:val>
                                            <p:fltVal val="0"/>
                                          </p:val>
                                        </p:tav>
                                        <p:tav tm="100000">
                                          <p:val>
                                            <p:strVal val="#ppt_h"/>
                                          </p:val>
                                        </p:tav>
                                      </p:tavLst>
                                    </p:anim>
                                    <p:anim calcmode="lin" valueType="num">
                                      <p:cBhvr>
                                        <p:cTn id="15" dur="500" fill="hold"/>
                                        <p:tgtEl>
                                          <p:spTgt spid="41"/>
                                        </p:tgtEl>
                                        <p:attrNameLst>
                                          <p:attrName>style.rotation</p:attrName>
                                        </p:attrNameLst>
                                      </p:cBhvr>
                                      <p:tavLst>
                                        <p:tav tm="0">
                                          <p:val>
                                            <p:fltVal val="360"/>
                                          </p:val>
                                        </p:tav>
                                        <p:tav tm="100000">
                                          <p:val>
                                            <p:fltVal val="0"/>
                                          </p:val>
                                        </p:tav>
                                      </p:tavLst>
                                    </p:anim>
                                    <p:animEffect transition="in" filter="fade">
                                      <p:cBhvr>
                                        <p:cTn id="16" dur="500"/>
                                        <p:tgtEl>
                                          <p:spTgt spid="41"/>
                                        </p:tgtEl>
                                      </p:cBhvr>
                                    </p:animEffect>
                                  </p:childTnLst>
                                </p:cTn>
                              </p:par>
                              <p:par>
                                <p:cTn id="17" presetID="63" presetClass="path" presetSubtype="0" accel="50000" decel="50000" fill="hold" nodeType="withEffect">
                                  <p:stCondLst>
                                    <p:cond delay="500"/>
                                  </p:stCondLst>
                                  <p:childTnLst>
                                    <p:animMotion origin="layout" path="M 1.04167E-6 -0.02312 L -0.32604 -0.02497 " pathEditMode="relative" rAng="0" ptsTypes="AA">
                                      <p:cBhvr>
                                        <p:cTn id="18" dur="2000" fill="hold"/>
                                        <p:tgtEl>
                                          <p:spTgt spid="40"/>
                                        </p:tgtEl>
                                        <p:attrNameLst>
                                          <p:attrName>ppt_x</p:attrName>
                                          <p:attrName>ppt_y</p:attrName>
                                        </p:attrNameLst>
                                      </p:cBhvr>
                                      <p:rCtr x="-16302" y="-92"/>
                                    </p:animMotion>
                                  </p:childTnLst>
                                </p:cTn>
                              </p:par>
                              <p:par>
                                <p:cTn id="19" presetID="63" presetClass="path" presetSubtype="0" accel="50000" decel="50000" fill="hold" nodeType="withEffect">
                                  <p:stCondLst>
                                    <p:cond delay="500"/>
                                  </p:stCondLst>
                                  <p:childTnLst>
                                    <p:animMotion origin="layout" path="M -0.00274 -0.02336 L 0.32057 -0.02336 " pathEditMode="relative" rAng="0" ptsTypes="AA">
                                      <p:cBhvr>
                                        <p:cTn id="20" dur="2000" fill="hold"/>
                                        <p:tgtEl>
                                          <p:spTgt spid="41"/>
                                        </p:tgtEl>
                                        <p:attrNameLst>
                                          <p:attrName>ppt_x</p:attrName>
                                          <p:attrName>ppt_y</p:attrName>
                                        </p:attrNameLst>
                                      </p:cBhvr>
                                      <p:rCtr x="16159" y="0"/>
                                    </p:animMotion>
                                  </p:childTnLst>
                                </p:cTn>
                              </p:par>
                              <p:par>
                                <p:cTn id="21" presetID="16" presetClass="entr" presetSubtype="37" fill="hold" nodeType="withEffect">
                                  <p:stCondLst>
                                    <p:cond delay="500"/>
                                  </p:stCondLst>
                                  <p:childTnLst>
                                    <p:set>
                                      <p:cBhvr>
                                        <p:cTn id="22" dur="1" fill="hold">
                                          <p:stCondLst>
                                            <p:cond delay="0"/>
                                          </p:stCondLst>
                                        </p:cTn>
                                        <p:tgtEl>
                                          <p:spTgt spid="36"/>
                                        </p:tgtEl>
                                        <p:attrNameLst>
                                          <p:attrName>style.visibility</p:attrName>
                                        </p:attrNameLst>
                                      </p:cBhvr>
                                      <p:to>
                                        <p:strVal val="visible"/>
                                      </p:to>
                                    </p:set>
                                    <p:animEffect transition="in" filter="barn(outVertical)">
                                      <p:cBhvr>
                                        <p:cTn id="23" dur="2000"/>
                                        <p:tgtEl>
                                          <p:spTgt spid="36"/>
                                        </p:tgtEl>
                                      </p:cBhvr>
                                    </p:animEffect>
                                  </p:childTnLst>
                                </p:cTn>
                              </p:par>
                              <p:par>
                                <p:cTn id="24" presetID="2" presetClass="entr" presetSubtype="8" fill="hold" nodeType="withEffect">
                                  <p:stCondLst>
                                    <p:cond delay="100"/>
                                  </p:stCondLst>
                                  <p:childTnLst>
                                    <p:set>
                                      <p:cBhvr>
                                        <p:cTn id="25" dur="1" fill="hold">
                                          <p:stCondLst>
                                            <p:cond delay="0"/>
                                          </p:stCondLst>
                                        </p:cTn>
                                        <p:tgtEl>
                                          <p:spTgt spid="48"/>
                                        </p:tgtEl>
                                        <p:attrNameLst>
                                          <p:attrName>style.visibility</p:attrName>
                                        </p:attrNameLst>
                                      </p:cBhvr>
                                      <p:to>
                                        <p:strVal val="visible"/>
                                      </p:to>
                                    </p:set>
                                    <p:anim calcmode="lin" valueType="num">
                                      <p:cBhvr additive="base">
                                        <p:cTn id="26" dur="6000" fill="hold"/>
                                        <p:tgtEl>
                                          <p:spTgt spid="48"/>
                                        </p:tgtEl>
                                        <p:attrNameLst>
                                          <p:attrName>ppt_x</p:attrName>
                                        </p:attrNameLst>
                                      </p:cBhvr>
                                      <p:tavLst>
                                        <p:tav tm="0">
                                          <p:val>
                                            <p:strVal val="0-#ppt_w/2"/>
                                          </p:val>
                                        </p:tav>
                                        <p:tav tm="100000">
                                          <p:val>
                                            <p:strVal val="#ppt_x"/>
                                          </p:val>
                                        </p:tav>
                                      </p:tavLst>
                                    </p:anim>
                                    <p:anim calcmode="lin" valueType="num">
                                      <p:cBhvr additive="base">
                                        <p:cTn id="27" dur="6000" fill="hold"/>
                                        <p:tgtEl>
                                          <p:spTgt spid="48"/>
                                        </p:tgtEl>
                                        <p:attrNameLst>
                                          <p:attrName>ppt_y</p:attrName>
                                        </p:attrNameLst>
                                      </p:cBhvr>
                                      <p:tavLst>
                                        <p:tav tm="0">
                                          <p:val>
                                            <p:strVal val="#ppt_y"/>
                                          </p:val>
                                        </p:tav>
                                        <p:tav tm="100000">
                                          <p:val>
                                            <p:strVal val="#ppt_y"/>
                                          </p:val>
                                        </p:tav>
                                      </p:tavLst>
                                    </p:anim>
                                  </p:childTnLst>
                                </p:cTn>
                              </p:par>
                              <p:par>
                                <p:cTn id="28" presetID="2" presetClass="entr" presetSubtype="2" fill="hold" nodeType="withEffect">
                                  <p:stCondLst>
                                    <p:cond delay="0"/>
                                  </p:stCondLst>
                                  <p:childTnLst>
                                    <p:set>
                                      <p:cBhvr>
                                        <p:cTn id="29" dur="1" fill="hold">
                                          <p:stCondLst>
                                            <p:cond delay="0"/>
                                          </p:stCondLst>
                                        </p:cTn>
                                        <p:tgtEl>
                                          <p:spTgt spid="49"/>
                                        </p:tgtEl>
                                        <p:attrNameLst>
                                          <p:attrName>style.visibility</p:attrName>
                                        </p:attrNameLst>
                                      </p:cBhvr>
                                      <p:to>
                                        <p:strVal val="visible"/>
                                      </p:to>
                                    </p:set>
                                    <p:anim calcmode="lin" valueType="num">
                                      <p:cBhvr additive="base">
                                        <p:cTn id="30" dur="6000" fill="hold"/>
                                        <p:tgtEl>
                                          <p:spTgt spid="49"/>
                                        </p:tgtEl>
                                        <p:attrNameLst>
                                          <p:attrName>ppt_x</p:attrName>
                                        </p:attrNameLst>
                                      </p:cBhvr>
                                      <p:tavLst>
                                        <p:tav tm="0">
                                          <p:val>
                                            <p:strVal val="1+#ppt_w/2"/>
                                          </p:val>
                                        </p:tav>
                                        <p:tav tm="100000">
                                          <p:val>
                                            <p:strVal val="#ppt_x"/>
                                          </p:val>
                                        </p:tav>
                                      </p:tavLst>
                                    </p:anim>
                                    <p:anim calcmode="lin" valueType="num">
                                      <p:cBhvr additive="base">
                                        <p:cTn id="31" dur="6000" fill="hold"/>
                                        <p:tgtEl>
                                          <p:spTgt spid="49"/>
                                        </p:tgtEl>
                                        <p:attrNameLst>
                                          <p:attrName>ppt_y</p:attrName>
                                        </p:attrNameLst>
                                      </p:cBhvr>
                                      <p:tavLst>
                                        <p:tav tm="0">
                                          <p:val>
                                            <p:strVal val="#ppt_y"/>
                                          </p:val>
                                        </p:tav>
                                        <p:tav tm="100000">
                                          <p:val>
                                            <p:strVal val="#ppt_y"/>
                                          </p:val>
                                        </p:tav>
                                      </p:tavLst>
                                    </p:anim>
                                  </p:childTnLst>
                                </p:cTn>
                              </p:par>
                              <p:par>
                                <p:cTn id="32" presetID="42" presetClass="entr" presetSubtype="0" fill="hold" grpId="0" nodeType="withEffect">
                                  <p:stCondLst>
                                    <p:cond delay="2000"/>
                                  </p:stCondLst>
                                  <p:childTnLst>
                                    <p:set>
                                      <p:cBhvr>
                                        <p:cTn id="33" dur="1" fill="hold">
                                          <p:stCondLst>
                                            <p:cond delay="0"/>
                                          </p:stCondLst>
                                        </p:cTn>
                                        <p:tgtEl>
                                          <p:spTgt spid="42"/>
                                        </p:tgtEl>
                                        <p:attrNameLst>
                                          <p:attrName>style.visibility</p:attrName>
                                        </p:attrNameLst>
                                      </p:cBhvr>
                                      <p:to>
                                        <p:strVal val="visible"/>
                                      </p:to>
                                    </p:set>
                                    <p:animEffect transition="in" filter="fade">
                                      <p:cBhvr>
                                        <p:cTn id="34" dur="1000"/>
                                        <p:tgtEl>
                                          <p:spTgt spid="42"/>
                                        </p:tgtEl>
                                      </p:cBhvr>
                                    </p:animEffect>
                                    <p:anim calcmode="lin" valueType="num">
                                      <p:cBhvr>
                                        <p:cTn id="35" dur="1000" fill="hold"/>
                                        <p:tgtEl>
                                          <p:spTgt spid="42"/>
                                        </p:tgtEl>
                                        <p:attrNameLst>
                                          <p:attrName>ppt_x</p:attrName>
                                        </p:attrNameLst>
                                      </p:cBhvr>
                                      <p:tavLst>
                                        <p:tav tm="0">
                                          <p:val>
                                            <p:strVal val="#ppt_x"/>
                                          </p:val>
                                        </p:tav>
                                        <p:tav tm="100000">
                                          <p:val>
                                            <p:strVal val="#ppt_x"/>
                                          </p:val>
                                        </p:tav>
                                      </p:tavLst>
                                    </p:anim>
                                    <p:anim calcmode="lin" valueType="num">
                                      <p:cBhvr>
                                        <p:cTn id="36" dur="1000" fill="hold"/>
                                        <p:tgtEl>
                                          <p:spTgt spid="42"/>
                                        </p:tgtEl>
                                        <p:attrNameLst>
                                          <p:attrName>ppt_y</p:attrName>
                                        </p:attrNameLst>
                                      </p:cBhvr>
                                      <p:tavLst>
                                        <p:tav tm="0">
                                          <p:val>
                                            <p:strVal val="#ppt_y+.1"/>
                                          </p:val>
                                        </p:tav>
                                        <p:tav tm="100000">
                                          <p:val>
                                            <p:strVal val="#ppt_y"/>
                                          </p:val>
                                        </p:tav>
                                      </p:tavLst>
                                    </p:anim>
                                  </p:childTnLst>
                                </p:cTn>
                              </p:par>
                              <p:par>
                                <p:cTn id="37" presetID="10" presetClass="entr" presetSubtype="0" fill="hold" nodeType="withEffect">
                                  <p:stCondLst>
                                    <p:cond delay="0"/>
                                  </p:stCondLst>
                                  <p:childTnLst>
                                    <p:set>
                                      <p:cBhvr>
                                        <p:cTn id="38" dur="1" fill="hold">
                                          <p:stCondLst>
                                            <p:cond delay="0"/>
                                          </p:stCondLst>
                                        </p:cTn>
                                        <p:tgtEl>
                                          <p:spTgt spid="43"/>
                                        </p:tgtEl>
                                        <p:attrNameLst>
                                          <p:attrName>style.visibility</p:attrName>
                                        </p:attrNameLst>
                                      </p:cBhvr>
                                      <p:to>
                                        <p:strVal val="visible"/>
                                      </p:to>
                                    </p:set>
                                    <p:animEffect transition="in" filter="fade">
                                      <p:cBhvr>
                                        <p:cTn id="39" dur="500"/>
                                        <p:tgtEl>
                                          <p:spTgt spid="43"/>
                                        </p:tgtEl>
                                      </p:cBhvr>
                                    </p:animEffect>
                                  </p:childTnLst>
                                </p:cTn>
                              </p:par>
                              <p:par>
                                <p:cTn id="40" presetID="42" presetClass="entr" presetSubtype="0" fill="hold" grpId="0" nodeType="withEffect">
                                  <p:stCondLst>
                                    <p:cond delay="2750"/>
                                  </p:stCondLst>
                                  <p:childTnLst>
                                    <p:set>
                                      <p:cBhvr>
                                        <p:cTn id="41" dur="1" fill="hold">
                                          <p:stCondLst>
                                            <p:cond delay="0"/>
                                          </p:stCondLst>
                                        </p:cTn>
                                        <p:tgtEl>
                                          <p:spTgt spid="44"/>
                                        </p:tgtEl>
                                        <p:attrNameLst>
                                          <p:attrName>style.visibility</p:attrName>
                                        </p:attrNameLst>
                                      </p:cBhvr>
                                      <p:to>
                                        <p:strVal val="visible"/>
                                      </p:to>
                                    </p:set>
                                    <p:animEffect transition="in" filter="fade">
                                      <p:cBhvr>
                                        <p:cTn id="42" dur="3000"/>
                                        <p:tgtEl>
                                          <p:spTgt spid="44"/>
                                        </p:tgtEl>
                                      </p:cBhvr>
                                    </p:animEffect>
                                    <p:anim calcmode="lin" valueType="num">
                                      <p:cBhvr>
                                        <p:cTn id="43" dur="3000" fill="hold"/>
                                        <p:tgtEl>
                                          <p:spTgt spid="44"/>
                                        </p:tgtEl>
                                        <p:attrNameLst>
                                          <p:attrName>ppt_x</p:attrName>
                                        </p:attrNameLst>
                                      </p:cBhvr>
                                      <p:tavLst>
                                        <p:tav tm="0">
                                          <p:val>
                                            <p:strVal val="#ppt_x"/>
                                          </p:val>
                                        </p:tav>
                                        <p:tav tm="100000">
                                          <p:val>
                                            <p:strVal val="#ppt_x"/>
                                          </p:val>
                                        </p:tav>
                                      </p:tavLst>
                                    </p:anim>
                                    <p:anim calcmode="lin" valueType="num">
                                      <p:cBhvr>
                                        <p:cTn id="44" dur="3000" fill="hold"/>
                                        <p:tgtEl>
                                          <p:spTgt spid="44"/>
                                        </p:tgtEl>
                                        <p:attrNameLst>
                                          <p:attrName>ppt_y</p:attrName>
                                        </p:attrNameLst>
                                      </p:cBhvr>
                                      <p:tavLst>
                                        <p:tav tm="0">
                                          <p:val>
                                            <p:strVal val="#ppt_y+.1"/>
                                          </p:val>
                                        </p:tav>
                                        <p:tav tm="100000">
                                          <p:val>
                                            <p:strVal val="#ppt_y"/>
                                          </p:val>
                                        </p:tav>
                                      </p:tavLst>
                                    </p:anim>
                                  </p:childTnLst>
                                </p:cTn>
                              </p:par>
                              <p:par>
                                <p:cTn id="45" presetID="35" presetClass="path" presetSubtype="0" fill="hold" nodeType="withEffect">
                                  <p:stCondLst>
                                    <p:cond delay="0"/>
                                  </p:stCondLst>
                                  <p:childTnLst>
                                    <p:animMotion origin="layout" path="M 0.00243 0.00402 L -0.56944 0.00402 " pathEditMode="relative" rAng="0" ptsTypes="AA">
                                      <p:cBhvr>
                                        <p:cTn id="46" dur="3000" fill="hold"/>
                                        <p:tgtEl>
                                          <p:spTgt spid="43"/>
                                        </p:tgtEl>
                                        <p:attrNameLst>
                                          <p:attrName>ppt_x</p:attrName>
                                          <p:attrName>ppt_y</p:attrName>
                                        </p:attrNameLst>
                                      </p:cBhvr>
                                      <p:rCtr x="-28594" y="0"/>
                                    </p:animMotion>
                                  </p:childTnLst>
                                </p:cTn>
                              </p:par>
                              <p:par>
                                <p:cTn id="47" presetID="10" presetClass="exit" presetSubtype="0" fill="hold" nodeType="withEffect">
                                  <p:stCondLst>
                                    <p:cond delay="2500"/>
                                  </p:stCondLst>
                                  <p:childTnLst>
                                    <p:animEffect transition="out" filter="fade">
                                      <p:cBhvr>
                                        <p:cTn id="48" dur="500"/>
                                        <p:tgtEl>
                                          <p:spTgt spid="43"/>
                                        </p:tgtEl>
                                      </p:cBhvr>
                                    </p:animEffect>
                                    <p:set>
                                      <p:cBhvr>
                                        <p:cTn id="49" dur="1" fill="hold">
                                          <p:stCondLst>
                                            <p:cond delay="499"/>
                                          </p:stCondLst>
                                        </p:cTn>
                                        <p:tgtEl>
                                          <p:spTgt spid="43"/>
                                        </p:tgtEl>
                                        <p:attrNameLst>
                                          <p:attrName>style.visibility</p:attrName>
                                        </p:attrNameLst>
                                      </p:cBhvr>
                                      <p:to>
                                        <p:strVal val="hidden"/>
                                      </p:to>
                                    </p:set>
                                  </p:childTnLst>
                                </p:cTn>
                              </p:par>
                              <p:par>
                                <p:cTn id="50" presetID="10" presetClass="entr" presetSubtype="0" fill="hold" nodeType="withEffect">
                                  <p:stCondLst>
                                    <p:cond delay="2200"/>
                                  </p:stCondLst>
                                  <p:childTnLst>
                                    <p:set>
                                      <p:cBhvr>
                                        <p:cTn id="51" dur="1" fill="hold">
                                          <p:stCondLst>
                                            <p:cond delay="0"/>
                                          </p:stCondLst>
                                        </p:cTn>
                                        <p:tgtEl>
                                          <p:spTgt spid="45"/>
                                        </p:tgtEl>
                                        <p:attrNameLst>
                                          <p:attrName>style.visibility</p:attrName>
                                        </p:attrNameLst>
                                      </p:cBhvr>
                                      <p:to>
                                        <p:strVal val="visible"/>
                                      </p:to>
                                    </p:set>
                                    <p:animEffect transition="in" filter="fade">
                                      <p:cBhvr>
                                        <p:cTn id="52" dur="100"/>
                                        <p:tgtEl>
                                          <p:spTgt spid="45"/>
                                        </p:tgtEl>
                                      </p:cBhvr>
                                    </p:animEffect>
                                  </p:childTnLst>
                                </p:cTn>
                              </p:par>
                              <p:par>
                                <p:cTn id="53" presetID="53" presetClass="exit" presetSubtype="16" fill="hold" nodeType="withEffect">
                                  <p:stCondLst>
                                    <p:cond delay="2300"/>
                                  </p:stCondLst>
                                  <p:childTnLst>
                                    <p:anim calcmode="lin" valueType="num">
                                      <p:cBhvr>
                                        <p:cTn id="54" dur="500"/>
                                        <p:tgtEl>
                                          <p:spTgt spid="45"/>
                                        </p:tgtEl>
                                        <p:attrNameLst>
                                          <p:attrName>ppt_w</p:attrName>
                                        </p:attrNameLst>
                                      </p:cBhvr>
                                      <p:tavLst>
                                        <p:tav tm="0">
                                          <p:val>
                                            <p:strVal val="ppt_w"/>
                                          </p:val>
                                        </p:tav>
                                        <p:tav tm="100000">
                                          <p:val>
                                            <p:fltVal val="0"/>
                                          </p:val>
                                        </p:tav>
                                      </p:tavLst>
                                    </p:anim>
                                    <p:anim calcmode="lin" valueType="num">
                                      <p:cBhvr>
                                        <p:cTn id="55" dur="500"/>
                                        <p:tgtEl>
                                          <p:spTgt spid="45"/>
                                        </p:tgtEl>
                                        <p:attrNameLst>
                                          <p:attrName>ppt_h</p:attrName>
                                        </p:attrNameLst>
                                      </p:cBhvr>
                                      <p:tavLst>
                                        <p:tav tm="0">
                                          <p:val>
                                            <p:strVal val="ppt_h"/>
                                          </p:val>
                                        </p:tav>
                                        <p:tav tm="100000">
                                          <p:val>
                                            <p:fltVal val="0"/>
                                          </p:val>
                                        </p:tav>
                                      </p:tavLst>
                                    </p:anim>
                                    <p:animEffect transition="out" filter="fade">
                                      <p:cBhvr>
                                        <p:cTn id="56" dur="500"/>
                                        <p:tgtEl>
                                          <p:spTgt spid="45"/>
                                        </p:tgtEl>
                                      </p:cBhvr>
                                    </p:animEffect>
                                    <p:set>
                                      <p:cBhvr>
                                        <p:cTn id="57" dur="1" fill="hold">
                                          <p:stCondLst>
                                            <p:cond delay="499"/>
                                          </p:stCondLst>
                                        </p:cTn>
                                        <p:tgtEl>
                                          <p:spTgt spid="45"/>
                                        </p:tgtEl>
                                        <p:attrNameLst>
                                          <p:attrName>style.visibility</p:attrName>
                                        </p:attrNameLst>
                                      </p:cBhvr>
                                      <p:to>
                                        <p:strVal val="hidden"/>
                                      </p:to>
                                    </p:set>
                                  </p:childTnLst>
                                </p:cTn>
                              </p:par>
                            </p:childTnLst>
                          </p:cTn>
                        </p:par>
                        <p:par>
                          <p:cTn id="58" fill="hold">
                            <p:stCondLst>
                              <p:cond delay="500"/>
                            </p:stCondLst>
                            <p:childTnLst>
                              <p:par>
                                <p:cTn id="59" presetID="22" presetClass="entr" presetSubtype="8" fill="hold" grpId="0" nodeType="afterEffect">
                                  <p:stCondLst>
                                    <p:cond delay="0"/>
                                  </p:stCondLst>
                                  <p:childTnLst>
                                    <p:set>
                                      <p:cBhvr>
                                        <p:cTn id="60" dur="1" fill="hold">
                                          <p:stCondLst>
                                            <p:cond delay="0"/>
                                          </p:stCondLst>
                                        </p:cTn>
                                        <p:tgtEl>
                                          <p:spTgt spid="19"/>
                                        </p:tgtEl>
                                        <p:attrNameLst>
                                          <p:attrName>style.visibility</p:attrName>
                                        </p:attrNameLst>
                                      </p:cBhvr>
                                      <p:to>
                                        <p:strVal val="visible"/>
                                      </p:to>
                                    </p:set>
                                    <p:animEffect transition="in" filter="wipe(left)">
                                      <p:cBhvr>
                                        <p:cTn id="61" dur="1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44" grpId="0"/>
      <p:bldP spid="1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439823" y="692697"/>
            <a:ext cx="2236502" cy="707754"/>
          </a:xfrm>
          <a:prstGeom prst="rect">
            <a:avLst/>
          </a:prstGeom>
          <a:noFill/>
        </p:spPr>
        <p:txBody>
          <a:bodyPr wrap="none" lIns="91436" tIns="45718" rIns="91436" bIns="45718" rtlCol="0">
            <a:spAutoFit/>
          </a:bodyPr>
          <a:lstStyle/>
          <a:p>
            <a:pPr algn="ctr" defTabSz="914400"/>
            <a:r>
              <a:rPr lang="zh-CN" altLang="en-US" sz="4000" b="1" dirty="0">
                <a:solidFill>
                  <a:srgbClr val="C00000"/>
                </a:solidFill>
                <a:latin typeface="微软雅黑" panose="020B0503020204020204" pitchFamily="34" charset="-122"/>
                <a:ea typeface="微软雅黑" panose="020B0503020204020204" pitchFamily="34" charset="-122"/>
              </a:rPr>
              <a:t>晚会流程</a:t>
            </a:r>
          </a:p>
        </p:txBody>
      </p:sp>
      <p:pic>
        <p:nvPicPr>
          <p:cNvPr id="34" name="Picture 2" descr="D:\desktop\灯笼3.png"/>
          <p:cNvPicPr>
            <a:picLocks noChangeAspect="1" noChangeArrowheads="1"/>
          </p:cNvPicPr>
          <p:nvPr/>
        </p:nvPicPr>
        <p:blipFill>
          <a:blip r:embed="rId3"/>
          <a:srcRect/>
          <a:stretch>
            <a:fillRect/>
          </a:stretch>
        </p:blipFill>
        <p:spPr bwMode="auto">
          <a:xfrm>
            <a:off x="8421362" y="-810829"/>
            <a:ext cx="2666317" cy="3039617"/>
          </a:xfrm>
          <a:prstGeom prst="rect">
            <a:avLst/>
          </a:prstGeom>
          <a:noFill/>
          <a:effectLst>
            <a:outerShdw blurRad="939800" algn="tl" rotWithShape="0">
              <a:srgbClr val="FF0000">
                <a:alpha val="80000"/>
              </a:srgbClr>
            </a:outerShdw>
          </a:effectLst>
          <a:extLst>
            <a:ext uri="{909E8E84-426E-40DD-AFC4-6F175D3DCCD1}">
              <a14:hiddenFill xmlns:a14="http://schemas.microsoft.com/office/drawing/2010/main">
                <a:solidFill>
                  <a:srgbClr val="FFFFFF"/>
                </a:solidFill>
              </a14:hiddenFill>
            </a:ext>
          </a:extLst>
        </p:spPr>
      </p:pic>
      <p:pic>
        <p:nvPicPr>
          <p:cNvPr id="35" name="Picture 2" descr="D:\desktop\灯笼3.png"/>
          <p:cNvPicPr>
            <a:picLocks noChangeAspect="1" noChangeArrowheads="1"/>
          </p:cNvPicPr>
          <p:nvPr/>
        </p:nvPicPr>
        <p:blipFill>
          <a:blip r:embed="rId3"/>
          <a:srcRect/>
          <a:stretch>
            <a:fillRect/>
          </a:stretch>
        </p:blipFill>
        <p:spPr bwMode="auto">
          <a:xfrm>
            <a:off x="1080753" y="-810829"/>
            <a:ext cx="2666317" cy="3039617"/>
          </a:xfrm>
          <a:prstGeom prst="rect">
            <a:avLst/>
          </a:prstGeom>
          <a:noFill/>
          <a:effectLst>
            <a:outerShdw blurRad="939800" algn="tl" rotWithShape="0">
              <a:srgbClr val="FF0000">
                <a:alpha val="80000"/>
              </a:srgbClr>
            </a:outerShdw>
          </a:effectLst>
          <a:extLst>
            <a:ext uri="{909E8E84-426E-40DD-AFC4-6F175D3DCCD1}">
              <a14:hiddenFill xmlns:a14="http://schemas.microsoft.com/office/drawing/2010/main">
                <a:solidFill>
                  <a:srgbClr val="FFFFFF"/>
                </a:solidFill>
              </a14:hiddenFill>
            </a:ext>
          </a:extLst>
        </p:spPr>
      </p:pic>
      <p:pic>
        <p:nvPicPr>
          <p:cNvPr id="36" name="Picture 4"/>
          <p:cNvPicPr>
            <a:picLocks noChangeAspect="1" noChangeArrowheads="1"/>
          </p:cNvPicPr>
          <p:nvPr/>
        </p:nvPicPr>
        <p:blipFill>
          <a:blip r:embed="rId4" cstate="screen"/>
          <a:stretch>
            <a:fillRect/>
          </a:stretch>
        </p:blipFill>
        <p:spPr bwMode="auto">
          <a:xfrm>
            <a:off x="11064529" y="-2468912"/>
            <a:ext cx="899305" cy="2234784"/>
          </a:xfrm>
          <a:prstGeom prst="rect">
            <a:avLst/>
          </a:prstGeom>
          <a:noFill/>
          <a:effectLst>
            <a:outerShdw blurRad="571500" algn="tl" rotWithShape="0">
              <a:srgbClr val="FF0000">
                <a:alpha val="80000"/>
              </a:srgbClr>
            </a:outerShdw>
          </a:effectLst>
          <a:extLst>
            <a:ext uri="{909E8E84-426E-40DD-AFC4-6F175D3DCCD1}">
              <a14:hiddenFill xmlns:a14="http://schemas.microsoft.com/office/drawing/2010/main">
                <a:solidFill>
                  <a:srgbClr val="FFFFFF"/>
                </a:solidFill>
              </a14:hiddenFill>
            </a:ext>
          </a:extLst>
        </p:spPr>
      </p:pic>
      <p:pic>
        <p:nvPicPr>
          <p:cNvPr id="37" name="Picture 4"/>
          <p:cNvPicPr>
            <a:picLocks noChangeAspect="1" noChangeArrowheads="1"/>
          </p:cNvPicPr>
          <p:nvPr/>
        </p:nvPicPr>
        <p:blipFill>
          <a:blip r:embed="rId5" cstate="screen"/>
          <a:stretch>
            <a:fillRect/>
          </a:stretch>
        </p:blipFill>
        <p:spPr bwMode="auto">
          <a:xfrm>
            <a:off x="4151794" y="-3230639"/>
            <a:ext cx="1296137" cy="3220918"/>
          </a:xfrm>
          <a:prstGeom prst="rect">
            <a:avLst/>
          </a:prstGeom>
          <a:noFill/>
          <a:effectLst>
            <a:outerShdw blurRad="571500" algn="tl" rotWithShape="0">
              <a:srgbClr val="FF0000">
                <a:alpha val="80000"/>
              </a:srgbClr>
            </a:outerShdw>
          </a:effectLst>
          <a:extLst>
            <a:ext uri="{909E8E84-426E-40DD-AFC4-6F175D3DCCD1}">
              <a14:hiddenFill xmlns:a14="http://schemas.microsoft.com/office/drawing/2010/main">
                <a:solidFill>
                  <a:srgbClr val="FFFFFF"/>
                </a:solidFill>
              </a14:hiddenFill>
            </a:ext>
          </a:extLst>
        </p:spPr>
      </p:pic>
      <p:pic>
        <p:nvPicPr>
          <p:cNvPr id="38" name="Picture 4"/>
          <p:cNvPicPr>
            <a:picLocks noChangeAspect="1" noChangeArrowheads="1"/>
          </p:cNvPicPr>
          <p:nvPr/>
        </p:nvPicPr>
        <p:blipFill>
          <a:blip r:embed="rId6" cstate="screen"/>
          <a:stretch>
            <a:fillRect/>
          </a:stretch>
        </p:blipFill>
        <p:spPr bwMode="auto">
          <a:xfrm>
            <a:off x="623418" y="-3948559"/>
            <a:ext cx="1584168" cy="3936677"/>
          </a:xfrm>
          <a:prstGeom prst="rect">
            <a:avLst/>
          </a:prstGeom>
          <a:noFill/>
          <a:effectLst>
            <a:outerShdw blurRad="571500" algn="tl" rotWithShape="0">
              <a:srgbClr val="FF0000">
                <a:alpha val="80000"/>
              </a:srgbClr>
            </a:outerShdw>
          </a:effectLst>
          <a:extLst>
            <a:ext uri="{909E8E84-426E-40DD-AFC4-6F175D3DCCD1}">
              <a14:hiddenFill xmlns:a14="http://schemas.microsoft.com/office/drawing/2010/main">
                <a:solidFill>
                  <a:srgbClr val="FFFFFF"/>
                </a:solidFill>
              </a14:hiddenFill>
            </a:ext>
          </a:extLst>
        </p:spPr>
      </p:pic>
      <p:pic>
        <p:nvPicPr>
          <p:cNvPr id="39" name="Picture 4"/>
          <p:cNvPicPr>
            <a:picLocks noChangeAspect="1" noChangeArrowheads="1"/>
          </p:cNvPicPr>
          <p:nvPr/>
        </p:nvPicPr>
        <p:blipFill>
          <a:blip r:embed="rId7" cstate="screen"/>
          <a:stretch>
            <a:fillRect/>
          </a:stretch>
        </p:blipFill>
        <p:spPr bwMode="auto">
          <a:xfrm>
            <a:off x="8754121" y="-5743358"/>
            <a:ext cx="2304245" cy="5726077"/>
          </a:xfrm>
          <a:prstGeom prst="rect">
            <a:avLst/>
          </a:prstGeom>
          <a:noFill/>
          <a:effectLst>
            <a:outerShdw blurRad="571500" algn="tl" rotWithShape="0">
              <a:srgbClr val="FF0000">
                <a:alpha val="80000"/>
              </a:srgbClr>
            </a:outerShdw>
          </a:effectLst>
          <a:extLst>
            <a:ext uri="{909E8E84-426E-40DD-AFC4-6F175D3DCCD1}">
              <a14:hiddenFill xmlns:a14="http://schemas.microsoft.com/office/drawing/2010/main">
                <a:solidFill>
                  <a:srgbClr val="FFFFFF"/>
                </a:solidFill>
              </a14:hiddenFill>
            </a:ext>
          </a:extLst>
        </p:spPr>
      </p:pic>
      <p:pic>
        <p:nvPicPr>
          <p:cNvPr id="40" name="Picture 4"/>
          <p:cNvPicPr>
            <a:picLocks noChangeAspect="1" noChangeArrowheads="1"/>
          </p:cNvPicPr>
          <p:nvPr/>
        </p:nvPicPr>
        <p:blipFill>
          <a:blip r:embed="rId4" cstate="screen"/>
          <a:stretch>
            <a:fillRect/>
          </a:stretch>
        </p:blipFill>
        <p:spPr bwMode="auto">
          <a:xfrm>
            <a:off x="2927664" y="-2241529"/>
            <a:ext cx="899305" cy="2234784"/>
          </a:xfrm>
          <a:prstGeom prst="rect">
            <a:avLst/>
          </a:prstGeom>
          <a:noFill/>
          <a:effectLst>
            <a:outerShdw blurRad="571500" algn="tl" rotWithShape="0">
              <a:srgbClr val="FF0000">
                <a:alpha val="80000"/>
              </a:srgbClr>
            </a:outerShdw>
          </a:effectLst>
          <a:extLst>
            <a:ext uri="{909E8E84-426E-40DD-AFC4-6F175D3DCCD1}">
              <a14:hiddenFill xmlns:a14="http://schemas.microsoft.com/office/drawing/2010/main">
                <a:solidFill>
                  <a:srgbClr val="FFFFFF"/>
                </a:solidFill>
              </a14:hiddenFill>
            </a:ext>
          </a:extLst>
        </p:spPr>
      </p:pic>
      <p:pic>
        <p:nvPicPr>
          <p:cNvPr id="41" name="Picture 4"/>
          <p:cNvPicPr>
            <a:picLocks noChangeAspect="1" noChangeArrowheads="1"/>
          </p:cNvPicPr>
          <p:nvPr/>
        </p:nvPicPr>
        <p:blipFill>
          <a:blip r:embed="rId8" cstate="screen"/>
          <a:stretch>
            <a:fillRect/>
          </a:stretch>
        </p:blipFill>
        <p:spPr bwMode="auto">
          <a:xfrm>
            <a:off x="10399609" y="-51363"/>
            <a:ext cx="1376138" cy="3419718"/>
          </a:xfrm>
          <a:prstGeom prst="rect">
            <a:avLst/>
          </a:prstGeom>
          <a:noFill/>
          <a:effectLst>
            <a:outerShdw blurRad="571500" algn="tl" rotWithShape="0">
              <a:srgbClr val="FF0000">
                <a:alpha val="80000"/>
              </a:srgbClr>
            </a:outerShdw>
          </a:effectLst>
          <a:extLst>
            <a:ext uri="{909E8E84-426E-40DD-AFC4-6F175D3DCCD1}">
              <a14:hiddenFill xmlns:a14="http://schemas.microsoft.com/office/drawing/2010/main">
                <a:solidFill>
                  <a:srgbClr val="FFFFFF"/>
                </a:solidFill>
              </a14:hiddenFill>
            </a:ext>
          </a:extLst>
        </p:spPr>
      </p:pic>
      <p:pic>
        <p:nvPicPr>
          <p:cNvPr id="42" name="Picture 4"/>
          <p:cNvPicPr>
            <a:picLocks noChangeAspect="1" noChangeArrowheads="1"/>
          </p:cNvPicPr>
          <p:nvPr/>
        </p:nvPicPr>
        <p:blipFill>
          <a:blip r:embed="rId8" cstate="screen"/>
          <a:stretch>
            <a:fillRect/>
          </a:stretch>
        </p:blipFill>
        <p:spPr bwMode="auto">
          <a:xfrm flipH="1">
            <a:off x="387013" y="-51363"/>
            <a:ext cx="1376138" cy="3419718"/>
          </a:xfrm>
          <a:prstGeom prst="rect">
            <a:avLst/>
          </a:prstGeom>
          <a:noFill/>
          <a:effectLst>
            <a:outerShdw blurRad="571500" algn="tl" rotWithShape="0">
              <a:srgbClr val="FF0000">
                <a:alpha val="80000"/>
              </a:srgbClr>
            </a:outerShdw>
          </a:effectLst>
          <a:extLst>
            <a:ext uri="{909E8E84-426E-40DD-AFC4-6F175D3DCCD1}">
              <a14:hiddenFill xmlns:a14="http://schemas.microsoft.com/office/drawing/2010/main">
                <a:solidFill>
                  <a:srgbClr val="FFFFFF"/>
                </a:solidFill>
              </a14:hiddenFill>
            </a:ext>
          </a:extLst>
        </p:spPr>
      </p:pic>
      <p:pic>
        <p:nvPicPr>
          <p:cNvPr id="43" name="Picture 10"/>
          <p:cNvPicPr>
            <a:picLocks noChangeAspect="1" noChangeArrowheads="1"/>
          </p:cNvPicPr>
          <p:nvPr/>
        </p:nvPicPr>
        <p:blipFill>
          <a:blip r:embed="rId9"/>
          <a:stretch>
            <a:fillRect/>
          </a:stretch>
        </p:blipFill>
        <p:spPr bwMode="auto">
          <a:xfrm>
            <a:off x="2926870" y="259856"/>
            <a:ext cx="6338260" cy="6338290"/>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2" descr="D:\desktop\1235623.png"/>
          <p:cNvPicPr>
            <a:picLocks noChangeAspect="1" noChangeArrowheads="1"/>
          </p:cNvPicPr>
          <p:nvPr/>
        </p:nvPicPr>
        <p:blipFill>
          <a:blip r:embed="rId10" cstate="screen"/>
          <a:srcRect/>
          <a:stretch>
            <a:fillRect/>
          </a:stretch>
        </p:blipFill>
        <p:spPr bwMode="auto">
          <a:xfrm>
            <a:off x="3678757" y="2298402"/>
            <a:ext cx="4834487" cy="678196"/>
          </a:xfrm>
          <a:prstGeom prst="rect">
            <a:avLst/>
          </a:prstGeom>
          <a:noFill/>
          <a:extLst>
            <a:ext uri="{909E8E84-426E-40DD-AFC4-6F175D3DCCD1}">
              <a14:hiddenFill xmlns:a14="http://schemas.microsoft.com/office/drawing/2010/main">
                <a:solidFill>
                  <a:srgbClr val="FFFFFF"/>
                </a:solidFill>
              </a14:hiddenFill>
            </a:ext>
          </a:extLst>
        </p:spPr>
      </p:pic>
      <p:sp>
        <p:nvSpPr>
          <p:cNvPr id="45" name="TextBox 44"/>
          <p:cNvSpPr txBox="1"/>
          <p:nvPr/>
        </p:nvSpPr>
        <p:spPr>
          <a:xfrm>
            <a:off x="4628294" y="2346716"/>
            <a:ext cx="2935412" cy="584775"/>
          </a:xfrm>
          <a:prstGeom prst="rect">
            <a:avLst/>
          </a:prstGeom>
          <a:noFill/>
        </p:spPr>
        <p:txBody>
          <a:bodyPr wrap="square" rtlCol="0">
            <a:spAutoFit/>
          </a:bodyPr>
          <a:lstStyle>
            <a:defPPr>
              <a:defRPr lang="zh-CN"/>
            </a:defPPr>
            <a:lvl1pPr algn="ctr">
              <a:lnSpc>
                <a:spcPct val="100000"/>
              </a:lnSpc>
              <a:defRPr sz="4800" b="1">
                <a:gradFill>
                  <a:gsLst>
                    <a:gs pos="0">
                      <a:srgbClr val="FFEDA1">
                        <a:lumMod val="96000"/>
                        <a:lumOff val="4000"/>
                      </a:srgbClr>
                    </a:gs>
                    <a:gs pos="100000">
                      <a:srgbClr val="7B593B">
                        <a:lumMod val="98000"/>
                      </a:srgbClr>
                    </a:gs>
                    <a:gs pos="83000">
                      <a:srgbClr val="FFCB4B"/>
                    </a:gs>
                  </a:gsLst>
                  <a:lin ang="5400000" scaled="1"/>
                </a:gra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defRPr>
            </a:lvl1pPr>
          </a:lstStyle>
          <a:p>
            <a:r>
              <a:rPr lang="zh-CN" altLang="en-US" sz="3200" dirty="0"/>
              <a:t>颁奖典礼</a:t>
            </a:r>
          </a:p>
        </p:txBody>
      </p:sp>
      <p:pic>
        <p:nvPicPr>
          <p:cNvPr id="46" name="Picture 2" descr="D:\desktop\1235623.png"/>
          <p:cNvPicPr>
            <a:picLocks noChangeAspect="1" noChangeArrowheads="1"/>
          </p:cNvPicPr>
          <p:nvPr/>
        </p:nvPicPr>
        <p:blipFill>
          <a:blip r:embed="rId10" cstate="screen"/>
          <a:srcRect/>
          <a:stretch>
            <a:fillRect/>
          </a:stretch>
        </p:blipFill>
        <p:spPr bwMode="auto">
          <a:xfrm>
            <a:off x="3678757" y="3168991"/>
            <a:ext cx="4834487" cy="678196"/>
          </a:xfrm>
          <a:prstGeom prst="rect">
            <a:avLst/>
          </a:prstGeom>
          <a:noFill/>
          <a:extLst>
            <a:ext uri="{909E8E84-426E-40DD-AFC4-6F175D3DCCD1}">
              <a14:hiddenFill xmlns:a14="http://schemas.microsoft.com/office/drawing/2010/main">
                <a:solidFill>
                  <a:srgbClr val="FFFFFF"/>
                </a:solidFill>
              </a14:hiddenFill>
            </a:ext>
          </a:extLst>
        </p:spPr>
      </p:pic>
      <p:sp>
        <p:nvSpPr>
          <p:cNvPr id="47" name="TextBox 46"/>
          <p:cNvSpPr txBox="1"/>
          <p:nvPr/>
        </p:nvSpPr>
        <p:spPr>
          <a:xfrm>
            <a:off x="4414446" y="3239111"/>
            <a:ext cx="3363109" cy="584771"/>
          </a:xfrm>
          <a:prstGeom prst="rect">
            <a:avLst/>
          </a:prstGeom>
          <a:noFill/>
        </p:spPr>
        <p:txBody>
          <a:bodyPr wrap="square" rtlCol="0">
            <a:spAutoFit/>
          </a:bodyPr>
          <a:lstStyle>
            <a:defPPr>
              <a:defRPr lang="zh-CN"/>
            </a:defPPr>
            <a:lvl1pPr algn="ctr">
              <a:lnSpc>
                <a:spcPct val="100000"/>
              </a:lnSpc>
              <a:defRPr sz="3200" b="1">
                <a:gradFill>
                  <a:gsLst>
                    <a:gs pos="0">
                      <a:srgbClr val="FFEDA1">
                        <a:lumMod val="96000"/>
                        <a:lumOff val="4000"/>
                      </a:srgbClr>
                    </a:gs>
                    <a:gs pos="100000">
                      <a:srgbClr val="7B593B">
                        <a:lumMod val="98000"/>
                      </a:srgbClr>
                    </a:gs>
                    <a:gs pos="83000">
                      <a:srgbClr val="FFCB4B"/>
                    </a:gs>
                  </a:gsLst>
                  <a:lin ang="5400000" scaled="1"/>
                </a:gra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defRPr>
            </a:lvl1pPr>
          </a:lstStyle>
          <a:p>
            <a:r>
              <a:rPr lang="zh-CN" altLang="en-US" dirty="0"/>
              <a:t>才艺汇演</a:t>
            </a:r>
          </a:p>
        </p:txBody>
      </p:sp>
      <p:pic>
        <p:nvPicPr>
          <p:cNvPr id="48" name="Picture 2" descr="D:\desktop\1235623.png"/>
          <p:cNvPicPr>
            <a:picLocks noChangeAspect="1" noChangeArrowheads="1"/>
          </p:cNvPicPr>
          <p:nvPr/>
        </p:nvPicPr>
        <p:blipFill>
          <a:blip r:embed="rId10" cstate="screen"/>
          <a:srcRect/>
          <a:stretch>
            <a:fillRect/>
          </a:stretch>
        </p:blipFill>
        <p:spPr bwMode="auto">
          <a:xfrm>
            <a:off x="3678757" y="4020234"/>
            <a:ext cx="4834487" cy="678196"/>
          </a:xfrm>
          <a:prstGeom prst="rect">
            <a:avLst/>
          </a:prstGeom>
          <a:noFill/>
          <a:extLst>
            <a:ext uri="{909E8E84-426E-40DD-AFC4-6F175D3DCCD1}">
              <a14:hiddenFill xmlns:a14="http://schemas.microsoft.com/office/drawing/2010/main">
                <a:solidFill>
                  <a:srgbClr val="FFFFFF"/>
                </a:solidFill>
              </a14:hiddenFill>
            </a:ext>
          </a:extLst>
        </p:spPr>
      </p:pic>
      <p:sp>
        <p:nvSpPr>
          <p:cNvPr id="49" name="TextBox 48"/>
          <p:cNvSpPr txBox="1"/>
          <p:nvPr/>
        </p:nvSpPr>
        <p:spPr>
          <a:xfrm>
            <a:off x="4414446" y="4083583"/>
            <a:ext cx="3363109" cy="584771"/>
          </a:xfrm>
          <a:prstGeom prst="rect">
            <a:avLst/>
          </a:prstGeom>
          <a:noFill/>
        </p:spPr>
        <p:txBody>
          <a:bodyPr wrap="square" rtlCol="0">
            <a:spAutoFit/>
          </a:bodyPr>
          <a:lstStyle>
            <a:defPPr>
              <a:defRPr lang="zh-CN"/>
            </a:defPPr>
            <a:lvl1pPr algn="ctr">
              <a:lnSpc>
                <a:spcPct val="100000"/>
              </a:lnSpc>
              <a:defRPr sz="3200" b="1">
                <a:gradFill>
                  <a:gsLst>
                    <a:gs pos="0">
                      <a:srgbClr val="FFEDA1">
                        <a:lumMod val="96000"/>
                        <a:lumOff val="4000"/>
                      </a:srgbClr>
                    </a:gs>
                    <a:gs pos="100000">
                      <a:srgbClr val="7B593B">
                        <a:lumMod val="98000"/>
                      </a:srgbClr>
                    </a:gs>
                    <a:gs pos="83000">
                      <a:srgbClr val="FFCB4B"/>
                    </a:gs>
                  </a:gsLst>
                  <a:lin ang="5400000" scaled="1"/>
                </a:gra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defRPr>
            </a:lvl1pPr>
          </a:lstStyle>
          <a:p>
            <a:r>
              <a:rPr lang="zh-CN" altLang="en-US" dirty="0"/>
              <a:t>展望</a:t>
            </a:r>
            <a:r>
              <a:rPr lang="en-US" altLang="zh-CN" dirty="0"/>
              <a:t>2018</a:t>
            </a:r>
          </a:p>
        </p:txBody>
      </p:sp>
      <p:pic>
        <p:nvPicPr>
          <p:cNvPr id="50" name="Picture 2" descr="D:\desktop\1235623.png"/>
          <p:cNvPicPr>
            <a:picLocks noChangeAspect="1" noChangeArrowheads="1"/>
          </p:cNvPicPr>
          <p:nvPr/>
        </p:nvPicPr>
        <p:blipFill>
          <a:blip r:embed="rId10" cstate="screen"/>
          <a:srcRect/>
          <a:stretch>
            <a:fillRect/>
          </a:stretch>
        </p:blipFill>
        <p:spPr bwMode="auto">
          <a:xfrm>
            <a:off x="3678757" y="4862387"/>
            <a:ext cx="4834487" cy="678196"/>
          </a:xfrm>
          <a:prstGeom prst="rect">
            <a:avLst/>
          </a:prstGeom>
          <a:noFill/>
          <a:extLst>
            <a:ext uri="{909E8E84-426E-40DD-AFC4-6F175D3DCCD1}">
              <a14:hiddenFill xmlns:a14="http://schemas.microsoft.com/office/drawing/2010/main">
                <a:solidFill>
                  <a:srgbClr val="FFFFFF"/>
                </a:solidFill>
              </a14:hiddenFill>
            </a:ext>
          </a:extLst>
        </p:spPr>
      </p:pic>
      <p:sp>
        <p:nvSpPr>
          <p:cNvPr id="53" name="TextBox 52"/>
          <p:cNvSpPr txBox="1"/>
          <p:nvPr/>
        </p:nvSpPr>
        <p:spPr>
          <a:xfrm>
            <a:off x="4772566" y="1125500"/>
            <a:ext cx="2646870" cy="830673"/>
          </a:xfrm>
          <a:prstGeom prst="rect">
            <a:avLst/>
          </a:prstGeom>
          <a:noFill/>
        </p:spPr>
        <p:txBody>
          <a:bodyPr wrap="square" rtlCol="0">
            <a:spAutoFit/>
          </a:bodyPr>
          <a:lstStyle>
            <a:defPPr>
              <a:defRPr lang="zh-CN"/>
            </a:defPPr>
            <a:lvl1pPr algn="ctr">
              <a:lnSpc>
                <a:spcPct val="100000"/>
              </a:lnSpc>
              <a:defRPr sz="4800" b="1">
                <a:gradFill>
                  <a:gsLst>
                    <a:gs pos="0">
                      <a:srgbClr val="FFEDA1">
                        <a:lumMod val="96000"/>
                        <a:lumOff val="4000"/>
                      </a:srgbClr>
                    </a:gs>
                    <a:gs pos="100000">
                      <a:srgbClr val="7B593B">
                        <a:lumMod val="98000"/>
                      </a:srgbClr>
                    </a:gs>
                    <a:gs pos="83000">
                      <a:srgbClr val="FFCB4B"/>
                    </a:gs>
                  </a:gsLst>
                  <a:lin ang="5400000" scaled="1"/>
                </a:gra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defRPr>
            </a:lvl1pPr>
          </a:lstStyle>
          <a:p>
            <a:r>
              <a:rPr lang="zh-CN" altLang="en-US" dirty="0"/>
              <a:t>晚会流程</a:t>
            </a:r>
          </a:p>
        </p:txBody>
      </p:sp>
      <p:sp>
        <p:nvSpPr>
          <p:cNvPr id="51" name="TextBox 50"/>
          <p:cNvSpPr txBox="1"/>
          <p:nvPr/>
        </p:nvSpPr>
        <p:spPr>
          <a:xfrm>
            <a:off x="5320792" y="4954992"/>
            <a:ext cx="1550416" cy="502569"/>
          </a:xfrm>
          <a:prstGeom prst="rect">
            <a:avLst/>
          </a:prstGeom>
          <a:noFill/>
        </p:spPr>
        <p:txBody>
          <a:bodyPr wrap="square" rtlCol="0">
            <a:spAutoFit/>
          </a:bodyPr>
          <a:lstStyle>
            <a:defPPr>
              <a:defRPr lang="zh-CN"/>
            </a:defPPr>
            <a:lvl1pPr algn="ctr">
              <a:lnSpc>
                <a:spcPct val="100000"/>
              </a:lnSpc>
              <a:defRPr sz="3200" b="1">
                <a:gradFill>
                  <a:gsLst>
                    <a:gs pos="0">
                      <a:srgbClr val="FFEDA1">
                        <a:lumMod val="96000"/>
                        <a:lumOff val="4000"/>
                      </a:srgbClr>
                    </a:gs>
                    <a:gs pos="100000">
                      <a:srgbClr val="7B593B">
                        <a:lumMod val="98000"/>
                      </a:srgbClr>
                    </a:gs>
                    <a:gs pos="83000">
                      <a:srgbClr val="FFCB4B"/>
                    </a:gs>
                  </a:gsLst>
                  <a:lin ang="5400000" scaled="1"/>
                </a:gra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defRPr>
            </a:lvl1pPr>
          </a:lstStyle>
          <a:p>
            <a:r>
              <a:rPr lang="zh-CN" altLang="en-US" dirty="0"/>
              <a:t>新年寄语</a:t>
            </a:r>
          </a:p>
        </p:txBody>
      </p:sp>
      <p:pic>
        <p:nvPicPr>
          <p:cNvPr id="3" name="图片 2"/>
          <p:cNvPicPr>
            <a:picLocks noChangeAspect="1"/>
          </p:cNvPicPr>
          <p:nvPr/>
        </p:nvPicPr>
        <p:blipFill>
          <a:blip r:embed="rId11" cstate="screen"/>
          <a:stretch>
            <a:fillRect/>
          </a:stretch>
        </p:blipFill>
        <p:spPr>
          <a:xfrm>
            <a:off x="9248933" y="3882060"/>
            <a:ext cx="2591229" cy="299322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advClick="0" advTm="5000">
        <p:random/>
      </p:transition>
    </mc:Choice>
    <mc:Fallback xmlns="">
      <p:transition spd="slow" advClick="0" advTm="5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8"/>
                                        </p:tgtEl>
                                        <p:attrNameLst>
                                          <p:attrName>style.visibility</p:attrName>
                                        </p:attrNameLst>
                                      </p:cBhvr>
                                      <p:to>
                                        <p:strVal val="visible"/>
                                      </p:to>
                                    </p:set>
                                    <p:anim calcmode="lin" valueType="num">
                                      <p:cBhvr additive="base">
                                        <p:cTn id="7" dur="2000" fill="hold"/>
                                        <p:tgtEl>
                                          <p:spTgt spid="38"/>
                                        </p:tgtEl>
                                        <p:attrNameLst>
                                          <p:attrName>ppt_x</p:attrName>
                                        </p:attrNameLst>
                                      </p:cBhvr>
                                      <p:tavLst>
                                        <p:tav tm="0">
                                          <p:val>
                                            <p:strVal val="#ppt_x"/>
                                          </p:val>
                                        </p:tav>
                                        <p:tav tm="100000">
                                          <p:val>
                                            <p:strVal val="#ppt_x"/>
                                          </p:val>
                                        </p:tav>
                                      </p:tavLst>
                                    </p:anim>
                                    <p:anim calcmode="lin" valueType="num">
                                      <p:cBhvr additive="base">
                                        <p:cTn id="8" dur="2000" fill="hold"/>
                                        <p:tgtEl>
                                          <p:spTgt spid="3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200"/>
                                  </p:stCondLst>
                                  <p:childTnLst>
                                    <p:set>
                                      <p:cBhvr>
                                        <p:cTn id="10" dur="1" fill="hold">
                                          <p:stCondLst>
                                            <p:cond delay="0"/>
                                          </p:stCondLst>
                                        </p:cTn>
                                        <p:tgtEl>
                                          <p:spTgt spid="36"/>
                                        </p:tgtEl>
                                        <p:attrNameLst>
                                          <p:attrName>style.visibility</p:attrName>
                                        </p:attrNameLst>
                                      </p:cBhvr>
                                      <p:to>
                                        <p:strVal val="visible"/>
                                      </p:to>
                                    </p:set>
                                    <p:anim calcmode="lin" valueType="num">
                                      <p:cBhvr additive="base">
                                        <p:cTn id="11" dur="2000" fill="hold"/>
                                        <p:tgtEl>
                                          <p:spTgt spid="36"/>
                                        </p:tgtEl>
                                        <p:attrNameLst>
                                          <p:attrName>ppt_x</p:attrName>
                                        </p:attrNameLst>
                                      </p:cBhvr>
                                      <p:tavLst>
                                        <p:tav tm="0">
                                          <p:val>
                                            <p:strVal val="#ppt_x"/>
                                          </p:val>
                                        </p:tav>
                                        <p:tav tm="100000">
                                          <p:val>
                                            <p:strVal val="#ppt_x"/>
                                          </p:val>
                                        </p:tav>
                                      </p:tavLst>
                                    </p:anim>
                                    <p:anim calcmode="lin" valueType="num">
                                      <p:cBhvr additive="base">
                                        <p:cTn id="12" dur="2000" fill="hold"/>
                                        <p:tgtEl>
                                          <p:spTgt spid="36"/>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400"/>
                                  </p:stCondLst>
                                  <p:childTnLst>
                                    <p:set>
                                      <p:cBhvr>
                                        <p:cTn id="14" dur="1" fill="hold">
                                          <p:stCondLst>
                                            <p:cond delay="0"/>
                                          </p:stCondLst>
                                        </p:cTn>
                                        <p:tgtEl>
                                          <p:spTgt spid="39"/>
                                        </p:tgtEl>
                                        <p:attrNameLst>
                                          <p:attrName>style.visibility</p:attrName>
                                        </p:attrNameLst>
                                      </p:cBhvr>
                                      <p:to>
                                        <p:strVal val="visible"/>
                                      </p:to>
                                    </p:set>
                                    <p:anim calcmode="lin" valueType="num">
                                      <p:cBhvr additive="base">
                                        <p:cTn id="15" dur="2000" fill="hold"/>
                                        <p:tgtEl>
                                          <p:spTgt spid="39"/>
                                        </p:tgtEl>
                                        <p:attrNameLst>
                                          <p:attrName>ppt_x</p:attrName>
                                        </p:attrNameLst>
                                      </p:cBhvr>
                                      <p:tavLst>
                                        <p:tav tm="0">
                                          <p:val>
                                            <p:strVal val="#ppt_x"/>
                                          </p:val>
                                        </p:tav>
                                        <p:tav tm="100000">
                                          <p:val>
                                            <p:strVal val="#ppt_x"/>
                                          </p:val>
                                        </p:tav>
                                      </p:tavLst>
                                    </p:anim>
                                    <p:anim calcmode="lin" valueType="num">
                                      <p:cBhvr additive="base">
                                        <p:cTn id="16" dur="2000" fill="hold"/>
                                        <p:tgtEl>
                                          <p:spTgt spid="39"/>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600"/>
                                  </p:stCondLst>
                                  <p:childTnLst>
                                    <p:set>
                                      <p:cBhvr>
                                        <p:cTn id="18" dur="1" fill="hold">
                                          <p:stCondLst>
                                            <p:cond delay="0"/>
                                          </p:stCondLst>
                                        </p:cTn>
                                        <p:tgtEl>
                                          <p:spTgt spid="37"/>
                                        </p:tgtEl>
                                        <p:attrNameLst>
                                          <p:attrName>style.visibility</p:attrName>
                                        </p:attrNameLst>
                                      </p:cBhvr>
                                      <p:to>
                                        <p:strVal val="visible"/>
                                      </p:to>
                                    </p:set>
                                    <p:anim calcmode="lin" valueType="num">
                                      <p:cBhvr additive="base">
                                        <p:cTn id="19" dur="2000" fill="hold"/>
                                        <p:tgtEl>
                                          <p:spTgt spid="37"/>
                                        </p:tgtEl>
                                        <p:attrNameLst>
                                          <p:attrName>ppt_x</p:attrName>
                                        </p:attrNameLst>
                                      </p:cBhvr>
                                      <p:tavLst>
                                        <p:tav tm="0">
                                          <p:val>
                                            <p:strVal val="#ppt_x"/>
                                          </p:val>
                                        </p:tav>
                                        <p:tav tm="100000">
                                          <p:val>
                                            <p:strVal val="#ppt_x"/>
                                          </p:val>
                                        </p:tav>
                                      </p:tavLst>
                                    </p:anim>
                                    <p:anim calcmode="lin" valueType="num">
                                      <p:cBhvr additive="base">
                                        <p:cTn id="20" dur="2000" fill="hold"/>
                                        <p:tgtEl>
                                          <p:spTgt spid="37"/>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800"/>
                                  </p:stCondLst>
                                  <p:childTnLst>
                                    <p:set>
                                      <p:cBhvr>
                                        <p:cTn id="22" dur="1" fill="hold">
                                          <p:stCondLst>
                                            <p:cond delay="0"/>
                                          </p:stCondLst>
                                        </p:cTn>
                                        <p:tgtEl>
                                          <p:spTgt spid="40"/>
                                        </p:tgtEl>
                                        <p:attrNameLst>
                                          <p:attrName>style.visibility</p:attrName>
                                        </p:attrNameLst>
                                      </p:cBhvr>
                                      <p:to>
                                        <p:strVal val="visible"/>
                                      </p:to>
                                    </p:set>
                                    <p:anim calcmode="lin" valueType="num">
                                      <p:cBhvr additive="base">
                                        <p:cTn id="23" dur="2000" fill="hold"/>
                                        <p:tgtEl>
                                          <p:spTgt spid="40"/>
                                        </p:tgtEl>
                                        <p:attrNameLst>
                                          <p:attrName>ppt_x</p:attrName>
                                        </p:attrNameLst>
                                      </p:cBhvr>
                                      <p:tavLst>
                                        <p:tav tm="0">
                                          <p:val>
                                            <p:strVal val="#ppt_x"/>
                                          </p:val>
                                        </p:tav>
                                        <p:tav tm="100000">
                                          <p:val>
                                            <p:strVal val="#ppt_x"/>
                                          </p:val>
                                        </p:tav>
                                      </p:tavLst>
                                    </p:anim>
                                    <p:anim calcmode="lin" valueType="num">
                                      <p:cBhvr additive="base">
                                        <p:cTn id="24" dur="2000" fill="hold"/>
                                        <p:tgtEl>
                                          <p:spTgt spid="40"/>
                                        </p:tgtEl>
                                        <p:attrNameLst>
                                          <p:attrName>ppt_y</p:attrName>
                                        </p:attrNameLst>
                                      </p:cBhvr>
                                      <p:tavLst>
                                        <p:tav tm="0">
                                          <p:val>
                                            <p:strVal val="1+#ppt_h/2"/>
                                          </p:val>
                                        </p:tav>
                                        <p:tav tm="100000">
                                          <p:val>
                                            <p:strVal val="#ppt_y"/>
                                          </p:val>
                                        </p:tav>
                                      </p:tavLst>
                                    </p:anim>
                                  </p:childTnLst>
                                </p:cTn>
                              </p:par>
                            </p:childTnLst>
                          </p:cTn>
                        </p:par>
                        <p:par>
                          <p:cTn id="25" fill="hold">
                            <p:stCondLst>
                              <p:cond delay="2000"/>
                            </p:stCondLst>
                            <p:childTnLst>
                              <p:par>
                                <p:cTn id="26" presetID="2" presetClass="entr" presetSubtype="1" decel="100000" fill="hold" nodeType="afterEffect">
                                  <p:stCondLst>
                                    <p:cond delay="0"/>
                                  </p:stCondLst>
                                  <p:childTnLst>
                                    <p:set>
                                      <p:cBhvr>
                                        <p:cTn id="27" dur="1" fill="hold">
                                          <p:stCondLst>
                                            <p:cond delay="0"/>
                                          </p:stCondLst>
                                        </p:cTn>
                                        <p:tgtEl>
                                          <p:spTgt spid="41"/>
                                        </p:tgtEl>
                                        <p:attrNameLst>
                                          <p:attrName>style.visibility</p:attrName>
                                        </p:attrNameLst>
                                      </p:cBhvr>
                                      <p:to>
                                        <p:strVal val="visible"/>
                                      </p:to>
                                    </p:set>
                                    <p:anim calcmode="lin" valueType="num">
                                      <p:cBhvr additive="base">
                                        <p:cTn id="28" dur="2000" fill="hold"/>
                                        <p:tgtEl>
                                          <p:spTgt spid="41"/>
                                        </p:tgtEl>
                                        <p:attrNameLst>
                                          <p:attrName>ppt_x</p:attrName>
                                        </p:attrNameLst>
                                      </p:cBhvr>
                                      <p:tavLst>
                                        <p:tav tm="0">
                                          <p:val>
                                            <p:strVal val="#ppt_x"/>
                                          </p:val>
                                        </p:tav>
                                        <p:tav tm="100000">
                                          <p:val>
                                            <p:strVal val="#ppt_x"/>
                                          </p:val>
                                        </p:tav>
                                      </p:tavLst>
                                    </p:anim>
                                    <p:anim calcmode="lin" valueType="num">
                                      <p:cBhvr additive="base">
                                        <p:cTn id="29" dur="2000" fill="hold"/>
                                        <p:tgtEl>
                                          <p:spTgt spid="41"/>
                                        </p:tgtEl>
                                        <p:attrNameLst>
                                          <p:attrName>ppt_y</p:attrName>
                                        </p:attrNameLst>
                                      </p:cBhvr>
                                      <p:tavLst>
                                        <p:tav tm="0">
                                          <p:val>
                                            <p:strVal val="0-#ppt_h/2"/>
                                          </p:val>
                                        </p:tav>
                                        <p:tav tm="100000">
                                          <p:val>
                                            <p:strVal val="#ppt_y"/>
                                          </p:val>
                                        </p:tav>
                                      </p:tavLst>
                                    </p:anim>
                                  </p:childTnLst>
                                </p:cTn>
                              </p:par>
                              <p:par>
                                <p:cTn id="30" presetID="2" presetClass="entr" presetSubtype="1" decel="100000" fill="hold" nodeType="withEffect">
                                  <p:stCondLst>
                                    <p:cond delay="200"/>
                                  </p:stCondLst>
                                  <p:childTnLst>
                                    <p:set>
                                      <p:cBhvr>
                                        <p:cTn id="31" dur="1" fill="hold">
                                          <p:stCondLst>
                                            <p:cond delay="0"/>
                                          </p:stCondLst>
                                        </p:cTn>
                                        <p:tgtEl>
                                          <p:spTgt spid="42"/>
                                        </p:tgtEl>
                                        <p:attrNameLst>
                                          <p:attrName>style.visibility</p:attrName>
                                        </p:attrNameLst>
                                      </p:cBhvr>
                                      <p:to>
                                        <p:strVal val="visible"/>
                                      </p:to>
                                    </p:set>
                                    <p:anim calcmode="lin" valueType="num">
                                      <p:cBhvr additive="base">
                                        <p:cTn id="32" dur="2000" fill="hold"/>
                                        <p:tgtEl>
                                          <p:spTgt spid="42"/>
                                        </p:tgtEl>
                                        <p:attrNameLst>
                                          <p:attrName>ppt_x</p:attrName>
                                        </p:attrNameLst>
                                      </p:cBhvr>
                                      <p:tavLst>
                                        <p:tav tm="0">
                                          <p:val>
                                            <p:strVal val="#ppt_x"/>
                                          </p:val>
                                        </p:tav>
                                        <p:tav tm="100000">
                                          <p:val>
                                            <p:strVal val="#ppt_x"/>
                                          </p:val>
                                        </p:tav>
                                      </p:tavLst>
                                    </p:anim>
                                    <p:anim calcmode="lin" valueType="num">
                                      <p:cBhvr additive="base">
                                        <p:cTn id="33" dur="2000" fill="hold"/>
                                        <p:tgtEl>
                                          <p:spTgt spid="42"/>
                                        </p:tgtEl>
                                        <p:attrNameLst>
                                          <p:attrName>ppt_y</p:attrName>
                                        </p:attrNameLst>
                                      </p:cBhvr>
                                      <p:tavLst>
                                        <p:tav tm="0">
                                          <p:val>
                                            <p:strVal val="0-#ppt_h/2"/>
                                          </p:val>
                                        </p:tav>
                                        <p:tav tm="100000">
                                          <p:val>
                                            <p:strVal val="#ppt_y"/>
                                          </p:val>
                                        </p:tav>
                                      </p:tavLst>
                                    </p:anim>
                                  </p:childTnLst>
                                </p:cTn>
                              </p:par>
                              <p:par>
                                <p:cTn id="34" presetID="2" presetClass="entr" presetSubtype="1" decel="100000" fill="hold" nodeType="withEffect">
                                  <p:stCondLst>
                                    <p:cond delay="300"/>
                                  </p:stCondLst>
                                  <p:childTnLst>
                                    <p:set>
                                      <p:cBhvr>
                                        <p:cTn id="35" dur="1" fill="hold">
                                          <p:stCondLst>
                                            <p:cond delay="0"/>
                                          </p:stCondLst>
                                        </p:cTn>
                                        <p:tgtEl>
                                          <p:spTgt spid="34"/>
                                        </p:tgtEl>
                                        <p:attrNameLst>
                                          <p:attrName>style.visibility</p:attrName>
                                        </p:attrNameLst>
                                      </p:cBhvr>
                                      <p:to>
                                        <p:strVal val="visible"/>
                                      </p:to>
                                    </p:set>
                                    <p:anim calcmode="lin" valueType="num">
                                      <p:cBhvr additive="base">
                                        <p:cTn id="36" dur="2000" fill="hold"/>
                                        <p:tgtEl>
                                          <p:spTgt spid="34"/>
                                        </p:tgtEl>
                                        <p:attrNameLst>
                                          <p:attrName>ppt_x</p:attrName>
                                        </p:attrNameLst>
                                      </p:cBhvr>
                                      <p:tavLst>
                                        <p:tav tm="0">
                                          <p:val>
                                            <p:strVal val="#ppt_x"/>
                                          </p:val>
                                        </p:tav>
                                        <p:tav tm="100000">
                                          <p:val>
                                            <p:strVal val="#ppt_x"/>
                                          </p:val>
                                        </p:tav>
                                      </p:tavLst>
                                    </p:anim>
                                    <p:anim calcmode="lin" valueType="num">
                                      <p:cBhvr additive="base">
                                        <p:cTn id="37" dur="2000" fill="hold"/>
                                        <p:tgtEl>
                                          <p:spTgt spid="34"/>
                                        </p:tgtEl>
                                        <p:attrNameLst>
                                          <p:attrName>ppt_y</p:attrName>
                                        </p:attrNameLst>
                                      </p:cBhvr>
                                      <p:tavLst>
                                        <p:tav tm="0">
                                          <p:val>
                                            <p:strVal val="0-#ppt_h/2"/>
                                          </p:val>
                                        </p:tav>
                                        <p:tav tm="100000">
                                          <p:val>
                                            <p:strVal val="#ppt_y"/>
                                          </p:val>
                                        </p:tav>
                                      </p:tavLst>
                                    </p:anim>
                                  </p:childTnLst>
                                </p:cTn>
                              </p:par>
                              <p:par>
                                <p:cTn id="38" presetID="2" presetClass="entr" presetSubtype="1" decel="100000" fill="hold" nodeType="withEffect">
                                  <p:stCondLst>
                                    <p:cond delay="400"/>
                                  </p:stCondLst>
                                  <p:childTnLst>
                                    <p:set>
                                      <p:cBhvr>
                                        <p:cTn id="39" dur="1" fill="hold">
                                          <p:stCondLst>
                                            <p:cond delay="0"/>
                                          </p:stCondLst>
                                        </p:cTn>
                                        <p:tgtEl>
                                          <p:spTgt spid="35"/>
                                        </p:tgtEl>
                                        <p:attrNameLst>
                                          <p:attrName>style.visibility</p:attrName>
                                        </p:attrNameLst>
                                      </p:cBhvr>
                                      <p:to>
                                        <p:strVal val="visible"/>
                                      </p:to>
                                    </p:set>
                                    <p:anim calcmode="lin" valueType="num">
                                      <p:cBhvr additive="base">
                                        <p:cTn id="40" dur="2000" fill="hold"/>
                                        <p:tgtEl>
                                          <p:spTgt spid="35"/>
                                        </p:tgtEl>
                                        <p:attrNameLst>
                                          <p:attrName>ppt_x</p:attrName>
                                        </p:attrNameLst>
                                      </p:cBhvr>
                                      <p:tavLst>
                                        <p:tav tm="0">
                                          <p:val>
                                            <p:strVal val="#ppt_x"/>
                                          </p:val>
                                        </p:tav>
                                        <p:tav tm="100000">
                                          <p:val>
                                            <p:strVal val="#ppt_x"/>
                                          </p:val>
                                        </p:tav>
                                      </p:tavLst>
                                    </p:anim>
                                    <p:anim calcmode="lin" valueType="num">
                                      <p:cBhvr additive="base">
                                        <p:cTn id="41" dur="2000" fill="hold"/>
                                        <p:tgtEl>
                                          <p:spTgt spid="35"/>
                                        </p:tgtEl>
                                        <p:attrNameLst>
                                          <p:attrName>ppt_y</p:attrName>
                                        </p:attrNameLst>
                                      </p:cBhvr>
                                      <p:tavLst>
                                        <p:tav tm="0">
                                          <p:val>
                                            <p:strVal val="0-#ppt_h/2"/>
                                          </p:val>
                                        </p:tav>
                                        <p:tav tm="100000">
                                          <p:val>
                                            <p:strVal val="#ppt_y"/>
                                          </p:val>
                                        </p:tav>
                                      </p:tavLst>
                                    </p:anim>
                                  </p:childTnLst>
                                </p:cTn>
                              </p:par>
                            </p:childTnLst>
                          </p:cTn>
                        </p:par>
                        <p:par>
                          <p:cTn id="42" fill="hold">
                            <p:stCondLst>
                              <p:cond delay="4000"/>
                            </p:stCondLst>
                            <p:childTnLst>
                              <p:par>
                                <p:cTn id="43" presetID="55" presetClass="entr" presetSubtype="0" fill="hold" grpId="0" nodeType="afterEffect">
                                  <p:stCondLst>
                                    <p:cond delay="0"/>
                                  </p:stCondLst>
                                  <p:childTnLst>
                                    <p:set>
                                      <p:cBhvr>
                                        <p:cTn id="44" dur="1" fill="hold">
                                          <p:stCondLst>
                                            <p:cond delay="0"/>
                                          </p:stCondLst>
                                        </p:cTn>
                                        <p:tgtEl>
                                          <p:spTgt spid="5"/>
                                        </p:tgtEl>
                                        <p:attrNameLst>
                                          <p:attrName>style.visibility</p:attrName>
                                        </p:attrNameLst>
                                      </p:cBhvr>
                                      <p:to>
                                        <p:strVal val="visible"/>
                                      </p:to>
                                    </p:set>
                                    <p:anim calcmode="lin" valueType="num">
                                      <p:cBhvr>
                                        <p:cTn id="45" dur="1000" fill="hold"/>
                                        <p:tgtEl>
                                          <p:spTgt spid="5"/>
                                        </p:tgtEl>
                                        <p:attrNameLst>
                                          <p:attrName>ppt_w</p:attrName>
                                        </p:attrNameLst>
                                      </p:cBhvr>
                                      <p:tavLst>
                                        <p:tav tm="0">
                                          <p:val>
                                            <p:strVal val="#ppt_w*0.70"/>
                                          </p:val>
                                        </p:tav>
                                        <p:tav tm="100000">
                                          <p:val>
                                            <p:strVal val="#ppt_w"/>
                                          </p:val>
                                        </p:tav>
                                      </p:tavLst>
                                    </p:anim>
                                    <p:anim calcmode="lin" valueType="num">
                                      <p:cBhvr>
                                        <p:cTn id="46" dur="1000" fill="hold"/>
                                        <p:tgtEl>
                                          <p:spTgt spid="5"/>
                                        </p:tgtEl>
                                        <p:attrNameLst>
                                          <p:attrName>ppt_h</p:attrName>
                                        </p:attrNameLst>
                                      </p:cBhvr>
                                      <p:tavLst>
                                        <p:tav tm="0">
                                          <p:val>
                                            <p:strVal val="#ppt_h"/>
                                          </p:val>
                                        </p:tav>
                                        <p:tav tm="100000">
                                          <p:val>
                                            <p:strVal val="#ppt_h"/>
                                          </p:val>
                                        </p:tav>
                                      </p:tavLst>
                                    </p:anim>
                                    <p:animEffect transition="in" filter="fade">
                                      <p:cBhvr>
                                        <p:cTn id="47" dur="1000"/>
                                        <p:tgtEl>
                                          <p:spTgt spid="5"/>
                                        </p:tgtEl>
                                      </p:cBhvr>
                                    </p:animEffect>
                                  </p:childTnLst>
                                </p:cTn>
                              </p:par>
                              <p:par>
                                <p:cTn id="48" presetID="30" presetClass="entr" presetSubtype="0" fill="hold" nodeType="withEffect">
                                  <p:stCondLst>
                                    <p:cond delay="1000"/>
                                  </p:stCondLst>
                                  <p:childTnLst>
                                    <p:set>
                                      <p:cBhvr>
                                        <p:cTn id="49" dur="1" fill="hold">
                                          <p:stCondLst>
                                            <p:cond delay="0"/>
                                          </p:stCondLst>
                                        </p:cTn>
                                        <p:tgtEl>
                                          <p:spTgt spid="3"/>
                                        </p:tgtEl>
                                        <p:attrNameLst>
                                          <p:attrName>style.visibility</p:attrName>
                                        </p:attrNameLst>
                                      </p:cBhvr>
                                      <p:to>
                                        <p:strVal val="visible"/>
                                      </p:to>
                                    </p:set>
                                    <p:animEffect transition="in" filter="fade">
                                      <p:cBhvr>
                                        <p:cTn id="50" dur="800" decel="100000"/>
                                        <p:tgtEl>
                                          <p:spTgt spid="3"/>
                                        </p:tgtEl>
                                      </p:cBhvr>
                                    </p:animEffect>
                                    <p:anim calcmode="lin" valueType="num">
                                      <p:cBhvr>
                                        <p:cTn id="51" dur="800" decel="100000" fill="hold"/>
                                        <p:tgtEl>
                                          <p:spTgt spid="3"/>
                                        </p:tgtEl>
                                        <p:attrNameLst>
                                          <p:attrName>style.rotation</p:attrName>
                                        </p:attrNameLst>
                                      </p:cBhvr>
                                      <p:tavLst>
                                        <p:tav tm="0">
                                          <p:val>
                                            <p:fltVal val="-90"/>
                                          </p:val>
                                        </p:tav>
                                        <p:tav tm="100000">
                                          <p:val>
                                            <p:fltVal val="0"/>
                                          </p:val>
                                        </p:tav>
                                      </p:tavLst>
                                    </p:anim>
                                    <p:anim calcmode="lin" valueType="num">
                                      <p:cBhvr>
                                        <p:cTn id="52" dur="800" decel="100000" fill="hold"/>
                                        <p:tgtEl>
                                          <p:spTgt spid="3"/>
                                        </p:tgtEl>
                                        <p:attrNameLst>
                                          <p:attrName>ppt_x</p:attrName>
                                        </p:attrNameLst>
                                      </p:cBhvr>
                                      <p:tavLst>
                                        <p:tav tm="0">
                                          <p:val>
                                            <p:strVal val="#ppt_x+0.4"/>
                                          </p:val>
                                        </p:tav>
                                        <p:tav tm="100000">
                                          <p:val>
                                            <p:strVal val="#ppt_x-0.05"/>
                                          </p:val>
                                        </p:tav>
                                      </p:tavLst>
                                    </p:anim>
                                    <p:anim calcmode="lin" valueType="num">
                                      <p:cBhvr>
                                        <p:cTn id="53" dur="800" decel="100000" fill="hold"/>
                                        <p:tgtEl>
                                          <p:spTgt spid="3"/>
                                        </p:tgtEl>
                                        <p:attrNameLst>
                                          <p:attrName>ppt_y</p:attrName>
                                        </p:attrNameLst>
                                      </p:cBhvr>
                                      <p:tavLst>
                                        <p:tav tm="0">
                                          <p:val>
                                            <p:strVal val="#ppt_y-0.4"/>
                                          </p:val>
                                        </p:tav>
                                        <p:tav tm="100000">
                                          <p:val>
                                            <p:strVal val="#ppt_y+0.1"/>
                                          </p:val>
                                        </p:tav>
                                      </p:tavLst>
                                    </p:anim>
                                    <p:anim calcmode="lin" valueType="num">
                                      <p:cBhvr>
                                        <p:cTn id="54"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55"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par>
                                <p:cTn id="56" presetID="35" presetClass="path" presetSubtype="0" accel="50000" decel="50000" fill="hold" nodeType="withEffect">
                                  <p:stCondLst>
                                    <p:cond delay="2000"/>
                                  </p:stCondLst>
                                  <p:childTnLst>
                                    <p:animMotion origin="layout" path="M -3.75E-6 7.40741E-7 L -0.66627 0.01759 " pathEditMode="relative" rAng="0" ptsTypes="AA">
                                      <p:cBhvr>
                                        <p:cTn id="57" dur="2000" fill="hold"/>
                                        <p:tgtEl>
                                          <p:spTgt spid="3"/>
                                        </p:tgtEl>
                                        <p:attrNameLst>
                                          <p:attrName>ppt_x</p:attrName>
                                          <p:attrName>ppt_y</p:attrName>
                                        </p:attrNameLst>
                                      </p:cBhvr>
                                      <p:rCtr x="-33320" y="880"/>
                                    </p:animMotion>
                                  </p:childTnLst>
                                </p:cTn>
                              </p:par>
                              <p:par>
                                <p:cTn id="58" presetID="10" presetClass="entr" presetSubtype="0" fill="hold" nodeType="withEffect">
                                  <p:stCondLst>
                                    <p:cond delay="400"/>
                                  </p:stCondLst>
                                  <p:childTnLst>
                                    <p:set>
                                      <p:cBhvr>
                                        <p:cTn id="59" dur="1" fill="hold">
                                          <p:stCondLst>
                                            <p:cond delay="0"/>
                                          </p:stCondLst>
                                        </p:cTn>
                                        <p:tgtEl>
                                          <p:spTgt spid="43"/>
                                        </p:tgtEl>
                                        <p:attrNameLst>
                                          <p:attrName>style.visibility</p:attrName>
                                        </p:attrNameLst>
                                      </p:cBhvr>
                                      <p:to>
                                        <p:strVal val="visible"/>
                                      </p:to>
                                    </p:set>
                                    <p:animEffect transition="in" filter="fade">
                                      <p:cBhvr>
                                        <p:cTn id="60" dur="500"/>
                                        <p:tgtEl>
                                          <p:spTgt spid="43"/>
                                        </p:tgtEl>
                                      </p:cBhvr>
                                    </p:animEffect>
                                  </p:childTnLst>
                                </p:cTn>
                              </p:par>
                              <p:par>
                                <p:cTn id="61" presetID="8" presetClass="emph" presetSubtype="0" fill="hold" nodeType="withEffect">
                                  <p:stCondLst>
                                    <p:cond delay="400"/>
                                  </p:stCondLst>
                                  <p:childTnLst>
                                    <p:animRot by="21600000">
                                      <p:cBhvr>
                                        <p:cTn id="62" dur="8000" fill="hold"/>
                                        <p:tgtEl>
                                          <p:spTgt spid="43"/>
                                        </p:tgtEl>
                                        <p:attrNameLst>
                                          <p:attrName>r</p:attrName>
                                        </p:attrNameLst>
                                      </p:cBhvr>
                                    </p:animRot>
                                  </p:childTnLst>
                                </p:cTn>
                              </p:par>
                              <p:par>
                                <p:cTn id="63" presetID="6" presetClass="emph" presetSubtype="0" autoRev="1" fill="hold" nodeType="withEffect">
                                  <p:stCondLst>
                                    <p:cond delay="400"/>
                                  </p:stCondLst>
                                  <p:childTnLst>
                                    <p:animScale>
                                      <p:cBhvr>
                                        <p:cTn id="64" dur="4000" fill="hold"/>
                                        <p:tgtEl>
                                          <p:spTgt spid="43"/>
                                        </p:tgtEl>
                                      </p:cBhvr>
                                      <p:by x="150000" y="150000"/>
                                    </p:animScale>
                                  </p:childTnLst>
                                </p:cTn>
                              </p:par>
                              <p:par>
                                <p:cTn id="65" presetID="55" presetClass="entr" presetSubtype="0" fill="hold" grpId="0" nodeType="withEffect">
                                  <p:stCondLst>
                                    <p:cond delay="400"/>
                                  </p:stCondLst>
                                  <p:childTnLst>
                                    <p:set>
                                      <p:cBhvr>
                                        <p:cTn id="66" dur="1" fill="hold">
                                          <p:stCondLst>
                                            <p:cond delay="0"/>
                                          </p:stCondLst>
                                        </p:cTn>
                                        <p:tgtEl>
                                          <p:spTgt spid="53"/>
                                        </p:tgtEl>
                                        <p:attrNameLst>
                                          <p:attrName>style.visibility</p:attrName>
                                        </p:attrNameLst>
                                      </p:cBhvr>
                                      <p:to>
                                        <p:strVal val="visible"/>
                                      </p:to>
                                    </p:set>
                                    <p:anim calcmode="lin" valueType="num">
                                      <p:cBhvr>
                                        <p:cTn id="67" dur="1000" fill="hold"/>
                                        <p:tgtEl>
                                          <p:spTgt spid="53"/>
                                        </p:tgtEl>
                                        <p:attrNameLst>
                                          <p:attrName>ppt_w</p:attrName>
                                        </p:attrNameLst>
                                      </p:cBhvr>
                                      <p:tavLst>
                                        <p:tav tm="0">
                                          <p:val>
                                            <p:strVal val="#ppt_w*0.70"/>
                                          </p:val>
                                        </p:tav>
                                        <p:tav tm="100000">
                                          <p:val>
                                            <p:strVal val="#ppt_w"/>
                                          </p:val>
                                        </p:tav>
                                      </p:tavLst>
                                    </p:anim>
                                    <p:anim calcmode="lin" valueType="num">
                                      <p:cBhvr>
                                        <p:cTn id="68" dur="1000" fill="hold"/>
                                        <p:tgtEl>
                                          <p:spTgt spid="53"/>
                                        </p:tgtEl>
                                        <p:attrNameLst>
                                          <p:attrName>ppt_h</p:attrName>
                                        </p:attrNameLst>
                                      </p:cBhvr>
                                      <p:tavLst>
                                        <p:tav tm="0">
                                          <p:val>
                                            <p:strVal val="#ppt_h"/>
                                          </p:val>
                                        </p:tav>
                                        <p:tav tm="100000">
                                          <p:val>
                                            <p:strVal val="#ppt_h"/>
                                          </p:val>
                                        </p:tav>
                                      </p:tavLst>
                                    </p:anim>
                                    <p:animEffect transition="in" filter="fade">
                                      <p:cBhvr>
                                        <p:cTn id="69" dur="1000"/>
                                        <p:tgtEl>
                                          <p:spTgt spid="53"/>
                                        </p:tgtEl>
                                      </p:cBhvr>
                                    </p:animEffect>
                                  </p:childTnLst>
                                </p:cTn>
                              </p:par>
                              <p:par>
                                <p:cTn id="70" presetID="55" presetClass="entr" presetSubtype="0" fill="hold" nodeType="withEffect">
                                  <p:stCondLst>
                                    <p:cond delay="500"/>
                                  </p:stCondLst>
                                  <p:childTnLst>
                                    <p:set>
                                      <p:cBhvr>
                                        <p:cTn id="71" dur="1" fill="hold">
                                          <p:stCondLst>
                                            <p:cond delay="0"/>
                                          </p:stCondLst>
                                        </p:cTn>
                                        <p:tgtEl>
                                          <p:spTgt spid="44"/>
                                        </p:tgtEl>
                                        <p:attrNameLst>
                                          <p:attrName>style.visibility</p:attrName>
                                        </p:attrNameLst>
                                      </p:cBhvr>
                                      <p:to>
                                        <p:strVal val="visible"/>
                                      </p:to>
                                    </p:set>
                                    <p:anim calcmode="lin" valueType="num">
                                      <p:cBhvr>
                                        <p:cTn id="72" dur="1000" fill="hold"/>
                                        <p:tgtEl>
                                          <p:spTgt spid="44"/>
                                        </p:tgtEl>
                                        <p:attrNameLst>
                                          <p:attrName>ppt_w</p:attrName>
                                        </p:attrNameLst>
                                      </p:cBhvr>
                                      <p:tavLst>
                                        <p:tav tm="0">
                                          <p:val>
                                            <p:strVal val="#ppt_w*0.70"/>
                                          </p:val>
                                        </p:tav>
                                        <p:tav tm="100000">
                                          <p:val>
                                            <p:strVal val="#ppt_w"/>
                                          </p:val>
                                        </p:tav>
                                      </p:tavLst>
                                    </p:anim>
                                    <p:anim calcmode="lin" valueType="num">
                                      <p:cBhvr>
                                        <p:cTn id="73" dur="1000" fill="hold"/>
                                        <p:tgtEl>
                                          <p:spTgt spid="44"/>
                                        </p:tgtEl>
                                        <p:attrNameLst>
                                          <p:attrName>ppt_h</p:attrName>
                                        </p:attrNameLst>
                                      </p:cBhvr>
                                      <p:tavLst>
                                        <p:tav tm="0">
                                          <p:val>
                                            <p:strVal val="#ppt_h"/>
                                          </p:val>
                                        </p:tav>
                                        <p:tav tm="100000">
                                          <p:val>
                                            <p:strVal val="#ppt_h"/>
                                          </p:val>
                                        </p:tav>
                                      </p:tavLst>
                                    </p:anim>
                                    <p:animEffect transition="in" filter="fade">
                                      <p:cBhvr>
                                        <p:cTn id="74" dur="1000"/>
                                        <p:tgtEl>
                                          <p:spTgt spid="44"/>
                                        </p:tgtEl>
                                      </p:cBhvr>
                                    </p:animEffect>
                                  </p:childTnLst>
                                </p:cTn>
                              </p:par>
                              <p:par>
                                <p:cTn id="75" presetID="56" presetClass="entr" presetSubtype="0" fill="hold" grpId="0" nodeType="withEffect">
                                  <p:stCondLst>
                                    <p:cond delay="500"/>
                                  </p:stCondLst>
                                  <p:iterate type="lt">
                                    <p:tmPct val="10000"/>
                                  </p:iterate>
                                  <p:childTnLst>
                                    <p:set>
                                      <p:cBhvr>
                                        <p:cTn id="76" dur="1" fill="hold">
                                          <p:stCondLst>
                                            <p:cond delay="0"/>
                                          </p:stCondLst>
                                        </p:cTn>
                                        <p:tgtEl>
                                          <p:spTgt spid="45"/>
                                        </p:tgtEl>
                                        <p:attrNameLst>
                                          <p:attrName>style.visibility</p:attrName>
                                        </p:attrNameLst>
                                      </p:cBhvr>
                                      <p:to>
                                        <p:strVal val="visible"/>
                                      </p:to>
                                    </p:set>
                                    <p:anim by="(-#ppt_w*2)" calcmode="lin" valueType="num">
                                      <p:cBhvr rctx="PPT">
                                        <p:cTn id="77" dur="500" autoRev="1" fill="hold">
                                          <p:stCondLst>
                                            <p:cond delay="0"/>
                                          </p:stCondLst>
                                        </p:cTn>
                                        <p:tgtEl>
                                          <p:spTgt spid="45"/>
                                        </p:tgtEl>
                                        <p:attrNameLst>
                                          <p:attrName>ppt_w</p:attrName>
                                        </p:attrNameLst>
                                      </p:cBhvr>
                                    </p:anim>
                                    <p:anim by="(#ppt_w*0.50)" calcmode="lin" valueType="num">
                                      <p:cBhvr>
                                        <p:cTn id="78" dur="500" decel="50000" autoRev="1" fill="hold">
                                          <p:stCondLst>
                                            <p:cond delay="0"/>
                                          </p:stCondLst>
                                        </p:cTn>
                                        <p:tgtEl>
                                          <p:spTgt spid="45"/>
                                        </p:tgtEl>
                                        <p:attrNameLst>
                                          <p:attrName>ppt_x</p:attrName>
                                        </p:attrNameLst>
                                      </p:cBhvr>
                                    </p:anim>
                                    <p:anim from="(-#ppt_h/2)" to="(#ppt_y)" calcmode="lin" valueType="num">
                                      <p:cBhvr>
                                        <p:cTn id="79" dur="1000" fill="hold">
                                          <p:stCondLst>
                                            <p:cond delay="0"/>
                                          </p:stCondLst>
                                        </p:cTn>
                                        <p:tgtEl>
                                          <p:spTgt spid="45"/>
                                        </p:tgtEl>
                                        <p:attrNameLst>
                                          <p:attrName>ppt_y</p:attrName>
                                        </p:attrNameLst>
                                      </p:cBhvr>
                                    </p:anim>
                                    <p:animRot by="21600000">
                                      <p:cBhvr>
                                        <p:cTn id="80" dur="1000" fill="hold">
                                          <p:stCondLst>
                                            <p:cond delay="0"/>
                                          </p:stCondLst>
                                        </p:cTn>
                                        <p:tgtEl>
                                          <p:spTgt spid="45"/>
                                        </p:tgtEl>
                                        <p:attrNameLst>
                                          <p:attrName>r</p:attrName>
                                        </p:attrNameLst>
                                      </p:cBhvr>
                                    </p:animRot>
                                  </p:childTnLst>
                                </p:cTn>
                              </p:par>
                              <p:par>
                                <p:cTn id="81" presetID="55" presetClass="entr" presetSubtype="0" fill="hold" nodeType="withEffect">
                                  <p:stCondLst>
                                    <p:cond delay="1500"/>
                                  </p:stCondLst>
                                  <p:childTnLst>
                                    <p:set>
                                      <p:cBhvr>
                                        <p:cTn id="82" dur="1" fill="hold">
                                          <p:stCondLst>
                                            <p:cond delay="0"/>
                                          </p:stCondLst>
                                        </p:cTn>
                                        <p:tgtEl>
                                          <p:spTgt spid="46"/>
                                        </p:tgtEl>
                                        <p:attrNameLst>
                                          <p:attrName>style.visibility</p:attrName>
                                        </p:attrNameLst>
                                      </p:cBhvr>
                                      <p:to>
                                        <p:strVal val="visible"/>
                                      </p:to>
                                    </p:set>
                                    <p:anim calcmode="lin" valueType="num">
                                      <p:cBhvr>
                                        <p:cTn id="83" dur="1000" fill="hold"/>
                                        <p:tgtEl>
                                          <p:spTgt spid="46"/>
                                        </p:tgtEl>
                                        <p:attrNameLst>
                                          <p:attrName>ppt_w</p:attrName>
                                        </p:attrNameLst>
                                      </p:cBhvr>
                                      <p:tavLst>
                                        <p:tav tm="0">
                                          <p:val>
                                            <p:strVal val="#ppt_w*0.70"/>
                                          </p:val>
                                        </p:tav>
                                        <p:tav tm="100000">
                                          <p:val>
                                            <p:strVal val="#ppt_w"/>
                                          </p:val>
                                        </p:tav>
                                      </p:tavLst>
                                    </p:anim>
                                    <p:anim calcmode="lin" valueType="num">
                                      <p:cBhvr>
                                        <p:cTn id="84" dur="1000" fill="hold"/>
                                        <p:tgtEl>
                                          <p:spTgt spid="46"/>
                                        </p:tgtEl>
                                        <p:attrNameLst>
                                          <p:attrName>ppt_h</p:attrName>
                                        </p:attrNameLst>
                                      </p:cBhvr>
                                      <p:tavLst>
                                        <p:tav tm="0">
                                          <p:val>
                                            <p:strVal val="#ppt_h"/>
                                          </p:val>
                                        </p:tav>
                                        <p:tav tm="100000">
                                          <p:val>
                                            <p:strVal val="#ppt_h"/>
                                          </p:val>
                                        </p:tav>
                                      </p:tavLst>
                                    </p:anim>
                                    <p:animEffect transition="in" filter="fade">
                                      <p:cBhvr>
                                        <p:cTn id="85" dur="1000"/>
                                        <p:tgtEl>
                                          <p:spTgt spid="46"/>
                                        </p:tgtEl>
                                      </p:cBhvr>
                                    </p:animEffect>
                                  </p:childTnLst>
                                </p:cTn>
                              </p:par>
                              <p:par>
                                <p:cTn id="86" presetID="56" presetClass="entr" presetSubtype="0" fill="hold" grpId="0" nodeType="withEffect">
                                  <p:stCondLst>
                                    <p:cond delay="1500"/>
                                  </p:stCondLst>
                                  <p:iterate type="lt">
                                    <p:tmPct val="10000"/>
                                  </p:iterate>
                                  <p:childTnLst>
                                    <p:set>
                                      <p:cBhvr>
                                        <p:cTn id="87" dur="1" fill="hold">
                                          <p:stCondLst>
                                            <p:cond delay="0"/>
                                          </p:stCondLst>
                                        </p:cTn>
                                        <p:tgtEl>
                                          <p:spTgt spid="47"/>
                                        </p:tgtEl>
                                        <p:attrNameLst>
                                          <p:attrName>style.visibility</p:attrName>
                                        </p:attrNameLst>
                                      </p:cBhvr>
                                      <p:to>
                                        <p:strVal val="visible"/>
                                      </p:to>
                                    </p:set>
                                    <p:anim by="(-#ppt_w*2)" calcmode="lin" valueType="num">
                                      <p:cBhvr rctx="PPT">
                                        <p:cTn id="88" dur="500" autoRev="1" fill="hold">
                                          <p:stCondLst>
                                            <p:cond delay="0"/>
                                          </p:stCondLst>
                                        </p:cTn>
                                        <p:tgtEl>
                                          <p:spTgt spid="47"/>
                                        </p:tgtEl>
                                        <p:attrNameLst>
                                          <p:attrName>ppt_w</p:attrName>
                                        </p:attrNameLst>
                                      </p:cBhvr>
                                    </p:anim>
                                    <p:anim by="(#ppt_w*0.50)" calcmode="lin" valueType="num">
                                      <p:cBhvr>
                                        <p:cTn id="89" dur="500" decel="50000" autoRev="1" fill="hold">
                                          <p:stCondLst>
                                            <p:cond delay="0"/>
                                          </p:stCondLst>
                                        </p:cTn>
                                        <p:tgtEl>
                                          <p:spTgt spid="47"/>
                                        </p:tgtEl>
                                        <p:attrNameLst>
                                          <p:attrName>ppt_x</p:attrName>
                                        </p:attrNameLst>
                                      </p:cBhvr>
                                    </p:anim>
                                    <p:anim from="(-#ppt_h/2)" to="(#ppt_y)" calcmode="lin" valueType="num">
                                      <p:cBhvr>
                                        <p:cTn id="90" dur="1000" fill="hold">
                                          <p:stCondLst>
                                            <p:cond delay="0"/>
                                          </p:stCondLst>
                                        </p:cTn>
                                        <p:tgtEl>
                                          <p:spTgt spid="47"/>
                                        </p:tgtEl>
                                        <p:attrNameLst>
                                          <p:attrName>ppt_y</p:attrName>
                                        </p:attrNameLst>
                                      </p:cBhvr>
                                    </p:anim>
                                    <p:animRot by="21600000">
                                      <p:cBhvr>
                                        <p:cTn id="91" dur="1000" fill="hold">
                                          <p:stCondLst>
                                            <p:cond delay="0"/>
                                          </p:stCondLst>
                                        </p:cTn>
                                        <p:tgtEl>
                                          <p:spTgt spid="47"/>
                                        </p:tgtEl>
                                        <p:attrNameLst>
                                          <p:attrName>r</p:attrName>
                                        </p:attrNameLst>
                                      </p:cBhvr>
                                    </p:animRot>
                                  </p:childTnLst>
                                </p:cTn>
                              </p:par>
                              <p:par>
                                <p:cTn id="92" presetID="55" presetClass="entr" presetSubtype="0" fill="hold" nodeType="withEffect">
                                  <p:stCondLst>
                                    <p:cond delay="2600"/>
                                  </p:stCondLst>
                                  <p:childTnLst>
                                    <p:set>
                                      <p:cBhvr>
                                        <p:cTn id="93" dur="1" fill="hold">
                                          <p:stCondLst>
                                            <p:cond delay="0"/>
                                          </p:stCondLst>
                                        </p:cTn>
                                        <p:tgtEl>
                                          <p:spTgt spid="48"/>
                                        </p:tgtEl>
                                        <p:attrNameLst>
                                          <p:attrName>style.visibility</p:attrName>
                                        </p:attrNameLst>
                                      </p:cBhvr>
                                      <p:to>
                                        <p:strVal val="visible"/>
                                      </p:to>
                                    </p:set>
                                    <p:anim calcmode="lin" valueType="num">
                                      <p:cBhvr>
                                        <p:cTn id="94" dur="1000" fill="hold"/>
                                        <p:tgtEl>
                                          <p:spTgt spid="48"/>
                                        </p:tgtEl>
                                        <p:attrNameLst>
                                          <p:attrName>ppt_w</p:attrName>
                                        </p:attrNameLst>
                                      </p:cBhvr>
                                      <p:tavLst>
                                        <p:tav tm="0">
                                          <p:val>
                                            <p:strVal val="#ppt_w*0.70"/>
                                          </p:val>
                                        </p:tav>
                                        <p:tav tm="100000">
                                          <p:val>
                                            <p:strVal val="#ppt_w"/>
                                          </p:val>
                                        </p:tav>
                                      </p:tavLst>
                                    </p:anim>
                                    <p:anim calcmode="lin" valueType="num">
                                      <p:cBhvr>
                                        <p:cTn id="95" dur="1000" fill="hold"/>
                                        <p:tgtEl>
                                          <p:spTgt spid="48"/>
                                        </p:tgtEl>
                                        <p:attrNameLst>
                                          <p:attrName>ppt_h</p:attrName>
                                        </p:attrNameLst>
                                      </p:cBhvr>
                                      <p:tavLst>
                                        <p:tav tm="0">
                                          <p:val>
                                            <p:strVal val="#ppt_h"/>
                                          </p:val>
                                        </p:tav>
                                        <p:tav tm="100000">
                                          <p:val>
                                            <p:strVal val="#ppt_h"/>
                                          </p:val>
                                        </p:tav>
                                      </p:tavLst>
                                    </p:anim>
                                    <p:animEffect transition="in" filter="fade">
                                      <p:cBhvr>
                                        <p:cTn id="96" dur="1000"/>
                                        <p:tgtEl>
                                          <p:spTgt spid="48"/>
                                        </p:tgtEl>
                                      </p:cBhvr>
                                    </p:animEffect>
                                  </p:childTnLst>
                                </p:cTn>
                              </p:par>
                              <p:par>
                                <p:cTn id="97" presetID="56" presetClass="entr" presetSubtype="0" fill="hold" grpId="0" nodeType="withEffect">
                                  <p:stCondLst>
                                    <p:cond delay="2600"/>
                                  </p:stCondLst>
                                  <p:iterate type="lt">
                                    <p:tmPct val="10000"/>
                                  </p:iterate>
                                  <p:childTnLst>
                                    <p:set>
                                      <p:cBhvr>
                                        <p:cTn id="98" dur="1" fill="hold">
                                          <p:stCondLst>
                                            <p:cond delay="0"/>
                                          </p:stCondLst>
                                        </p:cTn>
                                        <p:tgtEl>
                                          <p:spTgt spid="49"/>
                                        </p:tgtEl>
                                        <p:attrNameLst>
                                          <p:attrName>style.visibility</p:attrName>
                                        </p:attrNameLst>
                                      </p:cBhvr>
                                      <p:to>
                                        <p:strVal val="visible"/>
                                      </p:to>
                                    </p:set>
                                    <p:anim by="(-#ppt_w*2)" calcmode="lin" valueType="num">
                                      <p:cBhvr rctx="PPT">
                                        <p:cTn id="99" dur="500" autoRev="1" fill="hold">
                                          <p:stCondLst>
                                            <p:cond delay="0"/>
                                          </p:stCondLst>
                                        </p:cTn>
                                        <p:tgtEl>
                                          <p:spTgt spid="49"/>
                                        </p:tgtEl>
                                        <p:attrNameLst>
                                          <p:attrName>ppt_w</p:attrName>
                                        </p:attrNameLst>
                                      </p:cBhvr>
                                    </p:anim>
                                    <p:anim by="(#ppt_w*0.50)" calcmode="lin" valueType="num">
                                      <p:cBhvr>
                                        <p:cTn id="100" dur="500" decel="50000" autoRev="1" fill="hold">
                                          <p:stCondLst>
                                            <p:cond delay="0"/>
                                          </p:stCondLst>
                                        </p:cTn>
                                        <p:tgtEl>
                                          <p:spTgt spid="49"/>
                                        </p:tgtEl>
                                        <p:attrNameLst>
                                          <p:attrName>ppt_x</p:attrName>
                                        </p:attrNameLst>
                                      </p:cBhvr>
                                    </p:anim>
                                    <p:anim from="(-#ppt_h/2)" to="(#ppt_y)" calcmode="lin" valueType="num">
                                      <p:cBhvr>
                                        <p:cTn id="101" dur="1000" fill="hold">
                                          <p:stCondLst>
                                            <p:cond delay="0"/>
                                          </p:stCondLst>
                                        </p:cTn>
                                        <p:tgtEl>
                                          <p:spTgt spid="49"/>
                                        </p:tgtEl>
                                        <p:attrNameLst>
                                          <p:attrName>ppt_y</p:attrName>
                                        </p:attrNameLst>
                                      </p:cBhvr>
                                    </p:anim>
                                    <p:animRot by="21600000">
                                      <p:cBhvr>
                                        <p:cTn id="102" dur="1000" fill="hold">
                                          <p:stCondLst>
                                            <p:cond delay="0"/>
                                          </p:stCondLst>
                                        </p:cTn>
                                        <p:tgtEl>
                                          <p:spTgt spid="49"/>
                                        </p:tgtEl>
                                        <p:attrNameLst>
                                          <p:attrName>r</p:attrName>
                                        </p:attrNameLst>
                                      </p:cBhvr>
                                    </p:animRot>
                                  </p:childTnLst>
                                </p:cTn>
                              </p:par>
                              <p:par>
                                <p:cTn id="103" presetID="55" presetClass="entr" presetSubtype="0" fill="hold" nodeType="withEffect">
                                  <p:stCondLst>
                                    <p:cond delay="3500"/>
                                  </p:stCondLst>
                                  <p:childTnLst>
                                    <p:set>
                                      <p:cBhvr>
                                        <p:cTn id="104" dur="1" fill="hold">
                                          <p:stCondLst>
                                            <p:cond delay="0"/>
                                          </p:stCondLst>
                                        </p:cTn>
                                        <p:tgtEl>
                                          <p:spTgt spid="50"/>
                                        </p:tgtEl>
                                        <p:attrNameLst>
                                          <p:attrName>style.visibility</p:attrName>
                                        </p:attrNameLst>
                                      </p:cBhvr>
                                      <p:to>
                                        <p:strVal val="visible"/>
                                      </p:to>
                                    </p:set>
                                    <p:anim calcmode="lin" valueType="num">
                                      <p:cBhvr>
                                        <p:cTn id="105" dur="1000" fill="hold"/>
                                        <p:tgtEl>
                                          <p:spTgt spid="50"/>
                                        </p:tgtEl>
                                        <p:attrNameLst>
                                          <p:attrName>ppt_w</p:attrName>
                                        </p:attrNameLst>
                                      </p:cBhvr>
                                      <p:tavLst>
                                        <p:tav tm="0">
                                          <p:val>
                                            <p:strVal val="#ppt_w*0.70"/>
                                          </p:val>
                                        </p:tav>
                                        <p:tav tm="100000">
                                          <p:val>
                                            <p:strVal val="#ppt_w"/>
                                          </p:val>
                                        </p:tav>
                                      </p:tavLst>
                                    </p:anim>
                                    <p:anim calcmode="lin" valueType="num">
                                      <p:cBhvr>
                                        <p:cTn id="106" dur="1000" fill="hold"/>
                                        <p:tgtEl>
                                          <p:spTgt spid="50"/>
                                        </p:tgtEl>
                                        <p:attrNameLst>
                                          <p:attrName>ppt_h</p:attrName>
                                        </p:attrNameLst>
                                      </p:cBhvr>
                                      <p:tavLst>
                                        <p:tav tm="0">
                                          <p:val>
                                            <p:strVal val="#ppt_h"/>
                                          </p:val>
                                        </p:tav>
                                        <p:tav tm="100000">
                                          <p:val>
                                            <p:strVal val="#ppt_h"/>
                                          </p:val>
                                        </p:tav>
                                      </p:tavLst>
                                    </p:anim>
                                    <p:animEffect transition="in" filter="fade">
                                      <p:cBhvr>
                                        <p:cTn id="107" dur="1000"/>
                                        <p:tgtEl>
                                          <p:spTgt spid="50"/>
                                        </p:tgtEl>
                                      </p:cBhvr>
                                    </p:animEffect>
                                  </p:childTnLst>
                                </p:cTn>
                              </p:par>
                              <p:par>
                                <p:cTn id="108" presetID="56" presetClass="entr" presetSubtype="0" fill="hold" grpId="0" nodeType="withEffect">
                                  <p:stCondLst>
                                    <p:cond delay="3500"/>
                                  </p:stCondLst>
                                  <p:iterate type="lt">
                                    <p:tmPct val="10000"/>
                                  </p:iterate>
                                  <p:childTnLst>
                                    <p:set>
                                      <p:cBhvr>
                                        <p:cTn id="109" dur="1" fill="hold">
                                          <p:stCondLst>
                                            <p:cond delay="0"/>
                                          </p:stCondLst>
                                        </p:cTn>
                                        <p:tgtEl>
                                          <p:spTgt spid="51"/>
                                        </p:tgtEl>
                                        <p:attrNameLst>
                                          <p:attrName>style.visibility</p:attrName>
                                        </p:attrNameLst>
                                      </p:cBhvr>
                                      <p:to>
                                        <p:strVal val="visible"/>
                                      </p:to>
                                    </p:set>
                                    <p:anim by="(-#ppt_w*2)" calcmode="lin" valueType="num">
                                      <p:cBhvr rctx="PPT">
                                        <p:cTn id="110" dur="500" autoRev="1" fill="hold">
                                          <p:stCondLst>
                                            <p:cond delay="0"/>
                                          </p:stCondLst>
                                        </p:cTn>
                                        <p:tgtEl>
                                          <p:spTgt spid="51"/>
                                        </p:tgtEl>
                                        <p:attrNameLst>
                                          <p:attrName>ppt_w</p:attrName>
                                        </p:attrNameLst>
                                      </p:cBhvr>
                                    </p:anim>
                                    <p:anim by="(#ppt_w*0.50)" calcmode="lin" valueType="num">
                                      <p:cBhvr>
                                        <p:cTn id="111" dur="500" decel="50000" autoRev="1" fill="hold">
                                          <p:stCondLst>
                                            <p:cond delay="0"/>
                                          </p:stCondLst>
                                        </p:cTn>
                                        <p:tgtEl>
                                          <p:spTgt spid="51"/>
                                        </p:tgtEl>
                                        <p:attrNameLst>
                                          <p:attrName>ppt_x</p:attrName>
                                        </p:attrNameLst>
                                      </p:cBhvr>
                                    </p:anim>
                                    <p:anim from="(-#ppt_h/2)" to="(#ppt_y)" calcmode="lin" valueType="num">
                                      <p:cBhvr>
                                        <p:cTn id="112" dur="1000" fill="hold">
                                          <p:stCondLst>
                                            <p:cond delay="0"/>
                                          </p:stCondLst>
                                        </p:cTn>
                                        <p:tgtEl>
                                          <p:spTgt spid="51"/>
                                        </p:tgtEl>
                                        <p:attrNameLst>
                                          <p:attrName>ppt_y</p:attrName>
                                        </p:attrNameLst>
                                      </p:cBhvr>
                                    </p:anim>
                                    <p:animRot by="21600000">
                                      <p:cBhvr>
                                        <p:cTn id="113" dur="1000" fill="hold">
                                          <p:stCondLst>
                                            <p:cond delay="0"/>
                                          </p:stCondLst>
                                        </p:cTn>
                                        <p:tgtEl>
                                          <p:spTgt spid="5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45" grpId="0"/>
      <p:bldP spid="47" grpId="0"/>
      <p:bldP spid="49" grpId="0"/>
      <p:bldP spid="53" grpId="0"/>
      <p:bldP spid="5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descr="C:\Users\Administrator\Desktop\78787副本.jpg"/>
          <p:cNvPicPr>
            <a:picLocks noChangeAspect="1" noChangeArrowheads="1"/>
          </p:cNvPicPr>
          <p:nvPr/>
        </p:nvPicPr>
        <p:blipFill>
          <a:blip r:embed="rId3" cstate="screen"/>
          <a:srcRect/>
          <a:stretch>
            <a:fillRect/>
          </a:stretch>
        </p:blipFill>
        <p:spPr bwMode="auto">
          <a:xfrm>
            <a:off x="822" y="-1"/>
            <a:ext cx="12190356" cy="685800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4439823" y="692697"/>
            <a:ext cx="2236502" cy="707754"/>
          </a:xfrm>
          <a:prstGeom prst="rect">
            <a:avLst/>
          </a:prstGeom>
          <a:noFill/>
        </p:spPr>
        <p:txBody>
          <a:bodyPr wrap="none" lIns="91436" tIns="45718" rIns="91436" bIns="45718" rtlCol="0">
            <a:spAutoFit/>
          </a:bodyPr>
          <a:lstStyle/>
          <a:p>
            <a:pPr algn="ctr" defTabSz="914400"/>
            <a:r>
              <a:rPr lang="zh-CN" altLang="en-US" sz="4000" b="1" dirty="0">
                <a:solidFill>
                  <a:srgbClr val="C00000"/>
                </a:solidFill>
                <a:latin typeface="微软雅黑" panose="020B0503020204020204" pitchFamily="34" charset="-122"/>
                <a:ea typeface="微软雅黑" panose="020B0503020204020204" pitchFamily="34" charset="-122"/>
              </a:rPr>
              <a:t>晚会流程</a:t>
            </a:r>
          </a:p>
        </p:txBody>
      </p:sp>
      <p:pic>
        <p:nvPicPr>
          <p:cNvPr id="34" name="Picture 2" descr="D:\desktop\灯笼3.png"/>
          <p:cNvPicPr>
            <a:picLocks noChangeAspect="1" noChangeArrowheads="1"/>
          </p:cNvPicPr>
          <p:nvPr/>
        </p:nvPicPr>
        <p:blipFill>
          <a:blip r:embed="rId4"/>
          <a:srcRect/>
          <a:stretch>
            <a:fillRect/>
          </a:stretch>
        </p:blipFill>
        <p:spPr bwMode="auto">
          <a:xfrm>
            <a:off x="8421362" y="-810829"/>
            <a:ext cx="2666317" cy="3039617"/>
          </a:xfrm>
          <a:prstGeom prst="rect">
            <a:avLst/>
          </a:prstGeom>
          <a:noFill/>
          <a:effectLst>
            <a:outerShdw blurRad="939800" algn="tl" rotWithShape="0">
              <a:srgbClr val="FF0000">
                <a:alpha val="80000"/>
              </a:srgbClr>
            </a:outerShdw>
          </a:effectLst>
          <a:extLst>
            <a:ext uri="{909E8E84-426E-40DD-AFC4-6F175D3DCCD1}">
              <a14:hiddenFill xmlns:a14="http://schemas.microsoft.com/office/drawing/2010/main">
                <a:solidFill>
                  <a:srgbClr val="FFFFFF"/>
                </a:solidFill>
              </a14:hiddenFill>
            </a:ext>
          </a:extLst>
        </p:spPr>
      </p:pic>
      <p:pic>
        <p:nvPicPr>
          <p:cNvPr id="35" name="Picture 2" descr="D:\desktop\灯笼3.png"/>
          <p:cNvPicPr>
            <a:picLocks noChangeAspect="1" noChangeArrowheads="1"/>
          </p:cNvPicPr>
          <p:nvPr/>
        </p:nvPicPr>
        <p:blipFill>
          <a:blip r:embed="rId4"/>
          <a:srcRect/>
          <a:stretch>
            <a:fillRect/>
          </a:stretch>
        </p:blipFill>
        <p:spPr bwMode="auto">
          <a:xfrm>
            <a:off x="1080753" y="-810829"/>
            <a:ext cx="2666317" cy="3039617"/>
          </a:xfrm>
          <a:prstGeom prst="rect">
            <a:avLst/>
          </a:prstGeom>
          <a:noFill/>
          <a:effectLst>
            <a:outerShdw blurRad="939800" algn="tl" rotWithShape="0">
              <a:srgbClr val="FF0000">
                <a:alpha val="80000"/>
              </a:srgbClr>
            </a:outerShdw>
          </a:effectLst>
          <a:extLst>
            <a:ext uri="{909E8E84-426E-40DD-AFC4-6F175D3DCCD1}">
              <a14:hiddenFill xmlns:a14="http://schemas.microsoft.com/office/drawing/2010/main">
                <a:solidFill>
                  <a:srgbClr val="FFFFFF"/>
                </a:solidFill>
              </a14:hiddenFill>
            </a:ext>
          </a:extLst>
        </p:spPr>
      </p:pic>
      <p:pic>
        <p:nvPicPr>
          <p:cNvPr id="36" name="Picture 4"/>
          <p:cNvPicPr>
            <a:picLocks noChangeAspect="1" noChangeArrowheads="1"/>
          </p:cNvPicPr>
          <p:nvPr/>
        </p:nvPicPr>
        <p:blipFill>
          <a:blip r:embed="rId5" cstate="screen"/>
          <a:stretch>
            <a:fillRect/>
          </a:stretch>
        </p:blipFill>
        <p:spPr bwMode="auto">
          <a:xfrm>
            <a:off x="11064529" y="-2468912"/>
            <a:ext cx="899305" cy="2234784"/>
          </a:xfrm>
          <a:prstGeom prst="rect">
            <a:avLst/>
          </a:prstGeom>
          <a:noFill/>
          <a:effectLst>
            <a:outerShdw blurRad="571500" algn="tl" rotWithShape="0">
              <a:srgbClr val="FF0000">
                <a:alpha val="80000"/>
              </a:srgbClr>
            </a:outerShdw>
          </a:effectLst>
          <a:extLst>
            <a:ext uri="{909E8E84-426E-40DD-AFC4-6F175D3DCCD1}">
              <a14:hiddenFill xmlns:a14="http://schemas.microsoft.com/office/drawing/2010/main">
                <a:solidFill>
                  <a:srgbClr val="FFFFFF"/>
                </a:solidFill>
              </a14:hiddenFill>
            </a:ext>
          </a:extLst>
        </p:spPr>
      </p:pic>
      <p:pic>
        <p:nvPicPr>
          <p:cNvPr id="37" name="Picture 4"/>
          <p:cNvPicPr>
            <a:picLocks noChangeAspect="1" noChangeArrowheads="1"/>
          </p:cNvPicPr>
          <p:nvPr/>
        </p:nvPicPr>
        <p:blipFill>
          <a:blip r:embed="rId6" cstate="screen"/>
          <a:stretch>
            <a:fillRect/>
          </a:stretch>
        </p:blipFill>
        <p:spPr bwMode="auto">
          <a:xfrm>
            <a:off x="4151794" y="-3230639"/>
            <a:ext cx="1296137" cy="3220918"/>
          </a:xfrm>
          <a:prstGeom prst="rect">
            <a:avLst/>
          </a:prstGeom>
          <a:noFill/>
          <a:effectLst>
            <a:outerShdw blurRad="571500" algn="tl" rotWithShape="0">
              <a:srgbClr val="FF0000">
                <a:alpha val="80000"/>
              </a:srgbClr>
            </a:outerShdw>
          </a:effectLst>
          <a:extLst>
            <a:ext uri="{909E8E84-426E-40DD-AFC4-6F175D3DCCD1}">
              <a14:hiddenFill xmlns:a14="http://schemas.microsoft.com/office/drawing/2010/main">
                <a:solidFill>
                  <a:srgbClr val="FFFFFF"/>
                </a:solidFill>
              </a14:hiddenFill>
            </a:ext>
          </a:extLst>
        </p:spPr>
      </p:pic>
      <p:pic>
        <p:nvPicPr>
          <p:cNvPr id="38" name="Picture 4"/>
          <p:cNvPicPr>
            <a:picLocks noChangeAspect="1" noChangeArrowheads="1"/>
          </p:cNvPicPr>
          <p:nvPr/>
        </p:nvPicPr>
        <p:blipFill>
          <a:blip r:embed="rId7" cstate="screen"/>
          <a:stretch>
            <a:fillRect/>
          </a:stretch>
        </p:blipFill>
        <p:spPr bwMode="auto">
          <a:xfrm>
            <a:off x="623418" y="-3948559"/>
            <a:ext cx="1584168" cy="3936677"/>
          </a:xfrm>
          <a:prstGeom prst="rect">
            <a:avLst/>
          </a:prstGeom>
          <a:noFill/>
          <a:effectLst>
            <a:outerShdw blurRad="571500" algn="tl" rotWithShape="0">
              <a:srgbClr val="FF0000">
                <a:alpha val="80000"/>
              </a:srgbClr>
            </a:outerShdw>
          </a:effectLst>
          <a:extLst>
            <a:ext uri="{909E8E84-426E-40DD-AFC4-6F175D3DCCD1}">
              <a14:hiddenFill xmlns:a14="http://schemas.microsoft.com/office/drawing/2010/main">
                <a:solidFill>
                  <a:srgbClr val="FFFFFF"/>
                </a:solidFill>
              </a14:hiddenFill>
            </a:ext>
          </a:extLst>
        </p:spPr>
      </p:pic>
      <p:pic>
        <p:nvPicPr>
          <p:cNvPr id="39" name="Picture 4"/>
          <p:cNvPicPr>
            <a:picLocks noChangeAspect="1" noChangeArrowheads="1"/>
          </p:cNvPicPr>
          <p:nvPr/>
        </p:nvPicPr>
        <p:blipFill>
          <a:blip r:embed="rId8" cstate="screen"/>
          <a:stretch>
            <a:fillRect/>
          </a:stretch>
        </p:blipFill>
        <p:spPr bwMode="auto">
          <a:xfrm>
            <a:off x="8754121" y="-5743358"/>
            <a:ext cx="2304245" cy="5726077"/>
          </a:xfrm>
          <a:prstGeom prst="rect">
            <a:avLst/>
          </a:prstGeom>
          <a:noFill/>
          <a:effectLst>
            <a:outerShdw blurRad="571500" algn="tl" rotWithShape="0">
              <a:srgbClr val="FF0000">
                <a:alpha val="80000"/>
              </a:srgbClr>
            </a:outerShdw>
          </a:effectLst>
          <a:extLst>
            <a:ext uri="{909E8E84-426E-40DD-AFC4-6F175D3DCCD1}">
              <a14:hiddenFill xmlns:a14="http://schemas.microsoft.com/office/drawing/2010/main">
                <a:solidFill>
                  <a:srgbClr val="FFFFFF"/>
                </a:solidFill>
              </a14:hiddenFill>
            </a:ext>
          </a:extLst>
        </p:spPr>
      </p:pic>
      <p:pic>
        <p:nvPicPr>
          <p:cNvPr id="40" name="Picture 4"/>
          <p:cNvPicPr>
            <a:picLocks noChangeAspect="1" noChangeArrowheads="1"/>
          </p:cNvPicPr>
          <p:nvPr/>
        </p:nvPicPr>
        <p:blipFill>
          <a:blip r:embed="rId5" cstate="screen"/>
          <a:stretch>
            <a:fillRect/>
          </a:stretch>
        </p:blipFill>
        <p:spPr bwMode="auto">
          <a:xfrm>
            <a:off x="2927664" y="-2241529"/>
            <a:ext cx="899305" cy="2234784"/>
          </a:xfrm>
          <a:prstGeom prst="rect">
            <a:avLst/>
          </a:prstGeom>
          <a:noFill/>
          <a:effectLst>
            <a:outerShdw blurRad="571500" algn="tl" rotWithShape="0">
              <a:srgbClr val="FF0000">
                <a:alpha val="80000"/>
              </a:srgbClr>
            </a:outerShdw>
          </a:effectLst>
          <a:extLst>
            <a:ext uri="{909E8E84-426E-40DD-AFC4-6F175D3DCCD1}">
              <a14:hiddenFill xmlns:a14="http://schemas.microsoft.com/office/drawing/2010/main">
                <a:solidFill>
                  <a:srgbClr val="FFFFFF"/>
                </a:solidFill>
              </a14:hiddenFill>
            </a:ext>
          </a:extLst>
        </p:spPr>
      </p:pic>
      <p:pic>
        <p:nvPicPr>
          <p:cNvPr id="41" name="Picture 4"/>
          <p:cNvPicPr>
            <a:picLocks noChangeAspect="1" noChangeArrowheads="1"/>
          </p:cNvPicPr>
          <p:nvPr/>
        </p:nvPicPr>
        <p:blipFill>
          <a:blip r:embed="rId9" cstate="screen"/>
          <a:stretch>
            <a:fillRect/>
          </a:stretch>
        </p:blipFill>
        <p:spPr bwMode="auto">
          <a:xfrm>
            <a:off x="10399609" y="-51363"/>
            <a:ext cx="1376138" cy="3419718"/>
          </a:xfrm>
          <a:prstGeom prst="rect">
            <a:avLst/>
          </a:prstGeom>
          <a:noFill/>
          <a:effectLst>
            <a:outerShdw blurRad="571500" algn="tl" rotWithShape="0">
              <a:srgbClr val="FF0000">
                <a:alpha val="80000"/>
              </a:srgbClr>
            </a:outerShdw>
          </a:effectLst>
          <a:extLst>
            <a:ext uri="{909E8E84-426E-40DD-AFC4-6F175D3DCCD1}">
              <a14:hiddenFill xmlns:a14="http://schemas.microsoft.com/office/drawing/2010/main">
                <a:solidFill>
                  <a:srgbClr val="FFFFFF"/>
                </a:solidFill>
              </a14:hiddenFill>
            </a:ext>
          </a:extLst>
        </p:spPr>
      </p:pic>
      <p:pic>
        <p:nvPicPr>
          <p:cNvPr id="42" name="Picture 4"/>
          <p:cNvPicPr>
            <a:picLocks noChangeAspect="1" noChangeArrowheads="1"/>
          </p:cNvPicPr>
          <p:nvPr/>
        </p:nvPicPr>
        <p:blipFill>
          <a:blip r:embed="rId9" cstate="screen"/>
          <a:stretch>
            <a:fillRect/>
          </a:stretch>
        </p:blipFill>
        <p:spPr bwMode="auto">
          <a:xfrm flipH="1">
            <a:off x="387013" y="-51363"/>
            <a:ext cx="1376138" cy="3419718"/>
          </a:xfrm>
          <a:prstGeom prst="rect">
            <a:avLst/>
          </a:prstGeom>
          <a:noFill/>
          <a:effectLst>
            <a:outerShdw blurRad="571500" algn="tl" rotWithShape="0">
              <a:srgbClr val="FF0000">
                <a:alpha val="80000"/>
              </a:srgbClr>
            </a:outerShdw>
          </a:effectLst>
          <a:extLst>
            <a:ext uri="{909E8E84-426E-40DD-AFC4-6F175D3DCCD1}">
              <a14:hiddenFill xmlns:a14="http://schemas.microsoft.com/office/drawing/2010/main">
                <a:solidFill>
                  <a:srgbClr val="FFFFFF"/>
                </a:solidFill>
              </a14:hiddenFill>
            </a:ext>
          </a:extLst>
        </p:spPr>
      </p:pic>
      <p:pic>
        <p:nvPicPr>
          <p:cNvPr id="43" name="Picture 10"/>
          <p:cNvPicPr>
            <a:picLocks noChangeAspect="1" noChangeArrowheads="1"/>
          </p:cNvPicPr>
          <p:nvPr/>
        </p:nvPicPr>
        <p:blipFill>
          <a:blip r:embed="rId10"/>
          <a:stretch>
            <a:fillRect/>
          </a:stretch>
        </p:blipFill>
        <p:spPr bwMode="auto">
          <a:xfrm>
            <a:off x="2926870" y="259856"/>
            <a:ext cx="6338260" cy="6338290"/>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2" descr="D:\desktop\1235623.png"/>
          <p:cNvPicPr>
            <a:picLocks noChangeAspect="1" noChangeArrowheads="1"/>
          </p:cNvPicPr>
          <p:nvPr/>
        </p:nvPicPr>
        <p:blipFill>
          <a:blip r:embed="rId11" cstate="screen"/>
          <a:srcRect/>
          <a:stretch>
            <a:fillRect/>
          </a:stretch>
        </p:blipFill>
        <p:spPr bwMode="auto">
          <a:xfrm>
            <a:off x="3678757" y="3230709"/>
            <a:ext cx="4834487" cy="678196"/>
          </a:xfrm>
          <a:prstGeom prst="rect">
            <a:avLst/>
          </a:prstGeom>
          <a:noFill/>
          <a:extLst>
            <a:ext uri="{909E8E84-426E-40DD-AFC4-6F175D3DCCD1}">
              <a14:hiddenFill xmlns:a14="http://schemas.microsoft.com/office/drawing/2010/main">
                <a:solidFill>
                  <a:srgbClr val="FFFFFF"/>
                </a:solidFill>
              </a14:hiddenFill>
            </a:ext>
          </a:extLst>
        </p:spPr>
      </p:pic>
      <p:sp>
        <p:nvSpPr>
          <p:cNvPr id="45" name="TextBox 44"/>
          <p:cNvSpPr txBox="1"/>
          <p:nvPr/>
        </p:nvSpPr>
        <p:spPr>
          <a:xfrm>
            <a:off x="5182933" y="3282214"/>
            <a:ext cx="1826134" cy="584771"/>
          </a:xfrm>
          <a:prstGeom prst="rect">
            <a:avLst/>
          </a:prstGeom>
          <a:noFill/>
        </p:spPr>
        <p:txBody>
          <a:bodyPr wrap="square" rtlCol="0">
            <a:spAutoFit/>
          </a:bodyPr>
          <a:lstStyle>
            <a:defPPr>
              <a:defRPr lang="zh-CN"/>
            </a:defPPr>
            <a:lvl1pPr algn="ctr">
              <a:lnSpc>
                <a:spcPct val="100000"/>
              </a:lnSpc>
              <a:defRPr sz="3200" b="1">
                <a:gradFill>
                  <a:gsLst>
                    <a:gs pos="0">
                      <a:srgbClr val="FFEDA1">
                        <a:lumMod val="96000"/>
                        <a:lumOff val="4000"/>
                      </a:srgbClr>
                    </a:gs>
                    <a:gs pos="100000">
                      <a:srgbClr val="7B593B">
                        <a:lumMod val="98000"/>
                      </a:srgbClr>
                    </a:gs>
                    <a:gs pos="83000">
                      <a:srgbClr val="FFCB4B"/>
                    </a:gs>
                  </a:gsLst>
                  <a:lin ang="5400000" scaled="1"/>
                </a:gra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defRPr>
            </a:lvl1pPr>
          </a:lstStyle>
          <a:p>
            <a:r>
              <a:rPr lang="zh-CN" altLang="en-US"/>
              <a:t>颁奖盛典</a:t>
            </a:r>
            <a:endParaRPr lang="zh-CN" altLang="en-US" dirty="0"/>
          </a:p>
        </p:txBody>
      </p:sp>
      <p:sp>
        <p:nvSpPr>
          <p:cNvPr id="53" name="TextBox 52"/>
          <p:cNvSpPr txBox="1"/>
          <p:nvPr/>
        </p:nvSpPr>
        <p:spPr>
          <a:xfrm>
            <a:off x="5039925" y="2057807"/>
            <a:ext cx="2031317" cy="830673"/>
          </a:xfrm>
          <a:prstGeom prst="rect">
            <a:avLst/>
          </a:prstGeom>
          <a:noFill/>
        </p:spPr>
        <p:txBody>
          <a:bodyPr wrap="square" rtlCol="0">
            <a:spAutoFit/>
          </a:bodyPr>
          <a:lstStyle>
            <a:defPPr>
              <a:defRPr lang="zh-CN"/>
            </a:defPPr>
            <a:lvl1pPr algn="ctr">
              <a:lnSpc>
                <a:spcPct val="100000"/>
              </a:lnSpc>
              <a:defRPr sz="4800" b="1">
                <a:gradFill>
                  <a:gsLst>
                    <a:gs pos="0">
                      <a:srgbClr val="FFEDA1">
                        <a:lumMod val="96000"/>
                        <a:lumOff val="4000"/>
                      </a:srgbClr>
                    </a:gs>
                    <a:gs pos="100000">
                      <a:srgbClr val="7B593B">
                        <a:lumMod val="98000"/>
                      </a:srgbClr>
                    </a:gs>
                    <a:gs pos="83000">
                      <a:srgbClr val="FFCB4B"/>
                    </a:gs>
                  </a:gsLst>
                  <a:lin ang="5400000" scaled="1"/>
                </a:gra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defRPr>
            </a:lvl1pPr>
          </a:lstStyle>
          <a:p>
            <a:r>
              <a:rPr lang="zh-CN" altLang="en-US" dirty="0"/>
              <a:t>第一项</a:t>
            </a:r>
          </a:p>
        </p:txBody>
      </p:sp>
      <p:pic>
        <p:nvPicPr>
          <p:cNvPr id="19" name="图片 18"/>
          <p:cNvPicPr>
            <a:picLocks noChangeAspect="1"/>
          </p:cNvPicPr>
          <p:nvPr/>
        </p:nvPicPr>
        <p:blipFill>
          <a:blip r:embed="rId12" cstate="screen"/>
          <a:stretch>
            <a:fillRect/>
          </a:stretch>
        </p:blipFill>
        <p:spPr>
          <a:xfrm>
            <a:off x="9248933" y="3882060"/>
            <a:ext cx="2591229" cy="2993223"/>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advClick="0" advTm="5000">
        <p15:prstTrans prst="origami"/>
      </p:transition>
    </mc:Choice>
    <mc:Fallback xmlns="">
      <p:transition spd="slow"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8"/>
                                        </p:tgtEl>
                                        <p:attrNameLst>
                                          <p:attrName>style.visibility</p:attrName>
                                        </p:attrNameLst>
                                      </p:cBhvr>
                                      <p:to>
                                        <p:strVal val="visible"/>
                                      </p:to>
                                    </p:set>
                                    <p:anim calcmode="lin" valueType="num">
                                      <p:cBhvr additive="base">
                                        <p:cTn id="7" dur="2000" fill="hold"/>
                                        <p:tgtEl>
                                          <p:spTgt spid="38"/>
                                        </p:tgtEl>
                                        <p:attrNameLst>
                                          <p:attrName>ppt_x</p:attrName>
                                        </p:attrNameLst>
                                      </p:cBhvr>
                                      <p:tavLst>
                                        <p:tav tm="0">
                                          <p:val>
                                            <p:strVal val="#ppt_x"/>
                                          </p:val>
                                        </p:tav>
                                        <p:tav tm="100000">
                                          <p:val>
                                            <p:strVal val="#ppt_x"/>
                                          </p:val>
                                        </p:tav>
                                      </p:tavLst>
                                    </p:anim>
                                    <p:anim calcmode="lin" valueType="num">
                                      <p:cBhvr additive="base">
                                        <p:cTn id="8" dur="2000" fill="hold"/>
                                        <p:tgtEl>
                                          <p:spTgt spid="3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200"/>
                                  </p:stCondLst>
                                  <p:childTnLst>
                                    <p:set>
                                      <p:cBhvr>
                                        <p:cTn id="10" dur="1" fill="hold">
                                          <p:stCondLst>
                                            <p:cond delay="0"/>
                                          </p:stCondLst>
                                        </p:cTn>
                                        <p:tgtEl>
                                          <p:spTgt spid="36"/>
                                        </p:tgtEl>
                                        <p:attrNameLst>
                                          <p:attrName>style.visibility</p:attrName>
                                        </p:attrNameLst>
                                      </p:cBhvr>
                                      <p:to>
                                        <p:strVal val="visible"/>
                                      </p:to>
                                    </p:set>
                                    <p:anim calcmode="lin" valueType="num">
                                      <p:cBhvr additive="base">
                                        <p:cTn id="11" dur="2000" fill="hold"/>
                                        <p:tgtEl>
                                          <p:spTgt spid="36"/>
                                        </p:tgtEl>
                                        <p:attrNameLst>
                                          <p:attrName>ppt_x</p:attrName>
                                        </p:attrNameLst>
                                      </p:cBhvr>
                                      <p:tavLst>
                                        <p:tav tm="0">
                                          <p:val>
                                            <p:strVal val="#ppt_x"/>
                                          </p:val>
                                        </p:tav>
                                        <p:tav tm="100000">
                                          <p:val>
                                            <p:strVal val="#ppt_x"/>
                                          </p:val>
                                        </p:tav>
                                      </p:tavLst>
                                    </p:anim>
                                    <p:anim calcmode="lin" valueType="num">
                                      <p:cBhvr additive="base">
                                        <p:cTn id="12" dur="2000" fill="hold"/>
                                        <p:tgtEl>
                                          <p:spTgt spid="36"/>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400"/>
                                  </p:stCondLst>
                                  <p:childTnLst>
                                    <p:set>
                                      <p:cBhvr>
                                        <p:cTn id="14" dur="1" fill="hold">
                                          <p:stCondLst>
                                            <p:cond delay="0"/>
                                          </p:stCondLst>
                                        </p:cTn>
                                        <p:tgtEl>
                                          <p:spTgt spid="39"/>
                                        </p:tgtEl>
                                        <p:attrNameLst>
                                          <p:attrName>style.visibility</p:attrName>
                                        </p:attrNameLst>
                                      </p:cBhvr>
                                      <p:to>
                                        <p:strVal val="visible"/>
                                      </p:to>
                                    </p:set>
                                    <p:anim calcmode="lin" valueType="num">
                                      <p:cBhvr additive="base">
                                        <p:cTn id="15" dur="2000" fill="hold"/>
                                        <p:tgtEl>
                                          <p:spTgt spid="39"/>
                                        </p:tgtEl>
                                        <p:attrNameLst>
                                          <p:attrName>ppt_x</p:attrName>
                                        </p:attrNameLst>
                                      </p:cBhvr>
                                      <p:tavLst>
                                        <p:tav tm="0">
                                          <p:val>
                                            <p:strVal val="#ppt_x"/>
                                          </p:val>
                                        </p:tav>
                                        <p:tav tm="100000">
                                          <p:val>
                                            <p:strVal val="#ppt_x"/>
                                          </p:val>
                                        </p:tav>
                                      </p:tavLst>
                                    </p:anim>
                                    <p:anim calcmode="lin" valueType="num">
                                      <p:cBhvr additive="base">
                                        <p:cTn id="16" dur="2000" fill="hold"/>
                                        <p:tgtEl>
                                          <p:spTgt spid="39"/>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600"/>
                                  </p:stCondLst>
                                  <p:childTnLst>
                                    <p:set>
                                      <p:cBhvr>
                                        <p:cTn id="18" dur="1" fill="hold">
                                          <p:stCondLst>
                                            <p:cond delay="0"/>
                                          </p:stCondLst>
                                        </p:cTn>
                                        <p:tgtEl>
                                          <p:spTgt spid="37"/>
                                        </p:tgtEl>
                                        <p:attrNameLst>
                                          <p:attrName>style.visibility</p:attrName>
                                        </p:attrNameLst>
                                      </p:cBhvr>
                                      <p:to>
                                        <p:strVal val="visible"/>
                                      </p:to>
                                    </p:set>
                                    <p:anim calcmode="lin" valueType="num">
                                      <p:cBhvr additive="base">
                                        <p:cTn id="19" dur="2000" fill="hold"/>
                                        <p:tgtEl>
                                          <p:spTgt spid="37"/>
                                        </p:tgtEl>
                                        <p:attrNameLst>
                                          <p:attrName>ppt_x</p:attrName>
                                        </p:attrNameLst>
                                      </p:cBhvr>
                                      <p:tavLst>
                                        <p:tav tm="0">
                                          <p:val>
                                            <p:strVal val="#ppt_x"/>
                                          </p:val>
                                        </p:tav>
                                        <p:tav tm="100000">
                                          <p:val>
                                            <p:strVal val="#ppt_x"/>
                                          </p:val>
                                        </p:tav>
                                      </p:tavLst>
                                    </p:anim>
                                    <p:anim calcmode="lin" valueType="num">
                                      <p:cBhvr additive="base">
                                        <p:cTn id="20" dur="2000" fill="hold"/>
                                        <p:tgtEl>
                                          <p:spTgt spid="37"/>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800"/>
                                  </p:stCondLst>
                                  <p:childTnLst>
                                    <p:set>
                                      <p:cBhvr>
                                        <p:cTn id="22" dur="1" fill="hold">
                                          <p:stCondLst>
                                            <p:cond delay="0"/>
                                          </p:stCondLst>
                                        </p:cTn>
                                        <p:tgtEl>
                                          <p:spTgt spid="40"/>
                                        </p:tgtEl>
                                        <p:attrNameLst>
                                          <p:attrName>style.visibility</p:attrName>
                                        </p:attrNameLst>
                                      </p:cBhvr>
                                      <p:to>
                                        <p:strVal val="visible"/>
                                      </p:to>
                                    </p:set>
                                    <p:anim calcmode="lin" valueType="num">
                                      <p:cBhvr additive="base">
                                        <p:cTn id="23" dur="2000" fill="hold"/>
                                        <p:tgtEl>
                                          <p:spTgt spid="40"/>
                                        </p:tgtEl>
                                        <p:attrNameLst>
                                          <p:attrName>ppt_x</p:attrName>
                                        </p:attrNameLst>
                                      </p:cBhvr>
                                      <p:tavLst>
                                        <p:tav tm="0">
                                          <p:val>
                                            <p:strVal val="#ppt_x"/>
                                          </p:val>
                                        </p:tav>
                                        <p:tav tm="100000">
                                          <p:val>
                                            <p:strVal val="#ppt_x"/>
                                          </p:val>
                                        </p:tav>
                                      </p:tavLst>
                                    </p:anim>
                                    <p:anim calcmode="lin" valueType="num">
                                      <p:cBhvr additive="base">
                                        <p:cTn id="24" dur="2000" fill="hold"/>
                                        <p:tgtEl>
                                          <p:spTgt spid="40"/>
                                        </p:tgtEl>
                                        <p:attrNameLst>
                                          <p:attrName>ppt_y</p:attrName>
                                        </p:attrNameLst>
                                      </p:cBhvr>
                                      <p:tavLst>
                                        <p:tav tm="0">
                                          <p:val>
                                            <p:strVal val="1+#ppt_h/2"/>
                                          </p:val>
                                        </p:tav>
                                        <p:tav tm="100000">
                                          <p:val>
                                            <p:strVal val="#ppt_y"/>
                                          </p:val>
                                        </p:tav>
                                      </p:tavLst>
                                    </p:anim>
                                  </p:childTnLst>
                                </p:cTn>
                              </p:par>
                            </p:childTnLst>
                          </p:cTn>
                        </p:par>
                        <p:par>
                          <p:cTn id="25" fill="hold">
                            <p:stCondLst>
                              <p:cond delay="2000"/>
                            </p:stCondLst>
                            <p:childTnLst>
                              <p:par>
                                <p:cTn id="26" presetID="2" presetClass="entr" presetSubtype="1" decel="100000" fill="hold" nodeType="afterEffect">
                                  <p:stCondLst>
                                    <p:cond delay="0"/>
                                  </p:stCondLst>
                                  <p:childTnLst>
                                    <p:set>
                                      <p:cBhvr>
                                        <p:cTn id="27" dur="1" fill="hold">
                                          <p:stCondLst>
                                            <p:cond delay="0"/>
                                          </p:stCondLst>
                                        </p:cTn>
                                        <p:tgtEl>
                                          <p:spTgt spid="41"/>
                                        </p:tgtEl>
                                        <p:attrNameLst>
                                          <p:attrName>style.visibility</p:attrName>
                                        </p:attrNameLst>
                                      </p:cBhvr>
                                      <p:to>
                                        <p:strVal val="visible"/>
                                      </p:to>
                                    </p:set>
                                    <p:anim calcmode="lin" valueType="num">
                                      <p:cBhvr additive="base">
                                        <p:cTn id="28" dur="2000" fill="hold"/>
                                        <p:tgtEl>
                                          <p:spTgt spid="41"/>
                                        </p:tgtEl>
                                        <p:attrNameLst>
                                          <p:attrName>ppt_x</p:attrName>
                                        </p:attrNameLst>
                                      </p:cBhvr>
                                      <p:tavLst>
                                        <p:tav tm="0">
                                          <p:val>
                                            <p:strVal val="#ppt_x"/>
                                          </p:val>
                                        </p:tav>
                                        <p:tav tm="100000">
                                          <p:val>
                                            <p:strVal val="#ppt_x"/>
                                          </p:val>
                                        </p:tav>
                                      </p:tavLst>
                                    </p:anim>
                                    <p:anim calcmode="lin" valueType="num">
                                      <p:cBhvr additive="base">
                                        <p:cTn id="29" dur="2000" fill="hold"/>
                                        <p:tgtEl>
                                          <p:spTgt spid="41"/>
                                        </p:tgtEl>
                                        <p:attrNameLst>
                                          <p:attrName>ppt_y</p:attrName>
                                        </p:attrNameLst>
                                      </p:cBhvr>
                                      <p:tavLst>
                                        <p:tav tm="0">
                                          <p:val>
                                            <p:strVal val="0-#ppt_h/2"/>
                                          </p:val>
                                        </p:tav>
                                        <p:tav tm="100000">
                                          <p:val>
                                            <p:strVal val="#ppt_y"/>
                                          </p:val>
                                        </p:tav>
                                      </p:tavLst>
                                    </p:anim>
                                  </p:childTnLst>
                                </p:cTn>
                              </p:par>
                              <p:par>
                                <p:cTn id="30" presetID="2" presetClass="entr" presetSubtype="1" decel="100000" fill="hold" nodeType="withEffect">
                                  <p:stCondLst>
                                    <p:cond delay="200"/>
                                  </p:stCondLst>
                                  <p:childTnLst>
                                    <p:set>
                                      <p:cBhvr>
                                        <p:cTn id="31" dur="1" fill="hold">
                                          <p:stCondLst>
                                            <p:cond delay="0"/>
                                          </p:stCondLst>
                                        </p:cTn>
                                        <p:tgtEl>
                                          <p:spTgt spid="42"/>
                                        </p:tgtEl>
                                        <p:attrNameLst>
                                          <p:attrName>style.visibility</p:attrName>
                                        </p:attrNameLst>
                                      </p:cBhvr>
                                      <p:to>
                                        <p:strVal val="visible"/>
                                      </p:to>
                                    </p:set>
                                    <p:anim calcmode="lin" valueType="num">
                                      <p:cBhvr additive="base">
                                        <p:cTn id="32" dur="2000" fill="hold"/>
                                        <p:tgtEl>
                                          <p:spTgt spid="42"/>
                                        </p:tgtEl>
                                        <p:attrNameLst>
                                          <p:attrName>ppt_x</p:attrName>
                                        </p:attrNameLst>
                                      </p:cBhvr>
                                      <p:tavLst>
                                        <p:tav tm="0">
                                          <p:val>
                                            <p:strVal val="#ppt_x"/>
                                          </p:val>
                                        </p:tav>
                                        <p:tav tm="100000">
                                          <p:val>
                                            <p:strVal val="#ppt_x"/>
                                          </p:val>
                                        </p:tav>
                                      </p:tavLst>
                                    </p:anim>
                                    <p:anim calcmode="lin" valueType="num">
                                      <p:cBhvr additive="base">
                                        <p:cTn id="33" dur="2000" fill="hold"/>
                                        <p:tgtEl>
                                          <p:spTgt spid="42"/>
                                        </p:tgtEl>
                                        <p:attrNameLst>
                                          <p:attrName>ppt_y</p:attrName>
                                        </p:attrNameLst>
                                      </p:cBhvr>
                                      <p:tavLst>
                                        <p:tav tm="0">
                                          <p:val>
                                            <p:strVal val="0-#ppt_h/2"/>
                                          </p:val>
                                        </p:tav>
                                        <p:tav tm="100000">
                                          <p:val>
                                            <p:strVal val="#ppt_y"/>
                                          </p:val>
                                        </p:tav>
                                      </p:tavLst>
                                    </p:anim>
                                  </p:childTnLst>
                                </p:cTn>
                              </p:par>
                              <p:par>
                                <p:cTn id="34" presetID="2" presetClass="entr" presetSubtype="1" decel="100000" fill="hold" nodeType="withEffect">
                                  <p:stCondLst>
                                    <p:cond delay="300"/>
                                  </p:stCondLst>
                                  <p:childTnLst>
                                    <p:set>
                                      <p:cBhvr>
                                        <p:cTn id="35" dur="1" fill="hold">
                                          <p:stCondLst>
                                            <p:cond delay="0"/>
                                          </p:stCondLst>
                                        </p:cTn>
                                        <p:tgtEl>
                                          <p:spTgt spid="34"/>
                                        </p:tgtEl>
                                        <p:attrNameLst>
                                          <p:attrName>style.visibility</p:attrName>
                                        </p:attrNameLst>
                                      </p:cBhvr>
                                      <p:to>
                                        <p:strVal val="visible"/>
                                      </p:to>
                                    </p:set>
                                    <p:anim calcmode="lin" valueType="num">
                                      <p:cBhvr additive="base">
                                        <p:cTn id="36" dur="2000" fill="hold"/>
                                        <p:tgtEl>
                                          <p:spTgt spid="34"/>
                                        </p:tgtEl>
                                        <p:attrNameLst>
                                          <p:attrName>ppt_x</p:attrName>
                                        </p:attrNameLst>
                                      </p:cBhvr>
                                      <p:tavLst>
                                        <p:tav tm="0">
                                          <p:val>
                                            <p:strVal val="#ppt_x"/>
                                          </p:val>
                                        </p:tav>
                                        <p:tav tm="100000">
                                          <p:val>
                                            <p:strVal val="#ppt_x"/>
                                          </p:val>
                                        </p:tav>
                                      </p:tavLst>
                                    </p:anim>
                                    <p:anim calcmode="lin" valueType="num">
                                      <p:cBhvr additive="base">
                                        <p:cTn id="37" dur="2000" fill="hold"/>
                                        <p:tgtEl>
                                          <p:spTgt spid="34"/>
                                        </p:tgtEl>
                                        <p:attrNameLst>
                                          <p:attrName>ppt_y</p:attrName>
                                        </p:attrNameLst>
                                      </p:cBhvr>
                                      <p:tavLst>
                                        <p:tav tm="0">
                                          <p:val>
                                            <p:strVal val="0-#ppt_h/2"/>
                                          </p:val>
                                        </p:tav>
                                        <p:tav tm="100000">
                                          <p:val>
                                            <p:strVal val="#ppt_y"/>
                                          </p:val>
                                        </p:tav>
                                      </p:tavLst>
                                    </p:anim>
                                  </p:childTnLst>
                                </p:cTn>
                              </p:par>
                              <p:par>
                                <p:cTn id="38" presetID="2" presetClass="entr" presetSubtype="1" decel="100000" fill="hold" nodeType="withEffect">
                                  <p:stCondLst>
                                    <p:cond delay="400"/>
                                  </p:stCondLst>
                                  <p:childTnLst>
                                    <p:set>
                                      <p:cBhvr>
                                        <p:cTn id="39" dur="1" fill="hold">
                                          <p:stCondLst>
                                            <p:cond delay="0"/>
                                          </p:stCondLst>
                                        </p:cTn>
                                        <p:tgtEl>
                                          <p:spTgt spid="35"/>
                                        </p:tgtEl>
                                        <p:attrNameLst>
                                          <p:attrName>style.visibility</p:attrName>
                                        </p:attrNameLst>
                                      </p:cBhvr>
                                      <p:to>
                                        <p:strVal val="visible"/>
                                      </p:to>
                                    </p:set>
                                    <p:anim calcmode="lin" valueType="num">
                                      <p:cBhvr additive="base">
                                        <p:cTn id="40" dur="2000" fill="hold"/>
                                        <p:tgtEl>
                                          <p:spTgt spid="35"/>
                                        </p:tgtEl>
                                        <p:attrNameLst>
                                          <p:attrName>ppt_x</p:attrName>
                                        </p:attrNameLst>
                                      </p:cBhvr>
                                      <p:tavLst>
                                        <p:tav tm="0">
                                          <p:val>
                                            <p:strVal val="#ppt_x"/>
                                          </p:val>
                                        </p:tav>
                                        <p:tav tm="100000">
                                          <p:val>
                                            <p:strVal val="#ppt_x"/>
                                          </p:val>
                                        </p:tav>
                                      </p:tavLst>
                                    </p:anim>
                                    <p:anim calcmode="lin" valueType="num">
                                      <p:cBhvr additive="base">
                                        <p:cTn id="41" dur="2000" fill="hold"/>
                                        <p:tgtEl>
                                          <p:spTgt spid="35"/>
                                        </p:tgtEl>
                                        <p:attrNameLst>
                                          <p:attrName>ppt_y</p:attrName>
                                        </p:attrNameLst>
                                      </p:cBhvr>
                                      <p:tavLst>
                                        <p:tav tm="0">
                                          <p:val>
                                            <p:strVal val="0-#ppt_h/2"/>
                                          </p:val>
                                        </p:tav>
                                        <p:tav tm="100000">
                                          <p:val>
                                            <p:strVal val="#ppt_y"/>
                                          </p:val>
                                        </p:tav>
                                      </p:tavLst>
                                    </p:anim>
                                  </p:childTnLst>
                                </p:cTn>
                              </p:par>
                            </p:childTnLst>
                          </p:cTn>
                        </p:par>
                        <p:par>
                          <p:cTn id="42" fill="hold">
                            <p:stCondLst>
                              <p:cond delay="4000"/>
                            </p:stCondLst>
                            <p:childTnLst>
                              <p:par>
                                <p:cTn id="43" presetID="55" presetClass="entr" presetSubtype="0" fill="hold" grpId="0" nodeType="afterEffect">
                                  <p:stCondLst>
                                    <p:cond delay="0"/>
                                  </p:stCondLst>
                                  <p:childTnLst>
                                    <p:set>
                                      <p:cBhvr>
                                        <p:cTn id="44" dur="1" fill="hold">
                                          <p:stCondLst>
                                            <p:cond delay="0"/>
                                          </p:stCondLst>
                                        </p:cTn>
                                        <p:tgtEl>
                                          <p:spTgt spid="5"/>
                                        </p:tgtEl>
                                        <p:attrNameLst>
                                          <p:attrName>style.visibility</p:attrName>
                                        </p:attrNameLst>
                                      </p:cBhvr>
                                      <p:to>
                                        <p:strVal val="visible"/>
                                      </p:to>
                                    </p:set>
                                    <p:anim calcmode="lin" valueType="num">
                                      <p:cBhvr>
                                        <p:cTn id="45" dur="1000" fill="hold"/>
                                        <p:tgtEl>
                                          <p:spTgt spid="5"/>
                                        </p:tgtEl>
                                        <p:attrNameLst>
                                          <p:attrName>ppt_w</p:attrName>
                                        </p:attrNameLst>
                                      </p:cBhvr>
                                      <p:tavLst>
                                        <p:tav tm="0">
                                          <p:val>
                                            <p:strVal val="#ppt_w*0.70"/>
                                          </p:val>
                                        </p:tav>
                                        <p:tav tm="100000">
                                          <p:val>
                                            <p:strVal val="#ppt_w"/>
                                          </p:val>
                                        </p:tav>
                                      </p:tavLst>
                                    </p:anim>
                                    <p:anim calcmode="lin" valueType="num">
                                      <p:cBhvr>
                                        <p:cTn id="46" dur="1000" fill="hold"/>
                                        <p:tgtEl>
                                          <p:spTgt spid="5"/>
                                        </p:tgtEl>
                                        <p:attrNameLst>
                                          <p:attrName>ppt_h</p:attrName>
                                        </p:attrNameLst>
                                      </p:cBhvr>
                                      <p:tavLst>
                                        <p:tav tm="0">
                                          <p:val>
                                            <p:strVal val="#ppt_h"/>
                                          </p:val>
                                        </p:tav>
                                        <p:tav tm="100000">
                                          <p:val>
                                            <p:strVal val="#ppt_h"/>
                                          </p:val>
                                        </p:tav>
                                      </p:tavLst>
                                    </p:anim>
                                    <p:animEffect transition="in" filter="fade">
                                      <p:cBhvr>
                                        <p:cTn id="47" dur="1000"/>
                                        <p:tgtEl>
                                          <p:spTgt spid="5"/>
                                        </p:tgtEl>
                                      </p:cBhvr>
                                    </p:animEffect>
                                  </p:childTnLst>
                                </p:cTn>
                              </p:par>
                              <p:par>
                                <p:cTn id="48" presetID="10" presetClass="entr" presetSubtype="0" fill="hold" nodeType="withEffect">
                                  <p:stCondLst>
                                    <p:cond delay="400"/>
                                  </p:stCondLst>
                                  <p:childTnLst>
                                    <p:set>
                                      <p:cBhvr>
                                        <p:cTn id="49" dur="1" fill="hold">
                                          <p:stCondLst>
                                            <p:cond delay="0"/>
                                          </p:stCondLst>
                                        </p:cTn>
                                        <p:tgtEl>
                                          <p:spTgt spid="43"/>
                                        </p:tgtEl>
                                        <p:attrNameLst>
                                          <p:attrName>style.visibility</p:attrName>
                                        </p:attrNameLst>
                                      </p:cBhvr>
                                      <p:to>
                                        <p:strVal val="visible"/>
                                      </p:to>
                                    </p:set>
                                    <p:animEffect transition="in" filter="fade">
                                      <p:cBhvr>
                                        <p:cTn id="50" dur="500"/>
                                        <p:tgtEl>
                                          <p:spTgt spid="43"/>
                                        </p:tgtEl>
                                      </p:cBhvr>
                                    </p:animEffect>
                                  </p:childTnLst>
                                </p:cTn>
                              </p:par>
                              <p:par>
                                <p:cTn id="51" presetID="30" presetClass="entr" presetSubtype="0" fill="hold" nodeType="withEffect">
                                  <p:stCondLst>
                                    <p:cond delay="400"/>
                                  </p:stCondLst>
                                  <p:childTnLst>
                                    <p:set>
                                      <p:cBhvr>
                                        <p:cTn id="52" dur="1" fill="hold">
                                          <p:stCondLst>
                                            <p:cond delay="0"/>
                                          </p:stCondLst>
                                        </p:cTn>
                                        <p:tgtEl>
                                          <p:spTgt spid="19"/>
                                        </p:tgtEl>
                                        <p:attrNameLst>
                                          <p:attrName>style.visibility</p:attrName>
                                        </p:attrNameLst>
                                      </p:cBhvr>
                                      <p:to>
                                        <p:strVal val="visible"/>
                                      </p:to>
                                    </p:set>
                                    <p:animEffect transition="in" filter="fade">
                                      <p:cBhvr>
                                        <p:cTn id="53" dur="800" decel="100000"/>
                                        <p:tgtEl>
                                          <p:spTgt spid="19"/>
                                        </p:tgtEl>
                                      </p:cBhvr>
                                    </p:animEffect>
                                    <p:anim calcmode="lin" valueType="num">
                                      <p:cBhvr>
                                        <p:cTn id="54" dur="800" decel="100000" fill="hold"/>
                                        <p:tgtEl>
                                          <p:spTgt spid="19"/>
                                        </p:tgtEl>
                                        <p:attrNameLst>
                                          <p:attrName>style.rotation</p:attrName>
                                        </p:attrNameLst>
                                      </p:cBhvr>
                                      <p:tavLst>
                                        <p:tav tm="0">
                                          <p:val>
                                            <p:fltVal val="-90"/>
                                          </p:val>
                                        </p:tav>
                                        <p:tav tm="100000">
                                          <p:val>
                                            <p:fltVal val="0"/>
                                          </p:val>
                                        </p:tav>
                                      </p:tavLst>
                                    </p:anim>
                                    <p:anim calcmode="lin" valueType="num">
                                      <p:cBhvr>
                                        <p:cTn id="55" dur="800" decel="100000" fill="hold"/>
                                        <p:tgtEl>
                                          <p:spTgt spid="19"/>
                                        </p:tgtEl>
                                        <p:attrNameLst>
                                          <p:attrName>ppt_x</p:attrName>
                                        </p:attrNameLst>
                                      </p:cBhvr>
                                      <p:tavLst>
                                        <p:tav tm="0">
                                          <p:val>
                                            <p:strVal val="#ppt_x+0.4"/>
                                          </p:val>
                                        </p:tav>
                                        <p:tav tm="100000">
                                          <p:val>
                                            <p:strVal val="#ppt_x-0.05"/>
                                          </p:val>
                                        </p:tav>
                                      </p:tavLst>
                                    </p:anim>
                                    <p:anim calcmode="lin" valueType="num">
                                      <p:cBhvr>
                                        <p:cTn id="56" dur="800" decel="100000" fill="hold"/>
                                        <p:tgtEl>
                                          <p:spTgt spid="19"/>
                                        </p:tgtEl>
                                        <p:attrNameLst>
                                          <p:attrName>ppt_y</p:attrName>
                                        </p:attrNameLst>
                                      </p:cBhvr>
                                      <p:tavLst>
                                        <p:tav tm="0">
                                          <p:val>
                                            <p:strVal val="#ppt_y-0.4"/>
                                          </p:val>
                                        </p:tav>
                                        <p:tav tm="100000">
                                          <p:val>
                                            <p:strVal val="#ppt_y+0.1"/>
                                          </p:val>
                                        </p:tav>
                                      </p:tavLst>
                                    </p:anim>
                                    <p:anim calcmode="lin" valueType="num">
                                      <p:cBhvr>
                                        <p:cTn id="57" dur="200" accel="100000" fill="hold">
                                          <p:stCondLst>
                                            <p:cond delay="800"/>
                                          </p:stCondLst>
                                        </p:cTn>
                                        <p:tgtEl>
                                          <p:spTgt spid="19"/>
                                        </p:tgtEl>
                                        <p:attrNameLst>
                                          <p:attrName>ppt_x</p:attrName>
                                        </p:attrNameLst>
                                      </p:cBhvr>
                                      <p:tavLst>
                                        <p:tav tm="0">
                                          <p:val>
                                            <p:strVal val="#ppt_x-0.05"/>
                                          </p:val>
                                        </p:tav>
                                        <p:tav tm="100000">
                                          <p:val>
                                            <p:strVal val="#ppt_x"/>
                                          </p:val>
                                        </p:tav>
                                      </p:tavLst>
                                    </p:anim>
                                    <p:anim calcmode="lin" valueType="num">
                                      <p:cBhvr>
                                        <p:cTn id="58" dur="200" accel="100000" fill="hold">
                                          <p:stCondLst>
                                            <p:cond delay="800"/>
                                          </p:stCondLst>
                                        </p:cTn>
                                        <p:tgtEl>
                                          <p:spTgt spid="19"/>
                                        </p:tgtEl>
                                        <p:attrNameLst>
                                          <p:attrName>ppt_y</p:attrName>
                                        </p:attrNameLst>
                                      </p:cBhvr>
                                      <p:tavLst>
                                        <p:tav tm="0">
                                          <p:val>
                                            <p:strVal val="#ppt_y+0.1"/>
                                          </p:val>
                                        </p:tav>
                                        <p:tav tm="100000">
                                          <p:val>
                                            <p:strVal val="#ppt_y"/>
                                          </p:val>
                                        </p:tav>
                                      </p:tavLst>
                                    </p:anim>
                                  </p:childTnLst>
                                </p:cTn>
                              </p:par>
                              <p:par>
                                <p:cTn id="59" presetID="35" presetClass="path" presetSubtype="0" accel="50000" decel="50000" fill="hold" nodeType="withEffect">
                                  <p:stCondLst>
                                    <p:cond delay="1400"/>
                                  </p:stCondLst>
                                  <p:childTnLst>
                                    <p:animMotion origin="layout" path="M -3.75E-6 7.40741E-7 L -0.66627 0.01759 " pathEditMode="relative" rAng="0" ptsTypes="AA">
                                      <p:cBhvr>
                                        <p:cTn id="60" dur="2000" fill="hold"/>
                                        <p:tgtEl>
                                          <p:spTgt spid="19"/>
                                        </p:tgtEl>
                                        <p:attrNameLst>
                                          <p:attrName>ppt_x</p:attrName>
                                          <p:attrName>ppt_y</p:attrName>
                                        </p:attrNameLst>
                                      </p:cBhvr>
                                      <p:rCtr x="-33320" y="880"/>
                                    </p:animMotion>
                                  </p:childTnLst>
                                </p:cTn>
                              </p:par>
                              <p:par>
                                <p:cTn id="61" presetID="8" presetClass="emph" presetSubtype="0" fill="hold" nodeType="withEffect">
                                  <p:stCondLst>
                                    <p:cond delay="400"/>
                                  </p:stCondLst>
                                  <p:childTnLst>
                                    <p:animRot by="21600000">
                                      <p:cBhvr>
                                        <p:cTn id="62" dur="8000" fill="hold"/>
                                        <p:tgtEl>
                                          <p:spTgt spid="43"/>
                                        </p:tgtEl>
                                        <p:attrNameLst>
                                          <p:attrName>r</p:attrName>
                                        </p:attrNameLst>
                                      </p:cBhvr>
                                    </p:animRot>
                                  </p:childTnLst>
                                </p:cTn>
                              </p:par>
                              <p:par>
                                <p:cTn id="63" presetID="6" presetClass="emph" presetSubtype="0" autoRev="1" fill="hold" nodeType="withEffect">
                                  <p:stCondLst>
                                    <p:cond delay="400"/>
                                  </p:stCondLst>
                                  <p:childTnLst>
                                    <p:animScale>
                                      <p:cBhvr>
                                        <p:cTn id="64" dur="4000" fill="hold"/>
                                        <p:tgtEl>
                                          <p:spTgt spid="43"/>
                                        </p:tgtEl>
                                      </p:cBhvr>
                                      <p:by x="150000" y="150000"/>
                                    </p:animScale>
                                  </p:childTnLst>
                                </p:cTn>
                              </p:par>
                              <p:par>
                                <p:cTn id="65" presetID="55" presetClass="entr" presetSubtype="0" fill="hold" grpId="0" nodeType="withEffect">
                                  <p:stCondLst>
                                    <p:cond delay="400"/>
                                  </p:stCondLst>
                                  <p:childTnLst>
                                    <p:set>
                                      <p:cBhvr>
                                        <p:cTn id="66" dur="1" fill="hold">
                                          <p:stCondLst>
                                            <p:cond delay="0"/>
                                          </p:stCondLst>
                                        </p:cTn>
                                        <p:tgtEl>
                                          <p:spTgt spid="53"/>
                                        </p:tgtEl>
                                        <p:attrNameLst>
                                          <p:attrName>style.visibility</p:attrName>
                                        </p:attrNameLst>
                                      </p:cBhvr>
                                      <p:to>
                                        <p:strVal val="visible"/>
                                      </p:to>
                                    </p:set>
                                    <p:anim calcmode="lin" valueType="num">
                                      <p:cBhvr>
                                        <p:cTn id="67" dur="1000" fill="hold"/>
                                        <p:tgtEl>
                                          <p:spTgt spid="53"/>
                                        </p:tgtEl>
                                        <p:attrNameLst>
                                          <p:attrName>ppt_w</p:attrName>
                                        </p:attrNameLst>
                                      </p:cBhvr>
                                      <p:tavLst>
                                        <p:tav tm="0">
                                          <p:val>
                                            <p:strVal val="#ppt_w*0.70"/>
                                          </p:val>
                                        </p:tav>
                                        <p:tav tm="100000">
                                          <p:val>
                                            <p:strVal val="#ppt_w"/>
                                          </p:val>
                                        </p:tav>
                                      </p:tavLst>
                                    </p:anim>
                                    <p:anim calcmode="lin" valueType="num">
                                      <p:cBhvr>
                                        <p:cTn id="68" dur="1000" fill="hold"/>
                                        <p:tgtEl>
                                          <p:spTgt spid="53"/>
                                        </p:tgtEl>
                                        <p:attrNameLst>
                                          <p:attrName>ppt_h</p:attrName>
                                        </p:attrNameLst>
                                      </p:cBhvr>
                                      <p:tavLst>
                                        <p:tav tm="0">
                                          <p:val>
                                            <p:strVal val="#ppt_h"/>
                                          </p:val>
                                        </p:tav>
                                        <p:tav tm="100000">
                                          <p:val>
                                            <p:strVal val="#ppt_h"/>
                                          </p:val>
                                        </p:tav>
                                      </p:tavLst>
                                    </p:anim>
                                    <p:animEffect transition="in" filter="fade">
                                      <p:cBhvr>
                                        <p:cTn id="69" dur="1000"/>
                                        <p:tgtEl>
                                          <p:spTgt spid="53"/>
                                        </p:tgtEl>
                                      </p:cBhvr>
                                    </p:animEffect>
                                  </p:childTnLst>
                                </p:cTn>
                              </p:par>
                              <p:par>
                                <p:cTn id="70" presetID="55" presetClass="entr" presetSubtype="0" fill="hold" nodeType="withEffect">
                                  <p:stCondLst>
                                    <p:cond delay="500"/>
                                  </p:stCondLst>
                                  <p:childTnLst>
                                    <p:set>
                                      <p:cBhvr>
                                        <p:cTn id="71" dur="1" fill="hold">
                                          <p:stCondLst>
                                            <p:cond delay="0"/>
                                          </p:stCondLst>
                                        </p:cTn>
                                        <p:tgtEl>
                                          <p:spTgt spid="44"/>
                                        </p:tgtEl>
                                        <p:attrNameLst>
                                          <p:attrName>style.visibility</p:attrName>
                                        </p:attrNameLst>
                                      </p:cBhvr>
                                      <p:to>
                                        <p:strVal val="visible"/>
                                      </p:to>
                                    </p:set>
                                    <p:anim calcmode="lin" valueType="num">
                                      <p:cBhvr>
                                        <p:cTn id="72" dur="1000" fill="hold"/>
                                        <p:tgtEl>
                                          <p:spTgt spid="44"/>
                                        </p:tgtEl>
                                        <p:attrNameLst>
                                          <p:attrName>ppt_w</p:attrName>
                                        </p:attrNameLst>
                                      </p:cBhvr>
                                      <p:tavLst>
                                        <p:tav tm="0">
                                          <p:val>
                                            <p:strVal val="#ppt_w*0.70"/>
                                          </p:val>
                                        </p:tav>
                                        <p:tav tm="100000">
                                          <p:val>
                                            <p:strVal val="#ppt_w"/>
                                          </p:val>
                                        </p:tav>
                                      </p:tavLst>
                                    </p:anim>
                                    <p:anim calcmode="lin" valueType="num">
                                      <p:cBhvr>
                                        <p:cTn id="73" dur="1000" fill="hold"/>
                                        <p:tgtEl>
                                          <p:spTgt spid="44"/>
                                        </p:tgtEl>
                                        <p:attrNameLst>
                                          <p:attrName>ppt_h</p:attrName>
                                        </p:attrNameLst>
                                      </p:cBhvr>
                                      <p:tavLst>
                                        <p:tav tm="0">
                                          <p:val>
                                            <p:strVal val="#ppt_h"/>
                                          </p:val>
                                        </p:tav>
                                        <p:tav tm="100000">
                                          <p:val>
                                            <p:strVal val="#ppt_h"/>
                                          </p:val>
                                        </p:tav>
                                      </p:tavLst>
                                    </p:anim>
                                    <p:animEffect transition="in" filter="fade">
                                      <p:cBhvr>
                                        <p:cTn id="74" dur="1000"/>
                                        <p:tgtEl>
                                          <p:spTgt spid="44"/>
                                        </p:tgtEl>
                                      </p:cBhvr>
                                    </p:animEffect>
                                  </p:childTnLst>
                                </p:cTn>
                              </p:par>
                              <p:par>
                                <p:cTn id="75" presetID="56" presetClass="entr" presetSubtype="0" fill="hold" grpId="0" nodeType="withEffect">
                                  <p:stCondLst>
                                    <p:cond delay="500"/>
                                  </p:stCondLst>
                                  <p:iterate type="lt">
                                    <p:tmPct val="10000"/>
                                  </p:iterate>
                                  <p:childTnLst>
                                    <p:set>
                                      <p:cBhvr>
                                        <p:cTn id="76" dur="1" fill="hold">
                                          <p:stCondLst>
                                            <p:cond delay="0"/>
                                          </p:stCondLst>
                                        </p:cTn>
                                        <p:tgtEl>
                                          <p:spTgt spid="45"/>
                                        </p:tgtEl>
                                        <p:attrNameLst>
                                          <p:attrName>style.visibility</p:attrName>
                                        </p:attrNameLst>
                                      </p:cBhvr>
                                      <p:to>
                                        <p:strVal val="visible"/>
                                      </p:to>
                                    </p:set>
                                    <p:anim by="(-#ppt_w*2)" calcmode="lin" valueType="num">
                                      <p:cBhvr rctx="PPT">
                                        <p:cTn id="77" dur="500" autoRev="1" fill="hold">
                                          <p:stCondLst>
                                            <p:cond delay="0"/>
                                          </p:stCondLst>
                                        </p:cTn>
                                        <p:tgtEl>
                                          <p:spTgt spid="45"/>
                                        </p:tgtEl>
                                        <p:attrNameLst>
                                          <p:attrName>ppt_w</p:attrName>
                                        </p:attrNameLst>
                                      </p:cBhvr>
                                    </p:anim>
                                    <p:anim by="(#ppt_w*0.50)" calcmode="lin" valueType="num">
                                      <p:cBhvr>
                                        <p:cTn id="78" dur="500" decel="50000" autoRev="1" fill="hold">
                                          <p:stCondLst>
                                            <p:cond delay="0"/>
                                          </p:stCondLst>
                                        </p:cTn>
                                        <p:tgtEl>
                                          <p:spTgt spid="45"/>
                                        </p:tgtEl>
                                        <p:attrNameLst>
                                          <p:attrName>ppt_x</p:attrName>
                                        </p:attrNameLst>
                                      </p:cBhvr>
                                    </p:anim>
                                    <p:anim from="(-#ppt_h/2)" to="(#ppt_y)" calcmode="lin" valueType="num">
                                      <p:cBhvr>
                                        <p:cTn id="79" dur="1000" fill="hold">
                                          <p:stCondLst>
                                            <p:cond delay="0"/>
                                          </p:stCondLst>
                                        </p:cTn>
                                        <p:tgtEl>
                                          <p:spTgt spid="45"/>
                                        </p:tgtEl>
                                        <p:attrNameLst>
                                          <p:attrName>ppt_y</p:attrName>
                                        </p:attrNameLst>
                                      </p:cBhvr>
                                    </p:anim>
                                    <p:animRot by="21600000">
                                      <p:cBhvr>
                                        <p:cTn id="80" dur="1000" fill="hold">
                                          <p:stCondLst>
                                            <p:cond delay="0"/>
                                          </p:stCondLst>
                                        </p:cTn>
                                        <p:tgtEl>
                                          <p:spTgt spid="4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45" grpId="0"/>
      <p:bldP spid="5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2078973" y="-95537"/>
            <a:ext cx="16325513" cy="4754685"/>
            <a:chOff x="-107501" y="-2396009"/>
            <a:chExt cx="8784526" cy="3567114"/>
          </a:xfrm>
        </p:grpSpPr>
        <p:pic>
          <p:nvPicPr>
            <p:cNvPr id="5" name="Picture 1059" descr="最新红丝带"/>
            <p:cNvPicPr>
              <a:picLocks noChangeAspect="1" noChangeArrowheads="1"/>
            </p:cNvPicPr>
            <p:nvPr/>
          </p:nvPicPr>
          <p:blipFill rotWithShape="1">
            <a:blip r:embed="rId3" cstate="screen">
              <a:lum contrast="26000"/>
            </a:blip>
            <a:srcRect/>
            <a:stretch>
              <a:fillRect/>
            </a:stretch>
          </p:blipFill>
          <p:spPr bwMode="auto">
            <a:xfrm>
              <a:off x="-107501" y="-2396009"/>
              <a:ext cx="4392263" cy="356711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059" descr="最新红丝带"/>
            <p:cNvPicPr>
              <a:picLocks noChangeAspect="1" noChangeArrowheads="1"/>
            </p:cNvPicPr>
            <p:nvPr/>
          </p:nvPicPr>
          <p:blipFill rotWithShape="1">
            <a:blip r:embed="rId3" cstate="screen">
              <a:lum contrast="26000"/>
            </a:blip>
            <a:srcRect/>
            <a:stretch>
              <a:fillRect/>
            </a:stretch>
          </p:blipFill>
          <p:spPr bwMode="auto">
            <a:xfrm flipH="1">
              <a:off x="4284762" y="-2396008"/>
              <a:ext cx="4392263" cy="3567113"/>
            </a:xfrm>
            <a:prstGeom prst="rect">
              <a:avLst/>
            </a:prstGeom>
            <a:noFill/>
            <a:extLst>
              <a:ext uri="{909E8E84-426E-40DD-AFC4-6F175D3DCCD1}">
                <a14:hiddenFill xmlns:a14="http://schemas.microsoft.com/office/drawing/2010/main">
                  <a:solidFill>
                    <a:srgbClr val="FFFFFF"/>
                  </a:solidFill>
                </a14:hiddenFill>
              </a:ext>
            </a:extLst>
          </p:spPr>
        </p:pic>
      </p:grpSp>
      <p:pic>
        <p:nvPicPr>
          <p:cNvPr id="95" name="Picture 4" descr="C:\Users\Administrator\Desktop\2014-42.png"/>
          <p:cNvPicPr>
            <a:picLocks noChangeAspect="1" noChangeArrowheads="1"/>
          </p:cNvPicPr>
          <p:nvPr/>
        </p:nvPicPr>
        <p:blipFill>
          <a:blip r:embed="rId4" cstate="screen"/>
          <a:srcRect/>
          <a:stretch>
            <a:fillRect/>
          </a:stretch>
        </p:blipFill>
        <p:spPr bwMode="auto">
          <a:xfrm>
            <a:off x="3402530" y="77205"/>
            <a:ext cx="5793456" cy="2704350"/>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2"/>
          <p:cNvPicPr>
            <a:picLocks noChangeAspect="1" noChangeArrowheads="1"/>
          </p:cNvPicPr>
          <p:nvPr/>
        </p:nvPicPr>
        <p:blipFill>
          <a:blip r:embed="rId5"/>
          <a:stretch>
            <a:fillRect/>
          </a:stretch>
        </p:blipFill>
        <p:spPr bwMode="auto">
          <a:xfrm>
            <a:off x="3402530" y="2281805"/>
            <a:ext cx="5345265" cy="1618062"/>
          </a:xfrm>
          <a:prstGeom prst="rect">
            <a:avLst/>
          </a:prstGeom>
          <a:noFill/>
          <a:effectLst>
            <a:outerShdw blurRad="228600" dist="139700" dir="5400000" algn="ctr" rotWithShape="0">
              <a:srgbClr val="260000">
                <a:alpha val="81000"/>
              </a:srgbClr>
            </a:outerShdw>
          </a:effectLst>
          <a:extLst>
            <a:ext uri="{909E8E84-426E-40DD-AFC4-6F175D3DCCD1}">
              <a14:hiddenFill xmlns:a14="http://schemas.microsoft.com/office/drawing/2010/main">
                <a:solidFill>
                  <a:srgbClr val="FFFFFF"/>
                </a:solidFill>
              </a14:hiddenFill>
            </a:ext>
          </a:extLst>
        </p:spPr>
      </p:pic>
      <p:sp>
        <p:nvSpPr>
          <p:cNvPr id="97" name="TextBox 96"/>
          <p:cNvSpPr txBox="1"/>
          <p:nvPr/>
        </p:nvSpPr>
        <p:spPr>
          <a:xfrm>
            <a:off x="2187254" y="3794892"/>
            <a:ext cx="7775815" cy="1323439"/>
          </a:xfrm>
          <a:prstGeom prst="rect">
            <a:avLst/>
          </a:prstGeom>
          <a:noFill/>
        </p:spPr>
        <p:txBody>
          <a:bodyPr wrap="square" rtlCol="0">
            <a:spAutoFit/>
          </a:bodyPr>
          <a:lstStyle>
            <a:defPPr>
              <a:defRPr lang="zh-CN"/>
            </a:defPPr>
            <a:lvl1pPr algn="ctr">
              <a:lnSpc>
                <a:spcPct val="100000"/>
              </a:lnSpc>
              <a:defRPr sz="4800" b="1">
                <a:gradFill>
                  <a:gsLst>
                    <a:gs pos="0">
                      <a:srgbClr val="FFEDA1">
                        <a:lumMod val="96000"/>
                        <a:lumOff val="4000"/>
                      </a:srgbClr>
                    </a:gs>
                    <a:gs pos="100000">
                      <a:srgbClr val="7B593B">
                        <a:lumMod val="98000"/>
                      </a:srgbClr>
                    </a:gs>
                    <a:gs pos="83000">
                      <a:srgbClr val="FFCB4B"/>
                    </a:gs>
                  </a:gsLst>
                  <a:lin ang="5400000" scaled="1"/>
                </a:gra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defRPr>
            </a:lvl1pPr>
          </a:lstStyle>
          <a:p>
            <a:r>
              <a:rPr lang="en-US" altLang="zh-CN" sz="4000" dirty="0"/>
              <a:t>2017-2018</a:t>
            </a:r>
          </a:p>
          <a:p>
            <a:r>
              <a:rPr lang="zh-CN" altLang="en-US" sz="4000" dirty="0"/>
              <a:t>年度优秀员工表彰</a:t>
            </a:r>
          </a:p>
        </p:txBody>
      </p:sp>
    </p:spTree>
  </p:cSld>
  <p:clrMapOvr>
    <a:masterClrMapping/>
  </p:clrMapOvr>
  <mc:AlternateContent xmlns:mc="http://schemas.openxmlformats.org/markup-compatibility/2006" xmlns:p14="http://schemas.microsoft.com/office/powerpoint/2010/main">
    <mc:Choice Requires="p14">
      <p:transition spd="slow" p14:dur="1500" advClick="0" advTm="5000">
        <p:random/>
      </p:transition>
    </mc:Choice>
    <mc:Fallback xmlns="">
      <p:transition spd="slow" advClick="0" advTm="5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par>
                                <p:cTn id="10" presetID="42" presetClass="entr" presetSubtype="0" fill="hold" nodeType="withEffect">
                                  <p:stCondLst>
                                    <p:cond delay="550"/>
                                  </p:stCondLst>
                                  <p:childTnLst>
                                    <p:set>
                                      <p:cBhvr>
                                        <p:cTn id="11" dur="1" fill="hold">
                                          <p:stCondLst>
                                            <p:cond delay="0"/>
                                          </p:stCondLst>
                                        </p:cTn>
                                        <p:tgtEl>
                                          <p:spTgt spid="95"/>
                                        </p:tgtEl>
                                        <p:attrNameLst>
                                          <p:attrName>style.visibility</p:attrName>
                                        </p:attrNameLst>
                                      </p:cBhvr>
                                      <p:to>
                                        <p:strVal val="visible"/>
                                      </p:to>
                                    </p:set>
                                    <p:animEffect transition="in" filter="fade">
                                      <p:cBhvr>
                                        <p:cTn id="12" dur="1500"/>
                                        <p:tgtEl>
                                          <p:spTgt spid="95"/>
                                        </p:tgtEl>
                                      </p:cBhvr>
                                    </p:animEffect>
                                    <p:anim calcmode="lin" valueType="num">
                                      <p:cBhvr>
                                        <p:cTn id="13" dur="1500" fill="hold"/>
                                        <p:tgtEl>
                                          <p:spTgt spid="95"/>
                                        </p:tgtEl>
                                        <p:attrNameLst>
                                          <p:attrName>ppt_x</p:attrName>
                                        </p:attrNameLst>
                                      </p:cBhvr>
                                      <p:tavLst>
                                        <p:tav tm="0">
                                          <p:val>
                                            <p:strVal val="#ppt_x"/>
                                          </p:val>
                                        </p:tav>
                                        <p:tav tm="100000">
                                          <p:val>
                                            <p:strVal val="#ppt_x"/>
                                          </p:val>
                                        </p:tav>
                                      </p:tavLst>
                                    </p:anim>
                                    <p:anim calcmode="lin" valueType="num">
                                      <p:cBhvr>
                                        <p:cTn id="14" dur="1500" fill="hold"/>
                                        <p:tgtEl>
                                          <p:spTgt spid="95"/>
                                        </p:tgtEl>
                                        <p:attrNameLst>
                                          <p:attrName>ppt_y</p:attrName>
                                        </p:attrNameLst>
                                      </p:cBhvr>
                                      <p:tavLst>
                                        <p:tav tm="0">
                                          <p:val>
                                            <p:strVal val="#ppt_y+.1"/>
                                          </p:val>
                                        </p:tav>
                                        <p:tav tm="100000">
                                          <p:val>
                                            <p:strVal val="#ppt_y"/>
                                          </p:val>
                                        </p:tav>
                                      </p:tavLst>
                                    </p:anim>
                                  </p:childTnLst>
                                </p:cTn>
                              </p:par>
                              <p:par>
                                <p:cTn id="15" presetID="50" presetClass="entr" presetSubtype="0" decel="100000" fill="hold" nodeType="withEffect">
                                  <p:stCondLst>
                                    <p:cond delay="1750"/>
                                  </p:stCondLst>
                                  <p:childTnLst>
                                    <p:set>
                                      <p:cBhvr>
                                        <p:cTn id="16" dur="1" fill="hold">
                                          <p:stCondLst>
                                            <p:cond delay="0"/>
                                          </p:stCondLst>
                                        </p:cTn>
                                        <p:tgtEl>
                                          <p:spTgt spid="56"/>
                                        </p:tgtEl>
                                        <p:attrNameLst>
                                          <p:attrName>style.visibility</p:attrName>
                                        </p:attrNameLst>
                                      </p:cBhvr>
                                      <p:to>
                                        <p:strVal val="visible"/>
                                      </p:to>
                                    </p:set>
                                    <p:anim calcmode="lin" valueType="num">
                                      <p:cBhvr>
                                        <p:cTn id="17" dur="2750" fill="hold"/>
                                        <p:tgtEl>
                                          <p:spTgt spid="56"/>
                                        </p:tgtEl>
                                        <p:attrNameLst>
                                          <p:attrName>ppt_w</p:attrName>
                                        </p:attrNameLst>
                                      </p:cBhvr>
                                      <p:tavLst>
                                        <p:tav tm="0">
                                          <p:val>
                                            <p:strVal val="#ppt_w+.3"/>
                                          </p:val>
                                        </p:tav>
                                        <p:tav tm="100000">
                                          <p:val>
                                            <p:strVal val="#ppt_w"/>
                                          </p:val>
                                        </p:tav>
                                      </p:tavLst>
                                    </p:anim>
                                    <p:anim calcmode="lin" valueType="num">
                                      <p:cBhvr>
                                        <p:cTn id="18" dur="2750" fill="hold"/>
                                        <p:tgtEl>
                                          <p:spTgt spid="56"/>
                                        </p:tgtEl>
                                        <p:attrNameLst>
                                          <p:attrName>ppt_h</p:attrName>
                                        </p:attrNameLst>
                                      </p:cBhvr>
                                      <p:tavLst>
                                        <p:tav tm="0">
                                          <p:val>
                                            <p:strVal val="#ppt_h"/>
                                          </p:val>
                                        </p:tav>
                                        <p:tav tm="100000">
                                          <p:val>
                                            <p:strVal val="#ppt_h"/>
                                          </p:val>
                                        </p:tav>
                                      </p:tavLst>
                                    </p:anim>
                                    <p:animEffect transition="in" filter="fade">
                                      <p:cBhvr>
                                        <p:cTn id="19" dur="2750"/>
                                        <p:tgtEl>
                                          <p:spTgt spid="56"/>
                                        </p:tgtEl>
                                      </p:cBhvr>
                                    </p:animEffect>
                                  </p:childTnLst>
                                </p:cTn>
                              </p:par>
                              <p:par>
                                <p:cTn id="20" presetID="53" presetClass="entr" presetSubtype="16" fill="hold" grpId="0" nodeType="withEffect">
                                  <p:stCondLst>
                                    <p:cond delay="1750"/>
                                  </p:stCondLst>
                                  <p:childTnLst>
                                    <p:set>
                                      <p:cBhvr>
                                        <p:cTn id="21" dur="1" fill="hold">
                                          <p:stCondLst>
                                            <p:cond delay="0"/>
                                          </p:stCondLst>
                                        </p:cTn>
                                        <p:tgtEl>
                                          <p:spTgt spid="97"/>
                                        </p:tgtEl>
                                        <p:attrNameLst>
                                          <p:attrName>style.visibility</p:attrName>
                                        </p:attrNameLst>
                                      </p:cBhvr>
                                      <p:to>
                                        <p:strVal val="visible"/>
                                      </p:to>
                                    </p:set>
                                    <p:anim calcmode="lin" valueType="num">
                                      <p:cBhvr>
                                        <p:cTn id="22" dur="2250" fill="hold"/>
                                        <p:tgtEl>
                                          <p:spTgt spid="97"/>
                                        </p:tgtEl>
                                        <p:attrNameLst>
                                          <p:attrName>ppt_w</p:attrName>
                                        </p:attrNameLst>
                                      </p:cBhvr>
                                      <p:tavLst>
                                        <p:tav tm="0">
                                          <p:val>
                                            <p:fltVal val="0"/>
                                          </p:val>
                                        </p:tav>
                                        <p:tav tm="100000">
                                          <p:val>
                                            <p:strVal val="#ppt_w"/>
                                          </p:val>
                                        </p:tav>
                                      </p:tavLst>
                                    </p:anim>
                                    <p:anim calcmode="lin" valueType="num">
                                      <p:cBhvr>
                                        <p:cTn id="23" dur="2250" fill="hold"/>
                                        <p:tgtEl>
                                          <p:spTgt spid="97"/>
                                        </p:tgtEl>
                                        <p:attrNameLst>
                                          <p:attrName>ppt_h</p:attrName>
                                        </p:attrNameLst>
                                      </p:cBhvr>
                                      <p:tavLst>
                                        <p:tav tm="0">
                                          <p:val>
                                            <p:fltVal val="0"/>
                                          </p:val>
                                        </p:tav>
                                        <p:tav tm="100000">
                                          <p:val>
                                            <p:strVal val="#ppt_h"/>
                                          </p:val>
                                        </p:tav>
                                      </p:tavLst>
                                    </p:anim>
                                    <p:animEffect transition="in" filter="fade">
                                      <p:cBhvr>
                                        <p:cTn id="24" dur="2250"/>
                                        <p:tgtEl>
                                          <p:spTgt spid="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 name="矩形 88"/>
          <p:cNvSpPr/>
          <p:nvPr/>
        </p:nvSpPr>
        <p:spPr>
          <a:xfrm>
            <a:off x="2118046" y="2094778"/>
            <a:ext cx="7767966" cy="1107996"/>
          </a:xfrm>
          <a:prstGeom prst="rect">
            <a:avLst/>
          </a:prstGeom>
          <a:noFill/>
        </p:spPr>
        <p:txBody>
          <a:bodyPr wrap="square" rtlCol="0">
            <a:spAutoFit/>
          </a:bodyPr>
          <a:lstStyle/>
          <a:p>
            <a:pPr algn="ctr"/>
            <a:r>
              <a:rPr lang="zh-CN" altLang="en-US" sz="4000" b="1" dirty="0">
                <a:gradFill>
                  <a:gsLst>
                    <a:gs pos="0">
                      <a:srgbClr val="FFEDA1">
                        <a:lumMod val="96000"/>
                        <a:lumOff val="4000"/>
                      </a:srgbClr>
                    </a:gs>
                    <a:gs pos="100000">
                      <a:srgbClr val="7B593B">
                        <a:lumMod val="98000"/>
                      </a:srgbClr>
                    </a:gs>
                    <a:gs pos="83000">
                      <a:srgbClr val="FFCB4B"/>
                    </a:gs>
                  </a:gsLst>
                  <a:lin ang="5400000" scaled="1"/>
                </a:gra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第</a:t>
            </a:r>
            <a:r>
              <a:rPr lang="en-US" altLang="zh-CN" sz="4000" b="1" dirty="0">
                <a:gradFill>
                  <a:gsLst>
                    <a:gs pos="0">
                      <a:srgbClr val="FFEDA1">
                        <a:lumMod val="96000"/>
                        <a:lumOff val="4000"/>
                      </a:srgbClr>
                    </a:gs>
                    <a:gs pos="100000">
                      <a:srgbClr val="7B593B">
                        <a:lumMod val="98000"/>
                      </a:srgbClr>
                    </a:gs>
                    <a:gs pos="83000">
                      <a:srgbClr val="FFCB4B"/>
                    </a:gs>
                  </a:gsLst>
                  <a:lin ang="5400000" scaled="1"/>
                </a:gra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1</a:t>
            </a:r>
            <a:r>
              <a:rPr lang="zh-CN" altLang="en-US" sz="4000" b="1" dirty="0">
                <a:gradFill>
                  <a:gsLst>
                    <a:gs pos="0">
                      <a:srgbClr val="FFEDA1">
                        <a:lumMod val="96000"/>
                        <a:lumOff val="4000"/>
                      </a:srgbClr>
                    </a:gs>
                    <a:gs pos="100000">
                      <a:srgbClr val="7B593B">
                        <a:lumMod val="98000"/>
                      </a:srgbClr>
                    </a:gs>
                    <a:gs pos="83000">
                      <a:srgbClr val="FFCB4B"/>
                    </a:gs>
                  </a:gsLst>
                  <a:lin ang="5400000" scaled="1"/>
                </a:gra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组奖项    </a:t>
            </a:r>
            <a:r>
              <a:rPr lang="zh-CN" altLang="en-US" sz="6600" b="1" dirty="0">
                <a:gradFill>
                  <a:gsLst>
                    <a:gs pos="0">
                      <a:srgbClr val="FFEDA1">
                        <a:lumMod val="96000"/>
                        <a:lumOff val="4000"/>
                      </a:srgbClr>
                    </a:gs>
                    <a:gs pos="100000">
                      <a:srgbClr val="7B593B">
                        <a:lumMod val="98000"/>
                      </a:srgbClr>
                    </a:gs>
                    <a:gs pos="83000">
                      <a:srgbClr val="FFCB4B"/>
                    </a:gs>
                  </a:gsLst>
                  <a:lin ang="5400000" scaled="1"/>
                </a:gra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最佳团队奖</a:t>
            </a:r>
            <a:endParaRPr lang="zh-CN" altLang="en-US" sz="4000" b="1" dirty="0">
              <a:gradFill>
                <a:gsLst>
                  <a:gs pos="0">
                    <a:srgbClr val="FFEDA1">
                      <a:lumMod val="96000"/>
                      <a:lumOff val="4000"/>
                    </a:srgbClr>
                  </a:gs>
                  <a:gs pos="100000">
                    <a:srgbClr val="7B593B">
                      <a:lumMod val="98000"/>
                    </a:srgbClr>
                  </a:gs>
                  <a:gs pos="83000">
                    <a:srgbClr val="FFCB4B"/>
                  </a:gs>
                </a:gsLst>
                <a:lin ang="5400000" scaled="1"/>
              </a:gra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2" name="矩形 1"/>
          <p:cNvSpPr/>
          <p:nvPr/>
        </p:nvSpPr>
        <p:spPr>
          <a:xfrm>
            <a:off x="1536380" y="3366386"/>
            <a:ext cx="9533855" cy="1289905"/>
          </a:xfrm>
          <a:prstGeom prst="rect">
            <a:avLst/>
          </a:prstGeom>
        </p:spPr>
        <p:txBody>
          <a:bodyPr wrap="square">
            <a:spAutoFit/>
          </a:bodyPr>
          <a:lstStyle/>
          <a:p>
            <a:pPr defTabSz="1170940">
              <a:lnSpc>
                <a:spcPct val="150000"/>
              </a:lnSpc>
              <a:spcAft>
                <a:spcPts val="1540"/>
              </a:spcAft>
              <a:defRPr/>
            </a:pPr>
            <a:r>
              <a:rPr lang="zh-CN" altLang="en-US" dirty="0">
                <a:solidFill>
                  <a:srgbClr val="FFFFCC"/>
                </a:solidFill>
                <a:latin typeface="微软雅黑" panose="020B0503020204020204" pitchFamily="34" charset="-122"/>
                <a:ea typeface="微软雅黑" panose="020B0503020204020204" pitchFamily="34" charset="-122"/>
              </a:rPr>
              <a:t>努力工作，积极奋进，把公司任务完成到最好，充分完成了公司安排和要求发工作，把工作做到最棒，此奖项是实至名归！努力工作，积极奋进，把公司任务完成到最好，充分完成了公司安排和要求发工作，把工作做到最棒，此奖项是实至名归！</a:t>
            </a:r>
          </a:p>
        </p:txBody>
      </p:sp>
      <p:pic>
        <p:nvPicPr>
          <p:cNvPr id="7" name="Picture 3" descr="C:\Users\PC\Desktop\zqq\rtrtr_0003_-----1------7.png"/>
          <p:cNvPicPr>
            <a:picLocks noChangeAspect="1" noChangeArrowheads="1"/>
          </p:cNvPicPr>
          <p:nvPr/>
        </p:nvPicPr>
        <p:blipFill>
          <a:blip r:embed="rId3" cstate="print"/>
          <a:srcRect/>
          <a:stretch>
            <a:fillRect/>
          </a:stretch>
        </p:blipFill>
        <p:spPr bwMode="auto">
          <a:xfrm>
            <a:off x="-1353204" y="-635466"/>
            <a:ext cx="7011165" cy="3136349"/>
          </a:xfrm>
          <a:prstGeom prst="rect">
            <a:avLst/>
          </a:prstGeom>
          <a:noFill/>
          <a:effectLst>
            <a:outerShdw blurRad="101600" dist="63500" dir="5400000" algn="t" rotWithShape="0">
              <a:prstClr val="black">
                <a:alpha val="48000"/>
              </a:prstClr>
            </a:outerShdw>
          </a:effectLst>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500" advClick="0" advTm="5000">
        <p:random/>
      </p:transition>
    </mc:Choice>
    <mc:Fallback xmlns="">
      <p:transition spd="slow" advClick="0" advTm="5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22" presetClass="entr" presetSubtype="8" fill="hold" grpId="0" nodeType="withEffect">
                                  <p:stCondLst>
                                    <p:cond delay="2000"/>
                                  </p:stCondLst>
                                  <p:childTnLst>
                                    <p:set>
                                      <p:cBhvr>
                                        <p:cTn id="11" dur="1" fill="hold">
                                          <p:stCondLst>
                                            <p:cond delay="0"/>
                                          </p:stCondLst>
                                        </p:cTn>
                                        <p:tgtEl>
                                          <p:spTgt spid="89"/>
                                        </p:tgtEl>
                                        <p:attrNameLst>
                                          <p:attrName>style.visibility</p:attrName>
                                        </p:attrNameLst>
                                      </p:cBhvr>
                                      <p:to>
                                        <p:strVal val="visible"/>
                                      </p:to>
                                    </p:set>
                                    <p:animEffect transition="in" filter="wipe(left)">
                                      <p:cBhvr>
                                        <p:cTn id="12" dur="600"/>
                                        <p:tgtEl>
                                          <p:spTgt spid="89"/>
                                        </p:tgtEl>
                                      </p:cBhvr>
                                    </p:animEffect>
                                  </p:childTnLst>
                                </p:cTn>
                              </p:par>
                            </p:childTnLst>
                          </p:cTn>
                        </p:par>
                        <p:par>
                          <p:cTn id="13" fill="hold">
                            <p:stCondLst>
                              <p:cond delay="1000"/>
                            </p:stCondLst>
                            <p:childTnLst>
                              <p:par>
                                <p:cTn id="14" presetID="14" presetClass="entr" presetSubtype="10" fill="hold" grpId="0" nodeType="after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randombar(horizontal)">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 grpId="0"/>
      <p:bldP spid="2" grpId="0"/>
    </p:bldLst>
  </p:timing>
</p:sld>
</file>

<file path=ppt/theme/theme1.xml><?xml version="1.0" encoding="utf-8"?>
<a:theme xmlns:a="http://schemas.openxmlformats.org/drawingml/2006/main" name=" www.2ppt.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第一PPT，www.1ppt.com ">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526</Words>
  <Application>Microsoft Office PowerPoint</Application>
  <PresentationFormat>宽屏</PresentationFormat>
  <Paragraphs>87</Paragraphs>
  <Slides>25</Slides>
  <Notes>20</Notes>
  <HiddenSlides>0</HiddenSlides>
  <MMClips>0</MMClips>
  <ScaleCrop>false</ScaleCrop>
  <HeadingPairs>
    <vt:vector size="6" baseType="variant">
      <vt:variant>
        <vt:lpstr>已用的字体</vt:lpstr>
      </vt:variant>
      <vt:variant>
        <vt:i4>9</vt:i4>
      </vt:variant>
      <vt:variant>
        <vt:lpstr>主题</vt:lpstr>
      </vt:variant>
      <vt:variant>
        <vt:i4>2</vt:i4>
      </vt:variant>
      <vt:variant>
        <vt:lpstr>幻灯片标题</vt:lpstr>
      </vt:variant>
      <vt:variant>
        <vt:i4>25</vt:i4>
      </vt:variant>
    </vt:vector>
  </HeadingPairs>
  <TitlesOfParts>
    <vt:vector size="36" baseType="lpstr">
      <vt:lpstr>等线</vt:lpstr>
      <vt:lpstr>等线 Light</vt:lpstr>
      <vt:lpstr>华文黑体</vt:lpstr>
      <vt:lpstr>经典繁仿圆</vt:lpstr>
      <vt:lpstr>宋体</vt:lpstr>
      <vt:lpstr>微软雅黑</vt:lpstr>
      <vt:lpstr>Arial</vt:lpstr>
      <vt:lpstr>Calibri</vt:lpstr>
      <vt:lpstr>Verdana</vt:lpstr>
      <vt:lpstr> www.2ppt.com</vt:lpstr>
      <vt:lpstr>第一PPT，www.1ppt.com </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www.ppt818.com</dc:title>
  <dc:subject>www.ppt818.com</dc:subject>
  <dc:creator>www.ppt818.com</dc:creator>
  <dc:description>www.ppt818.com-提供资源下载</dc:description>
  <cp:lastModifiedBy>Windows 用户</cp:lastModifiedBy>
  <cp:revision>2</cp:revision>
  <dcterms:created xsi:type="dcterms:W3CDTF">2022-03-04T02:58:11Z</dcterms:created>
  <dcterms:modified xsi:type="dcterms:W3CDTF">2023-01-10T05:28:14Z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3CAA5C7E3BC2471F877691594F578694</vt:lpwstr>
  </property>
  <property fmtid="{D5CDD505-2E9C-101B-9397-08002B2CF9AE}" pid="3" name="KSOProductBuildVer">
    <vt:lpwstr>2052-11.1.0.10495</vt:lpwstr>
  </property>
  <property fmtid="{A09F084E-AD41-489F-8076-AA5BE3082BCA}" pid="100">
    <vt:ui4>5</vt:ui4>
  </property>
  <property fmtid="{64440492-4C8B-11D1-8B70-080036B11A03}" pid="11">
    <vt:lpwstr>www.2ppt.com-爱PPT提供资源下载</vt:lpwstr>
  </property>
</Properties>
</file>