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56" r:id="rId3"/>
    <p:sldId id="258" r:id="rId5"/>
    <p:sldId id="260" r:id="rId6"/>
    <p:sldId id="265" r:id="rId7"/>
    <p:sldId id="266" r:id="rId8"/>
    <p:sldId id="267" r:id="rId9"/>
    <p:sldId id="268" r:id="rId10"/>
    <p:sldId id="269" r:id="rId11"/>
    <p:sldId id="270" r:id="rId12"/>
    <p:sldId id="271" r:id="rId13"/>
    <p:sldId id="272" r:id="rId14"/>
    <p:sldId id="273" r:id="rId15"/>
    <p:sldId id="261" r:id="rId16"/>
    <p:sldId id="274" r:id="rId17"/>
    <p:sldId id="275" r:id="rId18"/>
    <p:sldId id="276" r:id="rId19"/>
    <p:sldId id="277" r:id="rId20"/>
    <p:sldId id="278" r:id="rId21"/>
    <p:sldId id="279" r:id="rId22"/>
    <p:sldId id="262" r:id="rId23"/>
    <p:sldId id="280" r:id="rId24"/>
    <p:sldId id="281" r:id="rId25"/>
    <p:sldId id="282" r:id="rId26"/>
    <p:sldId id="283" r:id="rId27"/>
    <p:sldId id="284" r:id="rId28"/>
    <p:sldId id="285" r:id="rId29"/>
    <p:sldId id="286" r:id="rId30"/>
    <p:sldId id="263"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D3B"/>
    <a:srgbClr val="3C914E"/>
    <a:srgbClr val="ED4232"/>
    <a:srgbClr val="30A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5526" autoAdjust="0"/>
  </p:normalViewPr>
  <p:slideViewPr>
    <p:cSldViewPr snapToGrid="0">
      <p:cViewPr varScale="1">
        <p:scale>
          <a:sx n="110" d="100"/>
          <a:sy n="110" d="100"/>
        </p:scale>
        <p:origin x="-864" y="-96"/>
      </p:cViewPr>
      <p:guideLst>
        <p:guide orient="horz" pos="2160"/>
        <p:guide pos="3840"/>
      </p:guideLst>
    </p:cSldViewPr>
  </p:slideViewPr>
  <p:notesTextViewPr>
    <p:cViewPr>
      <p:scale>
        <a:sx n="1" d="1"/>
        <a:sy n="1" d="1"/>
      </p:scale>
      <p:origin x="0" y="0"/>
    </p:cViewPr>
  </p:notesTextViewPr>
  <p:sorterViewPr>
    <p:cViewPr>
      <p:scale>
        <a:sx n="44" d="100"/>
        <a:sy n="4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E2A020B-6729-4AE9-8CB7-0919CA017CEB}"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lang="en-US"/>
        </a:p>
      </dgm:t>
    </dgm:pt>
    <dgm:pt modelId="{6099BB4A-F78A-4783-99C8-46C2D4B8B5D9}">
      <dgm:prSet phldrT="[Text]" custT="1"/>
      <dgm:spPr/>
      <dgm:t>
        <a:bodyPr anchor="ctr"/>
        <a:lstStyle/>
        <a:p>
          <a:r>
            <a:rPr lang="en-US" sz="1800" b="1" dirty="0" smtClean="0">
              <a:latin typeface="+mn-lt"/>
              <a:ea typeface="+mn-ea"/>
              <a:cs typeface="+mn-ea"/>
              <a:sym typeface="+mn-lt"/>
            </a:rPr>
            <a:t>Step I</a:t>
          </a:r>
          <a:endParaRPr lang="en-US" sz="1800" b="1" dirty="0">
            <a:latin typeface="+mn-lt"/>
            <a:ea typeface="+mn-ea"/>
            <a:cs typeface="+mn-ea"/>
            <a:sym typeface="+mn-lt"/>
          </a:endParaRPr>
        </a:p>
      </dgm:t>
    </dgm:pt>
    <dgm:pt modelId="{DB2ABC0D-1211-4C7E-B4D8-BD59682E3A02}" cxnId="{2F889EA3-8484-4447-9C2C-AC1455A369EE}" type="parTrans">
      <dgm:prSet/>
      <dgm:spPr/>
      <dgm:t>
        <a:bodyPr/>
        <a:lstStyle/>
        <a:p>
          <a:endParaRPr lang="en-US">
            <a:latin typeface="Open Sans Light" pitchFamily="34" charset="0"/>
            <a:ea typeface="Open Sans Light" pitchFamily="34" charset="0"/>
            <a:cs typeface="Open Sans Light" pitchFamily="34" charset="0"/>
          </a:endParaRPr>
        </a:p>
      </dgm:t>
    </dgm:pt>
    <dgm:pt modelId="{D8B24271-7E84-4AAD-A568-C775640DE3B5}" cxnId="{2F889EA3-8484-4447-9C2C-AC1455A369EE}" type="sibTrans">
      <dgm:prSet/>
      <dgm:spPr/>
      <dgm:t>
        <a:bodyPr/>
        <a:lstStyle/>
        <a:p>
          <a:endParaRPr lang="en-US">
            <a:latin typeface="Open Sans Light" pitchFamily="34" charset="0"/>
            <a:ea typeface="Open Sans Light" pitchFamily="34" charset="0"/>
            <a:cs typeface="Open Sans Light" pitchFamily="34" charset="0"/>
          </a:endParaRPr>
        </a:p>
      </dgm:t>
    </dgm:pt>
    <dgm:pt modelId="{C381FFAF-F5CE-43DE-8D42-E2C6E908F450}">
      <dgm:prSet phldrT="[Text]"/>
      <dgm:spPr/>
      <dgm:t>
        <a:bodyPr anchor="ctr"/>
        <a:lstStyle/>
        <a:p>
          <a:r>
            <a:rPr lang="en-US" sz="1800" dirty="0" smtClean="0">
              <a:latin typeface="+mn-lt"/>
              <a:ea typeface="+mn-ea"/>
              <a:cs typeface="+mn-ea"/>
              <a:sym typeface="+mn-lt"/>
            </a:rPr>
            <a:t>Planning</a:t>
          </a:r>
          <a:endParaRPr lang="en-US" sz="1800" dirty="0">
            <a:latin typeface="+mn-lt"/>
            <a:ea typeface="+mn-ea"/>
            <a:cs typeface="+mn-ea"/>
            <a:sym typeface="+mn-lt"/>
          </a:endParaRPr>
        </a:p>
      </dgm:t>
    </dgm:pt>
    <dgm:pt modelId="{88051945-5CA2-48BE-9ACA-3D881D7775A4}" cxnId="{B8ED5DFB-C2AD-4D72-8D38-42F059027C6A}" type="parTrans">
      <dgm:prSet/>
      <dgm:spPr/>
      <dgm:t>
        <a:bodyPr/>
        <a:lstStyle/>
        <a:p>
          <a:endParaRPr lang="en-US">
            <a:latin typeface="Open Sans Light" pitchFamily="34" charset="0"/>
            <a:ea typeface="Open Sans Light" pitchFamily="34" charset="0"/>
            <a:cs typeface="Open Sans Light" pitchFamily="34" charset="0"/>
          </a:endParaRPr>
        </a:p>
      </dgm:t>
    </dgm:pt>
    <dgm:pt modelId="{58F7F570-AF32-4B02-AC6E-859047357313}" cxnId="{B8ED5DFB-C2AD-4D72-8D38-42F059027C6A}" type="sibTrans">
      <dgm:prSet/>
      <dgm:spPr/>
      <dgm:t>
        <a:bodyPr/>
        <a:lstStyle/>
        <a:p>
          <a:endParaRPr lang="en-US">
            <a:latin typeface="Open Sans Light" pitchFamily="34" charset="0"/>
            <a:ea typeface="Open Sans Light" pitchFamily="34" charset="0"/>
            <a:cs typeface="Open Sans Light" pitchFamily="34" charset="0"/>
          </a:endParaRPr>
        </a:p>
      </dgm:t>
    </dgm:pt>
    <dgm:pt modelId="{0BA4AD22-9008-4D1D-8BEB-B114687187BC}">
      <dgm:prSet phldrT="[Text]"/>
      <dgm:spPr/>
      <dgm:t>
        <a:bodyPr anchor="ctr"/>
        <a:lstStyle/>
        <a:p>
          <a:r>
            <a:rPr lang="en-US" sz="1800" dirty="0" smtClean="0">
              <a:latin typeface="+mn-lt"/>
              <a:ea typeface="+mn-ea"/>
              <a:cs typeface="+mn-ea"/>
              <a:sym typeface="+mn-lt"/>
            </a:rPr>
            <a:t>Budgeting</a:t>
          </a:r>
          <a:endParaRPr lang="en-US" sz="1800" dirty="0">
            <a:latin typeface="+mn-lt"/>
            <a:ea typeface="+mn-ea"/>
            <a:cs typeface="+mn-ea"/>
            <a:sym typeface="+mn-lt"/>
          </a:endParaRPr>
        </a:p>
      </dgm:t>
    </dgm:pt>
    <dgm:pt modelId="{0C7CC483-C167-4488-8D33-B69343B83185}" cxnId="{93A6914A-E780-4929-B632-39F696F83B20}" type="parTrans">
      <dgm:prSet/>
      <dgm:spPr/>
      <dgm:t>
        <a:bodyPr/>
        <a:lstStyle/>
        <a:p>
          <a:endParaRPr lang="en-US">
            <a:latin typeface="Open Sans Light" pitchFamily="34" charset="0"/>
            <a:ea typeface="Open Sans Light" pitchFamily="34" charset="0"/>
            <a:cs typeface="Open Sans Light" pitchFamily="34" charset="0"/>
          </a:endParaRPr>
        </a:p>
      </dgm:t>
    </dgm:pt>
    <dgm:pt modelId="{EDBFAFE5-B6BF-4797-9281-367D06FEBDA2}" cxnId="{93A6914A-E780-4929-B632-39F696F83B20}" type="sibTrans">
      <dgm:prSet/>
      <dgm:spPr/>
      <dgm:t>
        <a:bodyPr/>
        <a:lstStyle/>
        <a:p>
          <a:endParaRPr lang="en-US">
            <a:latin typeface="Open Sans Light" pitchFamily="34" charset="0"/>
            <a:ea typeface="Open Sans Light" pitchFamily="34" charset="0"/>
            <a:cs typeface="Open Sans Light" pitchFamily="34" charset="0"/>
          </a:endParaRPr>
        </a:p>
      </dgm:t>
    </dgm:pt>
    <dgm:pt modelId="{3D674F65-6324-4BF0-963B-1D6D4FFB8B4E}">
      <dgm:prSet phldrT="[Text]" custT="1"/>
      <dgm:spPr>
        <a:solidFill>
          <a:schemeClr val="accent3"/>
        </a:solidFill>
      </dgm:spPr>
      <dgm:t>
        <a:bodyPr anchor="ctr"/>
        <a:lstStyle/>
        <a:p>
          <a:r>
            <a:rPr lang="en-US" sz="1800" b="1" dirty="0" smtClean="0">
              <a:latin typeface="+mn-lt"/>
              <a:ea typeface="+mn-ea"/>
              <a:cs typeface="+mn-ea"/>
              <a:sym typeface="+mn-lt"/>
            </a:rPr>
            <a:t>Step II</a:t>
          </a:r>
          <a:endParaRPr lang="en-US" sz="1800" b="1" dirty="0">
            <a:latin typeface="+mn-lt"/>
            <a:ea typeface="+mn-ea"/>
            <a:cs typeface="+mn-ea"/>
            <a:sym typeface="+mn-lt"/>
          </a:endParaRPr>
        </a:p>
      </dgm:t>
    </dgm:pt>
    <dgm:pt modelId="{7950788C-5F69-4A1F-85BA-21DC76DA61FC}" cxnId="{F71B4566-D909-46E6-8789-A51277858D84}" type="parTrans">
      <dgm:prSet/>
      <dgm:spPr/>
      <dgm:t>
        <a:bodyPr/>
        <a:lstStyle/>
        <a:p>
          <a:endParaRPr lang="en-US">
            <a:latin typeface="Open Sans Light" pitchFamily="34" charset="0"/>
            <a:ea typeface="Open Sans Light" pitchFamily="34" charset="0"/>
            <a:cs typeface="Open Sans Light" pitchFamily="34" charset="0"/>
          </a:endParaRPr>
        </a:p>
      </dgm:t>
    </dgm:pt>
    <dgm:pt modelId="{656D7FD7-A844-42ED-85E5-DA88FDBAAD28}" cxnId="{F71B4566-D909-46E6-8789-A51277858D84}" type="sibTrans">
      <dgm:prSet/>
      <dgm:spPr/>
      <dgm:t>
        <a:bodyPr/>
        <a:lstStyle/>
        <a:p>
          <a:endParaRPr lang="en-US">
            <a:latin typeface="Open Sans Light" pitchFamily="34" charset="0"/>
            <a:ea typeface="Open Sans Light" pitchFamily="34" charset="0"/>
            <a:cs typeface="Open Sans Light" pitchFamily="34" charset="0"/>
          </a:endParaRPr>
        </a:p>
      </dgm:t>
    </dgm:pt>
    <dgm:pt modelId="{CB8A9575-2723-4141-A5E4-B81CB706288F}">
      <dgm:prSet phldrT="[Text]"/>
      <dgm:spPr>
        <a:solidFill>
          <a:schemeClr val="accent3"/>
        </a:solidFill>
      </dgm:spPr>
      <dgm:t>
        <a:bodyPr anchor="ctr"/>
        <a:lstStyle/>
        <a:p>
          <a:r>
            <a:rPr lang="en-US" sz="1800" smtClean="0">
              <a:latin typeface="+mn-lt"/>
              <a:ea typeface="+mn-ea"/>
              <a:cs typeface="+mn-ea"/>
              <a:sym typeface="+mn-lt"/>
            </a:rPr>
            <a:t>Building</a:t>
          </a:r>
          <a:endParaRPr lang="en-US" sz="1800">
            <a:latin typeface="+mn-lt"/>
            <a:ea typeface="+mn-ea"/>
            <a:cs typeface="+mn-ea"/>
            <a:sym typeface="+mn-lt"/>
          </a:endParaRPr>
        </a:p>
      </dgm:t>
    </dgm:pt>
    <dgm:pt modelId="{8CB16378-409A-4CBF-9E1D-983612009F64}" cxnId="{C378A0FA-0931-4801-8568-64DB40C5BB6E}" type="parTrans">
      <dgm:prSet/>
      <dgm:spPr/>
      <dgm:t>
        <a:bodyPr/>
        <a:lstStyle/>
        <a:p>
          <a:endParaRPr lang="en-US">
            <a:latin typeface="Open Sans Light" pitchFamily="34" charset="0"/>
            <a:ea typeface="Open Sans Light" pitchFamily="34" charset="0"/>
            <a:cs typeface="Open Sans Light" pitchFamily="34" charset="0"/>
          </a:endParaRPr>
        </a:p>
      </dgm:t>
    </dgm:pt>
    <dgm:pt modelId="{D28CA188-F8DD-4294-A050-EB617713B9C1}" cxnId="{C378A0FA-0931-4801-8568-64DB40C5BB6E}" type="sibTrans">
      <dgm:prSet/>
      <dgm:spPr/>
      <dgm:t>
        <a:bodyPr/>
        <a:lstStyle/>
        <a:p>
          <a:endParaRPr lang="en-US">
            <a:latin typeface="Open Sans Light" pitchFamily="34" charset="0"/>
            <a:ea typeface="Open Sans Light" pitchFamily="34" charset="0"/>
            <a:cs typeface="Open Sans Light" pitchFamily="34" charset="0"/>
          </a:endParaRPr>
        </a:p>
      </dgm:t>
    </dgm:pt>
    <dgm:pt modelId="{E4482F81-90A2-4B17-91C3-2E1D1C22B9AE}">
      <dgm:prSet phldrT="[Text]"/>
      <dgm:spPr>
        <a:solidFill>
          <a:schemeClr val="accent3"/>
        </a:solidFill>
      </dgm:spPr>
      <dgm:t>
        <a:bodyPr anchor="ctr"/>
        <a:lstStyle/>
        <a:p>
          <a:r>
            <a:rPr lang="en-US" sz="1800" dirty="0" smtClean="0">
              <a:latin typeface="+mn-lt"/>
              <a:ea typeface="+mn-ea"/>
              <a:cs typeface="+mn-ea"/>
              <a:sym typeface="+mn-lt"/>
            </a:rPr>
            <a:t>Processing</a:t>
          </a:r>
          <a:endParaRPr lang="en-US" sz="1800" dirty="0">
            <a:latin typeface="+mn-lt"/>
            <a:ea typeface="+mn-ea"/>
            <a:cs typeface="+mn-ea"/>
            <a:sym typeface="+mn-lt"/>
          </a:endParaRPr>
        </a:p>
      </dgm:t>
    </dgm:pt>
    <dgm:pt modelId="{EAF97080-90D7-4B08-84B9-362D46266997}" cxnId="{5ECD653F-3BFF-4B71-909E-19B8E34DDD65}" type="parTrans">
      <dgm:prSet/>
      <dgm:spPr/>
      <dgm:t>
        <a:bodyPr/>
        <a:lstStyle/>
        <a:p>
          <a:endParaRPr lang="en-US">
            <a:latin typeface="Open Sans Light" pitchFamily="34" charset="0"/>
            <a:ea typeface="Open Sans Light" pitchFamily="34" charset="0"/>
            <a:cs typeface="Open Sans Light" pitchFamily="34" charset="0"/>
          </a:endParaRPr>
        </a:p>
      </dgm:t>
    </dgm:pt>
    <dgm:pt modelId="{6EACE916-260F-475E-B5DE-07307CEB6394}" cxnId="{5ECD653F-3BFF-4B71-909E-19B8E34DDD65}" type="sibTrans">
      <dgm:prSet/>
      <dgm:spPr/>
      <dgm:t>
        <a:bodyPr/>
        <a:lstStyle/>
        <a:p>
          <a:endParaRPr lang="en-US">
            <a:latin typeface="Open Sans Light" pitchFamily="34" charset="0"/>
            <a:ea typeface="Open Sans Light" pitchFamily="34" charset="0"/>
            <a:cs typeface="Open Sans Light" pitchFamily="34" charset="0"/>
          </a:endParaRPr>
        </a:p>
      </dgm:t>
    </dgm:pt>
    <dgm:pt modelId="{60F15167-73D0-4DB1-B7F3-33E68B9D5D54}">
      <dgm:prSet phldrT="[Text]" custT="1"/>
      <dgm:spPr>
        <a:solidFill>
          <a:schemeClr val="accent6"/>
        </a:solidFill>
      </dgm:spPr>
      <dgm:t>
        <a:bodyPr anchor="ctr"/>
        <a:lstStyle/>
        <a:p>
          <a:r>
            <a:rPr lang="en-US" sz="1800" b="1" smtClean="0">
              <a:latin typeface="+mn-lt"/>
              <a:ea typeface="+mn-ea"/>
              <a:cs typeface="+mn-ea"/>
              <a:sym typeface="+mn-lt"/>
            </a:rPr>
            <a:t>Step III</a:t>
          </a:r>
          <a:endParaRPr lang="en-US" sz="1800" b="1">
            <a:latin typeface="+mn-lt"/>
            <a:ea typeface="+mn-ea"/>
            <a:cs typeface="+mn-ea"/>
            <a:sym typeface="+mn-lt"/>
          </a:endParaRPr>
        </a:p>
      </dgm:t>
    </dgm:pt>
    <dgm:pt modelId="{8418C5EF-0C4B-4BD2-8A6A-730C4E1B668A}" cxnId="{85885ADF-659C-49F1-AA4B-629914F73C9C}" type="parTrans">
      <dgm:prSet/>
      <dgm:spPr/>
      <dgm:t>
        <a:bodyPr/>
        <a:lstStyle/>
        <a:p>
          <a:endParaRPr lang="en-US">
            <a:latin typeface="Open Sans Light" pitchFamily="34" charset="0"/>
            <a:ea typeface="Open Sans Light" pitchFamily="34" charset="0"/>
            <a:cs typeface="Open Sans Light" pitchFamily="34" charset="0"/>
          </a:endParaRPr>
        </a:p>
      </dgm:t>
    </dgm:pt>
    <dgm:pt modelId="{49C906B2-3DE4-4DA2-96BB-864E609B2D98}" cxnId="{85885ADF-659C-49F1-AA4B-629914F73C9C}" type="sibTrans">
      <dgm:prSet/>
      <dgm:spPr/>
      <dgm:t>
        <a:bodyPr/>
        <a:lstStyle/>
        <a:p>
          <a:endParaRPr lang="en-US">
            <a:latin typeface="Open Sans Light" pitchFamily="34" charset="0"/>
            <a:ea typeface="Open Sans Light" pitchFamily="34" charset="0"/>
            <a:cs typeface="Open Sans Light" pitchFamily="34" charset="0"/>
          </a:endParaRPr>
        </a:p>
      </dgm:t>
    </dgm:pt>
    <dgm:pt modelId="{1407BD10-6477-4941-B87E-D6078BBAA6B0}">
      <dgm:prSet phldrT="[Text]"/>
      <dgm:spPr>
        <a:solidFill>
          <a:schemeClr val="accent6"/>
        </a:solidFill>
      </dgm:spPr>
      <dgm:t>
        <a:bodyPr anchor="ctr"/>
        <a:lstStyle/>
        <a:p>
          <a:r>
            <a:rPr lang="en-US" sz="1900" dirty="0" smtClean="0">
              <a:latin typeface="+mn-lt"/>
              <a:ea typeface="+mn-ea"/>
              <a:cs typeface="+mn-ea"/>
              <a:sym typeface="+mn-lt"/>
            </a:rPr>
            <a:t>Reporting</a:t>
          </a:r>
          <a:endParaRPr lang="en-US" sz="1900" dirty="0">
            <a:latin typeface="+mn-lt"/>
            <a:ea typeface="+mn-ea"/>
            <a:cs typeface="+mn-ea"/>
            <a:sym typeface="+mn-lt"/>
          </a:endParaRPr>
        </a:p>
      </dgm:t>
    </dgm:pt>
    <dgm:pt modelId="{0058CFE4-7385-40D8-B42B-B6141186DBCB}" cxnId="{CBB16EC1-FECB-4063-8030-707F176737B0}" type="parTrans">
      <dgm:prSet/>
      <dgm:spPr/>
      <dgm:t>
        <a:bodyPr/>
        <a:lstStyle/>
        <a:p>
          <a:endParaRPr lang="en-US">
            <a:latin typeface="Open Sans Light" pitchFamily="34" charset="0"/>
            <a:ea typeface="Open Sans Light" pitchFamily="34" charset="0"/>
            <a:cs typeface="Open Sans Light" pitchFamily="34" charset="0"/>
          </a:endParaRPr>
        </a:p>
      </dgm:t>
    </dgm:pt>
    <dgm:pt modelId="{E8865A9D-352A-4E18-876A-7F97FF797B03}" cxnId="{CBB16EC1-FECB-4063-8030-707F176737B0}" type="sibTrans">
      <dgm:prSet/>
      <dgm:spPr/>
      <dgm:t>
        <a:bodyPr/>
        <a:lstStyle/>
        <a:p>
          <a:endParaRPr lang="en-US">
            <a:latin typeface="Open Sans Light" pitchFamily="34" charset="0"/>
            <a:ea typeface="Open Sans Light" pitchFamily="34" charset="0"/>
            <a:cs typeface="Open Sans Light" pitchFamily="34" charset="0"/>
          </a:endParaRPr>
        </a:p>
      </dgm:t>
    </dgm:pt>
    <dgm:pt modelId="{36E177EA-401F-48F9-8D74-DE388CB2D1B8}">
      <dgm:prSet phldrT="[Text]"/>
      <dgm:spPr>
        <a:solidFill>
          <a:schemeClr val="accent6"/>
        </a:solidFill>
      </dgm:spPr>
      <dgm:t>
        <a:bodyPr anchor="ctr"/>
        <a:lstStyle/>
        <a:p>
          <a:r>
            <a:rPr lang="en-US" sz="1900" dirty="0" smtClean="0">
              <a:latin typeface="+mn-lt"/>
              <a:ea typeface="+mn-ea"/>
              <a:cs typeface="+mn-ea"/>
              <a:sym typeface="+mn-lt"/>
            </a:rPr>
            <a:t>Auditing</a:t>
          </a:r>
          <a:endParaRPr lang="en-US" sz="1900" dirty="0">
            <a:latin typeface="+mn-lt"/>
            <a:ea typeface="+mn-ea"/>
            <a:cs typeface="+mn-ea"/>
            <a:sym typeface="+mn-lt"/>
          </a:endParaRPr>
        </a:p>
      </dgm:t>
    </dgm:pt>
    <dgm:pt modelId="{1BF541B2-FDD7-46AA-BE46-FD8782C1A63A}" cxnId="{9711A02C-B64D-44D5-9C7A-02007BE07323}" type="parTrans">
      <dgm:prSet/>
      <dgm:spPr/>
      <dgm:t>
        <a:bodyPr/>
        <a:lstStyle/>
        <a:p>
          <a:endParaRPr lang="en-US">
            <a:latin typeface="Open Sans Light" pitchFamily="34" charset="0"/>
            <a:ea typeface="Open Sans Light" pitchFamily="34" charset="0"/>
            <a:cs typeface="Open Sans Light" pitchFamily="34" charset="0"/>
          </a:endParaRPr>
        </a:p>
      </dgm:t>
    </dgm:pt>
    <dgm:pt modelId="{2FD92EBC-796F-4F87-8B87-C8D08C687896}" cxnId="{9711A02C-B64D-44D5-9C7A-02007BE07323}" type="sibTrans">
      <dgm:prSet/>
      <dgm:spPr/>
      <dgm:t>
        <a:bodyPr/>
        <a:lstStyle/>
        <a:p>
          <a:endParaRPr lang="en-US">
            <a:latin typeface="Open Sans Light" pitchFamily="34" charset="0"/>
            <a:ea typeface="Open Sans Light" pitchFamily="34" charset="0"/>
            <a:cs typeface="Open Sans Light" pitchFamily="34" charset="0"/>
          </a:endParaRPr>
        </a:p>
      </dgm:t>
    </dgm:pt>
    <dgm:pt modelId="{149F5AF4-A402-4446-9031-2E77F40CE81C}" type="pres">
      <dgm:prSet presAssocID="{7E2A020B-6729-4AE9-8CB7-0919CA017CEB}" presName="Name0" presStyleCnt="0">
        <dgm:presLayoutVars>
          <dgm:dir/>
          <dgm:resizeHandles val="exact"/>
        </dgm:presLayoutVars>
      </dgm:prSet>
      <dgm:spPr/>
      <dgm:t>
        <a:bodyPr/>
        <a:lstStyle/>
        <a:p>
          <a:endParaRPr lang="en-US"/>
        </a:p>
      </dgm:t>
    </dgm:pt>
    <dgm:pt modelId="{ABB1F66C-3C05-4419-A3FE-BD873BC35E59}" type="pres">
      <dgm:prSet presAssocID="{6099BB4A-F78A-4783-99C8-46C2D4B8B5D9}" presName="node" presStyleLbl="node1" presStyleIdx="0" presStyleCnt="3">
        <dgm:presLayoutVars>
          <dgm:bulletEnabled val="1"/>
        </dgm:presLayoutVars>
      </dgm:prSet>
      <dgm:spPr/>
      <dgm:t>
        <a:bodyPr/>
        <a:lstStyle/>
        <a:p>
          <a:endParaRPr lang="en-US"/>
        </a:p>
      </dgm:t>
    </dgm:pt>
    <dgm:pt modelId="{5121ADB4-A634-4126-B6D3-E6E9759BC5BA}" type="pres">
      <dgm:prSet presAssocID="{D8B24271-7E84-4AAD-A568-C775640DE3B5}" presName="sibTrans" presStyleCnt="0"/>
      <dgm:spPr/>
      <dgm:t>
        <a:bodyPr/>
        <a:lstStyle/>
        <a:p>
          <a:endParaRPr lang="en-US"/>
        </a:p>
      </dgm:t>
    </dgm:pt>
    <dgm:pt modelId="{165D0E95-8512-43CF-8BB9-07D7EC9E07DB}" type="pres">
      <dgm:prSet presAssocID="{3D674F65-6324-4BF0-963B-1D6D4FFB8B4E}" presName="node" presStyleLbl="node1" presStyleIdx="1" presStyleCnt="3">
        <dgm:presLayoutVars>
          <dgm:bulletEnabled val="1"/>
        </dgm:presLayoutVars>
      </dgm:prSet>
      <dgm:spPr/>
      <dgm:t>
        <a:bodyPr/>
        <a:lstStyle/>
        <a:p>
          <a:endParaRPr lang="en-US"/>
        </a:p>
      </dgm:t>
    </dgm:pt>
    <dgm:pt modelId="{D5C79683-C024-4FCC-80D2-4968346E8646}" type="pres">
      <dgm:prSet presAssocID="{656D7FD7-A844-42ED-85E5-DA88FDBAAD28}" presName="sibTrans" presStyleCnt="0"/>
      <dgm:spPr/>
      <dgm:t>
        <a:bodyPr/>
        <a:lstStyle/>
        <a:p>
          <a:endParaRPr lang="en-US"/>
        </a:p>
      </dgm:t>
    </dgm:pt>
    <dgm:pt modelId="{DA18CBC0-0244-4816-97F0-4383ABE7F94C}" type="pres">
      <dgm:prSet presAssocID="{60F15167-73D0-4DB1-B7F3-33E68B9D5D54}" presName="node" presStyleLbl="node1" presStyleIdx="2" presStyleCnt="3">
        <dgm:presLayoutVars>
          <dgm:bulletEnabled val="1"/>
        </dgm:presLayoutVars>
      </dgm:prSet>
      <dgm:spPr/>
      <dgm:t>
        <a:bodyPr/>
        <a:lstStyle/>
        <a:p>
          <a:endParaRPr lang="en-US"/>
        </a:p>
      </dgm:t>
    </dgm:pt>
  </dgm:ptLst>
  <dgm:cxnLst>
    <dgm:cxn modelId="{55EAF2A3-97B1-4F9E-8FBA-B5D9EACA1FF0}" type="presOf" srcId="{60F15167-73D0-4DB1-B7F3-33E68B9D5D54}" destId="{DA18CBC0-0244-4816-97F0-4383ABE7F94C}" srcOrd="0" destOrd="0" presId="urn:microsoft.com/office/officeart/2005/8/layout/hList6"/>
    <dgm:cxn modelId="{2F889EA3-8484-4447-9C2C-AC1455A369EE}" srcId="{7E2A020B-6729-4AE9-8CB7-0919CA017CEB}" destId="{6099BB4A-F78A-4783-99C8-46C2D4B8B5D9}" srcOrd="0" destOrd="0" parTransId="{DB2ABC0D-1211-4C7E-B4D8-BD59682E3A02}" sibTransId="{D8B24271-7E84-4AAD-A568-C775640DE3B5}"/>
    <dgm:cxn modelId="{CBB16EC1-FECB-4063-8030-707F176737B0}" srcId="{60F15167-73D0-4DB1-B7F3-33E68B9D5D54}" destId="{1407BD10-6477-4941-B87E-D6078BBAA6B0}" srcOrd="0" destOrd="0" parTransId="{0058CFE4-7385-40D8-B42B-B6141186DBCB}" sibTransId="{E8865A9D-352A-4E18-876A-7F97FF797B03}"/>
    <dgm:cxn modelId="{24C2060B-C1E8-4424-9990-CFC13AAF7A7C}" type="presOf" srcId="{3D674F65-6324-4BF0-963B-1D6D4FFB8B4E}" destId="{165D0E95-8512-43CF-8BB9-07D7EC9E07DB}" srcOrd="0" destOrd="0" presId="urn:microsoft.com/office/officeart/2005/8/layout/hList6"/>
    <dgm:cxn modelId="{AC3E1FEB-D3C2-4916-AD93-3A5F17D678D8}" type="presOf" srcId="{E4482F81-90A2-4B17-91C3-2E1D1C22B9AE}" destId="{165D0E95-8512-43CF-8BB9-07D7EC9E07DB}" srcOrd="0" destOrd="2" presId="urn:microsoft.com/office/officeart/2005/8/layout/hList6"/>
    <dgm:cxn modelId="{5ECD653F-3BFF-4B71-909E-19B8E34DDD65}" srcId="{3D674F65-6324-4BF0-963B-1D6D4FFB8B4E}" destId="{E4482F81-90A2-4B17-91C3-2E1D1C22B9AE}" srcOrd="1" destOrd="0" parTransId="{EAF97080-90D7-4B08-84B9-362D46266997}" sibTransId="{6EACE916-260F-475E-B5DE-07307CEB6394}"/>
    <dgm:cxn modelId="{47D42E8E-ECD9-4167-ABC8-D96347CDB796}" type="presOf" srcId="{1407BD10-6477-4941-B87E-D6078BBAA6B0}" destId="{DA18CBC0-0244-4816-97F0-4383ABE7F94C}" srcOrd="0" destOrd="1" presId="urn:microsoft.com/office/officeart/2005/8/layout/hList6"/>
    <dgm:cxn modelId="{EDB52765-A397-48BF-9E1B-4A666E78AAAA}" type="presOf" srcId="{CB8A9575-2723-4141-A5E4-B81CB706288F}" destId="{165D0E95-8512-43CF-8BB9-07D7EC9E07DB}" srcOrd="0" destOrd="1" presId="urn:microsoft.com/office/officeart/2005/8/layout/hList6"/>
    <dgm:cxn modelId="{3FA8F00C-177A-4EBC-8FB1-2C1DCD2CCE7C}" type="presOf" srcId="{36E177EA-401F-48F9-8D74-DE388CB2D1B8}" destId="{DA18CBC0-0244-4816-97F0-4383ABE7F94C}" srcOrd="0" destOrd="2" presId="urn:microsoft.com/office/officeart/2005/8/layout/hList6"/>
    <dgm:cxn modelId="{C378A0FA-0931-4801-8568-64DB40C5BB6E}" srcId="{3D674F65-6324-4BF0-963B-1D6D4FFB8B4E}" destId="{CB8A9575-2723-4141-A5E4-B81CB706288F}" srcOrd="0" destOrd="0" parTransId="{8CB16378-409A-4CBF-9E1D-983612009F64}" sibTransId="{D28CA188-F8DD-4294-A050-EB617713B9C1}"/>
    <dgm:cxn modelId="{93A6914A-E780-4929-B632-39F696F83B20}" srcId="{6099BB4A-F78A-4783-99C8-46C2D4B8B5D9}" destId="{0BA4AD22-9008-4D1D-8BEB-B114687187BC}" srcOrd="1" destOrd="0" parTransId="{0C7CC483-C167-4488-8D33-B69343B83185}" sibTransId="{EDBFAFE5-B6BF-4797-9281-367D06FEBDA2}"/>
    <dgm:cxn modelId="{9711A02C-B64D-44D5-9C7A-02007BE07323}" srcId="{60F15167-73D0-4DB1-B7F3-33E68B9D5D54}" destId="{36E177EA-401F-48F9-8D74-DE388CB2D1B8}" srcOrd="1" destOrd="0" parTransId="{1BF541B2-FDD7-46AA-BE46-FD8782C1A63A}" sibTransId="{2FD92EBC-796F-4F87-8B87-C8D08C687896}"/>
    <dgm:cxn modelId="{7E8873DC-5E8A-4F58-8BC5-9AAEAEC08F4C}" type="presOf" srcId="{7E2A020B-6729-4AE9-8CB7-0919CA017CEB}" destId="{149F5AF4-A402-4446-9031-2E77F40CE81C}" srcOrd="0" destOrd="0" presId="urn:microsoft.com/office/officeart/2005/8/layout/hList6"/>
    <dgm:cxn modelId="{B8ED5DFB-C2AD-4D72-8D38-42F059027C6A}" srcId="{6099BB4A-F78A-4783-99C8-46C2D4B8B5D9}" destId="{C381FFAF-F5CE-43DE-8D42-E2C6E908F450}" srcOrd="0" destOrd="0" parTransId="{88051945-5CA2-48BE-9ACA-3D881D7775A4}" sibTransId="{58F7F570-AF32-4B02-AC6E-859047357313}"/>
    <dgm:cxn modelId="{85885ADF-659C-49F1-AA4B-629914F73C9C}" srcId="{7E2A020B-6729-4AE9-8CB7-0919CA017CEB}" destId="{60F15167-73D0-4DB1-B7F3-33E68B9D5D54}" srcOrd="2" destOrd="0" parTransId="{8418C5EF-0C4B-4BD2-8A6A-730C4E1B668A}" sibTransId="{49C906B2-3DE4-4DA2-96BB-864E609B2D98}"/>
    <dgm:cxn modelId="{1AD2E253-EAAC-4A73-BD73-10955B6FFFF5}" type="presOf" srcId="{C381FFAF-F5CE-43DE-8D42-E2C6E908F450}" destId="{ABB1F66C-3C05-4419-A3FE-BD873BC35E59}" srcOrd="0" destOrd="1" presId="urn:microsoft.com/office/officeart/2005/8/layout/hList6"/>
    <dgm:cxn modelId="{962EC997-60CD-43C1-BCBD-3F5BEC32DA8C}" type="presOf" srcId="{0BA4AD22-9008-4D1D-8BEB-B114687187BC}" destId="{ABB1F66C-3C05-4419-A3FE-BD873BC35E59}" srcOrd="0" destOrd="2" presId="urn:microsoft.com/office/officeart/2005/8/layout/hList6"/>
    <dgm:cxn modelId="{01D65376-D474-4A97-B898-970EEFACD4BF}" type="presOf" srcId="{6099BB4A-F78A-4783-99C8-46C2D4B8B5D9}" destId="{ABB1F66C-3C05-4419-A3FE-BD873BC35E59}" srcOrd="0" destOrd="0" presId="urn:microsoft.com/office/officeart/2005/8/layout/hList6"/>
    <dgm:cxn modelId="{F71B4566-D909-46E6-8789-A51277858D84}" srcId="{7E2A020B-6729-4AE9-8CB7-0919CA017CEB}" destId="{3D674F65-6324-4BF0-963B-1D6D4FFB8B4E}" srcOrd="1" destOrd="0" parTransId="{7950788C-5F69-4A1F-85BA-21DC76DA61FC}" sibTransId="{656D7FD7-A844-42ED-85E5-DA88FDBAAD28}"/>
    <dgm:cxn modelId="{F550D171-876D-4106-8668-4D9690574B56}" type="presParOf" srcId="{149F5AF4-A402-4446-9031-2E77F40CE81C}" destId="{ABB1F66C-3C05-4419-A3FE-BD873BC35E59}" srcOrd="0" destOrd="0" presId="urn:microsoft.com/office/officeart/2005/8/layout/hList6"/>
    <dgm:cxn modelId="{B6E726A2-9D19-4BF4-8B86-42A0F15BC4E8}" type="presParOf" srcId="{149F5AF4-A402-4446-9031-2E77F40CE81C}" destId="{5121ADB4-A634-4126-B6D3-E6E9759BC5BA}" srcOrd="1" destOrd="0" presId="urn:microsoft.com/office/officeart/2005/8/layout/hList6"/>
    <dgm:cxn modelId="{E9CBDA24-0A29-40A4-8359-E768B5610C71}" type="presParOf" srcId="{149F5AF4-A402-4446-9031-2E77F40CE81C}" destId="{165D0E95-8512-43CF-8BB9-07D7EC9E07DB}" srcOrd="2" destOrd="0" presId="urn:microsoft.com/office/officeart/2005/8/layout/hList6"/>
    <dgm:cxn modelId="{AA816AA0-1FD0-41A4-BD93-53C56D8EDBFF}" type="presParOf" srcId="{149F5AF4-A402-4446-9031-2E77F40CE81C}" destId="{D5C79683-C024-4FCC-80D2-4968346E8646}" srcOrd="3" destOrd="0" presId="urn:microsoft.com/office/officeart/2005/8/layout/hList6"/>
    <dgm:cxn modelId="{5C8892FE-7880-4695-9F4E-44FED5029971}" type="presParOf" srcId="{149F5AF4-A402-4446-9031-2E77F40CE81C}" destId="{DA18CBC0-0244-4816-97F0-4383ABE7F94C}" srcOrd="4"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B1F66C-3C05-4419-A3FE-BD873BC35E59}">
      <dsp:nvSpPr>
        <dsp:cNvPr id="0" name=""/>
        <dsp:cNvSpPr/>
      </dsp:nvSpPr>
      <dsp:spPr>
        <a:xfrm rot="16200000">
          <a:off x="-928102" y="928836"/>
          <a:ext cx="3766263" cy="190858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ea typeface="+mn-ea"/>
              <a:cs typeface="+mn-ea"/>
              <a:sym typeface="+mn-lt"/>
            </a:rPr>
            <a:t>Step I</a:t>
          </a:r>
          <a:endParaRPr lang="en-US" sz="1800" b="1" kern="1200" dirty="0">
            <a:latin typeface="+mn-lt"/>
            <a:ea typeface="+mn-ea"/>
            <a:cs typeface="+mn-ea"/>
            <a:sym typeface="+mn-lt"/>
          </a:endParaRPr>
        </a:p>
        <a:p>
          <a:pPr marL="171450" lvl="1" indent="-171450" algn="l" defTabSz="800100">
            <a:lnSpc>
              <a:spcPct val="90000"/>
            </a:lnSpc>
            <a:spcBef>
              <a:spcPct val="0"/>
            </a:spcBef>
            <a:spcAft>
              <a:spcPct val="15000"/>
            </a:spcAft>
            <a:buChar char="••"/>
          </a:pPr>
          <a:r>
            <a:rPr lang="en-US" sz="1800" kern="1200" dirty="0" smtClean="0">
              <a:latin typeface="+mn-lt"/>
              <a:ea typeface="+mn-ea"/>
              <a:cs typeface="+mn-ea"/>
              <a:sym typeface="+mn-lt"/>
            </a:rPr>
            <a:t>Planning</a:t>
          </a:r>
          <a:endParaRPr lang="en-US" sz="1800" kern="1200" dirty="0">
            <a:latin typeface="+mn-lt"/>
            <a:ea typeface="+mn-ea"/>
            <a:cs typeface="+mn-ea"/>
            <a:sym typeface="+mn-lt"/>
          </a:endParaRPr>
        </a:p>
        <a:p>
          <a:pPr marL="171450" lvl="1" indent="-171450" algn="l" defTabSz="800100">
            <a:lnSpc>
              <a:spcPct val="90000"/>
            </a:lnSpc>
            <a:spcBef>
              <a:spcPct val="0"/>
            </a:spcBef>
            <a:spcAft>
              <a:spcPct val="15000"/>
            </a:spcAft>
            <a:buChar char="••"/>
          </a:pPr>
          <a:r>
            <a:rPr lang="en-US" sz="1800" kern="1200" dirty="0" smtClean="0">
              <a:latin typeface="+mn-lt"/>
              <a:ea typeface="+mn-ea"/>
              <a:cs typeface="+mn-ea"/>
              <a:sym typeface="+mn-lt"/>
            </a:rPr>
            <a:t>Budgeting</a:t>
          </a:r>
          <a:endParaRPr lang="en-US" sz="1800" kern="1200" dirty="0">
            <a:latin typeface="+mn-lt"/>
            <a:ea typeface="+mn-ea"/>
            <a:cs typeface="+mn-ea"/>
            <a:sym typeface="+mn-lt"/>
          </a:endParaRPr>
        </a:p>
      </dsp:txBody>
      <dsp:txXfrm rot="16200000">
        <a:off x="-928102" y="928836"/>
        <a:ext cx="3766263" cy="1908589"/>
      </dsp:txXfrm>
    </dsp:sp>
    <dsp:sp modelId="{165D0E95-8512-43CF-8BB9-07D7EC9E07DB}">
      <dsp:nvSpPr>
        <dsp:cNvPr id="0" name=""/>
        <dsp:cNvSpPr/>
      </dsp:nvSpPr>
      <dsp:spPr>
        <a:xfrm rot="16200000">
          <a:off x="1123631" y="928836"/>
          <a:ext cx="3766263" cy="1908589"/>
        </a:xfrm>
        <a:prstGeom prst="flowChartManualOperation">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US" sz="1800" b="1" kern="1200" dirty="0" smtClean="0">
              <a:latin typeface="+mn-lt"/>
              <a:ea typeface="+mn-ea"/>
              <a:cs typeface="+mn-ea"/>
              <a:sym typeface="+mn-lt"/>
            </a:rPr>
            <a:t>Step II</a:t>
          </a:r>
          <a:endParaRPr lang="en-US" sz="1800" b="1" kern="1200" dirty="0">
            <a:latin typeface="+mn-lt"/>
            <a:ea typeface="+mn-ea"/>
            <a:cs typeface="+mn-ea"/>
            <a:sym typeface="+mn-lt"/>
          </a:endParaRPr>
        </a:p>
        <a:p>
          <a:pPr marL="171450" lvl="1" indent="-171450" algn="l" defTabSz="800100">
            <a:lnSpc>
              <a:spcPct val="90000"/>
            </a:lnSpc>
            <a:spcBef>
              <a:spcPct val="0"/>
            </a:spcBef>
            <a:spcAft>
              <a:spcPct val="15000"/>
            </a:spcAft>
            <a:buChar char="••"/>
          </a:pPr>
          <a:r>
            <a:rPr lang="en-US" sz="1800" kern="1200" smtClean="0">
              <a:latin typeface="+mn-lt"/>
              <a:ea typeface="+mn-ea"/>
              <a:cs typeface="+mn-ea"/>
              <a:sym typeface="+mn-lt"/>
            </a:rPr>
            <a:t>Building</a:t>
          </a:r>
          <a:endParaRPr lang="en-US" sz="1800" kern="1200">
            <a:latin typeface="+mn-lt"/>
            <a:ea typeface="+mn-ea"/>
            <a:cs typeface="+mn-ea"/>
            <a:sym typeface="+mn-lt"/>
          </a:endParaRPr>
        </a:p>
        <a:p>
          <a:pPr marL="171450" lvl="1" indent="-171450" algn="l" defTabSz="800100">
            <a:lnSpc>
              <a:spcPct val="90000"/>
            </a:lnSpc>
            <a:spcBef>
              <a:spcPct val="0"/>
            </a:spcBef>
            <a:spcAft>
              <a:spcPct val="15000"/>
            </a:spcAft>
            <a:buChar char="••"/>
          </a:pPr>
          <a:r>
            <a:rPr lang="en-US" sz="1800" kern="1200" dirty="0" smtClean="0">
              <a:latin typeface="+mn-lt"/>
              <a:ea typeface="+mn-ea"/>
              <a:cs typeface="+mn-ea"/>
              <a:sym typeface="+mn-lt"/>
            </a:rPr>
            <a:t>Processing</a:t>
          </a:r>
          <a:endParaRPr lang="en-US" sz="1800" kern="1200" dirty="0">
            <a:latin typeface="+mn-lt"/>
            <a:ea typeface="+mn-ea"/>
            <a:cs typeface="+mn-ea"/>
            <a:sym typeface="+mn-lt"/>
          </a:endParaRPr>
        </a:p>
      </dsp:txBody>
      <dsp:txXfrm rot="16200000">
        <a:off x="1123631" y="928836"/>
        <a:ext cx="3766263" cy="1908589"/>
      </dsp:txXfrm>
    </dsp:sp>
    <dsp:sp modelId="{DA18CBC0-0244-4816-97F0-4383ABE7F94C}">
      <dsp:nvSpPr>
        <dsp:cNvPr id="0" name=""/>
        <dsp:cNvSpPr/>
      </dsp:nvSpPr>
      <dsp:spPr>
        <a:xfrm rot="16200000">
          <a:off x="3175364" y="928836"/>
          <a:ext cx="3766263" cy="1908589"/>
        </a:xfrm>
        <a:prstGeom prst="flowChartManualOperati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l" defTabSz="800100">
            <a:lnSpc>
              <a:spcPct val="90000"/>
            </a:lnSpc>
            <a:spcBef>
              <a:spcPct val="0"/>
            </a:spcBef>
            <a:spcAft>
              <a:spcPct val="35000"/>
            </a:spcAft>
          </a:pPr>
          <a:r>
            <a:rPr lang="en-US" sz="1800" b="1" kern="1200" smtClean="0">
              <a:latin typeface="+mn-lt"/>
              <a:ea typeface="+mn-ea"/>
              <a:cs typeface="+mn-ea"/>
              <a:sym typeface="+mn-lt"/>
            </a:rPr>
            <a:t>Step III</a:t>
          </a:r>
          <a:endParaRPr lang="en-US" sz="1800" b="1" kern="1200">
            <a:latin typeface="+mn-lt"/>
            <a:ea typeface="+mn-ea"/>
            <a:cs typeface="+mn-ea"/>
            <a:sym typeface="+mn-lt"/>
          </a:endParaRPr>
        </a:p>
        <a:p>
          <a:pPr marL="171450" lvl="1" indent="-171450" algn="l" defTabSz="844550">
            <a:lnSpc>
              <a:spcPct val="90000"/>
            </a:lnSpc>
            <a:spcBef>
              <a:spcPct val="0"/>
            </a:spcBef>
            <a:spcAft>
              <a:spcPct val="15000"/>
            </a:spcAft>
            <a:buChar char="••"/>
          </a:pPr>
          <a:r>
            <a:rPr lang="en-US" sz="1900" kern="1200" dirty="0" smtClean="0">
              <a:latin typeface="+mn-lt"/>
              <a:ea typeface="+mn-ea"/>
              <a:cs typeface="+mn-ea"/>
              <a:sym typeface="+mn-lt"/>
            </a:rPr>
            <a:t>Reporting</a:t>
          </a:r>
          <a:endParaRPr lang="en-US" sz="1900" kern="1200" dirty="0">
            <a:latin typeface="+mn-lt"/>
            <a:ea typeface="+mn-ea"/>
            <a:cs typeface="+mn-ea"/>
            <a:sym typeface="+mn-lt"/>
          </a:endParaRPr>
        </a:p>
        <a:p>
          <a:pPr marL="171450" lvl="1" indent="-171450" algn="l" defTabSz="844550">
            <a:lnSpc>
              <a:spcPct val="90000"/>
            </a:lnSpc>
            <a:spcBef>
              <a:spcPct val="0"/>
            </a:spcBef>
            <a:spcAft>
              <a:spcPct val="15000"/>
            </a:spcAft>
            <a:buChar char="••"/>
          </a:pPr>
          <a:r>
            <a:rPr lang="en-US" sz="1900" kern="1200" dirty="0" smtClean="0">
              <a:latin typeface="+mn-lt"/>
              <a:ea typeface="+mn-ea"/>
              <a:cs typeface="+mn-ea"/>
              <a:sym typeface="+mn-lt"/>
            </a:rPr>
            <a:t>Auditing</a:t>
          </a:r>
          <a:endParaRPr lang="en-US" sz="1900" kern="1200" dirty="0">
            <a:latin typeface="+mn-lt"/>
            <a:ea typeface="+mn-ea"/>
            <a:cs typeface="+mn-ea"/>
            <a:sym typeface="+mn-lt"/>
          </a:endParaRPr>
        </a:p>
      </dsp:txBody>
      <dsp:txXfrm rot="16200000">
        <a:off x="3175364" y="928836"/>
        <a:ext cx="3766263" cy="190858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0AB6-1337-4A9D-BAB9-6B3AA839D2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361D2-D603-4BB0-A559-7DBD036A4F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t>点击即可编辑点击即可编辑点击即可编辑</a:t>
            </a:r>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568119-C096-4311-8A49-BD380CF50D0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标题 1"/>
          <p:cNvSpPr>
            <a:spLocks noGrp="1"/>
          </p:cNvSpPr>
          <p:nvPr>
            <p:ph type="title"/>
          </p:nvPr>
        </p:nvSpPr>
        <p:spPr>
          <a:xfrm>
            <a:off x="359229" y="343354"/>
            <a:ext cx="10515600" cy="483961"/>
          </a:xfrm>
          <a:prstGeom prst="rect">
            <a:avLst/>
          </a:prstGeom>
        </p:spPr>
        <p:txBody>
          <a:bodyPr/>
          <a:lstStyle>
            <a:lvl1pPr>
              <a:defRPr sz="2400"/>
            </a:lvl1pPr>
          </a:lstStyle>
          <a:p>
            <a:r>
              <a:rPr lang="zh-CN" altLang="en-US" smtClean="0"/>
              <a:t>单击此处编辑母版标题样式</a:t>
            </a:r>
            <a:endParaRPr lang="zh-CN" altLang="en-US"/>
          </a:p>
        </p:txBody>
      </p:sp>
    </p:spTree>
  </p:cSld>
  <p:clrMapOvr>
    <a:masterClrMapping/>
  </p:clrMapOvr>
  <p:transition spd="slow" advTm="3000">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64809" y="336990"/>
            <a:ext cx="10515600" cy="464869"/>
          </a:xfrm>
        </p:spPr>
        <p:txBody>
          <a:bodyPr>
            <a:normAutofit/>
          </a:bodyPr>
          <a:lstStyle>
            <a:lvl1pPr>
              <a:defRPr sz="2800" i="1">
                <a:solidFill>
                  <a:schemeClr val="bg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37109" y="1934541"/>
            <a:ext cx="3262432" cy="1015663"/>
          </a:xfrm>
          <a:prstGeom prst="rect">
            <a:avLst/>
          </a:prstGeom>
          <a:noFill/>
        </p:spPr>
        <p:txBody>
          <a:bodyPr wrap="square" rtlCol="0">
            <a:spAutoFit/>
          </a:bodyPr>
          <a:lstStyle/>
          <a:p>
            <a:r>
              <a:rPr lang="zh-CN" altLang="en-US" sz="6000" dirty="0" smtClean="0">
                <a:solidFill>
                  <a:srgbClr val="30AAC4"/>
                </a:solidFill>
                <a:latin typeface="方正喵呜体" panose="02010600010101010101" pitchFamily="2" charset="-122"/>
                <a:ea typeface="方正喵呜体" panose="02010600010101010101" pitchFamily="2" charset="-122"/>
              </a:rPr>
              <a:t>快乐成长</a:t>
            </a:r>
            <a:endParaRPr lang="zh-CN" altLang="en-US" sz="6000" dirty="0">
              <a:solidFill>
                <a:srgbClr val="30AAC4"/>
              </a:solidFill>
              <a:latin typeface="方正喵呜体" panose="02010600010101010101" pitchFamily="2" charset="-122"/>
              <a:ea typeface="方正喵呜体" panose="02010600010101010101" pitchFamily="2" charset="-122"/>
            </a:endParaRPr>
          </a:p>
        </p:txBody>
      </p:sp>
      <p:sp>
        <p:nvSpPr>
          <p:cNvPr id="3" name="文本框 2"/>
          <p:cNvSpPr txBox="1"/>
          <p:nvPr/>
        </p:nvSpPr>
        <p:spPr>
          <a:xfrm>
            <a:off x="5564527" y="2884970"/>
            <a:ext cx="5380142" cy="461665"/>
          </a:xfrm>
          <a:prstGeom prst="rect">
            <a:avLst/>
          </a:prstGeom>
          <a:noFill/>
        </p:spPr>
        <p:txBody>
          <a:bodyPr wrap="square" rtlCol="0">
            <a:spAutoFit/>
          </a:bodyPr>
          <a:lstStyle>
            <a:defPPr>
              <a:defRPr lang="zh-CN"/>
            </a:defPPr>
            <a:lvl1pPr>
              <a:defRPr sz="6000">
                <a:solidFill>
                  <a:srgbClr val="045F05"/>
                </a:solidFill>
                <a:latin typeface="方正喵呜体" panose="02010600010101010101" pitchFamily="2" charset="-122"/>
                <a:ea typeface="方正喵呜体" panose="02010600010101010101" pitchFamily="2" charset="-122"/>
              </a:defRPr>
            </a:lvl1pPr>
          </a:lstStyle>
          <a:p>
            <a:pPr algn="dist"/>
            <a:r>
              <a:rPr lang="zh-CN" altLang="en-US" sz="2400" dirty="0" smtClean="0">
                <a:solidFill>
                  <a:srgbClr val="3C914E"/>
                </a:solidFill>
                <a:latin typeface="+mn-ea"/>
                <a:ea typeface="+mn-ea"/>
              </a:rPr>
              <a:t>清新教育教学</a:t>
            </a:r>
            <a:r>
              <a:rPr lang="en-US" altLang="zh-CN" sz="2400" dirty="0" smtClean="0">
                <a:solidFill>
                  <a:srgbClr val="3C914E"/>
                </a:solidFill>
                <a:latin typeface="+mn-ea"/>
                <a:ea typeface="+mn-ea"/>
              </a:rPr>
              <a:t>PPT</a:t>
            </a:r>
            <a:r>
              <a:rPr lang="zh-CN" altLang="en-US" sz="2400" dirty="0" smtClean="0">
                <a:solidFill>
                  <a:srgbClr val="3C914E"/>
                </a:solidFill>
                <a:latin typeface="+mn-ea"/>
                <a:ea typeface="+mn-ea"/>
              </a:rPr>
              <a:t>模板</a:t>
            </a:r>
            <a:endParaRPr lang="zh-CN" altLang="en-US" sz="2400" dirty="0">
              <a:solidFill>
                <a:srgbClr val="3C914E"/>
              </a:solidFill>
              <a:latin typeface="+mn-ea"/>
              <a:ea typeface="+mn-ea"/>
            </a:endParaRPr>
          </a:p>
        </p:txBody>
      </p:sp>
      <p:sp>
        <p:nvSpPr>
          <p:cNvPr id="4" name="TextBox 27"/>
          <p:cNvSpPr txBox="1"/>
          <p:nvPr/>
        </p:nvSpPr>
        <p:spPr>
          <a:xfrm>
            <a:off x="5655399" y="3839308"/>
            <a:ext cx="868680" cy="384810"/>
          </a:xfrm>
          <a:prstGeom prst="rect">
            <a:avLst/>
          </a:prstGeom>
          <a:solidFill>
            <a:srgbClr val="2F8301"/>
          </a:solidFill>
        </p:spPr>
        <p:txBody>
          <a:bodyPr wrap="none" rtlCol="0">
            <a:spAutoFit/>
          </a:bodyPr>
          <a:lstStyle/>
          <a:p>
            <a:r>
              <a:rPr lang="zh-CN" altLang="en-US" sz="1800" dirty="0">
                <a:solidFill>
                  <a:schemeClr val="bg1"/>
                </a:solidFill>
                <a:latin typeface="+mj-ea"/>
                <a:ea typeface="+mj-ea"/>
              </a:rPr>
              <a:t>讲课人</a:t>
            </a:r>
            <a:endParaRPr lang="zh-CN" altLang="en-US" sz="1800" dirty="0">
              <a:solidFill>
                <a:schemeClr val="bg1"/>
              </a:solidFill>
              <a:latin typeface="+mj-ea"/>
              <a:ea typeface="+mj-ea"/>
            </a:endParaRPr>
          </a:p>
        </p:txBody>
      </p:sp>
      <p:sp>
        <p:nvSpPr>
          <p:cNvPr id="5" name="TextBox 28"/>
          <p:cNvSpPr txBox="1"/>
          <p:nvPr/>
        </p:nvSpPr>
        <p:spPr>
          <a:xfrm>
            <a:off x="6611956" y="3839308"/>
            <a:ext cx="529590" cy="368300"/>
          </a:xfrm>
          <a:prstGeom prst="rect">
            <a:avLst/>
          </a:prstGeom>
          <a:solidFill>
            <a:srgbClr val="2F8301"/>
          </a:solidFill>
        </p:spPr>
        <p:txBody>
          <a:bodyPr wrap="none" rtlCol="0">
            <a:spAutoFit/>
          </a:bodyPr>
          <a:lstStyle/>
          <a:p>
            <a:pPr algn="l"/>
            <a:r>
              <a:rPr lang="en-US" altLang="zh-CN" sz="1800" dirty="0" smtClean="0">
                <a:solidFill>
                  <a:schemeClr val="bg1"/>
                </a:solidFill>
                <a:latin typeface="+mj-ea"/>
                <a:ea typeface="+mj-ea"/>
              </a:rPr>
              <a:t>xxx</a:t>
            </a:r>
            <a:endParaRPr lang="en-US" altLang="zh-CN" sz="1800" dirty="0" smtClean="0">
              <a:solidFill>
                <a:schemeClr val="bg1"/>
              </a:solidFill>
              <a:latin typeface="+mj-ea"/>
              <a:ea typeface="+mj-ea"/>
            </a:endParaRPr>
          </a:p>
        </p:txBody>
      </p:sp>
      <p:sp>
        <p:nvSpPr>
          <p:cNvPr id="6" name="Rectangle 4"/>
          <p:cNvSpPr txBox="1">
            <a:spLocks noChangeArrowheads="1"/>
          </p:cNvSpPr>
          <p:nvPr/>
        </p:nvSpPr>
        <p:spPr bwMode="auto">
          <a:xfrm>
            <a:off x="5579313" y="3364010"/>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b="0" dirty="0">
                <a:solidFill>
                  <a:schemeClr val="tx1">
                    <a:lumMod val="75000"/>
                    <a:lumOff val="25000"/>
                  </a:schemeClr>
                </a:solidFill>
                <a:latin typeface="+mn-ea"/>
              </a:rPr>
              <a:t>可用</a:t>
            </a:r>
            <a:r>
              <a:rPr lang="zh-CN" altLang="en-US" sz="1800" b="0" dirty="0" smtClean="0">
                <a:solidFill>
                  <a:schemeClr val="tx1">
                    <a:lumMod val="75000"/>
                    <a:lumOff val="25000"/>
                  </a:schemeClr>
                </a:solidFill>
                <a:latin typeface="+mn-ea"/>
              </a:rPr>
              <a:t>于年终总结、工作汇报、新年计划总结等</a:t>
            </a:r>
            <a:endParaRPr lang="zh-CN" altLang="zh-CN" sz="1800" b="0" dirty="0">
              <a:solidFill>
                <a:schemeClr val="tx1">
                  <a:lumMod val="75000"/>
                  <a:lumOff val="25000"/>
                </a:schemeClr>
              </a:solidFill>
              <a:latin typeface="+mn-ea"/>
            </a:endParaRPr>
          </a:p>
        </p:txBody>
      </p:sp>
      <p:pic>
        <p:nvPicPr>
          <p:cNvPr id="7" name="Mark Petrie - A New Day No Drums">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cstate="print"/>
          <a:stretch>
            <a:fillRect/>
          </a:stretch>
        </p:blipFill>
        <p:spPr>
          <a:xfrm>
            <a:off x="7488776" y="-209491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850" fill="hold"/>
                                        <p:tgtEl>
                                          <p:spTgt spid="3"/>
                                        </p:tgtEl>
                                        <p:attrNameLst>
                                          <p:attrName>ppt_x</p:attrName>
                                        </p:attrNameLst>
                                      </p:cBhvr>
                                      <p:tavLst>
                                        <p:tav tm="0">
                                          <p:val>
                                            <p:strVal val="1+#ppt_w/2"/>
                                          </p:val>
                                        </p:tav>
                                        <p:tav tm="100000">
                                          <p:val>
                                            <p:strVal val="#ppt_x"/>
                                          </p:val>
                                        </p:tav>
                                      </p:tavLst>
                                    </p:anim>
                                    <p:anim calcmode="lin" valueType="num">
                                      <p:cBhvr additive="base">
                                        <p:cTn id="15" dur="85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2200"/>
                            </p:stCondLst>
                            <p:childTnLst>
                              <p:par>
                                <p:cTn id="17" presetID="3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400" fill="hold"/>
                                        <p:tgtEl>
                                          <p:spTgt spid="6"/>
                                        </p:tgtEl>
                                        <p:attrNameLst>
                                          <p:attrName>ppt_w</p:attrName>
                                        </p:attrNameLst>
                                      </p:cBhvr>
                                      <p:tavLst>
                                        <p:tav tm="0">
                                          <p:val>
                                            <p:fltVal val="0"/>
                                          </p:val>
                                        </p:tav>
                                        <p:tav tm="100000">
                                          <p:val>
                                            <p:strVal val="#ppt_w"/>
                                          </p:val>
                                        </p:tav>
                                      </p:tavLst>
                                    </p:anim>
                                    <p:anim calcmode="lin" valueType="num">
                                      <p:cBhvr>
                                        <p:cTn id="20" dur="400" fill="hold"/>
                                        <p:tgtEl>
                                          <p:spTgt spid="6"/>
                                        </p:tgtEl>
                                        <p:attrNameLst>
                                          <p:attrName>ppt_h</p:attrName>
                                        </p:attrNameLst>
                                      </p:cBhvr>
                                      <p:tavLst>
                                        <p:tav tm="0">
                                          <p:val>
                                            <p:fltVal val="0"/>
                                          </p:val>
                                        </p:tav>
                                        <p:tav tm="100000">
                                          <p:val>
                                            <p:strVal val="#ppt_h"/>
                                          </p:val>
                                        </p:tav>
                                      </p:tavLst>
                                    </p:anim>
                                    <p:anim calcmode="lin" valueType="num">
                                      <p:cBhvr>
                                        <p:cTn id="21" dur="400" fill="hold"/>
                                        <p:tgtEl>
                                          <p:spTgt spid="6"/>
                                        </p:tgtEl>
                                        <p:attrNameLst>
                                          <p:attrName>style.rotation</p:attrName>
                                        </p:attrNameLst>
                                      </p:cBhvr>
                                      <p:tavLst>
                                        <p:tav tm="0">
                                          <p:val>
                                            <p:fltVal val="90"/>
                                          </p:val>
                                        </p:tav>
                                        <p:tav tm="100000">
                                          <p:val>
                                            <p:fltVal val="0"/>
                                          </p:val>
                                        </p:tav>
                                      </p:tavLst>
                                    </p:anim>
                                    <p:animEffect transition="in" filter="fade">
                                      <p:cBhvr>
                                        <p:cTn id="22" dur="400"/>
                                        <p:tgtEl>
                                          <p:spTgt spid="6"/>
                                        </p:tgtEl>
                                      </p:cBhvr>
                                    </p:animEffect>
                                  </p:childTnLst>
                                </p:cTn>
                              </p:par>
                            </p:childTnLst>
                          </p:cTn>
                        </p:par>
                        <p:par>
                          <p:cTn id="23" fill="hold">
                            <p:stCondLst>
                              <p:cond delay="2700"/>
                            </p:stCondLst>
                            <p:childTnLst>
                              <p:par>
                                <p:cTn id="24" presetID="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0-#ppt_w/2"/>
                                          </p:val>
                                        </p:tav>
                                        <p:tav tm="100000">
                                          <p:val>
                                            <p:strVal val="#ppt_x"/>
                                          </p:val>
                                        </p:tav>
                                      </p:tavLst>
                                    </p:anim>
                                    <p:anim calcmode="lin" valueType="num">
                                      <p:cBhvr additive="base">
                                        <p:cTn id="27" dur="500" fill="hold"/>
                                        <p:tgtEl>
                                          <p:spTgt spid="4"/>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32" repeatCount="indefinite" fill="hold" display="0">
                  <p:stCondLst>
                    <p:cond delay="indefinite"/>
                  </p:stCondLst>
                  <p:endCondLst>
                    <p:cond evt="onStopAudio" delay="0">
                      <p:tgtEl>
                        <p:sldTgt/>
                      </p:tgtEl>
                    </p:cond>
                  </p:endCondLst>
                </p:cTn>
                <p:tgtEl>
                  <p:spTgt spid="7"/>
                </p:tgtEl>
              </p:cMediaNode>
            </p:video>
          </p:childTnLst>
        </p:cTn>
      </p:par>
    </p:tnLst>
    <p:bldLst>
      <p:bldP spid="2" grpId="0"/>
      <p:bldP spid="3" grpId="0"/>
      <p:bldP spid="4" grpId="0" bldLvl="0" animBg="1"/>
      <p:bldP spid="5"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11009" y="2699388"/>
            <a:ext cx="2198558" cy="219855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cxnSp>
        <p:nvCxnSpPr>
          <p:cNvPr id="9" name="Straight Connector 8"/>
          <p:cNvCxnSpPr/>
          <p:nvPr/>
        </p:nvCxnSpPr>
        <p:spPr>
          <a:xfrm flipV="1">
            <a:off x="1878066" y="3798667"/>
            <a:ext cx="8464444" cy="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03775" y="3163796"/>
            <a:ext cx="0" cy="640080"/>
          </a:xfrm>
          <a:prstGeom prst="line">
            <a:avLst/>
          </a:prstGeom>
          <a:ln w="28575">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24680" y="3800384"/>
            <a:ext cx="0" cy="640080"/>
          </a:xfrm>
          <a:prstGeom prst="line">
            <a:avLst/>
          </a:prstGeom>
          <a:ln w="28575">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78066" y="3158668"/>
            <a:ext cx="0" cy="640080"/>
          </a:xfrm>
          <a:prstGeom prst="line">
            <a:avLst/>
          </a:prstGeom>
          <a:ln w="28575" cap="sq">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7616801" y="3158668"/>
            <a:ext cx="0" cy="640080"/>
          </a:xfrm>
          <a:prstGeom prst="line">
            <a:avLst/>
          </a:prstGeom>
          <a:ln w="28575">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8995896" y="3800384"/>
            <a:ext cx="0" cy="640080"/>
          </a:xfrm>
          <a:prstGeom prst="line">
            <a:avLst/>
          </a:prstGeom>
          <a:ln w="28575">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0342510" y="3158668"/>
            <a:ext cx="0" cy="640080"/>
          </a:xfrm>
          <a:prstGeom prst="line">
            <a:avLst/>
          </a:prstGeom>
          <a:ln w="28575" cap="sq">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1420866" y="2311996"/>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0" name="Oval 39"/>
          <p:cNvSpPr/>
          <p:nvPr/>
        </p:nvSpPr>
        <p:spPr>
          <a:xfrm>
            <a:off x="4146575" y="2311996"/>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1" name="Oval 40"/>
          <p:cNvSpPr/>
          <p:nvPr/>
        </p:nvSpPr>
        <p:spPr>
          <a:xfrm>
            <a:off x="7159601" y="2311996"/>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2" name="Oval 41"/>
          <p:cNvSpPr/>
          <p:nvPr/>
        </p:nvSpPr>
        <p:spPr>
          <a:xfrm>
            <a:off x="9885310" y="2311996"/>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mn-ea"/>
              <a:sym typeface="+mn-lt"/>
            </a:endParaRPr>
          </a:p>
        </p:txBody>
      </p:sp>
      <p:sp>
        <p:nvSpPr>
          <p:cNvPr id="43" name="Oval 42"/>
          <p:cNvSpPr/>
          <p:nvPr/>
        </p:nvSpPr>
        <p:spPr>
          <a:xfrm>
            <a:off x="2767480" y="4370938"/>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mn-ea"/>
              <a:sym typeface="+mn-lt"/>
            </a:endParaRPr>
          </a:p>
        </p:txBody>
      </p:sp>
      <p:sp>
        <p:nvSpPr>
          <p:cNvPr id="46" name="Oval 45"/>
          <p:cNvSpPr/>
          <p:nvPr/>
        </p:nvSpPr>
        <p:spPr>
          <a:xfrm>
            <a:off x="8538695" y="4370938"/>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mn-ea"/>
              <a:sym typeface="+mn-lt"/>
            </a:endParaRPr>
          </a:p>
        </p:txBody>
      </p:sp>
      <p:sp>
        <p:nvSpPr>
          <p:cNvPr id="49" name="TextBox 48"/>
          <p:cNvSpPr txBox="1"/>
          <p:nvPr/>
        </p:nvSpPr>
        <p:spPr>
          <a:xfrm flipH="1">
            <a:off x="1420865" y="2492197"/>
            <a:ext cx="914400" cy="553998"/>
          </a:xfrm>
          <a:prstGeom prst="rect">
            <a:avLst/>
          </a:prstGeom>
          <a:noFill/>
          <a:ln>
            <a:noFill/>
          </a:ln>
        </p:spPr>
        <p:txBody>
          <a:bodyPr wrap="square" rtlCol="0">
            <a:spAutoFit/>
          </a:bodyPr>
          <a:lstStyle/>
          <a:p>
            <a:pPr algn="ctr" rtl="1"/>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50" name="TextBox 49"/>
          <p:cNvSpPr txBox="1"/>
          <p:nvPr/>
        </p:nvSpPr>
        <p:spPr>
          <a:xfrm flipH="1">
            <a:off x="4146574" y="2492197"/>
            <a:ext cx="914400" cy="553998"/>
          </a:xfrm>
          <a:prstGeom prst="rect">
            <a:avLst/>
          </a:prstGeom>
          <a:noFill/>
          <a:ln>
            <a:noFill/>
          </a:ln>
        </p:spPr>
        <p:txBody>
          <a:bodyPr wrap="square" rtlCol="0">
            <a:spAutoFit/>
          </a:bodyPr>
          <a:lstStyle/>
          <a:p>
            <a:pPr algn="ctr" rtl="1"/>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51" name="TextBox 50"/>
          <p:cNvSpPr txBox="1"/>
          <p:nvPr/>
        </p:nvSpPr>
        <p:spPr>
          <a:xfrm flipH="1">
            <a:off x="7159600" y="2492197"/>
            <a:ext cx="914400" cy="553998"/>
          </a:xfrm>
          <a:prstGeom prst="rect">
            <a:avLst/>
          </a:prstGeom>
          <a:noFill/>
          <a:ln>
            <a:noFill/>
          </a:ln>
        </p:spPr>
        <p:txBody>
          <a:bodyPr wrap="square" rtlCol="0">
            <a:spAutoFit/>
          </a:bodyPr>
          <a:lstStyle/>
          <a:p>
            <a:pPr algn="ctr" rtl="1"/>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52" name="TextBox 51"/>
          <p:cNvSpPr txBox="1"/>
          <p:nvPr/>
        </p:nvSpPr>
        <p:spPr>
          <a:xfrm flipH="1">
            <a:off x="9885309" y="2492197"/>
            <a:ext cx="914400" cy="553998"/>
          </a:xfrm>
          <a:prstGeom prst="rect">
            <a:avLst/>
          </a:prstGeom>
          <a:noFill/>
          <a:ln>
            <a:noFill/>
          </a:ln>
        </p:spPr>
        <p:txBody>
          <a:bodyPr wrap="square" rtlCol="0">
            <a:spAutoFit/>
          </a:bodyPr>
          <a:lstStyle/>
          <a:p>
            <a:pPr algn="ctr" rtl="1"/>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53" name="TextBox 52"/>
          <p:cNvSpPr txBox="1"/>
          <p:nvPr/>
        </p:nvSpPr>
        <p:spPr>
          <a:xfrm flipH="1">
            <a:off x="8538695" y="4551140"/>
            <a:ext cx="914400" cy="553998"/>
          </a:xfrm>
          <a:prstGeom prst="rect">
            <a:avLst/>
          </a:prstGeom>
          <a:noFill/>
          <a:ln>
            <a:noFill/>
          </a:ln>
        </p:spPr>
        <p:txBody>
          <a:bodyPr wrap="square" rtlCol="0">
            <a:spAutoFit/>
          </a:bodyPr>
          <a:lstStyle/>
          <a:p>
            <a:pPr algn="ctr" rtl="1"/>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55" name="TextBox 54"/>
          <p:cNvSpPr txBox="1"/>
          <p:nvPr/>
        </p:nvSpPr>
        <p:spPr>
          <a:xfrm flipH="1">
            <a:off x="2767480" y="4551140"/>
            <a:ext cx="914400" cy="553998"/>
          </a:xfrm>
          <a:prstGeom prst="rect">
            <a:avLst/>
          </a:prstGeom>
          <a:noFill/>
          <a:ln>
            <a:noFill/>
          </a:ln>
        </p:spPr>
        <p:txBody>
          <a:bodyPr wrap="square" rtlCol="0">
            <a:spAutoFit/>
          </a:bodyPr>
          <a:lstStyle/>
          <a:p>
            <a:pPr algn="ctr" rtl="1"/>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56" name="TextBox 55"/>
          <p:cNvSpPr txBox="1"/>
          <p:nvPr/>
        </p:nvSpPr>
        <p:spPr>
          <a:xfrm>
            <a:off x="947587" y="1648684"/>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57" name="TextBox 56"/>
          <p:cNvSpPr txBox="1"/>
          <p:nvPr/>
        </p:nvSpPr>
        <p:spPr>
          <a:xfrm>
            <a:off x="947586" y="1405764"/>
            <a:ext cx="1860960" cy="323165"/>
          </a:xfrm>
          <a:prstGeom prst="rect">
            <a:avLst/>
          </a:prstGeom>
          <a:noFill/>
          <a:ln>
            <a:noFill/>
          </a:ln>
        </p:spPr>
        <p:txBody>
          <a:bodyPr wrap="square" rtlCol="0">
            <a:spAutoFit/>
          </a:bodyPr>
          <a:lstStyle/>
          <a:p>
            <a:pPr algn="ctr" rtl="1"/>
            <a:r>
              <a:rPr lang="en-US" sz="1500" b="1" dirty="0" smtClean="0">
                <a:solidFill>
                  <a:schemeClr val="tx1">
                    <a:lumMod val="65000"/>
                    <a:lumOff val="35000"/>
                  </a:schemeClr>
                </a:solidFill>
                <a:cs typeface="+mn-ea"/>
                <a:sym typeface="+mn-lt"/>
              </a:rPr>
              <a:t>STEP 2</a:t>
            </a:r>
            <a:endParaRPr lang="en-US" sz="1500" b="1" dirty="0" smtClean="0">
              <a:solidFill>
                <a:schemeClr val="tx1">
                  <a:lumMod val="65000"/>
                  <a:lumOff val="35000"/>
                </a:schemeClr>
              </a:solidFill>
              <a:cs typeface="+mn-ea"/>
              <a:sym typeface="+mn-lt"/>
            </a:endParaRPr>
          </a:p>
        </p:txBody>
      </p:sp>
      <p:sp>
        <p:nvSpPr>
          <p:cNvPr id="58" name="TextBox 57"/>
          <p:cNvSpPr txBox="1"/>
          <p:nvPr/>
        </p:nvSpPr>
        <p:spPr>
          <a:xfrm>
            <a:off x="3675547" y="1648684"/>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59" name="TextBox 58"/>
          <p:cNvSpPr txBox="1"/>
          <p:nvPr/>
        </p:nvSpPr>
        <p:spPr>
          <a:xfrm>
            <a:off x="3675546" y="1405764"/>
            <a:ext cx="1860960" cy="323165"/>
          </a:xfrm>
          <a:prstGeom prst="rect">
            <a:avLst/>
          </a:prstGeom>
          <a:noFill/>
          <a:ln>
            <a:noFill/>
          </a:ln>
        </p:spPr>
        <p:txBody>
          <a:bodyPr wrap="square" rtlCol="0">
            <a:spAutoFit/>
          </a:bodyPr>
          <a:lstStyle/>
          <a:p>
            <a:pPr algn="ctr" rtl="1"/>
            <a:r>
              <a:rPr lang="en-US" sz="1500" b="1" dirty="0" smtClean="0">
                <a:solidFill>
                  <a:schemeClr val="tx1">
                    <a:lumMod val="65000"/>
                    <a:lumOff val="35000"/>
                  </a:schemeClr>
                </a:solidFill>
                <a:cs typeface="+mn-ea"/>
                <a:sym typeface="+mn-lt"/>
              </a:rPr>
              <a:t>STEP 2</a:t>
            </a:r>
            <a:endParaRPr lang="en-US" sz="1500" b="1" dirty="0" smtClean="0">
              <a:solidFill>
                <a:schemeClr val="tx1">
                  <a:lumMod val="65000"/>
                  <a:lumOff val="35000"/>
                </a:schemeClr>
              </a:solidFill>
              <a:cs typeface="+mn-ea"/>
              <a:sym typeface="+mn-lt"/>
            </a:endParaRPr>
          </a:p>
        </p:txBody>
      </p:sp>
      <p:sp>
        <p:nvSpPr>
          <p:cNvPr id="60" name="TextBox 59"/>
          <p:cNvSpPr txBox="1"/>
          <p:nvPr/>
        </p:nvSpPr>
        <p:spPr>
          <a:xfrm>
            <a:off x="6690436" y="1648684"/>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61" name="TextBox 60"/>
          <p:cNvSpPr txBox="1"/>
          <p:nvPr/>
        </p:nvSpPr>
        <p:spPr>
          <a:xfrm>
            <a:off x="6690435" y="1405764"/>
            <a:ext cx="1860960" cy="323165"/>
          </a:xfrm>
          <a:prstGeom prst="rect">
            <a:avLst/>
          </a:prstGeom>
          <a:noFill/>
          <a:ln>
            <a:noFill/>
          </a:ln>
        </p:spPr>
        <p:txBody>
          <a:bodyPr wrap="square" rtlCol="0">
            <a:spAutoFit/>
          </a:bodyPr>
          <a:lstStyle/>
          <a:p>
            <a:pPr algn="ctr" rtl="1"/>
            <a:r>
              <a:rPr lang="en-US" sz="1500" b="1" dirty="0" smtClean="0">
                <a:solidFill>
                  <a:schemeClr val="tx1">
                    <a:lumMod val="65000"/>
                    <a:lumOff val="35000"/>
                  </a:schemeClr>
                </a:solidFill>
                <a:cs typeface="+mn-ea"/>
                <a:sym typeface="+mn-lt"/>
              </a:rPr>
              <a:t>STEP 2</a:t>
            </a:r>
            <a:endParaRPr lang="en-US" sz="1500" b="1" dirty="0" smtClean="0">
              <a:solidFill>
                <a:schemeClr val="tx1">
                  <a:lumMod val="65000"/>
                  <a:lumOff val="35000"/>
                </a:schemeClr>
              </a:solidFill>
              <a:cs typeface="+mn-ea"/>
              <a:sym typeface="+mn-lt"/>
            </a:endParaRPr>
          </a:p>
        </p:txBody>
      </p:sp>
      <p:sp>
        <p:nvSpPr>
          <p:cNvPr id="62" name="TextBox 61"/>
          <p:cNvSpPr txBox="1"/>
          <p:nvPr/>
        </p:nvSpPr>
        <p:spPr>
          <a:xfrm>
            <a:off x="9412031" y="1648684"/>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63" name="TextBox 62"/>
          <p:cNvSpPr txBox="1"/>
          <p:nvPr/>
        </p:nvSpPr>
        <p:spPr>
          <a:xfrm>
            <a:off x="9412030" y="1405764"/>
            <a:ext cx="1860960" cy="323165"/>
          </a:xfrm>
          <a:prstGeom prst="rect">
            <a:avLst/>
          </a:prstGeom>
          <a:noFill/>
          <a:ln>
            <a:noFill/>
          </a:ln>
        </p:spPr>
        <p:txBody>
          <a:bodyPr wrap="square" rtlCol="0">
            <a:spAutoFit/>
          </a:bodyPr>
          <a:lstStyle/>
          <a:p>
            <a:pPr algn="ctr" rtl="1"/>
            <a:r>
              <a:rPr lang="en-US" sz="1500" b="1" dirty="0" smtClean="0">
                <a:solidFill>
                  <a:schemeClr val="tx1">
                    <a:lumMod val="65000"/>
                    <a:lumOff val="35000"/>
                  </a:schemeClr>
                </a:solidFill>
                <a:cs typeface="+mn-ea"/>
                <a:sym typeface="+mn-lt"/>
              </a:rPr>
              <a:t>STEP 2</a:t>
            </a:r>
            <a:endParaRPr lang="en-US" sz="1500" b="1" dirty="0" smtClean="0">
              <a:solidFill>
                <a:schemeClr val="tx1">
                  <a:lumMod val="65000"/>
                  <a:lumOff val="35000"/>
                </a:schemeClr>
              </a:solidFill>
              <a:cs typeface="+mn-ea"/>
              <a:sym typeface="+mn-lt"/>
            </a:endParaRPr>
          </a:p>
        </p:txBody>
      </p:sp>
      <p:sp>
        <p:nvSpPr>
          <p:cNvPr id="64" name="TextBox 63"/>
          <p:cNvSpPr txBox="1"/>
          <p:nvPr/>
        </p:nvSpPr>
        <p:spPr>
          <a:xfrm>
            <a:off x="8064475" y="5588276"/>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65" name="TextBox 64"/>
          <p:cNvSpPr txBox="1"/>
          <p:nvPr/>
        </p:nvSpPr>
        <p:spPr>
          <a:xfrm>
            <a:off x="8064474" y="5345356"/>
            <a:ext cx="1860960" cy="323165"/>
          </a:xfrm>
          <a:prstGeom prst="rect">
            <a:avLst/>
          </a:prstGeom>
          <a:noFill/>
          <a:ln>
            <a:noFill/>
          </a:ln>
        </p:spPr>
        <p:txBody>
          <a:bodyPr wrap="square" rtlCol="0">
            <a:spAutoFit/>
          </a:bodyPr>
          <a:lstStyle/>
          <a:p>
            <a:pPr algn="ctr" rtl="1"/>
            <a:r>
              <a:rPr lang="en-US" sz="1500" b="1" dirty="0" smtClean="0">
                <a:solidFill>
                  <a:schemeClr val="tx1">
                    <a:lumMod val="65000"/>
                    <a:lumOff val="35000"/>
                  </a:schemeClr>
                </a:solidFill>
                <a:cs typeface="+mn-ea"/>
                <a:sym typeface="+mn-lt"/>
              </a:rPr>
              <a:t>STEP 2</a:t>
            </a:r>
            <a:endParaRPr lang="en-US" sz="1500" b="1" dirty="0" smtClean="0">
              <a:solidFill>
                <a:schemeClr val="tx1">
                  <a:lumMod val="65000"/>
                  <a:lumOff val="35000"/>
                </a:schemeClr>
              </a:solidFill>
              <a:cs typeface="+mn-ea"/>
              <a:sym typeface="+mn-lt"/>
            </a:endParaRPr>
          </a:p>
        </p:txBody>
      </p:sp>
      <p:sp>
        <p:nvSpPr>
          <p:cNvPr id="66" name="TextBox 65"/>
          <p:cNvSpPr txBox="1"/>
          <p:nvPr/>
        </p:nvSpPr>
        <p:spPr>
          <a:xfrm>
            <a:off x="2289150" y="5588276"/>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67" name="TextBox 66"/>
          <p:cNvSpPr txBox="1"/>
          <p:nvPr/>
        </p:nvSpPr>
        <p:spPr>
          <a:xfrm>
            <a:off x="2289149" y="5345356"/>
            <a:ext cx="1860960" cy="323165"/>
          </a:xfrm>
          <a:prstGeom prst="rect">
            <a:avLst/>
          </a:prstGeom>
          <a:noFill/>
          <a:ln>
            <a:noFill/>
          </a:ln>
        </p:spPr>
        <p:txBody>
          <a:bodyPr wrap="square" rtlCol="0">
            <a:spAutoFit/>
          </a:bodyPr>
          <a:lstStyle/>
          <a:p>
            <a:pPr algn="ctr" rtl="1"/>
            <a:r>
              <a:rPr lang="en-US" sz="1500" b="1" dirty="0" smtClean="0">
                <a:solidFill>
                  <a:schemeClr val="tx1">
                    <a:lumMod val="65000"/>
                    <a:lumOff val="35000"/>
                  </a:schemeClr>
                </a:solidFill>
                <a:cs typeface="+mn-ea"/>
                <a:sym typeface="+mn-lt"/>
              </a:rPr>
              <a:t>STEP 2</a:t>
            </a:r>
            <a:endParaRPr lang="en-US" sz="1500" b="1" dirty="0" smtClean="0">
              <a:solidFill>
                <a:schemeClr val="tx1">
                  <a:lumMod val="65000"/>
                  <a:lumOff val="35000"/>
                </a:schemeClr>
              </a:solidFill>
              <a:cs typeface="+mn-ea"/>
              <a:sym typeface="+mn-lt"/>
            </a:endParaRPr>
          </a:p>
        </p:txBody>
      </p:sp>
      <p:sp>
        <p:nvSpPr>
          <p:cNvPr id="68" name="TextBox 67"/>
          <p:cNvSpPr txBox="1"/>
          <p:nvPr/>
        </p:nvSpPr>
        <p:spPr>
          <a:xfrm>
            <a:off x="5176812" y="3566665"/>
            <a:ext cx="1860958"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rtl="1"/>
            <a:r>
              <a:rPr lang="en-US" dirty="0">
                <a:solidFill>
                  <a:schemeClr val="tx1">
                    <a:lumMod val="65000"/>
                    <a:lumOff val="35000"/>
                  </a:schemeClr>
                </a:solidFill>
                <a:latin typeface="+mn-lt"/>
                <a:cs typeface="+mn-ea"/>
                <a:sym typeface="+mn-lt"/>
              </a:rPr>
              <a:t>Lorem ipsum dolor sit </a:t>
            </a:r>
            <a:r>
              <a:rPr lang="en-US" dirty="0" err="1">
                <a:solidFill>
                  <a:schemeClr val="tx1">
                    <a:lumMod val="65000"/>
                    <a:lumOff val="35000"/>
                  </a:schemeClr>
                </a:solidFill>
                <a:latin typeface="+mn-lt"/>
                <a:cs typeface="+mn-ea"/>
                <a:sym typeface="+mn-lt"/>
              </a:rPr>
              <a:t>amet</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ut</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mel</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eirmod</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invidunt</a:t>
            </a:r>
            <a:r>
              <a:rPr lang="en-US" dirty="0">
                <a:solidFill>
                  <a:schemeClr val="tx1">
                    <a:lumMod val="65000"/>
                    <a:lumOff val="35000"/>
                  </a:schemeClr>
                </a:solidFill>
                <a:latin typeface="+mn-lt"/>
                <a:cs typeface="+mn-ea"/>
                <a:sym typeface="+mn-lt"/>
              </a:rPr>
              <a:t>. Cu </a:t>
            </a:r>
            <a:r>
              <a:rPr lang="en-US" dirty="0" err="1">
                <a:solidFill>
                  <a:schemeClr val="tx1">
                    <a:lumMod val="65000"/>
                    <a:lumOff val="35000"/>
                  </a:schemeClr>
                </a:solidFill>
                <a:latin typeface="+mn-lt"/>
                <a:cs typeface="+mn-ea"/>
                <a:sym typeface="+mn-lt"/>
              </a:rPr>
              <a:t>tollit</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eruditi</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convenire</a:t>
            </a:r>
            <a:r>
              <a:rPr lang="en-US" dirty="0">
                <a:solidFill>
                  <a:schemeClr val="tx1">
                    <a:lumMod val="65000"/>
                    <a:lumOff val="35000"/>
                  </a:schemeClr>
                </a:solidFill>
                <a:latin typeface="+mn-lt"/>
                <a:cs typeface="+mn-ea"/>
                <a:sym typeface="+mn-lt"/>
              </a:rPr>
              <a:t> </a:t>
            </a:r>
            <a:r>
              <a:rPr lang="en-US" dirty="0" smtClean="0">
                <a:solidFill>
                  <a:schemeClr val="tx1">
                    <a:lumMod val="65000"/>
                    <a:lumOff val="35000"/>
                  </a:schemeClr>
                </a:solidFill>
                <a:latin typeface="+mn-lt"/>
                <a:cs typeface="+mn-ea"/>
                <a:sym typeface="+mn-lt"/>
              </a:rPr>
              <a:t>has.</a:t>
            </a:r>
            <a:endParaRPr lang="en-US" dirty="0">
              <a:solidFill>
                <a:schemeClr val="tx1">
                  <a:lumMod val="65000"/>
                  <a:lumOff val="35000"/>
                </a:schemeClr>
              </a:solidFill>
              <a:latin typeface="+mn-lt"/>
              <a:cs typeface="+mn-ea"/>
              <a:sym typeface="+mn-lt"/>
            </a:endParaRPr>
          </a:p>
        </p:txBody>
      </p:sp>
      <p:sp>
        <p:nvSpPr>
          <p:cNvPr id="69" name="TextBox 68"/>
          <p:cNvSpPr txBox="1"/>
          <p:nvPr/>
        </p:nvSpPr>
        <p:spPr>
          <a:xfrm>
            <a:off x="5176811" y="3232305"/>
            <a:ext cx="1860960" cy="400110"/>
          </a:xfrm>
          <a:prstGeom prst="rect">
            <a:avLst/>
          </a:prstGeom>
          <a:noFill/>
          <a:ln>
            <a:noFill/>
          </a:ln>
        </p:spPr>
        <p:txBody>
          <a:bodyPr wrap="square" rtlCol="0">
            <a:spAutoFit/>
          </a:bodyPr>
          <a:lstStyle/>
          <a:p>
            <a:pPr algn="ctr" rtl="1"/>
            <a:r>
              <a:rPr lang="en-US" sz="2000" b="1" dirty="0" smtClean="0">
                <a:solidFill>
                  <a:schemeClr val="tx1">
                    <a:lumMod val="65000"/>
                    <a:lumOff val="35000"/>
                  </a:schemeClr>
                </a:solidFill>
                <a:cs typeface="+mn-ea"/>
                <a:sym typeface="+mn-lt"/>
              </a:rPr>
              <a:t>STEP 2</a:t>
            </a:r>
            <a:endParaRPr lang="en-US" sz="2000" b="1" dirty="0" smtClean="0">
              <a:solidFill>
                <a:schemeClr val="tx1">
                  <a:lumMod val="65000"/>
                  <a:lumOff val="35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500"/>
                                        <p:tgtEl>
                                          <p:spTgt spid="59"/>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500"/>
                                        <p:tgtEl>
                                          <p:spTgt spid="6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500"/>
                                        <p:tgtEl>
                                          <p:spTgt spid="4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par>
                          <p:cTn id="98" fill="hold">
                            <p:stCondLst>
                              <p:cond delay="3500"/>
                            </p:stCondLst>
                            <p:childTnLst>
                              <p:par>
                                <p:cTn id="99" presetID="10" presetClass="entr" presetSubtype="0"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500"/>
                                        <p:tgtEl>
                                          <p:spTgt spid="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40" grpId="0" animBg="1"/>
      <p:bldP spid="41" grpId="0" animBg="1"/>
      <p:bldP spid="42" grpId="0" animBg="1"/>
      <p:bldP spid="43" grpId="0" animBg="1"/>
      <p:bldP spid="46" grpId="0" animBg="1"/>
      <p:bldP spid="49" grpId="0"/>
      <p:bldP spid="50" grpId="0"/>
      <p:bldP spid="51" grpId="0"/>
      <p:bldP spid="52" grpId="0"/>
      <p:bldP spid="53"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endCxn id="9" idx="2"/>
          </p:cNvCxnSpPr>
          <p:nvPr/>
        </p:nvCxnSpPr>
        <p:spPr>
          <a:xfrm>
            <a:off x="2738773" y="1734915"/>
            <a:ext cx="0" cy="3763388"/>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flipH="1" flipV="1">
            <a:off x="2738773" y="4814883"/>
            <a:ext cx="1366841" cy="1366841"/>
          </a:xfrm>
          <a:prstGeom prst="arc">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cxnSp>
        <p:nvCxnSpPr>
          <p:cNvPr id="11" name="Straight Connector 10"/>
          <p:cNvCxnSpPr>
            <a:stCxn id="34" idx="0"/>
            <a:endCxn id="9" idx="0"/>
          </p:cNvCxnSpPr>
          <p:nvPr/>
        </p:nvCxnSpPr>
        <p:spPr>
          <a:xfrm flipH="1">
            <a:off x="3422194" y="6181724"/>
            <a:ext cx="5441728"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2130693" y="1430658"/>
            <a:ext cx="1216160" cy="1018040"/>
            <a:chOff x="1632170" y="1497781"/>
            <a:chExt cx="783776" cy="656094"/>
          </a:xfrm>
        </p:grpSpPr>
        <p:sp>
          <p:nvSpPr>
            <p:cNvPr id="25" name="Oval 24"/>
            <p:cNvSpPr/>
            <p:nvPr/>
          </p:nvSpPr>
          <p:spPr>
            <a:xfrm>
              <a:off x="1696011" y="1497781"/>
              <a:ext cx="656094" cy="6560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Rectangle 25"/>
            <p:cNvSpPr/>
            <p:nvPr/>
          </p:nvSpPr>
          <p:spPr>
            <a:xfrm>
              <a:off x="1632170" y="1593842"/>
              <a:ext cx="783776" cy="456210"/>
            </a:xfrm>
            <a:prstGeom prst="rect">
              <a:avLst/>
            </a:prstGeom>
            <a:noFill/>
          </p:spPr>
          <p:txBody>
            <a:bodyPr wrap="square" lIns="91440" tIns="45720" rIns="91440" bIns="45720">
              <a:spAutoFit/>
            </a:bodyPr>
            <a:lstStyle/>
            <a:p>
              <a:pPr algn="ctr"/>
              <a:r>
                <a:rPr lang="en-US" sz="4000" b="0" cap="none" spc="0" dirty="0" smtClean="0">
                  <a:ln w="0"/>
                  <a:solidFill>
                    <a:schemeClr val="bg1"/>
                  </a:solidFill>
                  <a:cs typeface="+mn-ea"/>
                  <a:sym typeface="+mn-lt"/>
                </a:rPr>
                <a:t></a:t>
              </a:r>
              <a:endParaRPr lang="en-US" sz="4000" b="0" cap="none" spc="0" dirty="0">
                <a:ln w="0"/>
                <a:solidFill>
                  <a:schemeClr val="bg1"/>
                </a:solidFill>
                <a:cs typeface="+mn-ea"/>
                <a:sym typeface="+mn-lt"/>
              </a:endParaRPr>
            </a:p>
          </p:txBody>
        </p:sp>
      </p:grpSp>
      <p:sp>
        <p:nvSpPr>
          <p:cNvPr id="27" name="TextBox 26"/>
          <p:cNvSpPr txBox="1"/>
          <p:nvPr/>
        </p:nvSpPr>
        <p:spPr>
          <a:xfrm>
            <a:off x="3261172" y="1696678"/>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28" name="TextBox 27"/>
          <p:cNvSpPr txBox="1"/>
          <p:nvPr/>
        </p:nvSpPr>
        <p:spPr>
          <a:xfrm>
            <a:off x="3266411" y="1494991"/>
            <a:ext cx="1939354" cy="307777"/>
          </a:xfrm>
          <a:prstGeom prst="rect">
            <a:avLst/>
          </a:prstGeom>
          <a:noFill/>
          <a:ln>
            <a:noFill/>
          </a:ln>
        </p:spPr>
        <p:txBody>
          <a:bodyPr wrap="square" rtlCol="0">
            <a:spAutoFit/>
          </a:bodyPr>
          <a:lstStyle/>
          <a:p>
            <a:r>
              <a:rPr lang="en-US" sz="1400" b="1" dirty="0" smtClean="0">
                <a:solidFill>
                  <a:schemeClr val="accent2"/>
                </a:solidFill>
                <a:cs typeface="+mn-ea"/>
                <a:sym typeface="+mn-lt"/>
              </a:rPr>
              <a:t>STEP 1</a:t>
            </a:r>
            <a:endParaRPr lang="en-US" sz="1400" b="1" dirty="0" smtClean="0">
              <a:solidFill>
                <a:schemeClr val="accent2"/>
              </a:solidFill>
              <a:cs typeface="+mn-ea"/>
              <a:sym typeface="+mn-lt"/>
            </a:endParaRPr>
          </a:p>
        </p:txBody>
      </p:sp>
      <p:cxnSp>
        <p:nvCxnSpPr>
          <p:cNvPr id="33" name="Straight Connector 32"/>
          <p:cNvCxnSpPr>
            <a:endCxn id="34" idx="2"/>
          </p:cNvCxnSpPr>
          <p:nvPr/>
        </p:nvCxnSpPr>
        <p:spPr>
          <a:xfrm flipH="1">
            <a:off x="9547343" y="1734915"/>
            <a:ext cx="0" cy="3763388"/>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flipV="1">
            <a:off x="8180502" y="4814883"/>
            <a:ext cx="1366841" cy="1366841"/>
          </a:xfrm>
          <a:prstGeom prst="arc">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grpSp>
        <p:nvGrpSpPr>
          <p:cNvPr id="39" name="Group 38"/>
          <p:cNvGrpSpPr/>
          <p:nvPr/>
        </p:nvGrpSpPr>
        <p:grpSpPr>
          <a:xfrm>
            <a:off x="2130693" y="2991424"/>
            <a:ext cx="1216160" cy="1018040"/>
            <a:chOff x="1632170" y="1497781"/>
            <a:chExt cx="783776" cy="656094"/>
          </a:xfrm>
        </p:grpSpPr>
        <p:sp>
          <p:nvSpPr>
            <p:cNvPr id="42" name="Oval 41"/>
            <p:cNvSpPr/>
            <p:nvPr/>
          </p:nvSpPr>
          <p:spPr>
            <a:xfrm>
              <a:off x="1696011" y="1497781"/>
              <a:ext cx="656094" cy="6560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Rectangle 42"/>
            <p:cNvSpPr/>
            <p:nvPr/>
          </p:nvSpPr>
          <p:spPr>
            <a:xfrm>
              <a:off x="1632170" y="1593842"/>
              <a:ext cx="783776" cy="456210"/>
            </a:xfrm>
            <a:prstGeom prst="rect">
              <a:avLst/>
            </a:prstGeom>
            <a:noFill/>
          </p:spPr>
          <p:txBody>
            <a:bodyPr wrap="square" lIns="91440" tIns="45720" rIns="91440" bIns="45720">
              <a:spAutoFit/>
            </a:bodyPr>
            <a:lstStyle/>
            <a:p>
              <a:pPr algn="ctr"/>
              <a:r>
                <a:rPr lang="en-US" sz="4000" b="0" cap="none" spc="0" dirty="0" smtClean="0">
                  <a:ln w="0"/>
                  <a:solidFill>
                    <a:schemeClr val="bg1"/>
                  </a:solidFill>
                  <a:cs typeface="+mn-ea"/>
                  <a:sym typeface="+mn-lt"/>
                </a:rPr>
                <a:t></a:t>
              </a:r>
              <a:endParaRPr lang="en-US" sz="4000" b="0" cap="none" spc="0" dirty="0">
                <a:ln w="0"/>
                <a:solidFill>
                  <a:schemeClr val="bg1"/>
                </a:solidFill>
                <a:cs typeface="+mn-ea"/>
                <a:sym typeface="+mn-lt"/>
              </a:endParaRPr>
            </a:p>
          </p:txBody>
        </p:sp>
      </p:grpSp>
      <p:sp>
        <p:nvSpPr>
          <p:cNvPr id="40" name="TextBox 39"/>
          <p:cNvSpPr txBox="1"/>
          <p:nvPr/>
        </p:nvSpPr>
        <p:spPr>
          <a:xfrm>
            <a:off x="3261172" y="3257444"/>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41" name="TextBox 40"/>
          <p:cNvSpPr txBox="1"/>
          <p:nvPr/>
        </p:nvSpPr>
        <p:spPr>
          <a:xfrm>
            <a:off x="3266411" y="3055757"/>
            <a:ext cx="1939354" cy="307777"/>
          </a:xfrm>
          <a:prstGeom prst="rect">
            <a:avLst/>
          </a:prstGeom>
          <a:noFill/>
          <a:ln>
            <a:noFill/>
          </a:ln>
        </p:spPr>
        <p:txBody>
          <a:bodyPr wrap="square" rtlCol="0">
            <a:spAutoFit/>
          </a:bodyPr>
          <a:lstStyle/>
          <a:p>
            <a:r>
              <a:rPr lang="en-US" sz="1400" b="1" dirty="0" smtClean="0">
                <a:solidFill>
                  <a:schemeClr val="accent2"/>
                </a:solidFill>
                <a:cs typeface="+mn-ea"/>
                <a:sym typeface="+mn-lt"/>
              </a:rPr>
              <a:t>STEP 2</a:t>
            </a:r>
            <a:endParaRPr lang="en-US" sz="1400" b="1" dirty="0" smtClean="0">
              <a:solidFill>
                <a:schemeClr val="accent2"/>
              </a:solidFill>
              <a:cs typeface="+mn-ea"/>
              <a:sym typeface="+mn-lt"/>
            </a:endParaRPr>
          </a:p>
        </p:txBody>
      </p:sp>
      <p:grpSp>
        <p:nvGrpSpPr>
          <p:cNvPr id="45" name="Group 44"/>
          <p:cNvGrpSpPr/>
          <p:nvPr/>
        </p:nvGrpSpPr>
        <p:grpSpPr>
          <a:xfrm>
            <a:off x="2130693" y="4567393"/>
            <a:ext cx="1216160" cy="1018040"/>
            <a:chOff x="1632170" y="1497781"/>
            <a:chExt cx="783776" cy="656094"/>
          </a:xfrm>
        </p:grpSpPr>
        <p:sp>
          <p:nvSpPr>
            <p:cNvPr id="48" name="Oval 47"/>
            <p:cNvSpPr/>
            <p:nvPr/>
          </p:nvSpPr>
          <p:spPr>
            <a:xfrm>
              <a:off x="1696011" y="1497781"/>
              <a:ext cx="656094" cy="6560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9" name="Rectangle 48"/>
            <p:cNvSpPr/>
            <p:nvPr/>
          </p:nvSpPr>
          <p:spPr>
            <a:xfrm>
              <a:off x="1632170" y="1593842"/>
              <a:ext cx="783776" cy="456210"/>
            </a:xfrm>
            <a:prstGeom prst="rect">
              <a:avLst/>
            </a:prstGeom>
            <a:noFill/>
          </p:spPr>
          <p:txBody>
            <a:bodyPr wrap="square" lIns="91440" tIns="45720" rIns="91440" bIns="45720">
              <a:spAutoFit/>
            </a:bodyPr>
            <a:lstStyle/>
            <a:p>
              <a:pPr algn="ctr"/>
              <a:r>
                <a:rPr lang="en-US" sz="4000" b="0" cap="none" spc="0" dirty="0" smtClean="0">
                  <a:ln w="0"/>
                  <a:solidFill>
                    <a:schemeClr val="bg1"/>
                  </a:solidFill>
                  <a:cs typeface="+mn-ea"/>
                  <a:sym typeface="+mn-lt"/>
                </a:rPr>
                <a:t></a:t>
              </a:r>
              <a:endParaRPr lang="en-US" sz="4000" b="0" cap="none" spc="0" dirty="0">
                <a:ln w="0"/>
                <a:solidFill>
                  <a:schemeClr val="bg1"/>
                </a:solidFill>
                <a:cs typeface="+mn-ea"/>
                <a:sym typeface="+mn-lt"/>
              </a:endParaRPr>
            </a:p>
          </p:txBody>
        </p:sp>
      </p:grpSp>
      <p:sp>
        <p:nvSpPr>
          <p:cNvPr id="46" name="TextBox 45"/>
          <p:cNvSpPr txBox="1"/>
          <p:nvPr/>
        </p:nvSpPr>
        <p:spPr>
          <a:xfrm>
            <a:off x="3261172" y="4833413"/>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47" name="TextBox 46"/>
          <p:cNvSpPr txBox="1"/>
          <p:nvPr/>
        </p:nvSpPr>
        <p:spPr>
          <a:xfrm>
            <a:off x="3266411" y="4631726"/>
            <a:ext cx="1939354" cy="307777"/>
          </a:xfrm>
          <a:prstGeom prst="rect">
            <a:avLst/>
          </a:prstGeom>
          <a:noFill/>
          <a:ln>
            <a:noFill/>
          </a:ln>
        </p:spPr>
        <p:txBody>
          <a:bodyPr wrap="square" rtlCol="0">
            <a:spAutoFit/>
          </a:bodyPr>
          <a:lstStyle/>
          <a:p>
            <a:r>
              <a:rPr lang="en-US" sz="1400" b="1" dirty="0" smtClean="0">
                <a:solidFill>
                  <a:schemeClr val="accent3"/>
                </a:solidFill>
                <a:cs typeface="+mn-ea"/>
                <a:sym typeface="+mn-lt"/>
              </a:rPr>
              <a:t>STEP 3</a:t>
            </a:r>
            <a:endParaRPr lang="en-US" sz="1400" b="1" dirty="0" smtClean="0">
              <a:solidFill>
                <a:schemeClr val="accent3"/>
              </a:solidFill>
              <a:cs typeface="+mn-ea"/>
              <a:sym typeface="+mn-lt"/>
            </a:endParaRPr>
          </a:p>
        </p:txBody>
      </p:sp>
      <p:grpSp>
        <p:nvGrpSpPr>
          <p:cNvPr id="53" name="Group 52"/>
          <p:cNvGrpSpPr/>
          <p:nvPr/>
        </p:nvGrpSpPr>
        <p:grpSpPr>
          <a:xfrm flipH="1">
            <a:off x="8952644" y="1430658"/>
            <a:ext cx="1216160" cy="1018040"/>
            <a:chOff x="1632170" y="1497781"/>
            <a:chExt cx="783776" cy="656094"/>
          </a:xfrm>
        </p:grpSpPr>
        <p:sp>
          <p:nvSpPr>
            <p:cNvPr id="56" name="Oval 55"/>
            <p:cNvSpPr/>
            <p:nvPr/>
          </p:nvSpPr>
          <p:spPr>
            <a:xfrm>
              <a:off x="1696011" y="1497781"/>
              <a:ext cx="656094" cy="6560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7" name="Rectangle 56"/>
            <p:cNvSpPr/>
            <p:nvPr/>
          </p:nvSpPr>
          <p:spPr>
            <a:xfrm>
              <a:off x="1632170" y="1593842"/>
              <a:ext cx="783776" cy="456210"/>
            </a:xfrm>
            <a:prstGeom prst="rect">
              <a:avLst/>
            </a:prstGeom>
            <a:noFill/>
          </p:spPr>
          <p:txBody>
            <a:bodyPr wrap="square" lIns="91440" tIns="45720" rIns="91440" bIns="45720">
              <a:spAutoFit/>
            </a:bodyPr>
            <a:lstStyle/>
            <a:p>
              <a:pPr algn="ctr"/>
              <a:r>
                <a:rPr lang="en-US" sz="4000" b="0" cap="none" spc="0" dirty="0" smtClean="0">
                  <a:ln w="0"/>
                  <a:solidFill>
                    <a:schemeClr val="bg1"/>
                  </a:solidFill>
                  <a:cs typeface="+mn-ea"/>
                  <a:sym typeface="+mn-lt"/>
                </a:rPr>
                <a:t></a:t>
              </a:r>
              <a:endParaRPr lang="en-US" sz="4000" b="0" cap="none" spc="0" dirty="0">
                <a:ln w="0"/>
                <a:solidFill>
                  <a:schemeClr val="bg1"/>
                </a:solidFill>
                <a:cs typeface="+mn-ea"/>
                <a:sym typeface="+mn-lt"/>
              </a:endParaRPr>
            </a:p>
          </p:txBody>
        </p:sp>
      </p:grpSp>
      <p:sp>
        <p:nvSpPr>
          <p:cNvPr id="54" name="TextBox 53"/>
          <p:cNvSpPr txBox="1"/>
          <p:nvPr/>
        </p:nvSpPr>
        <p:spPr>
          <a:xfrm flipH="1">
            <a:off x="7093732" y="1696678"/>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55" name="TextBox 54"/>
          <p:cNvSpPr txBox="1"/>
          <p:nvPr/>
        </p:nvSpPr>
        <p:spPr>
          <a:xfrm flipH="1">
            <a:off x="7093732" y="1494991"/>
            <a:ext cx="1939354" cy="307777"/>
          </a:xfrm>
          <a:prstGeom prst="rect">
            <a:avLst/>
          </a:prstGeom>
          <a:noFill/>
          <a:ln>
            <a:noFill/>
          </a:ln>
        </p:spPr>
        <p:txBody>
          <a:bodyPr wrap="square" rtlCol="0">
            <a:spAutoFit/>
          </a:bodyPr>
          <a:lstStyle/>
          <a:p>
            <a:pPr algn="r"/>
            <a:r>
              <a:rPr lang="en-US" sz="1400" b="1" dirty="0" smtClean="0">
                <a:solidFill>
                  <a:schemeClr val="accent6"/>
                </a:solidFill>
                <a:cs typeface="+mn-ea"/>
                <a:sym typeface="+mn-lt"/>
              </a:rPr>
              <a:t>STEP 6</a:t>
            </a:r>
            <a:endParaRPr lang="en-US" sz="1400" b="1" dirty="0" smtClean="0">
              <a:solidFill>
                <a:schemeClr val="accent6"/>
              </a:solidFill>
              <a:cs typeface="+mn-ea"/>
              <a:sym typeface="+mn-lt"/>
            </a:endParaRPr>
          </a:p>
        </p:txBody>
      </p:sp>
      <p:grpSp>
        <p:nvGrpSpPr>
          <p:cNvPr id="59" name="Group 58"/>
          <p:cNvGrpSpPr/>
          <p:nvPr/>
        </p:nvGrpSpPr>
        <p:grpSpPr>
          <a:xfrm flipH="1">
            <a:off x="8952644" y="2985402"/>
            <a:ext cx="1216160" cy="1018040"/>
            <a:chOff x="1632170" y="1497781"/>
            <a:chExt cx="783776" cy="656094"/>
          </a:xfrm>
        </p:grpSpPr>
        <p:sp>
          <p:nvSpPr>
            <p:cNvPr id="62" name="Oval 61"/>
            <p:cNvSpPr/>
            <p:nvPr/>
          </p:nvSpPr>
          <p:spPr>
            <a:xfrm>
              <a:off x="1696011" y="1497781"/>
              <a:ext cx="656094" cy="656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3" name="Rectangle 62"/>
            <p:cNvSpPr/>
            <p:nvPr/>
          </p:nvSpPr>
          <p:spPr>
            <a:xfrm>
              <a:off x="1632170" y="1593842"/>
              <a:ext cx="783776" cy="456210"/>
            </a:xfrm>
            <a:prstGeom prst="rect">
              <a:avLst/>
            </a:prstGeom>
            <a:noFill/>
          </p:spPr>
          <p:txBody>
            <a:bodyPr wrap="square" lIns="91440" tIns="45720" rIns="91440" bIns="45720">
              <a:spAutoFit/>
            </a:bodyPr>
            <a:lstStyle/>
            <a:p>
              <a:pPr algn="ctr"/>
              <a:r>
                <a:rPr lang="en-US" sz="4000" b="0" cap="none" spc="0" dirty="0" smtClean="0">
                  <a:ln w="0"/>
                  <a:solidFill>
                    <a:schemeClr val="bg1"/>
                  </a:solidFill>
                  <a:cs typeface="+mn-ea"/>
                  <a:sym typeface="+mn-lt"/>
                </a:rPr>
                <a:t></a:t>
              </a:r>
              <a:endParaRPr lang="en-US" sz="4000" b="0" cap="none" spc="0" dirty="0">
                <a:ln w="0"/>
                <a:solidFill>
                  <a:schemeClr val="bg1"/>
                </a:solidFill>
                <a:cs typeface="+mn-ea"/>
                <a:sym typeface="+mn-lt"/>
              </a:endParaRPr>
            </a:p>
          </p:txBody>
        </p:sp>
      </p:grpSp>
      <p:sp>
        <p:nvSpPr>
          <p:cNvPr id="60" name="TextBox 59"/>
          <p:cNvSpPr txBox="1"/>
          <p:nvPr/>
        </p:nvSpPr>
        <p:spPr>
          <a:xfrm flipH="1">
            <a:off x="7093732" y="3251422"/>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61" name="TextBox 60"/>
          <p:cNvSpPr txBox="1"/>
          <p:nvPr/>
        </p:nvSpPr>
        <p:spPr>
          <a:xfrm flipH="1">
            <a:off x="7093732" y="3049735"/>
            <a:ext cx="1939354" cy="307777"/>
          </a:xfrm>
          <a:prstGeom prst="rect">
            <a:avLst/>
          </a:prstGeom>
          <a:noFill/>
          <a:ln>
            <a:noFill/>
          </a:ln>
        </p:spPr>
        <p:txBody>
          <a:bodyPr wrap="square" rtlCol="0">
            <a:spAutoFit/>
          </a:bodyPr>
          <a:lstStyle/>
          <a:p>
            <a:pPr algn="r"/>
            <a:r>
              <a:rPr lang="en-US" sz="1400" b="1" dirty="0" smtClean="0">
                <a:solidFill>
                  <a:schemeClr val="accent5"/>
                </a:solidFill>
                <a:cs typeface="+mn-ea"/>
                <a:sym typeface="+mn-lt"/>
              </a:rPr>
              <a:t>STEP 5</a:t>
            </a:r>
            <a:endParaRPr lang="en-US" sz="1400" b="1" dirty="0" smtClean="0">
              <a:solidFill>
                <a:schemeClr val="accent5"/>
              </a:solidFill>
              <a:cs typeface="+mn-ea"/>
              <a:sym typeface="+mn-lt"/>
            </a:endParaRPr>
          </a:p>
        </p:txBody>
      </p:sp>
      <p:grpSp>
        <p:nvGrpSpPr>
          <p:cNvPr id="65" name="Group 64"/>
          <p:cNvGrpSpPr/>
          <p:nvPr/>
        </p:nvGrpSpPr>
        <p:grpSpPr>
          <a:xfrm flipH="1">
            <a:off x="8952644" y="4559791"/>
            <a:ext cx="1216160" cy="1018040"/>
            <a:chOff x="1632170" y="1497781"/>
            <a:chExt cx="783776" cy="656094"/>
          </a:xfrm>
        </p:grpSpPr>
        <p:sp>
          <p:nvSpPr>
            <p:cNvPr id="68" name="Oval 67"/>
            <p:cNvSpPr/>
            <p:nvPr/>
          </p:nvSpPr>
          <p:spPr>
            <a:xfrm>
              <a:off x="1696011" y="1497781"/>
              <a:ext cx="656094" cy="6560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9" name="Rectangle 68"/>
            <p:cNvSpPr/>
            <p:nvPr/>
          </p:nvSpPr>
          <p:spPr>
            <a:xfrm>
              <a:off x="1632170" y="1593842"/>
              <a:ext cx="783776" cy="456210"/>
            </a:xfrm>
            <a:prstGeom prst="rect">
              <a:avLst/>
            </a:prstGeom>
            <a:noFill/>
          </p:spPr>
          <p:txBody>
            <a:bodyPr wrap="square" lIns="91440" tIns="45720" rIns="91440" bIns="45720">
              <a:spAutoFit/>
            </a:bodyPr>
            <a:lstStyle/>
            <a:p>
              <a:pPr algn="ctr"/>
              <a:r>
                <a:rPr lang="en-US" sz="4000" b="0" cap="none" spc="0" dirty="0" smtClean="0">
                  <a:ln w="0"/>
                  <a:solidFill>
                    <a:schemeClr val="bg1"/>
                  </a:solidFill>
                  <a:cs typeface="+mn-ea"/>
                  <a:sym typeface="+mn-lt"/>
                </a:rPr>
                <a:t></a:t>
              </a:r>
              <a:endParaRPr lang="en-US" sz="4000" b="0" cap="none" spc="0" dirty="0">
                <a:ln w="0"/>
                <a:solidFill>
                  <a:schemeClr val="bg1"/>
                </a:solidFill>
                <a:cs typeface="+mn-ea"/>
                <a:sym typeface="+mn-lt"/>
              </a:endParaRPr>
            </a:p>
          </p:txBody>
        </p:sp>
      </p:grpSp>
      <p:sp>
        <p:nvSpPr>
          <p:cNvPr id="66" name="TextBox 65"/>
          <p:cNvSpPr txBox="1"/>
          <p:nvPr/>
        </p:nvSpPr>
        <p:spPr>
          <a:xfrm flipH="1">
            <a:off x="7093732" y="4825811"/>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67" name="TextBox 66"/>
          <p:cNvSpPr txBox="1"/>
          <p:nvPr/>
        </p:nvSpPr>
        <p:spPr>
          <a:xfrm flipH="1">
            <a:off x="7093732" y="4624124"/>
            <a:ext cx="1939354" cy="307777"/>
          </a:xfrm>
          <a:prstGeom prst="rect">
            <a:avLst/>
          </a:prstGeom>
          <a:noFill/>
          <a:ln>
            <a:noFill/>
          </a:ln>
        </p:spPr>
        <p:txBody>
          <a:bodyPr wrap="square" rtlCol="0">
            <a:spAutoFit/>
          </a:bodyPr>
          <a:lstStyle/>
          <a:p>
            <a:pPr algn="r"/>
            <a:r>
              <a:rPr lang="en-US" sz="1400" b="1" dirty="0" smtClean="0">
                <a:solidFill>
                  <a:schemeClr val="accent4"/>
                </a:solidFill>
                <a:cs typeface="+mn-ea"/>
                <a:sym typeface="+mn-lt"/>
              </a:rPr>
              <a:t>STEP 4</a:t>
            </a:r>
            <a:endParaRPr lang="en-US" sz="1400" b="1" dirty="0" smtClean="0">
              <a:solidFill>
                <a:schemeClr val="accent4"/>
              </a:solidFill>
              <a:cs typeface="+mn-ea"/>
              <a:sym typeface="+mn-lt"/>
            </a:endParaRPr>
          </a:p>
        </p:txBody>
      </p:sp>
      <p:sp>
        <p:nvSpPr>
          <p:cNvPr id="73" name="Freeform 72"/>
          <p:cNvSpPr/>
          <p:nvPr/>
        </p:nvSpPr>
        <p:spPr>
          <a:xfrm flipH="1">
            <a:off x="5696166" y="1691340"/>
            <a:ext cx="875166" cy="484632"/>
          </a:xfrm>
          <a:custGeom>
            <a:avLst/>
            <a:gdLst>
              <a:gd name="connsiteX0" fmla="*/ 614782 w 743654"/>
              <a:gd name="connsiteY0" fmla="*/ 0 h 484632"/>
              <a:gd name="connsiteX1" fmla="*/ 372042 w 743654"/>
              <a:gd name="connsiteY1" fmla="*/ 0 h 484632"/>
              <a:gd name="connsiteX2" fmla="*/ 371612 w 743654"/>
              <a:gd name="connsiteY2" fmla="*/ 0 h 484632"/>
              <a:gd name="connsiteX3" fmla="*/ 128872 w 743654"/>
              <a:gd name="connsiteY3" fmla="*/ 0 h 484632"/>
              <a:gd name="connsiteX4" fmla="*/ 0 w 743654"/>
              <a:gd name="connsiteY4" fmla="*/ 242316 h 484632"/>
              <a:gd name="connsiteX5" fmla="*/ 128872 w 743654"/>
              <a:gd name="connsiteY5" fmla="*/ 484632 h 484632"/>
              <a:gd name="connsiteX6" fmla="*/ 371612 w 743654"/>
              <a:gd name="connsiteY6" fmla="*/ 484632 h 484632"/>
              <a:gd name="connsiteX7" fmla="*/ 372042 w 743654"/>
              <a:gd name="connsiteY7" fmla="*/ 484632 h 484632"/>
              <a:gd name="connsiteX8" fmla="*/ 614782 w 743654"/>
              <a:gd name="connsiteY8" fmla="*/ 484632 h 484632"/>
              <a:gd name="connsiteX9" fmla="*/ 743654 w 743654"/>
              <a:gd name="connsiteY9" fmla="*/ 24231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654" h="484632">
                <a:moveTo>
                  <a:pt x="614782" y="0"/>
                </a:moveTo>
                <a:lnTo>
                  <a:pt x="372042" y="0"/>
                </a:lnTo>
                <a:lnTo>
                  <a:pt x="371612" y="0"/>
                </a:lnTo>
                <a:lnTo>
                  <a:pt x="128872" y="0"/>
                </a:lnTo>
                <a:lnTo>
                  <a:pt x="0" y="242316"/>
                </a:lnTo>
                <a:lnTo>
                  <a:pt x="128872" y="484632"/>
                </a:lnTo>
                <a:lnTo>
                  <a:pt x="371612" y="484632"/>
                </a:lnTo>
                <a:lnTo>
                  <a:pt x="372042" y="484632"/>
                </a:lnTo>
                <a:lnTo>
                  <a:pt x="614782" y="484632"/>
                </a:lnTo>
                <a:lnTo>
                  <a:pt x="743654" y="2423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4" name="Freeform 73"/>
          <p:cNvSpPr/>
          <p:nvPr/>
        </p:nvSpPr>
        <p:spPr>
          <a:xfrm flipH="1">
            <a:off x="5696166" y="3246084"/>
            <a:ext cx="875166" cy="484632"/>
          </a:xfrm>
          <a:custGeom>
            <a:avLst/>
            <a:gdLst>
              <a:gd name="connsiteX0" fmla="*/ 614782 w 743654"/>
              <a:gd name="connsiteY0" fmla="*/ 0 h 484632"/>
              <a:gd name="connsiteX1" fmla="*/ 372042 w 743654"/>
              <a:gd name="connsiteY1" fmla="*/ 0 h 484632"/>
              <a:gd name="connsiteX2" fmla="*/ 371612 w 743654"/>
              <a:gd name="connsiteY2" fmla="*/ 0 h 484632"/>
              <a:gd name="connsiteX3" fmla="*/ 128872 w 743654"/>
              <a:gd name="connsiteY3" fmla="*/ 0 h 484632"/>
              <a:gd name="connsiteX4" fmla="*/ 0 w 743654"/>
              <a:gd name="connsiteY4" fmla="*/ 242316 h 484632"/>
              <a:gd name="connsiteX5" fmla="*/ 128872 w 743654"/>
              <a:gd name="connsiteY5" fmla="*/ 484632 h 484632"/>
              <a:gd name="connsiteX6" fmla="*/ 371612 w 743654"/>
              <a:gd name="connsiteY6" fmla="*/ 484632 h 484632"/>
              <a:gd name="connsiteX7" fmla="*/ 372042 w 743654"/>
              <a:gd name="connsiteY7" fmla="*/ 484632 h 484632"/>
              <a:gd name="connsiteX8" fmla="*/ 614782 w 743654"/>
              <a:gd name="connsiteY8" fmla="*/ 484632 h 484632"/>
              <a:gd name="connsiteX9" fmla="*/ 743654 w 743654"/>
              <a:gd name="connsiteY9" fmla="*/ 24231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654" h="484632">
                <a:moveTo>
                  <a:pt x="614782" y="0"/>
                </a:moveTo>
                <a:lnTo>
                  <a:pt x="372042" y="0"/>
                </a:lnTo>
                <a:lnTo>
                  <a:pt x="371612" y="0"/>
                </a:lnTo>
                <a:lnTo>
                  <a:pt x="128872" y="0"/>
                </a:lnTo>
                <a:lnTo>
                  <a:pt x="0" y="242316"/>
                </a:lnTo>
                <a:lnTo>
                  <a:pt x="128872" y="484632"/>
                </a:lnTo>
                <a:lnTo>
                  <a:pt x="371612" y="484632"/>
                </a:lnTo>
                <a:lnTo>
                  <a:pt x="372042" y="484632"/>
                </a:lnTo>
                <a:lnTo>
                  <a:pt x="614782" y="484632"/>
                </a:lnTo>
                <a:lnTo>
                  <a:pt x="743654" y="2423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5" name="Freeform 74"/>
          <p:cNvSpPr/>
          <p:nvPr/>
        </p:nvSpPr>
        <p:spPr>
          <a:xfrm flipH="1">
            <a:off x="5696166" y="4835096"/>
            <a:ext cx="875166" cy="484632"/>
          </a:xfrm>
          <a:custGeom>
            <a:avLst/>
            <a:gdLst>
              <a:gd name="connsiteX0" fmla="*/ 614782 w 743654"/>
              <a:gd name="connsiteY0" fmla="*/ 0 h 484632"/>
              <a:gd name="connsiteX1" fmla="*/ 372042 w 743654"/>
              <a:gd name="connsiteY1" fmla="*/ 0 h 484632"/>
              <a:gd name="connsiteX2" fmla="*/ 371612 w 743654"/>
              <a:gd name="connsiteY2" fmla="*/ 0 h 484632"/>
              <a:gd name="connsiteX3" fmla="*/ 128872 w 743654"/>
              <a:gd name="connsiteY3" fmla="*/ 0 h 484632"/>
              <a:gd name="connsiteX4" fmla="*/ 0 w 743654"/>
              <a:gd name="connsiteY4" fmla="*/ 242316 h 484632"/>
              <a:gd name="connsiteX5" fmla="*/ 128872 w 743654"/>
              <a:gd name="connsiteY5" fmla="*/ 484632 h 484632"/>
              <a:gd name="connsiteX6" fmla="*/ 371612 w 743654"/>
              <a:gd name="connsiteY6" fmla="*/ 484632 h 484632"/>
              <a:gd name="connsiteX7" fmla="*/ 372042 w 743654"/>
              <a:gd name="connsiteY7" fmla="*/ 484632 h 484632"/>
              <a:gd name="connsiteX8" fmla="*/ 614782 w 743654"/>
              <a:gd name="connsiteY8" fmla="*/ 484632 h 484632"/>
              <a:gd name="connsiteX9" fmla="*/ 743654 w 743654"/>
              <a:gd name="connsiteY9" fmla="*/ 242316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654" h="484632">
                <a:moveTo>
                  <a:pt x="614782" y="0"/>
                </a:moveTo>
                <a:lnTo>
                  <a:pt x="372042" y="0"/>
                </a:lnTo>
                <a:lnTo>
                  <a:pt x="371612" y="0"/>
                </a:lnTo>
                <a:lnTo>
                  <a:pt x="128872" y="0"/>
                </a:lnTo>
                <a:lnTo>
                  <a:pt x="0" y="242316"/>
                </a:lnTo>
                <a:lnTo>
                  <a:pt x="128872" y="484632"/>
                </a:lnTo>
                <a:lnTo>
                  <a:pt x="371612" y="484632"/>
                </a:lnTo>
                <a:lnTo>
                  <a:pt x="372042" y="484632"/>
                </a:lnTo>
                <a:lnTo>
                  <a:pt x="614782" y="484632"/>
                </a:lnTo>
                <a:lnTo>
                  <a:pt x="743654" y="2423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6" name="TextBox 75"/>
          <p:cNvSpPr txBox="1"/>
          <p:nvPr/>
        </p:nvSpPr>
        <p:spPr>
          <a:xfrm>
            <a:off x="5696166" y="1793638"/>
            <a:ext cx="875166" cy="292388"/>
          </a:xfrm>
          <a:prstGeom prst="rect">
            <a:avLst/>
          </a:prstGeom>
          <a:noFill/>
          <a:ln>
            <a:noFill/>
          </a:ln>
        </p:spPr>
        <p:txBody>
          <a:bodyPr wrap="square" rtlCol="0">
            <a:spAutoFit/>
          </a:bodyPr>
          <a:lstStyle/>
          <a:p>
            <a:pPr algn="ctr"/>
            <a:r>
              <a:rPr lang="en-US" sz="1300" b="1" dirty="0" smtClean="0">
                <a:solidFill>
                  <a:schemeClr val="bg1"/>
                </a:solidFill>
                <a:cs typeface="+mn-ea"/>
                <a:sym typeface="+mn-lt"/>
              </a:rPr>
              <a:t>STEP 1</a:t>
            </a:r>
            <a:endParaRPr lang="en-US" sz="1300" b="1" dirty="0" smtClean="0">
              <a:solidFill>
                <a:schemeClr val="bg1"/>
              </a:solidFill>
              <a:cs typeface="+mn-ea"/>
              <a:sym typeface="+mn-lt"/>
            </a:endParaRPr>
          </a:p>
        </p:txBody>
      </p:sp>
      <p:sp>
        <p:nvSpPr>
          <p:cNvPr id="77" name="TextBox 76"/>
          <p:cNvSpPr txBox="1"/>
          <p:nvPr/>
        </p:nvSpPr>
        <p:spPr>
          <a:xfrm>
            <a:off x="5696166" y="3345678"/>
            <a:ext cx="875166" cy="292388"/>
          </a:xfrm>
          <a:prstGeom prst="rect">
            <a:avLst/>
          </a:prstGeom>
          <a:noFill/>
          <a:ln>
            <a:noFill/>
          </a:ln>
        </p:spPr>
        <p:txBody>
          <a:bodyPr wrap="square" rtlCol="0">
            <a:spAutoFit/>
          </a:bodyPr>
          <a:lstStyle/>
          <a:p>
            <a:pPr algn="ctr"/>
            <a:r>
              <a:rPr lang="en-US" sz="1300" b="1" dirty="0" smtClean="0">
                <a:solidFill>
                  <a:schemeClr val="bg1"/>
                </a:solidFill>
                <a:cs typeface="+mn-ea"/>
                <a:sym typeface="+mn-lt"/>
              </a:rPr>
              <a:t>STEP 2</a:t>
            </a:r>
            <a:endParaRPr lang="en-US" sz="1300" b="1" dirty="0" smtClean="0">
              <a:solidFill>
                <a:schemeClr val="bg1"/>
              </a:solidFill>
              <a:cs typeface="+mn-ea"/>
              <a:sym typeface="+mn-lt"/>
            </a:endParaRPr>
          </a:p>
        </p:txBody>
      </p:sp>
      <p:sp>
        <p:nvSpPr>
          <p:cNvPr id="78" name="TextBox 77"/>
          <p:cNvSpPr txBox="1"/>
          <p:nvPr/>
        </p:nvSpPr>
        <p:spPr>
          <a:xfrm>
            <a:off x="5696166" y="4934437"/>
            <a:ext cx="875166" cy="292388"/>
          </a:xfrm>
          <a:prstGeom prst="rect">
            <a:avLst/>
          </a:prstGeom>
          <a:noFill/>
          <a:ln>
            <a:noFill/>
          </a:ln>
        </p:spPr>
        <p:txBody>
          <a:bodyPr wrap="square" rtlCol="0">
            <a:spAutoFit/>
          </a:bodyPr>
          <a:lstStyle/>
          <a:p>
            <a:pPr algn="ctr"/>
            <a:r>
              <a:rPr lang="en-US" sz="1300" b="1" dirty="0" smtClean="0">
                <a:solidFill>
                  <a:schemeClr val="bg1"/>
                </a:solidFill>
                <a:cs typeface="+mn-ea"/>
                <a:sym typeface="+mn-lt"/>
              </a:rPr>
              <a:t>STEP 3</a:t>
            </a:r>
            <a:endParaRPr lang="en-US" sz="1300" b="1" dirty="0" smtClean="0">
              <a:solidFill>
                <a:schemeClr val="bg1"/>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par>
                          <p:cTn id="67" fill="hold">
                            <p:stCondLst>
                              <p:cond delay="3000"/>
                            </p:stCondLst>
                            <p:childTnLst>
                              <p:par>
                                <p:cTn id="68" presetID="10" presetClass="entr" presetSubtype="0" fill="hold"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childTnLst>
                          </p:cTn>
                        </p:par>
                        <p:par>
                          <p:cTn id="77" fill="hold">
                            <p:stCondLst>
                              <p:cond delay="3500"/>
                            </p:stCondLst>
                            <p:childTnLst>
                              <p:par>
                                <p:cTn id="78" presetID="10" presetClass="entr" presetSubtype="0" fill="hold" grpId="0" nodeType="after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500"/>
                                        <p:tgtEl>
                                          <p:spTgt spid="7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500"/>
                                        <p:tgtEl>
                                          <p:spTgt spid="6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childTnLst>
                          </p:cTn>
                        </p:par>
                        <p:par>
                          <p:cTn id="94" fill="hold">
                            <p:stCondLst>
                              <p:cond delay="4500"/>
                            </p:stCondLst>
                            <p:childTnLst>
                              <p:par>
                                <p:cTn id="95" presetID="10" presetClass="entr" presetSubtype="0" fill="hold" grpId="0" nodeType="after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p:bldP spid="28" grpId="0"/>
      <p:bldP spid="34" grpId="0" animBg="1"/>
      <p:bldP spid="40" grpId="0"/>
      <p:bldP spid="41" grpId="0"/>
      <p:bldP spid="46" grpId="0"/>
      <p:bldP spid="47" grpId="0"/>
      <p:bldP spid="54" grpId="0"/>
      <p:bldP spid="55" grpId="0"/>
      <p:bldP spid="60" grpId="0"/>
      <p:bldP spid="61" grpId="0"/>
      <p:bldP spid="66" grpId="0"/>
      <p:bldP spid="67" grpId="0"/>
      <p:bldP spid="73" grpId="0" animBg="1"/>
      <p:bldP spid="74" grpId="0" animBg="1"/>
      <p:bldP spid="75" grpId="0" animBg="1"/>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p:cNvSpPr/>
          <p:nvPr/>
        </p:nvSpPr>
        <p:spPr>
          <a:xfrm>
            <a:off x="4683125" y="3611879"/>
            <a:ext cx="1343024" cy="1343024"/>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Teardrop 5"/>
          <p:cNvSpPr/>
          <p:nvPr/>
        </p:nvSpPr>
        <p:spPr>
          <a:xfrm flipV="1">
            <a:off x="4683125" y="2085975"/>
            <a:ext cx="1343024" cy="134302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Teardrop 7"/>
          <p:cNvSpPr/>
          <p:nvPr/>
        </p:nvSpPr>
        <p:spPr>
          <a:xfrm flipH="1" flipV="1">
            <a:off x="6197600" y="2085975"/>
            <a:ext cx="1343024" cy="1343024"/>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Teardrop 9"/>
          <p:cNvSpPr/>
          <p:nvPr/>
        </p:nvSpPr>
        <p:spPr>
          <a:xfrm flipH="1">
            <a:off x="6197600" y="3611879"/>
            <a:ext cx="1343024" cy="134302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TextBox 10"/>
          <p:cNvSpPr txBox="1"/>
          <p:nvPr/>
        </p:nvSpPr>
        <p:spPr>
          <a:xfrm>
            <a:off x="7712075" y="2506247"/>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invid</a:t>
            </a:r>
            <a:r>
              <a:rPr lang="en-US" dirty="0" smtClean="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12" name="TextBox 11"/>
          <p:cNvSpPr txBox="1"/>
          <p:nvPr/>
        </p:nvSpPr>
        <p:spPr>
          <a:xfrm>
            <a:off x="7717314" y="2301115"/>
            <a:ext cx="1939354" cy="292388"/>
          </a:xfrm>
          <a:prstGeom prst="rect">
            <a:avLst/>
          </a:prstGeom>
          <a:noFill/>
          <a:ln>
            <a:noFill/>
          </a:ln>
        </p:spPr>
        <p:txBody>
          <a:bodyPr wrap="square" rtlCol="0">
            <a:spAutoFit/>
          </a:bodyPr>
          <a:lstStyle/>
          <a:p>
            <a:r>
              <a:rPr lang="en-US" sz="1300" b="1" dirty="0" smtClean="0">
                <a:solidFill>
                  <a:schemeClr val="tx1">
                    <a:lumMod val="65000"/>
                    <a:lumOff val="35000"/>
                  </a:schemeClr>
                </a:solidFill>
                <a:cs typeface="+mn-ea"/>
                <a:sym typeface="+mn-lt"/>
              </a:rPr>
              <a:t>STEP 1</a:t>
            </a:r>
            <a:endParaRPr lang="en-US" sz="1300" b="1" dirty="0" smtClean="0">
              <a:solidFill>
                <a:schemeClr val="tx1">
                  <a:lumMod val="65000"/>
                  <a:lumOff val="35000"/>
                </a:schemeClr>
              </a:solidFill>
              <a:cs typeface="+mn-ea"/>
              <a:sym typeface="+mn-lt"/>
            </a:endParaRPr>
          </a:p>
        </p:txBody>
      </p:sp>
      <p:sp>
        <p:nvSpPr>
          <p:cNvPr id="13" name="TextBox 12"/>
          <p:cNvSpPr txBox="1"/>
          <p:nvPr/>
        </p:nvSpPr>
        <p:spPr>
          <a:xfrm>
            <a:off x="7712075" y="4077872"/>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invid</a:t>
            </a:r>
            <a:r>
              <a:rPr lang="en-US" dirty="0" smtClean="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14" name="TextBox 13"/>
          <p:cNvSpPr txBox="1"/>
          <p:nvPr/>
        </p:nvSpPr>
        <p:spPr>
          <a:xfrm>
            <a:off x="7717314" y="3872740"/>
            <a:ext cx="1939354" cy="292388"/>
          </a:xfrm>
          <a:prstGeom prst="rect">
            <a:avLst/>
          </a:prstGeom>
          <a:noFill/>
          <a:ln>
            <a:noFill/>
          </a:ln>
        </p:spPr>
        <p:txBody>
          <a:bodyPr wrap="square" rtlCol="0">
            <a:spAutoFit/>
          </a:bodyPr>
          <a:lstStyle/>
          <a:p>
            <a:r>
              <a:rPr lang="en-US" sz="1300" b="1" dirty="0" smtClean="0">
                <a:solidFill>
                  <a:schemeClr val="tx1">
                    <a:lumMod val="65000"/>
                    <a:lumOff val="35000"/>
                  </a:schemeClr>
                </a:solidFill>
                <a:cs typeface="+mn-ea"/>
                <a:sym typeface="+mn-lt"/>
              </a:rPr>
              <a:t>STEP 1</a:t>
            </a:r>
            <a:endParaRPr lang="en-US" sz="1300" b="1" dirty="0" smtClean="0">
              <a:solidFill>
                <a:schemeClr val="tx1">
                  <a:lumMod val="65000"/>
                  <a:lumOff val="35000"/>
                </a:schemeClr>
              </a:solidFill>
              <a:cs typeface="+mn-ea"/>
              <a:sym typeface="+mn-lt"/>
            </a:endParaRPr>
          </a:p>
        </p:txBody>
      </p:sp>
      <p:sp>
        <p:nvSpPr>
          <p:cNvPr id="15" name="TextBox 14"/>
          <p:cNvSpPr txBox="1"/>
          <p:nvPr/>
        </p:nvSpPr>
        <p:spPr>
          <a:xfrm>
            <a:off x="2561842" y="2506247"/>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invid</a:t>
            </a:r>
            <a:r>
              <a:rPr lang="en-US" dirty="0" smtClean="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16" name="TextBox 15"/>
          <p:cNvSpPr txBox="1"/>
          <p:nvPr/>
        </p:nvSpPr>
        <p:spPr>
          <a:xfrm>
            <a:off x="2567081" y="2301115"/>
            <a:ext cx="1939354" cy="292388"/>
          </a:xfrm>
          <a:prstGeom prst="rect">
            <a:avLst/>
          </a:prstGeom>
          <a:noFill/>
          <a:ln>
            <a:noFill/>
          </a:ln>
        </p:spPr>
        <p:txBody>
          <a:bodyPr wrap="square" rtlCol="0">
            <a:spAutoFit/>
          </a:bodyPr>
          <a:lstStyle/>
          <a:p>
            <a:pPr algn="r"/>
            <a:r>
              <a:rPr lang="en-US" sz="1300" b="1" dirty="0" smtClean="0">
                <a:solidFill>
                  <a:schemeClr val="tx1">
                    <a:lumMod val="65000"/>
                    <a:lumOff val="35000"/>
                  </a:schemeClr>
                </a:solidFill>
                <a:cs typeface="+mn-ea"/>
                <a:sym typeface="+mn-lt"/>
              </a:rPr>
              <a:t>STEP 1</a:t>
            </a:r>
            <a:endParaRPr lang="en-US" sz="1300" b="1" dirty="0" smtClean="0">
              <a:solidFill>
                <a:schemeClr val="tx1">
                  <a:lumMod val="65000"/>
                  <a:lumOff val="35000"/>
                </a:schemeClr>
              </a:solidFill>
              <a:cs typeface="+mn-ea"/>
              <a:sym typeface="+mn-lt"/>
            </a:endParaRPr>
          </a:p>
        </p:txBody>
      </p:sp>
      <p:sp>
        <p:nvSpPr>
          <p:cNvPr id="17" name="TextBox 16"/>
          <p:cNvSpPr txBox="1"/>
          <p:nvPr/>
        </p:nvSpPr>
        <p:spPr>
          <a:xfrm>
            <a:off x="2561842" y="4077872"/>
            <a:ext cx="1944593"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invid</a:t>
            </a:r>
            <a:r>
              <a:rPr lang="en-US" dirty="0" smtClean="0">
                <a:solidFill>
                  <a:schemeClr val="bg1">
                    <a:lumMod val="50000"/>
                  </a:schemeClr>
                </a:solidFill>
                <a:latin typeface="+mn-lt"/>
                <a:cs typeface="+mn-ea"/>
                <a:sym typeface="+mn-lt"/>
              </a:rPr>
              <a:t> </a:t>
            </a:r>
            <a:r>
              <a:rPr lang="en-US" dirty="0" err="1" smtClean="0">
                <a:solidFill>
                  <a:schemeClr val="bg1">
                    <a:lumMod val="50000"/>
                  </a:schemeClr>
                </a:solidFill>
                <a:latin typeface="+mn-lt"/>
                <a:cs typeface="+mn-ea"/>
                <a:sym typeface="+mn-lt"/>
              </a:rPr>
              <a:t>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18" name="TextBox 17"/>
          <p:cNvSpPr txBox="1"/>
          <p:nvPr/>
        </p:nvSpPr>
        <p:spPr>
          <a:xfrm>
            <a:off x="2567081" y="3872740"/>
            <a:ext cx="1939354" cy="292388"/>
          </a:xfrm>
          <a:prstGeom prst="rect">
            <a:avLst/>
          </a:prstGeom>
          <a:noFill/>
          <a:ln>
            <a:noFill/>
          </a:ln>
        </p:spPr>
        <p:txBody>
          <a:bodyPr wrap="square" rtlCol="0">
            <a:spAutoFit/>
          </a:bodyPr>
          <a:lstStyle/>
          <a:p>
            <a:pPr algn="r"/>
            <a:r>
              <a:rPr lang="en-US" sz="1300" b="1" dirty="0" smtClean="0">
                <a:solidFill>
                  <a:schemeClr val="tx1">
                    <a:lumMod val="65000"/>
                    <a:lumOff val="35000"/>
                  </a:schemeClr>
                </a:solidFill>
                <a:cs typeface="+mn-ea"/>
                <a:sym typeface="+mn-lt"/>
              </a:rPr>
              <a:t>STEP 1</a:t>
            </a:r>
            <a:endParaRPr lang="en-US" sz="1300" b="1" dirty="0" smtClean="0">
              <a:solidFill>
                <a:schemeClr val="tx1">
                  <a:lumMod val="65000"/>
                  <a:lumOff val="35000"/>
                </a:schemeClr>
              </a:solidFill>
              <a:cs typeface="+mn-ea"/>
              <a:sym typeface="+mn-lt"/>
            </a:endParaRPr>
          </a:p>
        </p:txBody>
      </p:sp>
      <p:sp>
        <p:nvSpPr>
          <p:cNvPr id="19" name="Rectangle 18"/>
          <p:cNvSpPr/>
          <p:nvPr/>
        </p:nvSpPr>
        <p:spPr>
          <a:xfrm flipH="1">
            <a:off x="4877924" y="2340888"/>
            <a:ext cx="953426" cy="861774"/>
          </a:xfrm>
          <a:prstGeom prst="rect">
            <a:avLst/>
          </a:prstGeom>
          <a:noFill/>
        </p:spPr>
        <p:txBody>
          <a:bodyPr wrap="square" lIns="91440" tIns="45720" rIns="91440" bIns="45720">
            <a:spAutoFit/>
          </a:bodyPr>
          <a:lstStyle/>
          <a:p>
            <a:pPr algn="ctr"/>
            <a:r>
              <a:rPr lang="en-US" sz="5000" b="0" cap="none" spc="0" dirty="0" smtClean="0">
                <a:ln w="0"/>
                <a:solidFill>
                  <a:schemeClr val="bg1"/>
                </a:solidFill>
                <a:cs typeface="+mn-ea"/>
                <a:sym typeface="+mn-lt"/>
              </a:rPr>
              <a:t></a:t>
            </a:r>
            <a:endParaRPr lang="en-US" sz="5000" b="0" cap="none" spc="0" dirty="0">
              <a:ln w="0"/>
              <a:solidFill>
                <a:schemeClr val="bg1"/>
              </a:solidFill>
              <a:cs typeface="+mn-ea"/>
              <a:sym typeface="+mn-lt"/>
            </a:endParaRPr>
          </a:p>
        </p:txBody>
      </p:sp>
      <p:sp>
        <p:nvSpPr>
          <p:cNvPr id="20" name="Rectangle 19"/>
          <p:cNvSpPr/>
          <p:nvPr/>
        </p:nvSpPr>
        <p:spPr>
          <a:xfrm flipH="1">
            <a:off x="6392399" y="2340888"/>
            <a:ext cx="953426" cy="861774"/>
          </a:xfrm>
          <a:prstGeom prst="rect">
            <a:avLst/>
          </a:prstGeom>
          <a:noFill/>
        </p:spPr>
        <p:txBody>
          <a:bodyPr wrap="square" lIns="91440" tIns="45720" rIns="91440" bIns="45720">
            <a:spAutoFit/>
          </a:bodyPr>
          <a:lstStyle/>
          <a:p>
            <a:pPr algn="ctr"/>
            <a:r>
              <a:rPr lang="en-US" sz="5000" b="0" cap="none" spc="0" dirty="0" smtClean="0">
                <a:ln w="0"/>
                <a:solidFill>
                  <a:schemeClr val="bg1"/>
                </a:solidFill>
                <a:cs typeface="+mn-ea"/>
                <a:sym typeface="+mn-lt"/>
              </a:rPr>
              <a:t></a:t>
            </a:r>
            <a:endParaRPr lang="en-US" sz="5000" b="0" cap="none" spc="0" dirty="0">
              <a:ln w="0"/>
              <a:solidFill>
                <a:schemeClr val="bg1"/>
              </a:solidFill>
              <a:cs typeface="+mn-ea"/>
              <a:sym typeface="+mn-lt"/>
            </a:endParaRPr>
          </a:p>
        </p:txBody>
      </p:sp>
      <p:sp>
        <p:nvSpPr>
          <p:cNvPr id="21" name="Rectangle 20"/>
          <p:cNvSpPr/>
          <p:nvPr/>
        </p:nvSpPr>
        <p:spPr>
          <a:xfrm flipH="1">
            <a:off x="6378111" y="3816262"/>
            <a:ext cx="953426" cy="861774"/>
          </a:xfrm>
          <a:prstGeom prst="rect">
            <a:avLst/>
          </a:prstGeom>
          <a:noFill/>
        </p:spPr>
        <p:txBody>
          <a:bodyPr wrap="square" lIns="91440" tIns="45720" rIns="91440" bIns="45720">
            <a:spAutoFit/>
          </a:bodyPr>
          <a:lstStyle/>
          <a:p>
            <a:pPr algn="ctr"/>
            <a:r>
              <a:rPr lang="en-US" sz="5000" b="0" cap="none" spc="0" dirty="0" smtClean="0">
                <a:ln w="0"/>
                <a:solidFill>
                  <a:schemeClr val="bg1"/>
                </a:solidFill>
                <a:cs typeface="+mn-ea"/>
                <a:sym typeface="+mn-lt"/>
              </a:rPr>
              <a:t></a:t>
            </a:r>
            <a:endParaRPr lang="en-US" sz="5000" b="0" cap="none" spc="0" dirty="0">
              <a:ln w="0"/>
              <a:solidFill>
                <a:schemeClr val="bg1"/>
              </a:solidFill>
              <a:cs typeface="+mn-ea"/>
              <a:sym typeface="+mn-lt"/>
            </a:endParaRPr>
          </a:p>
        </p:txBody>
      </p:sp>
      <p:sp>
        <p:nvSpPr>
          <p:cNvPr id="22" name="Rectangle 21"/>
          <p:cNvSpPr/>
          <p:nvPr/>
        </p:nvSpPr>
        <p:spPr>
          <a:xfrm flipH="1">
            <a:off x="4893437" y="3816262"/>
            <a:ext cx="953426" cy="861774"/>
          </a:xfrm>
          <a:prstGeom prst="rect">
            <a:avLst/>
          </a:prstGeom>
          <a:noFill/>
        </p:spPr>
        <p:txBody>
          <a:bodyPr wrap="square" lIns="91440" tIns="45720" rIns="91440" bIns="45720">
            <a:spAutoFit/>
          </a:bodyPr>
          <a:lstStyle/>
          <a:p>
            <a:pPr algn="ctr"/>
            <a:r>
              <a:rPr lang="en-US" sz="5000" b="0" cap="none" spc="0" dirty="0" smtClean="0">
                <a:ln w="0"/>
                <a:solidFill>
                  <a:schemeClr val="bg1"/>
                </a:solidFill>
                <a:cs typeface="+mn-ea"/>
                <a:sym typeface="+mn-lt"/>
              </a:rPr>
              <a:t></a:t>
            </a:r>
            <a:endParaRPr lang="en-US" sz="5000" b="0" cap="none" spc="0" dirty="0">
              <a:ln w="0"/>
              <a:solidFill>
                <a:schemeClr val="bg1"/>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0168" y="2100615"/>
            <a:ext cx="5991472" cy="2206603"/>
          </a:xfrm>
          <a:prstGeom prst="rect">
            <a:avLst/>
          </a:prstGeom>
          <a:noFill/>
          <a:ln w="9525">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endParaRPr>
          </a:p>
        </p:txBody>
      </p:sp>
      <p:grpSp>
        <p:nvGrpSpPr>
          <p:cNvPr id="3" name="组合 2"/>
          <p:cNvGrpSpPr/>
          <p:nvPr/>
        </p:nvGrpSpPr>
        <p:grpSpPr>
          <a:xfrm>
            <a:off x="5627896" y="2419086"/>
            <a:ext cx="5476017" cy="1569660"/>
            <a:chOff x="5956255" y="183524"/>
            <a:chExt cx="5476017" cy="1569660"/>
          </a:xfrm>
        </p:grpSpPr>
        <p:sp>
          <p:nvSpPr>
            <p:cNvPr id="4" name="文本框 3"/>
            <p:cNvSpPr txBox="1"/>
            <p:nvPr/>
          </p:nvSpPr>
          <p:spPr>
            <a:xfrm>
              <a:off x="6751906" y="322117"/>
              <a:ext cx="3057247" cy="58477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r>
                <a:rPr lang="zh-CN" altLang="en-US" sz="3200" dirty="0">
                  <a:solidFill>
                    <a:schemeClr val="tx2"/>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rPr>
                <a:t>输入一个小标题</a:t>
              </a:r>
              <a:endParaRPr lang="zh-CN" altLang="en-US" sz="3200" dirty="0">
                <a:solidFill>
                  <a:schemeClr val="tx2"/>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tx2">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tx2">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tx2">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tx2">
                  <a:alpha val="37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73485" y="1008400"/>
              <a:ext cx="4658787" cy="523220"/>
            </a:xfrm>
            <a:prstGeom prst="rect">
              <a:avLst/>
            </a:prstGeom>
          </p:spPr>
          <p:txBody>
            <a:bodyPr wrap="square">
              <a:spAutoFit/>
            </a:bodyPr>
            <a:lstStyle/>
            <a:p>
              <a:r>
                <a:rPr lang="zh-CN" altLang="en-US" sz="1400" dirty="0" smtClean="0">
                  <a:solidFill>
                    <a:schemeClr val="tx2"/>
                  </a:solidFill>
                  <a:latin typeface="微软雅黑 Light" panose="020B0502040204020203" pitchFamily="34" charset="-122"/>
                  <a:ea typeface="微软雅黑 Light" panose="020B0502040204020203" pitchFamily="34" charset="-122"/>
                </a:rPr>
                <a:t>在这里输入一些描述文字，可以是对这部分的描述，主要起装饰作用。</a:t>
              </a:r>
              <a:endParaRPr lang="zh-CN" altLang="en-US" sz="1400" dirty="0">
                <a:solidFill>
                  <a:schemeClr val="tx2"/>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5956255" y="183524"/>
              <a:ext cx="869149"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solidFill>
                    <a:schemeClr val="tx2"/>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2</a:t>
              </a:r>
              <a:endParaRPr lang="zh-CN" altLang="en-US" sz="9600" dirty="0">
                <a:solidFill>
                  <a:schemeClr val="tx2"/>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493024" y="1382626"/>
            <a:ext cx="2166790" cy="2166789"/>
          </a:xfrm>
          <a:prstGeom prst="ellipse">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Oval 10"/>
          <p:cNvSpPr/>
          <p:nvPr/>
        </p:nvSpPr>
        <p:spPr>
          <a:xfrm>
            <a:off x="7409629" y="1382626"/>
            <a:ext cx="2166790" cy="2166789"/>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Oval 7"/>
          <p:cNvSpPr/>
          <p:nvPr/>
        </p:nvSpPr>
        <p:spPr>
          <a:xfrm>
            <a:off x="1556261" y="1382626"/>
            <a:ext cx="2166790" cy="2166789"/>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Oval 6"/>
          <p:cNvSpPr/>
          <p:nvPr/>
        </p:nvSpPr>
        <p:spPr>
          <a:xfrm>
            <a:off x="2639656" y="1382626"/>
            <a:ext cx="2166790" cy="2166789"/>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Oval 5"/>
          <p:cNvSpPr/>
          <p:nvPr/>
        </p:nvSpPr>
        <p:spPr>
          <a:xfrm>
            <a:off x="3723051" y="1382626"/>
            <a:ext cx="2166790" cy="2166789"/>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Oval 9"/>
          <p:cNvSpPr/>
          <p:nvPr/>
        </p:nvSpPr>
        <p:spPr>
          <a:xfrm>
            <a:off x="6326234" y="1382626"/>
            <a:ext cx="2166790" cy="2166789"/>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 name="Oval 4"/>
          <p:cNvSpPr/>
          <p:nvPr/>
        </p:nvSpPr>
        <p:spPr>
          <a:xfrm>
            <a:off x="4806446" y="1171574"/>
            <a:ext cx="2588895" cy="2588894"/>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Rectangle 12"/>
          <p:cNvSpPr/>
          <p:nvPr/>
        </p:nvSpPr>
        <p:spPr>
          <a:xfrm>
            <a:off x="5225326" y="1650412"/>
            <a:ext cx="1747910" cy="1631216"/>
          </a:xfrm>
          <a:prstGeom prst="rect">
            <a:avLst/>
          </a:prstGeom>
          <a:noFill/>
        </p:spPr>
        <p:txBody>
          <a:bodyPr wrap="square" lIns="91440" tIns="45720" rIns="91440" bIns="45720">
            <a:spAutoFit/>
          </a:bodyPr>
          <a:lstStyle/>
          <a:p>
            <a:pPr algn="ctr"/>
            <a:r>
              <a:rPr lang="en-US" sz="10000" b="0" cap="none" spc="0" dirty="0" smtClean="0">
                <a:ln w="0">
                  <a:noFill/>
                </a:ln>
                <a:solidFill>
                  <a:schemeClr val="bg1"/>
                </a:solidFill>
                <a:cs typeface="+mn-ea"/>
                <a:sym typeface="+mn-lt"/>
              </a:rPr>
              <a:t></a:t>
            </a:r>
            <a:endParaRPr lang="en-US" sz="10000" b="0" cap="none" spc="0" dirty="0">
              <a:ln w="0">
                <a:noFill/>
              </a:ln>
              <a:solidFill>
                <a:schemeClr val="bg1"/>
              </a:solidFill>
              <a:cs typeface="+mn-ea"/>
              <a:sym typeface="+mn-lt"/>
            </a:endParaRPr>
          </a:p>
        </p:txBody>
      </p:sp>
      <p:sp>
        <p:nvSpPr>
          <p:cNvPr id="14" name="Rectangle 13"/>
          <p:cNvSpPr/>
          <p:nvPr/>
        </p:nvSpPr>
        <p:spPr>
          <a:xfrm>
            <a:off x="3708763" y="2035133"/>
            <a:ext cx="1094458" cy="861774"/>
          </a:xfrm>
          <a:prstGeom prst="rect">
            <a:avLst/>
          </a:prstGeom>
          <a:noFill/>
        </p:spPr>
        <p:txBody>
          <a:bodyPr wrap="square" lIns="91440" tIns="45720" rIns="91440" bIns="45720">
            <a:spAutoFit/>
          </a:bodyPr>
          <a:lstStyle/>
          <a:p>
            <a:pPr algn="ctr"/>
            <a:r>
              <a:rPr lang="en-US" sz="5000" b="0" cap="none" spc="0" dirty="0" smtClean="0">
                <a:ln w="0">
                  <a:noFill/>
                </a:ln>
                <a:solidFill>
                  <a:schemeClr val="bg1"/>
                </a:solidFill>
                <a:cs typeface="+mn-ea"/>
                <a:sym typeface="+mn-lt"/>
              </a:rPr>
              <a:t></a:t>
            </a:r>
            <a:endParaRPr lang="en-US" sz="5000" b="0" cap="none" spc="0" dirty="0">
              <a:ln w="0">
                <a:noFill/>
              </a:ln>
              <a:solidFill>
                <a:schemeClr val="bg1"/>
              </a:solidFill>
              <a:cs typeface="+mn-ea"/>
              <a:sym typeface="+mn-lt"/>
            </a:endParaRPr>
          </a:p>
        </p:txBody>
      </p:sp>
      <p:sp>
        <p:nvSpPr>
          <p:cNvPr id="15" name="Rectangle 14"/>
          <p:cNvSpPr/>
          <p:nvPr/>
        </p:nvSpPr>
        <p:spPr>
          <a:xfrm>
            <a:off x="2628593" y="2035133"/>
            <a:ext cx="1094458" cy="861774"/>
          </a:xfrm>
          <a:prstGeom prst="rect">
            <a:avLst/>
          </a:prstGeom>
          <a:noFill/>
        </p:spPr>
        <p:txBody>
          <a:bodyPr wrap="square" lIns="91440" tIns="45720" rIns="91440" bIns="45720">
            <a:spAutoFit/>
          </a:bodyPr>
          <a:lstStyle/>
          <a:p>
            <a:pPr algn="ctr"/>
            <a:r>
              <a:rPr lang="en-US" sz="5000" b="0" cap="none" spc="0" dirty="0" smtClean="0">
                <a:ln w="0">
                  <a:noFill/>
                </a:ln>
                <a:solidFill>
                  <a:schemeClr val="bg1"/>
                </a:solidFill>
                <a:cs typeface="+mn-ea"/>
                <a:sym typeface="+mn-lt"/>
              </a:rPr>
              <a:t></a:t>
            </a:r>
            <a:endParaRPr lang="en-US" sz="5000" b="0" cap="none" spc="0" dirty="0">
              <a:ln w="0">
                <a:noFill/>
              </a:ln>
              <a:solidFill>
                <a:schemeClr val="bg1"/>
              </a:solidFill>
              <a:cs typeface="+mn-ea"/>
              <a:sym typeface="+mn-lt"/>
            </a:endParaRPr>
          </a:p>
        </p:txBody>
      </p:sp>
      <p:sp>
        <p:nvSpPr>
          <p:cNvPr id="16" name="Rectangle 15"/>
          <p:cNvSpPr/>
          <p:nvPr/>
        </p:nvSpPr>
        <p:spPr>
          <a:xfrm>
            <a:off x="1548423" y="2035133"/>
            <a:ext cx="1094458" cy="861774"/>
          </a:xfrm>
          <a:prstGeom prst="rect">
            <a:avLst/>
          </a:prstGeom>
          <a:noFill/>
        </p:spPr>
        <p:txBody>
          <a:bodyPr wrap="square" lIns="91440" tIns="45720" rIns="91440" bIns="45720">
            <a:spAutoFit/>
          </a:bodyPr>
          <a:lstStyle/>
          <a:p>
            <a:pPr algn="ctr"/>
            <a:r>
              <a:rPr lang="en-US" sz="5000" b="0" cap="none" spc="0" dirty="0" smtClean="0">
                <a:ln w="0">
                  <a:noFill/>
                </a:ln>
                <a:solidFill>
                  <a:schemeClr val="bg1"/>
                </a:solidFill>
                <a:cs typeface="+mn-ea"/>
                <a:sym typeface="+mn-lt"/>
              </a:rPr>
              <a:t></a:t>
            </a:r>
            <a:endParaRPr lang="en-US" sz="5000" b="0" cap="none" spc="0" dirty="0">
              <a:ln w="0">
                <a:noFill/>
              </a:ln>
              <a:solidFill>
                <a:schemeClr val="bg1"/>
              </a:solidFill>
              <a:cs typeface="+mn-ea"/>
              <a:sym typeface="+mn-lt"/>
            </a:endParaRPr>
          </a:p>
        </p:txBody>
      </p:sp>
      <p:sp>
        <p:nvSpPr>
          <p:cNvPr id="17" name="Rectangle 16"/>
          <p:cNvSpPr/>
          <p:nvPr/>
        </p:nvSpPr>
        <p:spPr>
          <a:xfrm>
            <a:off x="7384278" y="2035133"/>
            <a:ext cx="1094458" cy="861774"/>
          </a:xfrm>
          <a:prstGeom prst="rect">
            <a:avLst/>
          </a:prstGeom>
          <a:noFill/>
        </p:spPr>
        <p:txBody>
          <a:bodyPr wrap="square" lIns="91440" tIns="45720" rIns="91440" bIns="45720">
            <a:spAutoFit/>
          </a:bodyPr>
          <a:lstStyle/>
          <a:p>
            <a:pPr algn="ctr"/>
            <a:r>
              <a:rPr lang="en-US" sz="5000" b="0" cap="none" spc="0" dirty="0" smtClean="0">
                <a:ln w="0">
                  <a:noFill/>
                </a:ln>
                <a:solidFill>
                  <a:schemeClr val="bg1"/>
                </a:solidFill>
                <a:cs typeface="+mn-ea"/>
                <a:sym typeface="+mn-lt"/>
              </a:rPr>
              <a:t></a:t>
            </a:r>
            <a:endParaRPr lang="en-US" sz="5000" b="0" cap="none" spc="0" dirty="0">
              <a:ln w="0">
                <a:noFill/>
              </a:ln>
              <a:solidFill>
                <a:schemeClr val="bg1"/>
              </a:solidFill>
              <a:cs typeface="+mn-ea"/>
              <a:sym typeface="+mn-lt"/>
            </a:endParaRPr>
          </a:p>
        </p:txBody>
      </p:sp>
      <p:sp>
        <p:nvSpPr>
          <p:cNvPr id="18" name="Rectangle 17"/>
          <p:cNvSpPr/>
          <p:nvPr/>
        </p:nvSpPr>
        <p:spPr>
          <a:xfrm>
            <a:off x="8487493" y="2035133"/>
            <a:ext cx="1094458" cy="861774"/>
          </a:xfrm>
          <a:prstGeom prst="rect">
            <a:avLst/>
          </a:prstGeom>
          <a:noFill/>
        </p:spPr>
        <p:txBody>
          <a:bodyPr wrap="square" lIns="91440" tIns="45720" rIns="91440" bIns="45720">
            <a:spAutoFit/>
          </a:bodyPr>
          <a:lstStyle/>
          <a:p>
            <a:pPr algn="ctr"/>
            <a:r>
              <a:rPr lang="en-US" sz="5000" b="0" cap="none" spc="0" dirty="0" smtClean="0">
                <a:ln w="0">
                  <a:noFill/>
                </a:ln>
                <a:solidFill>
                  <a:schemeClr val="bg1"/>
                </a:solidFill>
                <a:cs typeface="+mn-ea"/>
                <a:sym typeface="+mn-lt"/>
              </a:rPr>
              <a:t></a:t>
            </a:r>
            <a:endParaRPr lang="en-US" sz="5000" b="0" cap="none" spc="0" dirty="0">
              <a:ln w="0">
                <a:noFill/>
              </a:ln>
              <a:solidFill>
                <a:schemeClr val="bg1"/>
              </a:solidFill>
              <a:cs typeface="+mn-ea"/>
              <a:sym typeface="+mn-lt"/>
            </a:endParaRPr>
          </a:p>
        </p:txBody>
      </p:sp>
      <p:sp>
        <p:nvSpPr>
          <p:cNvPr id="19" name="Rectangle 18"/>
          <p:cNvSpPr/>
          <p:nvPr/>
        </p:nvSpPr>
        <p:spPr>
          <a:xfrm>
            <a:off x="9562131" y="2035133"/>
            <a:ext cx="1094458" cy="861774"/>
          </a:xfrm>
          <a:prstGeom prst="rect">
            <a:avLst/>
          </a:prstGeom>
          <a:noFill/>
        </p:spPr>
        <p:txBody>
          <a:bodyPr wrap="square" lIns="91440" tIns="45720" rIns="91440" bIns="45720">
            <a:spAutoFit/>
          </a:bodyPr>
          <a:lstStyle/>
          <a:p>
            <a:pPr algn="ctr"/>
            <a:r>
              <a:rPr lang="en-US" sz="5000" b="0" cap="none" spc="0" dirty="0" smtClean="0">
                <a:ln w="0">
                  <a:noFill/>
                </a:ln>
                <a:solidFill>
                  <a:schemeClr val="bg1"/>
                </a:solidFill>
                <a:cs typeface="+mn-ea"/>
                <a:sym typeface="+mn-lt"/>
              </a:rPr>
              <a:t></a:t>
            </a:r>
            <a:endParaRPr lang="en-US" sz="5000" b="0" cap="none" spc="0" dirty="0">
              <a:ln w="0">
                <a:noFill/>
              </a:ln>
              <a:solidFill>
                <a:schemeClr val="bg1"/>
              </a:solidFill>
              <a:cs typeface="+mn-ea"/>
              <a:sym typeface="+mn-lt"/>
            </a:endParaRPr>
          </a:p>
        </p:txBody>
      </p:sp>
      <p:grpSp>
        <p:nvGrpSpPr>
          <p:cNvPr id="40" name="Group 39"/>
          <p:cNvGrpSpPr/>
          <p:nvPr/>
        </p:nvGrpSpPr>
        <p:grpSpPr>
          <a:xfrm>
            <a:off x="1346726" y="4189940"/>
            <a:ext cx="2766135" cy="860149"/>
            <a:chOff x="1346726" y="4189940"/>
            <a:chExt cx="2766135" cy="860149"/>
          </a:xfrm>
        </p:grpSpPr>
        <p:sp>
          <p:nvSpPr>
            <p:cNvPr id="41" name="Content Placeholder 2"/>
            <p:cNvSpPr txBox="1"/>
            <p:nvPr/>
          </p:nvSpPr>
          <p:spPr>
            <a:xfrm>
              <a:off x="1872986" y="4367789"/>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100" dirty="0" smtClean="0">
                  <a:solidFill>
                    <a:schemeClr val="bg1">
                      <a:lumMod val="50000"/>
                    </a:schemeClr>
                  </a:solidFill>
                  <a:cs typeface="+mn-ea"/>
                  <a:sym typeface="+mn-lt"/>
                </a:rPr>
                <a:t>点击即可编辑点击即可编辑点击即可编辑</a:t>
              </a:r>
              <a:endParaRPr lang="en-US" sz="1100" dirty="0">
                <a:solidFill>
                  <a:schemeClr val="bg1">
                    <a:lumMod val="50000"/>
                  </a:schemeClr>
                </a:solidFill>
                <a:cs typeface="+mn-ea"/>
                <a:sym typeface="+mn-lt"/>
              </a:endParaRPr>
            </a:p>
          </p:txBody>
        </p:sp>
        <p:sp>
          <p:nvSpPr>
            <p:cNvPr id="42" name="Title 13"/>
            <p:cNvSpPr txBox="1"/>
            <p:nvPr/>
          </p:nvSpPr>
          <p:spPr>
            <a:xfrm>
              <a:off x="1866931" y="4189940"/>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43" name="Rectangle 42"/>
            <p:cNvSpPr/>
            <p:nvPr/>
          </p:nvSpPr>
          <p:spPr>
            <a:xfrm>
              <a:off x="1346726" y="4199706"/>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1"/>
                  </a:solidFill>
                  <a:cs typeface="+mn-ea"/>
                  <a:sym typeface="+mn-lt"/>
                </a:rPr>
                <a:t></a:t>
              </a:r>
              <a:endParaRPr lang="en-US" sz="3000" b="0" cap="none" spc="0" dirty="0">
                <a:ln w="0">
                  <a:noFill/>
                </a:ln>
                <a:solidFill>
                  <a:schemeClr val="accent1"/>
                </a:solidFill>
                <a:cs typeface="+mn-ea"/>
                <a:sym typeface="+mn-lt"/>
              </a:endParaRPr>
            </a:p>
          </p:txBody>
        </p:sp>
      </p:grpSp>
      <p:grpSp>
        <p:nvGrpSpPr>
          <p:cNvPr id="44" name="Group 43"/>
          <p:cNvGrpSpPr/>
          <p:nvPr/>
        </p:nvGrpSpPr>
        <p:grpSpPr>
          <a:xfrm>
            <a:off x="1346726" y="5247215"/>
            <a:ext cx="2766135" cy="860149"/>
            <a:chOff x="1346726" y="5247215"/>
            <a:chExt cx="2766135" cy="860149"/>
          </a:xfrm>
        </p:grpSpPr>
        <p:sp>
          <p:nvSpPr>
            <p:cNvPr id="48" name="Content Placeholder 2"/>
            <p:cNvSpPr txBox="1"/>
            <p:nvPr/>
          </p:nvSpPr>
          <p:spPr>
            <a:xfrm>
              <a:off x="1872986" y="5425064"/>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52" name="Title 13"/>
            <p:cNvSpPr txBox="1"/>
            <p:nvPr/>
          </p:nvSpPr>
          <p:spPr>
            <a:xfrm>
              <a:off x="1866931" y="5247215"/>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56" name="Rectangle 55"/>
            <p:cNvSpPr/>
            <p:nvPr/>
          </p:nvSpPr>
          <p:spPr>
            <a:xfrm>
              <a:off x="1346726" y="5256981"/>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4"/>
                  </a:solidFill>
                  <a:cs typeface="+mn-ea"/>
                  <a:sym typeface="+mn-lt"/>
                </a:rPr>
                <a:t></a:t>
              </a:r>
              <a:endParaRPr lang="en-US" sz="3000" b="0" cap="none" spc="0" dirty="0">
                <a:ln w="0">
                  <a:noFill/>
                </a:ln>
                <a:solidFill>
                  <a:schemeClr val="accent4"/>
                </a:solidFill>
                <a:cs typeface="+mn-ea"/>
                <a:sym typeface="+mn-lt"/>
              </a:endParaRPr>
            </a:p>
          </p:txBody>
        </p:sp>
      </p:grpSp>
      <p:grpSp>
        <p:nvGrpSpPr>
          <p:cNvPr id="60" name="Group 59"/>
          <p:cNvGrpSpPr/>
          <p:nvPr/>
        </p:nvGrpSpPr>
        <p:grpSpPr>
          <a:xfrm>
            <a:off x="4635364" y="4189940"/>
            <a:ext cx="2766135" cy="860149"/>
            <a:chOff x="4635364" y="4189940"/>
            <a:chExt cx="2766135" cy="860149"/>
          </a:xfrm>
        </p:grpSpPr>
        <p:sp>
          <p:nvSpPr>
            <p:cNvPr id="64" name="Content Placeholder 2"/>
            <p:cNvSpPr txBox="1"/>
            <p:nvPr/>
          </p:nvSpPr>
          <p:spPr>
            <a:xfrm>
              <a:off x="5161624" y="4367789"/>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70" name="Title 13"/>
            <p:cNvSpPr txBox="1"/>
            <p:nvPr/>
          </p:nvSpPr>
          <p:spPr>
            <a:xfrm>
              <a:off x="5155569" y="4189940"/>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71" name="Rectangle 70"/>
            <p:cNvSpPr/>
            <p:nvPr/>
          </p:nvSpPr>
          <p:spPr>
            <a:xfrm>
              <a:off x="4635364" y="4199706"/>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2"/>
                  </a:solidFill>
                  <a:cs typeface="+mn-ea"/>
                  <a:sym typeface="+mn-lt"/>
                </a:rPr>
                <a:t></a:t>
              </a:r>
              <a:endParaRPr lang="en-US" sz="3000" b="0" cap="none" spc="0" dirty="0">
                <a:ln w="0">
                  <a:noFill/>
                </a:ln>
                <a:solidFill>
                  <a:schemeClr val="accent2"/>
                </a:solidFill>
                <a:cs typeface="+mn-ea"/>
                <a:sym typeface="+mn-lt"/>
              </a:endParaRPr>
            </a:p>
          </p:txBody>
        </p:sp>
      </p:grpSp>
      <p:grpSp>
        <p:nvGrpSpPr>
          <p:cNvPr id="72" name="Group 71"/>
          <p:cNvGrpSpPr/>
          <p:nvPr/>
        </p:nvGrpSpPr>
        <p:grpSpPr>
          <a:xfrm>
            <a:off x="4635364" y="5247215"/>
            <a:ext cx="2766135" cy="860149"/>
            <a:chOff x="4635364" y="5247215"/>
            <a:chExt cx="2766135" cy="860149"/>
          </a:xfrm>
        </p:grpSpPr>
        <p:sp>
          <p:nvSpPr>
            <p:cNvPr id="73" name="Content Placeholder 2"/>
            <p:cNvSpPr txBox="1"/>
            <p:nvPr/>
          </p:nvSpPr>
          <p:spPr>
            <a:xfrm>
              <a:off x="5161624" y="5425064"/>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74" name="Title 13"/>
            <p:cNvSpPr txBox="1"/>
            <p:nvPr/>
          </p:nvSpPr>
          <p:spPr>
            <a:xfrm>
              <a:off x="5155569" y="5247215"/>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75" name="Rectangle 74"/>
            <p:cNvSpPr/>
            <p:nvPr/>
          </p:nvSpPr>
          <p:spPr>
            <a:xfrm>
              <a:off x="4635364" y="5256981"/>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5"/>
                  </a:solidFill>
                  <a:cs typeface="+mn-ea"/>
                  <a:sym typeface="+mn-lt"/>
                </a:rPr>
                <a:t></a:t>
              </a:r>
              <a:endParaRPr lang="en-US" sz="3000" b="0" cap="none" spc="0" dirty="0">
                <a:ln w="0">
                  <a:noFill/>
                </a:ln>
                <a:solidFill>
                  <a:schemeClr val="accent5"/>
                </a:solidFill>
                <a:cs typeface="+mn-ea"/>
                <a:sym typeface="+mn-lt"/>
              </a:endParaRPr>
            </a:p>
          </p:txBody>
        </p:sp>
      </p:grpSp>
      <p:grpSp>
        <p:nvGrpSpPr>
          <p:cNvPr id="76" name="Group 75"/>
          <p:cNvGrpSpPr/>
          <p:nvPr/>
        </p:nvGrpSpPr>
        <p:grpSpPr>
          <a:xfrm>
            <a:off x="7950460" y="4189940"/>
            <a:ext cx="2766135" cy="860149"/>
            <a:chOff x="7950460" y="4189940"/>
            <a:chExt cx="2766135" cy="860149"/>
          </a:xfrm>
        </p:grpSpPr>
        <p:sp>
          <p:nvSpPr>
            <p:cNvPr id="77" name="Content Placeholder 2"/>
            <p:cNvSpPr txBox="1"/>
            <p:nvPr/>
          </p:nvSpPr>
          <p:spPr>
            <a:xfrm>
              <a:off x="8476720" y="4367789"/>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78" name="Title 13"/>
            <p:cNvSpPr txBox="1"/>
            <p:nvPr/>
          </p:nvSpPr>
          <p:spPr>
            <a:xfrm>
              <a:off x="8470665" y="4189940"/>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79" name="Rectangle 78"/>
            <p:cNvSpPr/>
            <p:nvPr/>
          </p:nvSpPr>
          <p:spPr>
            <a:xfrm>
              <a:off x="7950460" y="4199706"/>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3"/>
                  </a:solidFill>
                  <a:cs typeface="+mn-ea"/>
                  <a:sym typeface="+mn-lt"/>
                </a:rPr>
                <a:t></a:t>
              </a:r>
              <a:endParaRPr lang="en-US" sz="3000" b="0" cap="none" spc="0" dirty="0">
                <a:ln w="0">
                  <a:noFill/>
                </a:ln>
                <a:solidFill>
                  <a:schemeClr val="accent3"/>
                </a:solidFill>
                <a:cs typeface="+mn-ea"/>
                <a:sym typeface="+mn-lt"/>
              </a:endParaRPr>
            </a:p>
          </p:txBody>
        </p:sp>
      </p:grpSp>
      <p:grpSp>
        <p:nvGrpSpPr>
          <p:cNvPr id="80" name="Group 79"/>
          <p:cNvGrpSpPr/>
          <p:nvPr/>
        </p:nvGrpSpPr>
        <p:grpSpPr>
          <a:xfrm>
            <a:off x="7950460" y="5247215"/>
            <a:ext cx="2766135" cy="860149"/>
            <a:chOff x="7950460" y="5247215"/>
            <a:chExt cx="2766135" cy="860149"/>
          </a:xfrm>
        </p:grpSpPr>
        <p:sp>
          <p:nvSpPr>
            <p:cNvPr id="81" name="Content Placeholder 2"/>
            <p:cNvSpPr txBox="1"/>
            <p:nvPr/>
          </p:nvSpPr>
          <p:spPr>
            <a:xfrm>
              <a:off x="8476720" y="5425064"/>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82" name="Title 13"/>
            <p:cNvSpPr txBox="1"/>
            <p:nvPr/>
          </p:nvSpPr>
          <p:spPr>
            <a:xfrm>
              <a:off x="8470665" y="5247215"/>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83" name="Rectangle 82"/>
            <p:cNvSpPr/>
            <p:nvPr/>
          </p:nvSpPr>
          <p:spPr>
            <a:xfrm>
              <a:off x="7950460" y="5256981"/>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500"/>
                                        <p:tgtEl>
                                          <p:spTgt spid="44"/>
                                        </p:tgtEl>
                                      </p:cBhvr>
                                    </p:animEffect>
                                  </p:child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7" grpId="0" animBg="1"/>
      <p:bldP spid="6" grpId="0" animBg="1"/>
      <p:bldP spid="10" grpId="0" animBg="1"/>
      <p:bldP spid="5" grpId="0" animBg="1"/>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1543050" y="2405294"/>
            <a:ext cx="1828800" cy="0"/>
          </a:xfrm>
          <a:prstGeom prst="line">
            <a:avLst/>
          </a:prstGeom>
          <a:ln w="38100" cap="rn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96343" y="2405294"/>
            <a:ext cx="1828800" cy="0"/>
          </a:xfrm>
          <a:prstGeom prst="line">
            <a:avLst/>
          </a:prstGeom>
          <a:ln w="381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2405294"/>
            <a:ext cx="1828800"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2405294"/>
            <a:ext cx="1828800" cy="0"/>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39200" y="2405294"/>
            <a:ext cx="1828800" cy="0"/>
          </a:xfrm>
          <a:prstGeom prst="line">
            <a:avLst/>
          </a:prstGeom>
          <a:ln w="381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75230" y="2405294"/>
            <a:ext cx="0" cy="1756227"/>
          </a:xfrm>
          <a:prstGeom prst="line">
            <a:avLst/>
          </a:prstGeom>
          <a:ln w="38100" cap="rnd">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7307" y="2405294"/>
            <a:ext cx="0" cy="1756227"/>
          </a:xfrm>
          <a:prstGeom prst="line">
            <a:avLst/>
          </a:prstGeom>
          <a:ln w="38100" cap="rnd">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0" y="2405294"/>
            <a:ext cx="0" cy="1756227"/>
          </a:xfrm>
          <a:prstGeom prst="line">
            <a:avLst/>
          </a:prstGeom>
          <a:ln w="38100" cap="rnd">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915619" y="2405294"/>
            <a:ext cx="0" cy="1756227"/>
          </a:xfrm>
          <a:prstGeom prst="line">
            <a:avLst/>
          </a:prstGeom>
          <a:ln w="38100" cap="rnd">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98721" y="2405294"/>
            <a:ext cx="0" cy="1756227"/>
          </a:xfrm>
          <a:prstGeom prst="line">
            <a:avLst/>
          </a:prstGeom>
          <a:ln w="38100" cap="rnd">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15" name="Chevron 14"/>
          <p:cNvSpPr/>
          <p:nvPr/>
        </p:nvSpPr>
        <p:spPr>
          <a:xfrm>
            <a:off x="1538514" y="3062063"/>
            <a:ext cx="1949450" cy="609601"/>
          </a:xfrm>
          <a:prstGeom prst="chevron">
            <a:avLst>
              <a:gd name="adj" fmla="val 26562"/>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Chevron 20"/>
          <p:cNvSpPr/>
          <p:nvPr/>
        </p:nvSpPr>
        <p:spPr>
          <a:xfrm>
            <a:off x="3309034" y="3062063"/>
            <a:ext cx="1976546" cy="609601"/>
          </a:xfrm>
          <a:prstGeom prst="chevron">
            <a:avLst>
              <a:gd name="adj" fmla="val 26562"/>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Chevron 24"/>
          <p:cNvSpPr/>
          <p:nvPr/>
        </p:nvSpPr>
        <p:spPr>
          <a:xfrm>
            <a:off x="5114289" y="3062063"/>
            <a:ext cx="1998661" cy="609601"/>
          </a:xfrm>
          <a:prstGeom prst="chevron">
            <a:avLst>
              <a:gd name="adj" fmla="val 26562"/>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Chevron 25"/>
          <p:cNvSpPr/>
          <p:nvPr/>
        </p:nvSpPr>
        <p:spPr>
          <a:xfrm>
            <a:off x="6934846" y="3062063"/>
            <a:ext cx="1961546" cy="609601"/>
          </a:xfrm>
          <a:prstGeom prst="chevron">
            <a:avLst>
              <a:gd name="adj" fmla="val 26562"/>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7" name="Chevron 26"/>
          <p:cNvSpPr/>
          <p:nvPr/>
        </p:nvSpPr>
        <p:spPr>
          <a:xfrm>
            <a:off x="8717948" y="3062063"/>
            <a:ext cx="1961546" cy="609601"/>
          </a:xfrm>
          <a:prstGeom prst="chevron">
            <a:avLst>
              <a:gd name="adj" fmla="val 26562"/>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1" name="Title 13"/>
          <p:cNvSpPr txBox="1"/>
          <p:nvPr/>
        </p:nvSpPr>
        <p:spPr>
          <a:xfrm>
            <a:off x="1591855" y="3191070"/>
            <a:ext cx="1830958" cy="332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b="1" dirty="0" smtClean="0">
                <a:solidFill>
                  <a:schemeClr val="bg1"/>
                </a:solidFill>
                <a:latin typeface="+mn-lt"/>
                <a:ea typeface="+mn-ea"/>
                <a:cs typeface="+mn-ea"/>
                <a:sym typeface="+mn-lt"/>
              </a:rPr>
              <a:t>2013</a:t>
            </a:r>
            <a:endParaRPr lang="en-US" sz="1800" b="1" dirty="0">
              <a:solidFill>
                <a:schemeClr val="bg1"/>
              </a:solidFill>
              <a:latin typeface="+mn-lt"/>
              <a:ea typeface="+mn-ea"/>
              <a:cs typeface="+mn-ea"/>
              <a:sym typeface="+mn-lt"/>
            </a:endParaRPr>
          </a:p>
        </p:txBody>
      </p:sp>
      <p:sp>
        <p:nvSpPr>
          <p:cNvPr id="42" name="Title 13"/>
          <p:cNvSpPr txBox="1"/>
          <p:nvPr/>
        </p:nvSpPr>
        <p:spPr>
          <a:xfrm>
            <a:off x="3393138" y="3191070"/>
            <a:ext cx="1830958" cy="332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b="1" dirty="0" smtClean="0">
                <a:solidFill>
                  <a:schemeClr val="bg1"/>
                </a:solidFill>
                <a:latin typeface="+mn-lt"/>
                <a:ea typeface="+mn-ea"/>
                <a:cs typeface="+mn-ea"/>
                <a:sym typeface="+mn-lt"/>
              </a:rPr>
              <a:t>2014</a:t>
            </a:r>
            <a:endParaRPr lang="en-US" sz="1800" b="1" dirty="0">
              <a:solidFill>
                <a:schemeClr val="bg1"/>
              </a:solidFill>
              <a:latin typeface="+mn-lt"/>
              <a:ea typeface="+mn-ea"/>
              <a:cs typeface="+mn-ea"/>
              <a:sym typeface="+mn-lt"/>
            </a:endParaRPr>
          </a:p>
        </p:txBody>
      </p:sp>
      <p:sp>
        <p:nvSpPr>
          <p:cNvPr id="43" name="Title 13"/>
          <p:cNvSpPr txBox="1"/>
          <p:nvPr/>
        </p:nvSpPr>
        <p:spPr>
          <a:xfrm>
            <a:off x="5198140" y="3191070"/>
            <a:ext cx="1830958" cy="332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b="1" dirty="0" smtClean="0">
                <a:solidFill>
                  <a:schemeClr val="bg1"/>
                </a:solidFill>
                <a:latin typeface="+mn-lt"/>
                <a:ea typeface="+mn-ea"/>
                <a:cs typeface="+mn-ea"/>
                <a:sym typeface="+mn-lt"/>
              </a:rPr>
              <a:t>2015</a:t>
            </a:r>
            <a:endParaRPr lang="en-US" sz="1800" b="1" dirty="0">
              <a:solidFill>
                <a:schemeClr val="bg1"/>
              </a:solidFill>
              <a:latin typeface="+mn-lt"/>
              <a:ea typeface="+mn-ea"/>
              <a:cs typeface="+mn-ea"/>
              <a:sym typeface="+mn-lt"/>
            </a:endParaRPr>
          </a:p>
        </p:txBody>
      </p:sp>
      <p:sp>
        <p:nvSpPr>
          <p:cNvPr id="44" name="Title 13"/>
          <p:cNvSpPr txBox="1"/>
          <p:nvPr/>
        </p:nvSpPr>
        <p:spPr>
          <a:xfrm>
            <a:off x="7014452" y="3191070"/>
            <a:ext cx="1830958" cy="332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b="1" dirty="0" smtClean="0">
                <a:solidFill>
                  <a:schemeClr val="bg1"/>
                </a:solidFill>
                <a:latin typeface="+mn-lt"/>
                <a:ea typeface="+mn-ea"/>
                <a:cs typeface="+mn-ea"/>
                <a:sym typeface="+mn-lt"/>
              </a:rPr>
              <a:t>2016</a:t>
            </a:r>
            <a:endParaRPr lang="en-US" sz="1800" b="1" dirty="0">
              <a:solidFill>
                <a:schemeClr val="bg1"/>
              </a:solidFill>
              <a:latin typeface="+mn-lt"/>
              <a:ea typeface="+mn-ea"/>
              <a:cs typeface="+mn-ea"/>
              <a:sym typeface="+mn-lt"/>
            </a:endParaRPr>
          </a:p>
        </p:txBody>
      </p:sp>
      <p:sp>
        <p:nvSpPr>
          <p:cNvPr id="45" name="Title 13"/>
          <p:cNvSpPr txBox="1"/>
          <p:nvPr/>
        </p:nvSpPr>
        <p:spPr>
          <a:xfrm>
            <a:off x="8783241" y="3191070"/>
            <a:ext cx="1830958" cy="332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800" b="1" dirty="0" smtClean="0">
                <a:solidFill>
                  <a:schemeClr val="bg1"/>
                </a:solidFill>
                <a:latin typeface="+mn-lt"/>
                <a:ea typeface="+mn-ea"/>
                <a:cs typeface="+mn-ea"/>
                <a:sym typeface="+mn-lt"/>
              </a:rPr>
              <a:t>2017</a:t>
            </a:r>
            <a:endParaRPr lang="en-US" sz="1800" b="1" dirty="0">
              <a:solidFill>
                <a:schemeClr val="bg1"/>
              </a:solidFill>
              <a:latin typeface="+mn-lt"/>
              <a:ea typeface="+mn-ea"/>
              <a:cs typeface="+mn-ea"/>
              <a:sym typeface="+mn-lt"/>
            </a:endParaRPr>
          </a:p>
        </p:txBody>
      </p:sp>
      <p:sp>
        <p:nvSpPr>
          <p:cNvPr id="46" name="Rectangle 45"/>
          <p:cNvSpPr/>
          <p:nvPr/>
        </p:nvSpPr>
        <p:spPr>
          <a:xfrm>
            <a:off x="2132944" y="1755048"/>
            <a:ext cx="679190" cy="630942"/>
          </a:xfrm>
          <a:prstGeom prst="rect">
            <a:avLst/>
          </a:prstGeom>
          <a:noFill/>
        </p:spPr>
        <p:txBody>
          <a:bodyPr wrap="square" lIns="91440" tIns="45720" rIns="91440" bIns="45720">
            <a:spAutoFit/>
          </a:bodyPr>
          <a:lstStyle/>
          <a:p>
            <a:pPr algn="ctr"/>
            <a:r>
              <a:rPr lang="en-US" sz="3500" b="0" cap="none" spc="0" dirty="0" smtClean="0">
                <a:ln w="0">
                  <a:noFill/>
                </a:ln>
                <a:solidFill>
                  <a:schemeClr val="accent1"/>
                </a:solidFill>
                <a:cs typeface="+mn-ea"/>
                <a:sym typeface="+mn-lt"/>
              </a:rPr>
              <a:t></a:t>
            </a:r>
            <a:endParaRPr lang="en-US" sz="3500" b="0" cap="none" spc="0" dirty="0">
              <a:ln w="0">
                <a:noFill/>
              </a:ln>
              <a:solidFill>
                <a:schemeClr val="accent1"/>
              </a:solidFill>
              <a:cs typeface="+mn-ea"/>
              <a:sym typeface="+mn-lt"/>
            </a:endParaRPr>
          </a:p>
        </p:txBody>
      </p:sp>
      <p:sp>
        <p:nvSpPr>
          <p:cNvPr id="47" name="TextBox 46"/>
          <p:cNvSpPr txBox="1"/>
          <p:nvPr/>
        </p:nvSpPr>
        <p:spPr>
          <a:xfrm>
            <a:off x="1682632" y="4481271"/>
            <a:ext cx="1574918" cy="6001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cum </a:t>
            </a:r>
            <a:r>
              <a:rPr lang="en-US" dirty="0" err="1">
                <a:solidFill>
                  <a:schemeClr val="bg1">
                    <a:lumMod val="50000"/>
                  </a:schemeClr>
                </a:solidFill>
                <a:latin typeface="+mn-lt"/>
                <a:cs typeface="+mn-ea"/>
                <a:sym typeface="+mn-lt"/>
              </a:rPr>
              <a:t>augue</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numquam</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48" name="TextBox 47"/>
          <p:cNvSpPr txBox="1"/>
          <p:nvPr/>
        </p:nvSpPr>
        <p:spPr>
          <a:xfrm>
            <a:off x="1687201" y="4233275"/>
            <a:ext cx="1570676" cy="323165"/>
          </a:xfrm>
          <a:prstGeom prst="rect">
            <a:avLst/>
          </a:prstGeom>
          <a:noFill/>
          <a:ln>
            <a:noFill/>
          </a:ln>
        </p:spPr>
        <p:txBody>
          <a:bodyPr wrap="square" rtlCol="0">
            <a:spAutoFit/>
          </a:bodyPr>
          <a:lstStyle/>
          <a:p>
            <a:pPr algn="ctr"/>
            <a:r>
              <a:rPr lang="en-US" sz="1500" b="1" dirty="0" smtClean="0">
                <a:solidFill>
                  <a:schemeClr val="accent1"/>
                </a:solidFill>
                <a:cs typeface="+mn-ea"/>
                <a:sym typeface="+mn-lt"/>
              </a:rPr>
              <a:t>STEP 1</a:t>
            </a:r>
            <a:endParaRPr lang="en-US" sz="1500" b="1" dirty="0" smtClean="0">
              <a:solidFill>
                <a:schemeClr val="accent1"/>
              </a:solidFill>
              <a:cs typeface="+mn-ea"/>
              <a:sym typeface="+mn-lt"/>
            </a:endParaRPr>
          </a:p>
        </p:txBody>
      </p:sp>
      <p:sp>
        <p:nvSpPr>
          <p:cNvPr id="52" name="Rectangle 51"/>
          <p:cNvSpPr/>
          <p:nvPr/>
        </p:nvSpPr>
        <p:spPr>
          <a:xfrm>
            <a:off x="3963676" y="1755048"/>
            <a:ext cx="679190" cy="630942"/>
          </a:xfrm>
          <a:prstGeom prst="rect">
            <a:avLst/>
          </a:prstGeom>
          <a:noFill/>
        </p:spPr>
        <p:txBody>
          <a:bodyPr wrap="square" lIns="91440" tIns="45720" rIns="91440" bIns="45720">
            <a:spAutoFit/>
          </a:bodyPr>
          <a:lstStyle/>
          <a:p>
            <a:pPr algn="ctr"/>
            <a:r>
              <a:rPr lang="en-US" sz="3500" b="0" cap="none" spc="0" dirty="0" smtClean="0">
                <a:ln w="0">
                  <a:noFill/>
                </a:ln>
                <a:solidFill>
                  <a:schemeClr val="accent3"/>
                </a:solidFill>
                <a:cs typeface="+mn-ea"/>
                <a:sym typeface="+mn-lt"/>
              </a:rPr>
              <a:t></a:t>
            </a:r>
            <a:endParaRPr lang="en-US" sz="3500" b="0" cap="none" spc="0" dirty="0">
              <a:ln w="0">
                <a:noFill/>
              </a:ln>
              <a:solidFill>
                <a:schemeClr val="accent3"/>
              </a:solidFill>
              <a:cs typeface="+mn-ea"/>
              <a:sym typeface="+mn-lt"/>
            </a:endParaRPr>
          </a:p>
        </p:txBody>
      </p:sp>
      <p:sp>
        <p:nvSpPr>
          <p:cNvPr id="53" name="TextBox 52"/>
          <p:cNvSpPr txBox="1"/>
          <p:nvPr/>
        </p:nvSpPr>
        <p:spPr>
          <a:xfrm>
            <a:off x="3513364" y="4481271"/>
            <a:ext cx="1574918" cy="6001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cum </a:t>
            </a:r>
            <a:r>
              <a:rPr lang="en-US" dirty="0" err="1">
                <a:solidFill>
                  <a:schemeClr val="bg1">
                    <a:lumMod val="50000"/>
                  </a:schemeClr>
                </a:solidFill>
                <a:latin typeface="+mn-lt"/>
                <a:cs typeface="+mn-ea"/>
                <a:sym typeface="+mn-lt"/>
              </a:rPr>
              <a:t>augue</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numquam</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54" name="TextBox 53"/>
          <p:cNvSpPr txBox="1"/>
          <p:nvPr/>
        </p:nvSpPr>
        <p:spPr>
          <a:xfrm>
            <a:off x="3517933" y="4233275"/>
            <a:ext cx="1570676" cy="323165"/>
          </a:xfrm>
          <a:prstGeom prst="rect">
            <a:avLst/>
          </a:prstGeom>
          <a:noFill/>
          <a:ln>
            <a:noFill/>
          </a:ln>
        </p:spPr>
        <p:txBody>
          <a:bodyPr wrap="square" rtlCol="0">
            <a:spAutoFit/>
          </a:bodyPr>
          <a:lstStyle/>
          <a:p>
            <a:pPr algn="ctr"/>
            <a:r>
              <a:rPr lang="en-US" sz="1500" b="1" dirty="0" smtClean="0">
                <a:solidFill>
                  <a:schemeClr val="accent3"/>
                </a:solidFill>
                <a:cs typeface="+mn-ea"/>
                <a:sym typeface="+mn-lt"/>
              </a:rPr>
              <a:t>STEP 1</a:t>
            </a:r>
            <a:endParaRPr lang="en-US" sz="1500" b="1" dirty="0" smtClean="0">
              <a:solidFill>
                <a:schemeClr val="accent3"/>
              </a:solidFill>
              <a:cs typeface="+mn-ea"/>
              <a:sym typeface="+mn-lt"/>
            </a:endParaRPr>
          </a:p>
        </p:txBody>
      </p:sp>
      <p:sp>
        <p:nvSpPr>
          <p:cNvPr id="55" name="Rectangle 54"/>
          <p:cNvSpPr/>
          <p:nvPr/>
        </p:nvSpPr>
        <p:spPr>
          <a:xfrm>
            <a:off x="5758853" y="1755048"/>
            <a:ext cx="679190" cy="630942"/>
          </a:xfrm>
          <a:prstGeom prst="rect">
            <a:avLst/>
          </a:prstGeom>
          <a:noFill/>
        </p:spPr>
        <p:txBody>
          <a:bodyPr wrap="square" lIns="91440" tIns="45720" rIns="91440" bIns="45720">
            <a:spAutoFit/>
          </a:bodyPr>
          <a:lstStyle/>
          <a:p>
            <a:pPr algn="ctr"/>
            <a:r>
              <a:rPr lang="en-US" sz="3500" b="0" cap="none" spc="0" dirty="0" smtClean="0">
                <a:ln w="0">
                  <a:noFill/>
                </a:ln>
                <a:solidFill>
                  <a:schemeClr val="accent4"/>
                </a:solidFill>
                <a:cs typeface="+mn-ea"/>
                <a:sym typeface="+mn-lt"/>
              </a:rPr>
              <a:t></a:t>
            </a:r>
            <a:endParaRPr lang="en-US" sz="3500" b="0" cap="none" spc="0" dirty="0">
              <a:ln w="0">
                <a:noFill/>
              </a:ln>
              <a:solidFill>
                <a:schemeClr val="accent4"/>
              </a:solidFill>
              <a:cs typeface="+mn-ea"/>
              <a:sym typeface="+mn-lt"/>
            </a:endParaRPr>
          </a:p>
        </p:txBody>
      </p:sp>
      <p:sp>
        <p:nvSpPr>
          <p:cNvPr id="56" name="TextBox 55"/>
          <p:cNvSpPr txBox="1"/>
          <p:nvPr/>
        </p:nvSpPr>
        <p:spPr>
          <a:xfrm>
            <a:off x="5308541" y="4481271"/>
            <a:ext cx="1574918" cy="6001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cum </a:t>
            </a:r>
            <a:r>
              <a:rPr lang="en-US" dirty="0" err="1">
                <a:solidFill>
                  <a:schemeClr val="bg1">
                    <a:lumMod val="50000"/>
                  </a:schemeClr>
                </a:solidFill>
                <a:latin typeface="+mn-lt"/>
                <a:cs typeface="+mn-ea"/>
                <a:sym typeface="+mn-lt"/>
              </a:rPr>
              <a:t>augue</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numquam</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57" name="TextBox 56"/>
          <p:cNvSpPr txBox="1"/>
          <p:nvPr/>
        </p:nvSpPr>
        <p:spPr>
          <a:xfrm>
            <a:off x="5313110" y="4233275"/>
            <a:ext cx="1570676" cy="323165"/>
          </a:xfrm>
          <a:prstGeom prst="rect">
            <a:avLst/>
          </a:prstGeom>
          <a:noFill/>
          <a:ln>
            <a:noFill/>
          </a:ln>
        </p:spPr>
        <p:txBody>
          <a:bodyPr wrap="square" rtlCol="0">
            <a:spAutoFit/>
          </a:bodyPr>
          <a:lstStyle/>
          <a:p>
            <a:pPr algn="ctr"/>
            <a:r>
              <a:rPr lang="en-US" sz="1500" b="1" dirty="0" smtClean="0">
                <a:solidFill>
                  <a:schemeClr val="accent4"/>
                </a:solidFill>
                <a:cs typeface="+mn-ea"/>
                <a:sym typeface="+mn-lt"/>
              </a:rPr>
              <a:t>STEP 1</a:t>
            </a:r>
            <a:endParaRPr lang="en-US" sz="1500" b="1" dirty="0" smtClean="0">
              <a:solidFill>
                <a:schemeClr val="accent4"/>
              </a:solidFill>
              <a:cs typeface="+mn-ea"/>
              <a:sym typeface="+mn-lt"/>
            </a:endParaRPr>
          </a:p>
        </p:txBody>
      </p:sp>
      <p:sp>
        <p:nvSpPr>
          <p:cNvPr id="58" name="Rectangle 57"/>
          <p:cNvSpPr/>
          <p:nvPr/>
        </p:nvSpPr>
        <p:spPr>
          <a:xfrm>
            <a:off x="7575962" y="1755048"/>
            <a:ext cx="679190" cy="630942"/>
          </a:xfrm>
          <a:prstGeom prst="rect">
            <a:avLst/>
          </a:prstGeom>
          <a:noFill/>
        </p:spPr>
        <p:txBody>
          <a:bodyPr wrap="square" lIns="91440" tIns="45720" rIns="91440" bIns="45720">
            <a:spAutoFit/>
          </a:bodyPr>
          <a:lstStyle/>
          <a:p>
            <a:pPr algn="ctr"/>
            <a:r>
              <a:rPr lang="en-US" sz="3500" b="0" cap="none" spc="0" dirty="0" smtClean="0">
                <a:ln w="0">
                  <a:noFill/>
                </a:ln>
                <a:solidFill>
                  <a:schemeClr val="accent5"/>
                </a:solidFill>
                <a:cs typeface="+mn-ea"/>
                <a:sym typeface="+mn-lt"/>
              </a:rPr>
              <a:t></a:t>
            </a:r>
            <a:endParaRPr lang="en-US" sz="3500" b="0" cap="none" spc="0" dirty="0">
              <a:ln w="0">
                <a:noFill/>
              </a:ln>
              <a:solidFill>
                <a:schemeClr val="accent5"/>
              </a:solidFill>
              <a:cs typeface="+mn-ea"/>
              <a:sym typeface="+mn-lt"/>
            </a:endParaRPr>
          </a:p>
        </p:txBody>
      </p:sp>
      <p:sp>
        <p:nvSpPr>
          <p:cNvPr id="59" name="TextBox 58"/>
          <p:cNvSpPr txBox="1"/>
          <p:nvPr/>
        </p:nvSpPr>
        <p:spPr>
          <a:xfrm>
            <a:off x="7125650" y="4481271"/>
            <a:ext cx="1574918" cy="6001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cum </a:t>
            </a:r>
            <a:r>
              <a:rPr lang="en-US" dirty="0" err="1">
                <a:solidFill>
                  <a:schemeClr val="bg1">
                    <a:lumMod val="50000"/>
                  </a:schemeClr>
                </a:solidFill>
                <a:latin typeface="+mn-lt"/>
                <a:cs typeface="+mn-ea"/>
                <a:sym typeface="+mn-lt"/>
              </a:rPr>
              <a:t>augue</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numquam</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60" name="TextBox 59"/>
          <p:cNvSpPr txBox="1"/>
          <p:nvPr/>
        </p:nvSpPr>
        <p:spPr>
          <a:xfrm>
            <a:off x="7130219" y="4233275"/>
            <a:ext cx="1570676" cy="323165"/>
          </a:xfrm>
          <a:prstGeom prst="rect">
            <a:avLst/>
          </a:prstGeom>
          <a:noFill/>
          <a:ln>
            <a:noFill/>
          </a:ln>
        </p:spPr>
        <p:txBody>
          <a:bodyPr wrap="square" rtlCol="0">
            <a:spAutoFit/>
          </a:bodyPr>
          <a:lstStyle/>
          <a:p>
            <a:pPr algn="ctr"/>
            <a:r>
              <a:rPr lang="en-US" sz="1500" b="1" dirty="0" smtClean="0">
                <a:solidFill>
                  <a:schemeClr val="accent5"/>
                </a:solidFill>
                <a:cs typeface="+mn-ea"/>
                <a:sym typeface="+mn-lt"/>
              </a:rPr>
              <a:t>STEP 1</a:t>
            </a:r>
            <a:endParaRPr lang="en-US" sz="1500" b="1" dirty="0" smtClean="0">
              <a:solidFill>
                <a:schemeClr val="accent5"/>
              </a:solidFill>
              <a:cs typeface="+mn-ea"/>
              <a:sym typeface="+mn-lt"/>
            </a:endParaRPr>
          </a:p>
        </p:txBody>
      </p:sp>
      <p:sp>
        <p:nvSpPr>
          <p:cNvPr id="61" name="Rectangle 60"/>
          <p:cNvSpPr/>
          <p:nvPr/>
        </p:nvSpPr>
        <p:spPr>
          <a:xfrm>
            <a:off x="9361574" y="1755048"/>
            <a:ext cx="679190" cy="630942"/>
          </a:xfrm>
          <a:prstGeom prst="rect">
            <a:avLst/>
          </a:prstGeom>
          <a:noFill/>
        </p:spPr>
        <p:txBody>
          <a:bodyPr wrap="square" lIns="91440" tIns="45720" rIns="91440" bIns="45720">
            <a:spAutoFit/>
          </a:bodyPr>
          <a:lstStyle/>
          <a:p>
            <a:pPr algn="ctr"/>
            <a:r>
              <a:rPr lang="en-US" sz="3500" b="0" cap="none" spc="0" dirty="0" smtClean="0">
                <a:ln w="0">
                  <a:noFill/>
                </a:ln>
                <a:solidFill>
                  <a:schemeClr val="accent6"/>
                </a:solidFill>
                <a:cs typeface="+mn-ea"/>
                <a:sym typeface="+mn-lt"/>
              </a:rPr>
              <a:t></a:t>
            </a:r>
            <a:endParaRPr lang="en-US" sz="3500" b="0" cap="none" spc="0" dirty="0">
              <a:ln w="0">
                <a:noFill/>
              </a:ln>
              <a:solidFill>
                <a:schemeClr val="accent6"/>
              </a:solidFill>
              <a:cs typeface="+mn-ea"/>
              <a:sym typeface="+mn-lt"/>
            </a:endParaRPr>
          </a:p>
        </p:txBody>
      </p:sp>
      <p:sp>
        <p:nvSpPr>
          <p:cNvPr id="62" name="TextBox 61"/>
          <p:cNvSpPr txBox="1"/>
          <p:nvPr/>
        </p:nvSpPr>
        <p:spPr>
          <a:xfrm>
            <a:off x="8911262" y="4481271"/>
            <a:ext cx="1574918" cy="6001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cum </a:t>
            </a:r>
            <a:r>
              <a:rPr lang="en-US" dirty="0" err="1">
                <a:solidFill>
                  <a:schemeClr val="bg1">
                    <a:lumMod val="50000"/>
                  </a:schemeClr>
                </a:solidFill>
                <a:latin typeface="+mn-lt"/>
                <a:cs typeface="+mn-ea"/>
                <a:sym typeface="+mn-lt"/>
              </a:rPr>
              <a:t>augue</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numquam</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63" name="TextBox 62"/>
          <p:cNvSpPr txBox="1"/>
          <p:nvPr/>
        </p:nvSpPr>
        <p:spPr>
          <a:xfrm>
            <a:off x="8915831" y="4233275"/>
            <a:ext cx="1570676" cy="323165"/>
          </a:xfrm>
          <a:prstGeom prst="rect">
            <a:avLst/>
          </a:prstGeom>
          <a:noFill/>
          <a:ln>
            <a:noFill/>
          </a:ln>
        </p:spPr>
        <p:txBody>
          <a:bodyPr wrap="square" rtlCol="0">
            <a:spAutoFit/>
          </a:bodyPr>
          <a:lstStyle/>
          <a:p>
            <a:pPr algn="ctr"/>
            <a:r>
              <a:rPr lang="en-US" sz="1500" b="1" dirty="0" smtClean="0">
                <a:solidFill>
                  <a:schemeClr val="accent6"/>
                </a:solidFill>
                <a:cs typeface="+mn-ea"/>
                <a:sym typeface="+mn-lt"/>
              </a:rPr>
              <a:t>STEP 1</a:t>
            </a:r>
            <a:endParaRPr lang="en-US" sz="1500" b="1" dirty="0" smtClean="0">
              <a:solidFill>
                <a:schemeClr val="accent6"/>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par>
                                <p:cTn id="96" presetID="10" presetClass="entr" presetSubtype="0"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500"/>
                                        <p:tgtEl>
                                          <p:spTgt spid="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P spid="26" grpId="0" animBg="1"/>
      <p:bldP spid="27" grpId="0" animBg="1"/>
      <p:bldP spid="41" grpId="0"/>
      <p:bldP spid="42" grpId="0"/>
      <p:bldP spid="43" grpId="0"/>
      <p:bldP spid="44" grpId="0"/>
      <p:bldP spid="45" grpId="0"/>
      <p:bldP spid="46" grpId="0"/>
      <p:bldP spid="47" grpId="0"/>
      <p:bldP spid="48"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5400000">
            <a:off x="8815315" y="3102401"/>
            <a:ext cx="965289" cy="900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Freeform 5"/>
          <p:cNvSpPr/>
          <p:nvPr/>
        </p:nvSpPr>
        <p:spPr>
          <a:xfrm rot="5400000">
            <a:off x="8820077" y="3102401"/>
            <a:ext cx="965289" cy="900936"/>
          </a:xfrm>
          <a:custGeom>
            <a:avLst/>
            <a:gdLst>
              <a:gd name="connsiteX0" fmla="*/ 1371600 w 1371600"/>
              <a:gd name="connsiteY0" fmla="*/ 1280160 h 1280160"/>
              <a:gd name="connsiteX1" fmla="*/ 902439 w 1371600"/>
              <a:gd name="connsiteY1" fmla="*/ 404393 h 1280160"/>
              <a:gd name="connsiteX2" fmla="*/ 843903 w 1371600"/>
              <a:gd name="connsiteY2" fmla="*/ 436166 h 1280160"/>
              <a:gd name="connsiteX3" fmla="*/ 685801 w 1371600"/>
              <a:gd name="connsiteY3" fmla="*/ 468085 h 1280160"/>
              <a:gd name="connsiteX4" fmla="*/ 527700 w 1371600"/>
              <a:gd name="connsiteY4" fmla="*/ 436166 h 1280160"/>
              <a:gd name="connsiteX5" fmla="*/ 469161 w 1371600"/>
              <a:gd name="connsiteY5" fmla="*/ 404393 h 1280160"/>
              <a:gd name="connsiteX6" fmla="*/ 0 w 1371600"/>
              <a:gd name="connsiteY6" fmla="*/ 1280160 h 1280160"/>
              <a:gd name="connsiteX7" fmla="*/ 685800 w 1371600"/>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280160">
                <a:moveTo>
                  <a:pt x="1371600" y="1280160"/>
                </a:moveTo>
                <a:lnTo>
                  <a:pt x="902439" y="404393"/>
                </a:lnTo>
                <a:lnTo>
                  <a:pt x="843903" y="436166"/>
                </a:lnTo>
                <a:cubicBezTo>
                  <a:pt x="795309" y="456720"/>
                  <a:pt x="741882" y="468085"/>
                  <a:pt x="685801" y="468085"/>
                </a:cubicBezTo>
                <a:cubicBezTo>
                  <a:pt x="629720" y="468085"/>
                  <a:pt x="576294" y="456720"/>
                  <a:pt x="527700" y="436166"/>
                </a:cubicBezTo>
                <a:lnTo>
                  <a:pt x="469161" y="404393"/>
                </a:lnTo>
                <a:lnTo>
                  <a:pt x="0" y="1280160"/>
                </a:lnTo>
                <a:lnTo>
                  <a:pt x="6858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Rectangle 6"/>
          <p:cNvSpPr/>
          <p:nvPr/>
        </p:nvSpPr>
        <p:spPr>
          <a:xfrm rot="16200000">
            <a:off x="8295249" y="3480976"/>
            <a:ext cx="965289" cy="148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Freeform 7"/>
          <p:cNvSpPr/>
          <p:nvPr/>
        </p:nvSpPr>
        <p:spPr>
          <a:xfrm rot="16200000">
            <a:off x="8393471" y="3113908"/>
            <a:ext cx="246178" cy="640080"/>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Freeform 8"/>
          <p:cNvSpPr/>
          <p:nvPr/>
        </p:nvSpPr>
        <p:spPr>
          <a:xfrm rot="16200000">
            <a:off x="8396243" y="2870502"/>
            <a:ext cx="240635" cy="640080"/>
          </a:xfrm>
          <a:custGeom>
            <a:avLst/>
            <a:gdLst>
              <a:gd name="connsiteX0" fmla="*/ 0 w 341923"/>
              <a:gd name="connsiteY0" fmla="*/ 0 h 674323"/>
              <a:gd name="connsiteX1" fmla="*/ 341923 w 341923"/>
              <a:gd name="connsiteY1" fmla="*/ 0 h 674323"/>
              <a:gd name="connsiteX2" fmla="*/ 341923 w 341923"/>
              <a:gd name="connsiteY2" fmla="*/ 674323 h 674323"/>
              <a:gd name="connsiteX3" fmla="*/ 331403 w 341923"/>
              <a:gd name="connsiteY3" fmla="*/ 661572 h 674323"/>
              <a:gd name="connsiteX4" fmla="*/ 170961 w 341923"/>
              <a:gd name="connsiteY4" fmla="*/ 595115 h 674323"/>
              <a:gd name="connsiteX5" fmla="*/ 10519 w 341923"/>
              <a:gd name="connsiteY5" fmla="*/ 661572 h 674323"/>
              <a:gd name="connsiteX6" fmla="*/ 0 w 341923"/>
              <a:gd name="connsiteY6" fmla="*/ 674322 h 67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23" h="674323">
                <a:moveTo>
                  <a:pt x="0" y="0"/>
                </a:moveTo>
                <a:lnTo>
                  <a:pt x="341923" y="0"/>
                </a:lnTo>
                <a:lnTo>
                  <a:pt x="341923" y="674323"/>
                </a:lnTo>
                <a:lnTo>
                  <a:pt x="331403" y="661572"/>
                </a:lnTo>
                <a:cubicBezTo>
                  <a:pt x="290342" y="620512"/>
                  <a:pt x="233618" y="595115"/>
                  <a:pt x="170961" y="595115"/>
                </a:cubicBezTo>
                <a:cubicBezTo>
                  <a:pt x="108305" y="595115"/>
                  <a:pt x="51580" y="620512"/>
                  <a:pt x="10519" y="661572"/>
                </a:cubicBezTo>
                <a:lnTo>
                  <a:pt x="0" y="67432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Freeform 9"/>
          <p:cNvSpPr/>
          <p:nvPr/>
        </p:nvSpPr>
        <p:spPr>
          <a:xfrm rot="16200000">
            <a:off x="8393471" y="3358794"/>
            <a:ext cx="246178" cy="640080"/>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Freeform 10"/>
          <p:cNvSpPr/>
          <p:nvPr/>
        </p:nvSpPr>
        <p:spPr>
          <a:xfrm rot="16200000">
            <a:off x="8398052" y="3601480"/>
            <a:ext cx="237016" cy="640080"/>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Rectangle 13"/>
          <p:cNvSpPr/>
          <p:nvPr/>
        </p:nvSpPr>
        <p:spPr>
          <a:xfrm rot="16200000">
            <a:off x="7099697" y="2847245"/>
            <a:ext cx="240635" cy="686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Rectangle 14"/>
          <p:cNvSpPr/>
          <p:nvPr/>
        </p:nvSpPr>
        <p:spPr>
          <a:xfrm rot="16200000">
            <a:off x="7096926" y="3335538"/>
            <a:ext cx="246178" cy="6865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Rectangle 15"/>
          <p:cNvSpPr/>
          <p:nvPr/>
        </p:nvSpPr>
        <p:spPr>
          <a:xfrm rot="16200000">
            <a:off x="7101507" y="3578226"/>
            <a:ext cx="237016" cy="686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Rectangle 16"/>
          <p:cNvSpPr/>
          <p:nvPr/>
        </p:nvSpPr>
        <p:spPr>
          <a:xfrm rot="16200000">
            <a:off x="7096925" y="3090654"/>
            <a:ext cx="246178" cy="68658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0" name="Rectangle 19"/>
          <p:cNvSpPr/>
          <p:nvPr/>
        </p:nvSpPr>
        <p:spPr>
          <a:xfrm rot="16200000">
            <a:off x="5816376" y="2870501"/>
            <a:ext cx="240635" cy="64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cs typeface="+mn-ea"/>
              <a:sym typeface="+mn-lt"/>
            </a:endParaRPr>
          </a:p>
        </p:txBody>
      </p:sp>
      <p:sp>
        <p:nvSpPr>
          <p:cNvPr id="21" name="Rectangle 20"/>
          <p:cNvSpPr/>
          <p:nvPr/>
        </p:nvSpPr>
        <p:spPr>
          <a:xfrm rot="16200000">
            <a:off x="5813604" y="3358793"/>
            <a:ext cx="246178" cy="6400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Rectangle 21"/>
          <p:cNvSpPr/>
          <p:nvPr/>
        </p:nvSpPr>
        <p:spPr>
          <a:xfrm rot="16200000">
            <a:off x="5818186" y="3601480"/>
            <a:ext cx="237016" cy="6400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3" name="Rectangle 22"/>
          <p:cNvSpPr/>
          <p:nvPr/>
        </p:nvSpPr>
        <p:spPr>
          <a:xfrm rot="16200000">
            <a:off x="5813604" y="3113908"/>
            <a:ext cx="246178" cy="64008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4" name="Rectangle 23"/>
          <p:cNvSpPr/>
          <p:nvPr/>
        </p:nvSpPr>
        <p:spPr>
          <a:xfrm rot="16200000">
            <a:off x="4556051" y="2870501"/>
            <a:ext cx="240635" cy="64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Rectangle 24"/>
          <p:cNvSpPr/>
          <p:nvPr/>
        </p:nvSpPr>
        <p:spPr>
          <a:xfrm rot="16200000">
            <a:off x="4553279" y="3358793"/>
            <a:ext cx="246178" cy="64008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Rectangle 25"/>
          <p:cNvSpPr/>
          <p:nvPr/>
        </p:nvSpPr>
        <p:spPr>
          <a:xfrm rot="16200000">
            <a:off x="4557861" y="3601480"/>
            <a:ext cx="237016" cy="6400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7" name="Rectangle 26"/>
          <p:cNvSpPr/>
          <p:nvPr/>
        </p:nvSpPr>
        <p:spPr>
          <a:xfrm rot="16200000">
            <a:off x="4553279" y="3113908"/>
            <a:ext cx="246178" cy="64008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Rectangle 28"/>
          <p:cNvSpPr/>
          <p:nvPr/>
        </p:nvSpPr>
        <p:spPr>
          <a:xfrm rot="16200000">
            <a:off x="3282392" y="2870501"/>
            <a:ext cx="240635"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Rectangle 29"/>
          <p:cNvSpPr/>
          <p:nvPr/>
        </p:nvSpPr>
        <p:spPr>
          <a:xfrm rot="16200000">
            <a:off x="3279620" y="3358793"/>
            <a:ext cx="246178" cy="64008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Rectangle 30"/>
          <p:cNvSpPr/>
          <p:nvPr/>
        </p:nvSpPr>
        <p:spPr>
          <a:xfrm rot="16200000">
            <a:off x="3284202" y="3601480"/>
            <a:ext cx="237016"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Rectangle 31"/>
          <p:cNvSpPr/>
          <p:nvPr/>
        </p:nvSpPr>
        <p:spPr>
          <a:xfrm rot="16200000">
            <a:off x="3279620" y="3113908"/>
            <a:ext cx="246178" cy="640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cxnSp>
        <p:nvCxnSpPr>
          <p:cNvPr id="35" name="Straight Connector 34"/>
          <p:cNvCxnSpPr>
            <a:endCxn id="61" idx="6"/>
          </p:cNvCxnSpPr>
          <p:nvPr/>
        </p:nvCxnSpPr>
        <p:spPr>
          <a:xfrm>
            <a:off x="8186998" y="3070225"/>
            <a:ext cx="1071" cy="165693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61" idx="2"/>
          </p:cNvCxnSpPr>
          <p:nvPr/>
        </p:nvCxnSpPr>
        <p:spPr>
          <a:xfrm flipH="1">
            <a:off x="7563307" y="3070225"/>
            <a:ext cx="1076" cy="165693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3" idx="6"/>
          </p:cNvCxnSpPr>
          <p:nvPr/>
        </p:nvCxnSpPr>
        <p:spPr>
          <a:xfrm>
            <a:off x="6876716" y="2383095"/>
            <a:ext cx="0" cy="165241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53" idx="2"/>
          </p:cNvCxnSpPr>
          <p:nvPr/>
        </p:nvCxnSpPr>
        <p:spPr>
          <a:xfrm>
            <a:off x="6251954" y="2383095"/>
            <a:ext cx="0" cy="1652419"/>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56" idx="6"/>
          </p:cNvCxnSpPr>
          <p:nvPr/>
        </p:nvCxnSpPr>
        <p:spPr>
          <a:xfrm>
            <a:off x="5613071" y="3070225"/>
            <a:ext cx="1966" cy="1656931"/>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56" idx="2"/>
          </p:cNvCxnSpPr>
          <p:nvPr/>
        </p:nvCxnSpPr>
        <p:spPr>
          <a:xfrm flipH="1">
            <a:off x="4990275" y="3070225"/>
            <a:ext cx="3" cy="165693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8" idx="2"/>
          </p:cNvCxnSpPr>
          <p:nvPr/>
        </p:nvCxnSpPr>
        <p:spPr>
          <a:xfrm flipH="1">
            <a:off x="3728955" y="2383095"/>
            <a:ext cx="1239" cy="16524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8" idx="6"/>
          </p:cNvCxnSpPr>
          <p:nvPr/>
        </p:nvCxnSpPr>
        <p:spPr>
          <a:xfrm>
            <a:off x="4354956" y="2383095"/>
            <a:ext cx="507" cy="165241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730194" y="2072199"/>
            <a:ext cx="624762" cy="62179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3" name="Oval 52"/>
          <p:cNvSpPr/>
          <p:nvPr/>
        </p:nvSpPr>
        <p:spPr>
          <a:xfrm>
            <a:off x="6251954" y="2072199"/>
            <a:ext cx="624762" cy="621792"/>
          </a:xfrm>
          <a:prstGeom prst="ellipse">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6" name="Oval 55"/>
          <p:cNvSpPr/>
          <p:nvPr/>
        </p:nvSpPr>
        <p:spPr>
          <a:xfrm>
            <a:off x="4990275" y="4416260"/>
            <a:ext cx="624762" cy="621792"/>
          </a:xfrm>
          <a:prstGeom prst="ellipse">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5" name="TextBox 64"/>
          <p:cNvSpPr txBox="1"/>
          <p:nvPr/>
        </p:nvSpPr>
        <p:spPr>
          <a:xfrm flipH="1">
            <a:off x="3720143" y="2149950"/>
            <a:ext cx="634811" cy="477054"/>
          </a:xfrm>
          <a:prstGeom prst="rect">
            <a:avLst/>
          </a:prstGeom>
          <a:noFill/>
          <a:ln>
            <a:noFill/>
          </a:ln>
        </p:spPr>
        <p:txBody>
          <a:bodyPr wrap="square" rtlCol="0">
            <a:spAutoFit/>
          </a:bodyPr>
          <a:lstStyle/>
          <a:p>
            <a:pPr algn="ctr"/>
            <a:r>
              <a:rPr lang="en-US" sz="2500" dirty="0" smtClean="0">
                <a:solidFill>
                  <a:schemeClr val="bg1"/>
                </a:solidFill>
                <a:cs typeface="+mn-ea"/>
                <a:sym typeface="+mn-lt"/>
              </a:rPr>
              <a:t></a:t>
            </a:r>
            <a:endParaRPr lang="en-US" sz="2500" dirty="0">
              <a:solidFill>
                <a:schemeClr val="bg1"/>
              </a:solidFill>
              <a:cs typeface="+mn-ea"/>
              <a:sym typeface="+mn-lt"/>
            </a:endParaRPr>
          </a:p>
        </p:txBody>
      </p:sp>
      <p:sp>
        <p:nvSpPr>
          <p:cNvPr id="61" name="Oval 60"/>
          <p:cNvSpPr/>
          <p:nvPr/>
        </p:nvSpPr>
        <p:spPr>
          <a:xfrm>
            <a:off x="7563307" y="4416260"/>
            <a:ext cx="624762" cy="621792"/>
          </a:xfrm>
          <a:prstGeom prst="ellipse">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6" name="TextBox 65"/>
          <p:cNvSpPr txBox="1"/>
          <p:nvPr/>
        </p:nvSpPr>
        <p:spPr>
          <a:xfrm flipH="1">
            <a:off x="6245709" y="2149950"/>
            <a:ext cx="634811" cy="477054"/>
          </a:xfrm>
          <a:prstGeom prst="rect">
            <a:avLst/>
          </a:prstGeom>
          <a:noFill/>
          <a:ln>
            <a:noFill/>
          </a:ln>
        </p:spPr>
        <p:txBody>
          <a:bodyPr wrap="square" rtlCol="0">
            <a:spAutoFit/>
          </a:bodyPr>
          <a:lstStyle/>
          <a:p>
            <a:pPr algn="ctr"/>
            <a:r>
              <a:rPr lang="en-US" sz="2500" dirty="0" smtClean="0">
                <a:solidFill>
                  <a:schemeClr val="bg1"/>
                </a:solidFill>
                <a:cs typeface="+mn-ea"/>
                <a:sym typeface="+mn-lt"/>
              </a:rPr>
              <a:t></a:t>
            </a:r>
            <a:endParaRPr lang="en-US" sz="2500" dirty="0">
              <a:solidFill>
                <a:schemeClr val="bg1"/>
              </a:solidFill>
              <a:cs typeface="+mn-ea"/>
              <a:sym typeface="+mn-lt"/>
            </a:endParaRPr>
          </a:p>
        </p:txBody>
      </p:sp>
      <p:sp>
        <p:nvSpPr>
          <p:cNvPr id="67" name="TextBox 66"/>
          <p:cNvSpPr txBox="1"/>
          <p:nvPr/>
        </p:nvSpPr>
        <p:spPr>
          <a:xfrm flipH="1">
            <a:off x="4985250" y="4494010"/>
            <a:ext cx="634811" cy="477054"/>
          </a:xfrm>
          <a:prstGeom prst="rect">
            <a:avLst/>
          </a:prstGeom>
          <a:noFill/>
          <a:ln>
            <a:noFill/>
          </a:ln>
        </p:spPr>
        <p:txBody>
          <a:bodyPr wrap="square" rtlCol="0">
            <a:spAutoFit/>
          </a:bodyPr>
          <a:lstStyle/>
          <a:p>
            <a:pPr algn="ctr"/>
            <a:r>
              <a:rPr lang="en-US" sz="2500" dirty="0" smtClean="0">
                <a:solidFill>
                  <a:schemeClr val="bg1"/>
                </a:solidFill>
                <a:cs typeface="+mn-ea"/>
                <a:sym typeface="+mn-lt"/>
              </a:rPr>
              <a:t></a:t>
            </a:r>
            <a:endParaRPr lang="en-US" sz="2500" dirty="0">
              <a:solidFill>
                <a:schemeClr val="bg1"/>
              </a:solidFill>
              <a:cs typeface="+mn-ea"/>
              <a:sym typeface="+mn-lt"/>
            </a:endParaRPr>
          </a:p>
        </p:txBody>
      </p:sp>
      <p:sp>
        <p:nvSpPr>
          <p:cNvPr id="68" name="TextBox 67"/>
          <p:cNvSpPr txBox="1"/>
          <p:nvPr/>
        </p:nvSpPr>
        <p:spPr>
          <a:xfrm flipH="1">
            <a:off x="7557100" y="4494010"/>
            <a:ext cx="634811" cy="477054"/>
          </a:xfrm>
          <a:prstGeom prst="rect">
            <a:avLst/>
          </a:prstGeom>
          <a:noFill/>
          <a:ln>
            <a:noFill/>
          </a:ln>
        </p:spPr>
        <p:txBody>
          <a:bodyPr wrap="square" rtlCol="0">
            <a:spAutoFit/>
          </a:bodyPr>
          <a:lstStyle/>
          <a:p>
            <a:pPr algn="ctr"/>
            <a:r>
              <a:rPr lang="en-US" sz="2500" dirty="0" smtClean="0">
                <a:solidFill>
                  <a:schemeClr val="bg1"/>
                </a:solidFill>
                <a:cs typeface="+mn-ea"/>
                <a:sym typeface="+mn-lt"/>
              </a:rPr>
              <a:t></a:t>
            </a:r>
            <a:endParaRPr lang="en-US" sz="2500" dirty="0">
              <a:solidFill>
                <a:schemeClr val="bg1"/>
              </a:solidFill>
              <a:cs typeface="+mn-ea"/>
              <a:sym typeface="+mn-lt"/>
            </a:endParaRPr>
          </a:p>
        </p:txBody>
      </p:sp>
      <p:sp>
        <p:nvSpPr>
          <p:cNvPr id="72" name="TextBox 71"/>
          <p:cNvSpPr txBox="1"/>
          <p:nvPr/>
        </p:nvSpPr>
        <p:spPr>
          <a:xfrm>
            <a:off x="3066217" y="4346410"/>
            <a:ext cx="1835763" cy="307777"/>
          </a:xfrm>
          <a:prstGeom prst="rect">
            <a:avLst/>
          </a:prstGeom>
          <a:noFill/>
          <a:ln>
            <a:noFill/>
          </a:ln>
        </p:spPr>
        <p:txBody>
          <a:bodyPr wrap="square" rtlCol="0">
            <a:spAutoFit/>
          </a:bodyPr>
          <a:lstStyle/>
          <a:p>
            <a:pPr algn="r"/>
            <a:r>
              <a:rPr lang="en-US" sz="1400" b="1" dirty="0" smtClean="0">
                <a:solidFill>
                  <a:schemeClr val="accent3"/>
                </a:solidFill>
                <a:cs typeface="+mn-ea"/>
                <a:sym typeface="+mn-lt"/>
              </a:rPr>
              <a:t>STEP 2</a:t>
            </a:r>
            <a:endParaRPr lang="en-US" sz="1400" b="1" dirty="0" smtClean="0">
              <a:solidFill>
                <a:schemeClr val="accent3"/>
              </a:solidFill>
              <a:cs typeface="+mn-ea"/>
              <a:sym typeface="+mn-lt"/>
            </a:endParaRPr>
          </a:p>
        </p:txBody>
      </p:sp>
      <p:sp>
        <p:nvSpPr>
          <p:cNvPr id="73" name="TextBox 72"/>
          <p:cNvSpPr txBox="1"/>
          <p:nvPr/>
        </p:nvSpPr>
        <p:spPr>
          <a:xfrm>
            <a:off x="3066217" y="4564234"/>
            <a:ext cx="1835764" cy="429895"/>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zh-CN" altLang="en-US" dirty="0" smtClean="0">
                <a:solidFill>
                  <a:schemeClr val="bg1">
                    <a:lumMod val="50000"/>
                  </a:schemeClr>
                </a:solidFill>
                <a:latin typeface="+mn-lt"/>
                <a:cs typeface="+mn-ea"/>
                <a:sym typeface="+mn-lt"/>
              </a:rPr>
              <a:t>点击即可编辑点击即可编辑点击即可编辑</a:t>
            </a:r>
            <a:endParaRPr lang="en-US" dirty="0">
              <a:solidFill>
                <a:schemeClr val="bg1">
                  <a:lumMod val="50000"/>
                </a:schemeClr>
              </a:solidFill>
              <a:latin typeface="+mn-lt"/>
              <a:cs typeface="+mn-ea"/>
              <a:sym typeface="+mn-lt"/>
            </a:endParaRPr>
          </a:p>
        </p:txBody>
      </p:sp>
      <p:sp>
        <p:nvSpPr>
          <p:cNvPr id="75" name="TextBox 74"/>
          <p:cNvSpPr txBox="1"/>
          <p:nvPr/>
        </p:nvSpPr>
        <p:spPr>
          <a:xfrm>
            <a:off x="1810891" y="2073301"/>
            <a:ext cx="1835763" cy="307777"/>
          </a:xfrm>
          <a:prstGeom prst="rect">
            <a:avLst/>
          </a:prstGeom>
          <a:noFill/>
          <a:ln>
            <a:noFill/>
          </a:ln>
        </p:spPr>
        <p:txBody>
          <a:bodyPr wrap="square" rtlCol="0">
            <a:spAutoFit/>
          </a:bodyPr>
          <a:lstStyle/>
          <a:p>
            <a:pPr algn="r"/>
            <a:r>
              <a:rPr lang="en-US" sz="1400" b="1" dirty="0" smtClean="0">
                <a:solidFill>
                  <a:schemeClr val="accent1"/>
                </a:solidFill>
                <a:cs typeface="+mn-ea"/>
                <a:sym typeface="+mn-lt"/>
              </a:rPr>
              <a:t>STEP 2</a:t>
            </a:r>
            <a:endParaRPr lang="en-US" sz="1400" b="1" dirty="0" smtClean="0">
              <a:solidFill>
                <a:schemeClr val="accent1"/>
              </a:solidFill>
              <a:cs typeface="+mn-ea"/>
              <a:sym typeface="+mn-lt"/>
            </a:endParaRPr>
          </a:p>
        </p:txBody>
      </p:sp>
      <p:sp>
        <p:nvSpPr>
          <p:cNvPr id="76" name="TextBox 75"/>
          <p:cNvSpPr txBox="1"/>
          <p:nvPr/>
        </p:nvSpPr>
        <p:spPr>
          <a:xfrm>
            <a:off x="1810891" y="2291125"/>
            <a:ext cx="183576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78" name="TextBox 77"/>
          <p:cNvSpPr txBox="1"/>
          <p:nvPr/>
        </p:nvSpPr>
        <p:spPr>
          <a:xfrm>
            <a:off x="6965551" y="2073301"/>
            <a:ext cx="1835763" cy="307777"/>
          </a:xfrm>
          <a:prstGeom prst="rect">
            <a:avLst/>
          </a:prstGeom>
          <a:noFill/>
          <a:ln>
            <a:noFill/>
          </a:ln>
        </p:spPr>
        <p:txBody>
          <a:bodyPr wrap="square" rtlCol="0">
            <a:spAutoFit/>
          </a:bodyPr>
          <a:lstStyle/>
          <a:p>
            <a:r>
              <a:rPr lang="en-US" sz="1400" b="1" dirty="0" smtClean="0">
                <a:solidFill>
                  <a:schemeClr val="accent4"/>
                </a:solidFill>
                <a:cs typeface="+mn-ea"/>
                <a:sym typeface="+mn-lt"/>
              </a:rPr>
              <a:t>STEP 2</a:t>
            </a:r>
            <a:endParaRPr lang="en-US" sz="1400" b="1" dirty="0" smtClean="0">
              <a:solidFill>
                <a:schemeClr val="accent4"/>
              </a:solidFill>
              <a:cs typeface="+mn-ea"/>
              <a:sym typeface="+mn-lt"/>
            </a:endParaRPr>
          </a:p>
        </p:txBody>
      </p:sp>
      <p:sp>
        <p:nvSpPr>
          <p:cNvPr id="79" name="TextBox 78"/>
          <p:cNvSpPr txBox="1"/>
          <p:nvPr/>
        </p:nvSpPr>
        <p:spPr>
          <a:xfrm>
            <a:off x="6965551" y="2291125"/>
            <a:ext cx="183576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81" name="TextBox 80"/>
          <p:cNvSpPr txBox="1"/>
          <p:nvPr/>
        </p:nvSpPr>
        <p:spPr>
          <a:xfrm>
            <a:off x="8270019" y="4400983"/>
            <a:ext cx="1835763" cy="307777"/>
          </a:xfrm>
          <a:prstGeom prst="rect">
            <a:avLst/>
          </a:prstGeom>
          <a:noFill/>
          <a:ln>
            <a:noFill/>
          </a:ln>
        </p:spPr>
        <p:txBody>
          <a:bodyPr wrap="square" rtlCol="0">
            <a:spAutoFit/>
          </a:bodyPr>
          <a:lstStyle/>
          <a:p>
            <a:r>
              <a:rPr lang="en-US" sz="1400" b="1" dirty="0" smtClean="0">
                <a:solidFill>
                  <a:schemeClr val="accent5"/>
                </a:solidFill>
                <a:cs typeface="+mn-ea"/>
                <a:sym typeface="+mn-lt"/>
              </a:rPr>
              <a:t>STEP 2</a:t>
            </a:r>
            <a:endParaRPr lang="en-US" sz="1400" b="1" dirty="0" smtClean="0">
              <a:solidFill>
                <a:schemeClr val="accent5"/>
              </a:solidFill>
              <a:cs typeface="+mn-ea"/>
              <a:sym typeface="+mn-lt"/>
            </a:endParaRPr>
          </a:p>
        </p:txBody>
      </p:sp>
      <p:sp>
        <p:nvSpPr>
          <p:cNvPr id="82" name="TextBox 81"/>
          <p:cNvSpPr txBox="1"/>
          <p:nvPr/>
        </p:nvSpPr>
        <p:spPr>
          <a:xfrm>
            <a:off x="8270019" y="4618807"/>
            <a:ext cx="183576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fade">
                                      <p:cBhvr>
                                        <p:cTn id="67" dur="500"/>
                                        <p:tgtEl>
                                          <p:spTgt spid="7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par>
                                <p:cTn id="74" presetID="10" presetClass="entr" presetSubtype="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500"/>
                                        <p:tgtEl>
                                          <p:spTgt spid="22"/>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500"/>
                                        <p:tgtEl>
                                          <p:spTgt spid="2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00"/>
                                        <p:tgtEl>
                                          <p:spTgt spid="27"/>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par>
                                <p:cTn id="117" presetID="10" presetClass="entr" presetSubtype="0" fill="hold" nodeType="withEffect">
                                  <p:stCondLst>
                                    <p:cond delay="0"/>
                                  </p:stCondLst>
                                  <p:childTnLst>
                                    <p:set>
                                      <p:cBhvr>
                                        <p:cTn id="118" dur="1" fill="hold">
                                          <p:stCondLst>
                                            <p:cond delay="0"/>
                                          </p:stCondLst>
                                        </p:cTn>
                                        <p:tgtEl>
                                          <p:spTgt spid="41"/>
                                        </p:tgtEl>
                                        <p:attrNameLst>
                                          <p:attrName>style.visibility</p:attrName>
                                        </p:attrNameLst>
                                      </p:cBhvr>
                                      <p:to>
                                        <p:strVal val="visible"/>
                                      </p:to>
                                    </p:set>
                                    <p:animEffect transition="in" filter="fade">
                                      <p:cBhvr>
                                        <p:cTn id="119" dur="500"/>
                                        <p:tgtEl>
                                          <p:spTgt spid="41"/>
                                        </p:tgtEl>
                                      </p:cBhvr>
                                    </p:animEffect>
                                  </p:childTnLst>
                                </p:cTn>
                              </p:par>
                              <p:par>
                                <p:cTn id="120" presetID="10" presetClass="entr" presetSubtype="0"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500"/>
                                        <p:tgtEl>
                                          <p:spTgt spid="3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500"/>
                                        <p:tgtEl>
                                          <p:spTgt spid="32"/>
                                        </p:tgtEl>
                                      </p:cBhvr>
                                    </p:animEffect>
                                  </p:childTnLst>
                                </p:cTn>
                              </p:par>
                              <p:par>
                                <p:cTn id="136" presetID="10" presetClass="entr" presetSubtype="0" fill="hold"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animEffect transition="in" filter="fade">
                                      <p:cBhvr>
                                        <p:cTn id="141" dur="500"/>
                                        <p:tgtEl>
                                          <p:spTgt spid="7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500"/>
                                        <p:tgtEl>
                                          <p:spTgt spid="7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fade">
                                      <p:cBhvr>
                                        <p:cTn id="147" dur="500"/>
                                        <p:tgtEl>
                                          <p:spTgt spid="6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fade">
                                      <p:cBhvr>
                                        <p:cTn id="15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48" grpId="0" animBg="1"/>
      <p:bldP spid="53" grpId="0" animBg="1"/>
      <p:bldP spid="56" grpId="0" animBg="1"/>
      <p:bldP spid="65" grpId="0"/>
      <p:bldP spid="61" grpId="0" animBg="1"/>
      <p:bldP spid="66" grpId="0"/>
      <p:bldP spid="67" grpId="0"/>
      <p:bldP spid="68" grpId="0"/>
      <p:bldP spid="72" grpId="0"/>
      <p:bldP spid="73" grpId="0"/>
      <p:bldP spid="75" grpId="0"/>
      <p:bldP spid="76" grpId="0"/>
      <p:bldP spid="78" grpId="0"/>
      <p:bldP spid="79" grpId="0"/>
      <p:bldP spid="81"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9312" y="2150425"/>
            <a:ext cx="1828800" cy="2138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Rectangle 4"/>
          <p:cNvSpPr/>
          <p:nvPr/>
        </p:nvSpPr>
        <p:spPr>
          <a:xfrm>
            <a:off x="1519312" y="1369669"/>
            <a:ext cx="1828800" cy="780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4" name="Freeform 13"/>
          <p:cNvSpPr/>
          <p:nvPr/>
        </p:nvSpPr>
        <p:spPr>
          <a:xfrm flipV="1">
            <a:off x="1519312" y="2150424"/>
            <a:ext cx="1828800" cy="226316"/>
          </a:xfrm>
          <a:custGeom>
            <a:avLst/>
            <a:gdLst>
              <a:gd name="connsiteX0" fmla="*/ 0 w 1828800"/>
              <a:gd name="connsiteY0" fmla="*/ 226316 h 226316"/>
              <a:gd name="connsiteX1" fmla="*/ 1828800 w 1828800"/>
              <a:gd name="connsiteY1" fmla="*/ 226316 h 226316"/>
              <a:gd name="connsiteX2" fmla="*/ 1828800 w 1828800"/>
              <a:gd name="connsiteY2" fmla="*/ 106739 h 226316"/>
              <a:gd name="connsiteX3" fmla="*/ 1041009 w 1828800"/>
              <a:gd name="connsiteY3" fmla="*/ 106739 h 226316"/>
              <a:gd name="connsiteX4" fmla="*/ 914400 w 1828800"/>
              <a:gd name="connsiteY4" fmla="*/ 0 h 226316"/>
              <a:gd name="connsiteX5" fmla="*/ 787791 w 1828800"/>
              <a:gd name="connsiteY5" fmla="*/ 106739 h 226316"/>
              <a:gd name="connsiteX6" fmla="*/ 0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0" y="226316"/>
                </a:moveTo>
                <a:lnTo>
                  <a:pt x="1828800" y="226316"/>
                </a:lnTo>
                <a:lnTo>
                  <a:pt x="1828800" y="106739"/>
                </a:lnTo>
                <a:lnTo>
                  <a:pt x="1041009" y="106739"/>
                </a:lnTo>
                <a:lnTo>
                  <a:pt x="914400" y="0"/>
                </a:lnTo>
                <a:lnTo>
                  <a:pt x="787791" y="106739"/>
                </a:lnTo>
                <a:lnTo>
                  <a:pt x="0" y="1067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Rectangle 10"/>
          <p:cNvSpPr/>
          <p:nvPr/>
        </p:nvSpPr>
        <p:spPr>
          <a:xfrm flipV="1">
            <a:off x="1519312" y="4289330"/>
            <a:ext cx="1828800" cy="1473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Freeform 14"/>
          <p:cNvSpPr/>
          <p:nvPr/>
        </p:nvSpPr>
        <p:spPr>
          <a:xfrm>
            <a:off x="1519312" y="4063013"/>
            <a:ext cx="1828800" cy="226316"/>
          </a:xfrm>
          <a:custGeom>
            <a:avLst/>
            <a:gdLst>
              <a:gd name="connsiteX0" fmla="*/ 914400 w 1828800"/>
              <a:gd name="connsiteY0" fmla="*/ 0 h 226316"/>
              <a:gd name="connsiteX1" fmla="*/ 1041009 w 1828800"/>
              <a:gd name="connsiteY1" fmla="*/ 106739 h 226316"/>
              <a:gd name="connsiteX2" fmla="*/ 1828800 w 1828800"/>
              <a:gd name="connsiteY2" fmla="*/ 106739 h 226316"/>
              <a:gd name="connsiteX3" fmla="*/ 1828800 w 1828800"/>
              <a:gd name="connsiteY3" fmla="*/ 226316 h 226316"/>
              <a:gd name="connsiteX4" fmla="*/ 0 w 1828800"/>
              <a:gd name="connsiteY4" fmla="*/ 226316 h 226316"/>
              <a:gd name="connsiteX5" fmla="*/ 0 w 1828800"/>
              <a:gd name="connsiteY5" fmla="*/ 106739 h 226316"/>
              <a:gd name="connsiteX6" fmla="*/ 787791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914400" y="0"/>
                </a:moveTo>
                <a:lnTo>
                  <a:pt x="1041009" y="106739"/>
                </a:lnTo>
                <a:lnTo>
                  <a:pt x="1828800" y="106739"/>
                </a:lnTo>
                <a:lnTo>
                  <a:pt x="1828800" y="226316"/>
                </a:lnTo>
                <a:lnTo>
                  <a:pt x="0" y="226316"/>
                </a:lnTo>
                <a:lnTo>
                  <a:pt x="0" y="106739"/>
                </a:lnTo>
                <a:lnTo>
                  <a:pt x="787791" y="1067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Rectangle 15"/>
          <p:cNvSpPr/>
          <p:nvPr/>
        </p:nvSpPr>
        <p:spPr>
          <a:xfrm>
            <a:off x="3348112" y="2150425"/>
            <a:ext cx="1828800" cy="2138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Rectangle 16"/>
          <p:cNvSpPr/>
          <p:nvPr/>
        </p:nvSpPr>
        <p:spPr>
          <a:xfrm>
            <a:off x="3348112" y="1369669"/>
            <a:ext cx="1828800" cy="7807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Freeform 17"/>
          <p:cNvSpPr/>
          <p:nvPr/>
        </p:nvSpPr>
        <p:spPr>
          <a:xfrm flipV="1">
            <a:off x="3348112" y="2150424"/>
            <a:ext cx="1828800" cy="226316"/>
          </a:xfrm>
          <a:custGeom>
            <a:avLst/>
            <a:gdLst>
              <a:gd name="connsiteX0" fmla="*/ 0 w 1828800"/>
              <a:gd name="connsiteY0" fmla="*/ 226316 h 226316"/>
              <a:gd name="connsiteX1" fmla="*/ 1828800 w 1828800"/>
              <a:gd name="connsiteY1" fmla="*/ 226316 h 226316"/>
              <a:gd name="connsiteX2" fmla="*/ 1828800 w 1828800"/>
              <a:gd name="connsiteY2" fmla="*/ 106739 h 226316"/>
              <a:gd name="connsiteX3" fmla="*/ 1041009 w 1828800"/>
              <a:gd name="connsiteY3" fmla="*/ 106739 h 226316"/>
              <a:gd name="connsiteX4" fmla="*/ 914400 w 1828800"/>
              <a:gd name="connsiteY4" fmla="*/ 0 h 226316"/>
              <a:gd name="connsiteX5" fmla="*/ 787791 w 1828800"/>
              <a:gd name="connsiteY5" fmla="*/ 106739 h 226316"/>
              <a:gd name="connsiteX6" fmla="*/ 0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0" y="226316"/>
                </a:moveTo>
                <a:lnTo>
                  <a:pt x="1828800" y="226316"/>
                </a:lnTo>
                <a:lnTo>
                  <a:pt x="1828800" y="106739"/>
                </a:lnTo>
                <a:lnTo>
                  <a:pt x="1041009" y="106739"/>
                </a:lnTo>
                <a:lnTo>
                  <a:pt x="914400" y="0"/>
                </a:lnTo>
                <a:lnTo>
                  <a:pt x="787791" y="106739"/>
                </a:lnTo>
                <a:lnTo>
                  <a:pt x="0" y="10673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9" name="Rectangle 18"/>
          <p:cNvSpPr/>
          <p:nvPr/>
        </p:nvSpPr>
        <p:spPr>
          <a:xfrm flipV="1">
            <a:off x="3348112" y="4289330"/>
            <a:ext cx="1828800" cy="1473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Freeform 19"/>
          <p:cNvSpPr/>
          <p:nvPr/>
        </p:nvSpPr>
        <p:spPr>
          <a:xfrm>
            <a:off x="3348112" y="4063013"/>
            <a:ext cx="1828800" cy="226316"/>
          </a:xfrm>
          <a:custGeom>
            <a:avLst/>
            <a:gdLst>
              <a:gd name="connsiteX0" fmla="*/ 914400 w 1828800"/>
              <a:gd name="connsiteY0" fmla="*/ 0 h 226316"/>
              <a:gd name="connsiteX1" fmla="*/ 1041009 w 1828800"/>
              <a:gd name="connsiteY1" fmla="*/ 106739 h 226316"/>
              <a:gd name="connsiteX2" fmla="*/ 1828800 w 1828800"/>
              <a:gd name="connsiteY2" fmla="*/ 106739 h 226316"/>
              <a:gd name="connsiteX3" fmla="*/ 1828800 w 1828800"/>
              <a:gd name="connsiteY3" fmla="*/ 226316 h 226316"/>
              <a:gd name="connsiteX4" fmla="*/ 0 w 1828800"/>
              <a:gd name="connsiteY4" fmla="*/ 226316 h 226316"/>
              <a:gd name="connsiteX5" fmla="*/ 0 w 1828800"/>
              <a:gd name="connsiteY5" fmla="*/ 106739 h 226316"/>
              <a:gd name="connsiteX6" fmla="*/ 787791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914400" y="0"/>
                </a:moveTo>
                <a:lnTo>
                  <a:pt x="1041009" y="106739"/>
                </a:lnTo>
                <a:lnTo>
                  <a:pt x="1828800" y="106739"/>
                </a:lnTo>
                <a:lnTo>
                  <a:pt x="1828800" y="226316"/>
                </a:lnTo>
                <a:lnTo>
                  <a:pt x="0" y="226316"/>
                </a:lnTo>
                <a:lnTo>
                  <a:pt x="0" y="106739"/>
                </a:lnTo>
                <a:lnTo>
                  <a:pt x="787791" y="10673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Rectangle 20"/>
          <p:cNvSpPr/>
          <p:nvPr/>
        </p:nvSpPr>
        <p:spPr>
          <a:xfrm>
            <a:off x="5176912" y="2150425"/>
            <a:ext cx="1828800" cy="2138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Rectangle 21"/>
          <p:cNvSpPr/>
          <p:nvPr/>
        </p:nvSpPr>
        <p:spPr>
          <a:xfrm>
            <a:off x="5176912" y="1369669"/>
            <a:ext cx="1828800" cy="7807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Freeform 22"/>
          <p:cNvSpPr/>
          <p:nvPr/>
        </p:nvSpPr>
        <p:spPr>
          <a:xfrm flipV="1">
            <a:off x="5176912" y="2150424"/>
            <a:ext cx="1828800" cy="226316"/>
          </a:xfrm>
          <a:custGeom>
            <a:avLst/>
            <a:gdLst>
              <a:gd name="connsiteX0" fmla="*/ 0 w 1828800"/>
              <a:gd name="connsiteY0" fmla="*/ 226316 h 226316"/>
              <a:gd name="connsiteX1" fmla="*/ 1828800 w 1828800"/>
              <a:gd name="connsiteY1" fmla="*/ 226316 h 226316"/>
              <a:gd name="connsiteX2" fmla="*/ 1828800 w 1828800"/>
              <a:gd name="connsiteY2" fmla="*/ 106739 h 226316"/>
              <a:gd name="connsiteX3" fmla="*/ 1041009 w 1828800"/>
              <a:gd name="connsiteY3" fmla="*/ 106739 h 226316"/>
              <a:gd name="connsiteX4" fmla="*/ 914400 w 1828800"/>
              <a:gd name="connsiteY4" fmla="*/ 0 h 226316"/>
              <a:gd name="connsiteX5" fmla="*/ 787791 w 1828800"/>
              <a:gd name="connsiteY5" fmla="*/ 106739 h 226316"/>
              <a:gd name="connsiteX6" fmla="*/ 0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0" y="226316"/>
                </a:moveTo>
                <a:lnTo>
                  <a:pt x="1828800" y="226316"/>
                </a:lnTo>
                <a:lnTo>
                  <a:pt x="1828800" y="106739"/>
                </a:lnTo>
                <a:lnTo>
                  <a:pt x="1041009" y="106739"/>
                </a:lnTo>
                <a:lnTo>
                  <a:pt x="914400" y="0"/>
                </a:lnTo>
                <a:lnTo>
                  <a:pt x="787791" y="106739"/>
                </a:lnTo>
                <a:lnTo>
                  <a:pt x="0" y="10673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4" name="Rectangle 23"/>
          <p:cNvSpPr/>
          <p:nvPr/>
        </p:nvSpPr>
        <p:spPr>
          <a:xfrm flipV="1">
            <a:off x="5176912" y="4289330"/>
            <a:ext cx="1828800" cy="1473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5" name="Freeform 24"/>
          <p:cNvSpPr/>
          <p:nvPr/>
        </p:nvSpPr>
        <p:spPr>
          <a:xfrm>
            <a:off x="5176912" y="4063013"/>
            <a:ext cx="1828800" cy="226316"/>
          </a:xfrm>
          <a:custGeom>
            <a:avLst/>
            <a:gdLst>
              <a:gd name="connsiteX0" fmla="*/ 914400 w 1828800"/>
              <a:gd name="connsiteY0" fmla="*/ 0 h 226316"/>
              <a:gd name="connsiteX1" fmla="*/ 1041009 w 1828800"/>
              <a:gd name="connsiteY1" fmla="*/ 106739 h 226316"/>
              <a:gd name="connsiteX2" fmla="*/ 1828800 w 1828800"/>
              <a:gd name="connsiteY2" fmla="*/ 106739 h 226316"/>
              <a:gd name="connsiteX3" fmla="*/ 1828800 w 1828800"/>
              <a:gd name="connsiteY3" fmla="*/ 226316 h 226316"/>
              <a:gd name="connsiteX4" fmla="*/ 0 w 1828800"/>
              <a:gd name="connsiteY4" fmla="*/ 226316 h 226316"/>
              <a:gd name="connsiteX5" fmla="*/ 0 w 1828800"/>
              <a:gd name="connsiteY5" fmla="*/ 106739 h 226316"/>
              <a:gd name="connsiteX6" fmla="*/ 787791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914400" y="0"/>
                </a:moveTo>
                <a:lnTo>
                  <a:pt x="1041009" y="106739"/>
                </a:lnTo>
                <a:lnTo>
                  <a:pt x="1828800" y="106739"/>
                </a:lnTo>
                <a:lnTo>
                  <a:pt x="1828800" y="226316"/>
                </a:lnTo>
                <a:lnTo>
                  <a:pt x="0" y="226316"/>
                </a:lnTo>
                <a:lnTo>
                  <a:pt x="0" y="106739"/>
                </a:lnTo>
                <a:lnTo>
                  <a:pt x="787791" y="10673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Rectangle 25"/>
          <p:cNvSpPr/>
          <p:nvPr/>
        </p:nvSpPr>
        <p:spPr>
          <a:xfrm>
            <a:off x="7005712" y="2150425"/>
            <a:ext cx="1828800" cy="2138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Rectangle 26"/>
          <p:cNvSpPr/>
          <p:nvPr/>
        </p:nvSpPr>
        <p:spPr>
          <a:xfrm>
            <a:off x="7005712" y="1369669"/>
            <a:ext cx="1828800" cy="7807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8" name="Freeform 27"/>
          <p:cNvSpPr/>
          <p:nvPr/>
        </p:nvSpPr>
        <p:spPr>
          <a:xfrm flipV="1">
            <a:off x="7005712" y="2150424"/>
            <a:ext cx="1828800" cy="226316"/>
          </a:xfrm>
          <a:custGeom>
            <a:avLst/>
            <a:gdLst>
              <a:gd name="connsiteX0" fmla="*/ 0 w 1828800"/>
              <a:gd name="connsiteY0" fmla="*/ 226316 h 226316"/>
              <a:gd name="connsiteX1" fmla="*/ 1828800 w 1828800"/>
              <a:gd name="connsiteY1" fmla="*/ 226316 h 226316"/>
              <a:gd name="connsiteX2" fmla="*/ 1828800 w 1828800"/>
              <a:gd name="connsiteY2" fmla="*/ 106739 h 226316"/>
              <a:gd name="connsiteX3" fmla="*/ 1041009 w 1828800"/>
              <a:gd name="connsiteY3" fmla="*/ 106739 h 226316"/>
              <a:gd name="connsiteX4" fmla="*/ 914400 w 1828800"/>
              <a:gd name="connsiteY4" fmla="*/ 0 h 226316"/>
              <a:gd name="connsiteX5" fmla="*/ 787791 w 1828800"/>
              <a:gd name="connsiteY5" fmla="*/ 106739 h 226316"/>
              <a:gd name="connsiteX6" fmla="*/ 0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0" y="226316"/>
                </a:moveTo>
                <a:lnTo>
                  <a:pt x="1828800" y="226316"/>
                </a:lnTo>
                <a:lnTo>
                  <a:pt x="1828800" y="106739"/>
                </a:lnTo>
                <a:lnTo>
                  <a:pt x="1041009" y="106739"/>
                </a:lnTo>
                <a:lnTo>
                  <a:pt x="914400" y="0"/>
                </a:lnTo>
                <a:lnTo>
                  <a:pt x="787791" y="106739"/>
                </a:lnTo>
                <a:lnTo>
                  <a:pt x="0" y="106739"/>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Rectangle 28"/>
          <p:cNvSpPr/>
          <p:nvPr/>
        </p:nvSpPr>
        <p:spPr>
          <a:xfrm flipV="1">
            <a:off x="7005712" y="4289330"/>
            <a:ext cx="1828800" cy="1473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Freeform 29"/>
          <p:cNvSpPr/>
          <p:nvPr/>
        </p:nvSpPr>
        <p:spPr>
          <a:xfrm>
            <a:off x="7005712" y="4063013"/>
            <a:ext cx="1828800" cy="226316"/>
          </a:xfrm>
          <a:custGeom>
            <a:avLst/>
            <a:gdLst>
              <a:gd name="connsiteX0" fmla="*/ 914400 w 1828800"/>
              <a:gd name="connsiteY0" fmla="*/ 0 h 226316"/>
              <a:gd name="connsiteX1" fmla="*/ 1041009 w 1828800"/>
              <a:gd name="connsiteY1" fmla="*/ 106739 h 226316"/>
              <a:gd name="connsiteX2" fmla="*/ 1828800 w 1828800"/>
              <a:gd name="connsiteY2" fmla="*/ 106739 h 226316"/>
              <a:gd name="connsiteX3" fmla="*/ 1828800 w 1828800"/>
              <a:gd name="connsiteY3" fmla="*/ 226316 h 226316"/>
              <a:gd name="connsiteX4" fmla="*/ 0 w 1828800"/>
              <a:gd name="connsiteY4" fmla="*/ 226316 h 226316"/>
              <a:gd name="connsiteX5" fmla="*/ 0 w 1828800"/>
              <a:gd name="connsiteY5" fmla="*/ 106739 h 226316"/>
              <a:gd name="connsiteX6" fmla="*/ 787791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914400" y="0"/>
                </a:moveTo>
                <a:lnTo>
                  <a:pt x="1041009" y="106739"/>
                </a:lnTo>
                <a:lnTo>
                  <a:pt x="1828800" y="106739"/>
                </a:lnTo>
                <a:lnTo>
                  <a:pt x="1828800" y="226316"/>
                </a:lnTo>
                <a:lnTo>
                  <a:pt x="0" y="226316"/>
                </a:lnTo>
                <a:lnTo>
                  <a:pt x="0" y="106739"/>
                </a:lnTo>
                <a:lnTo>
                  <a:pt x="787791" y="106739"/>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Rectangle 30"/>
          <p:cNvSpPr/>
          <p:nvPr/>
        </p:nvSpPr>
        <p:spPr>
          <a:xfrm>
            <a:off x="8834512" y="2150425"/>
            <a:ext cx="1828800" cy="2138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2" name="Rectangle 31"/>
          <p:cNvSpPr/>
          <p:nvPr/>
        </p:nvSpPr>
        <p:spPr>
          <a:xfrm>
            <a:off x="8834512" y="1369669"/>
            <a:ext cx="1828800" cy="7807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Freeform 32"/>
          <p:cNvSpPr/>
          <p:nvPr/>
        </p:nvSpPr>
        <p:spPr>
          <a:xfrm flipV="1">
            <a:off x="8834512" y="2150424"/>
            <a:ext cx="1828800" cy="226316"/>
          </a:xfrm>
          <a:custGeom>
            <a:avLst/>
            <a:gdLst>
              <a:gd name="connsiteX0" fmla="*/ 0 w 1828800"/>
              <a:gd name="connsiteY0" fmla="*/ 226316 h 226316"/>
              <a:gd name="connsiteX1" fmla="*/ 1828800 w 1828800"/>
              <a:gd name="connsiteY1" fmla="*/ 226316 h 226316"/>
              <a:gd name="connsiteX2" fmla="*/ 1828800 w 1828800"/>
              <a:gd name="connsiteY2" fmla="*/ 106739 h 226316"/>
              <a:gd name="connsiteX3" fmla="*/ 1041009 w 1828800"/>
              <a:gd name="connsiteY3" fmla="*/ 106739 h 226316"/>
              <a:gd name="connsiteX4" fmla="*/ 914400 w 1828800"/>
              <a:gd name="connsiteY4" fmla="*/ 0 h 226316"/>
              <a:gd name="connsiteX5" fmla="*/ 787791 w 1828800"/>
              <a:gd name="connsiteY5" fmla="*/ 106739 h 226316"/>
              <a:gd name="connsiteX6" fmla="*/ 0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0" y="226316"/>
                </a:moveTo>
                <a:lnTo>
                  <a:pt x="1828800" y="226316"/>
                </a:lnTo>
                <a:lnTo>
                  <a:pt x="1828800" y="106739"/>
                </a:lnTo>
                <a:lnTo>
                  <a:pt x="1041009" y="106739"/>
                </a:lnTo>
                <a:lnTo>
                  <a:pt x="914400" y="0"/>
                </a:lnTo>
                <a:lnTo>
                  <a:pt x="787791" y="106739"/>
                </a:lnTo>
                <a:lnTo>
                  <a:pt x="0" y="10673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Rectangle 33"/>
          <p:cNvSpPr/>
          <p:nvPr/>
        </p:nvSpPr>
        <p:spPr>
          <a:xfrm flipV="1">
            <a:off x="8834512" y="4289330"/>
            <a:ext cx="1828800" cy="14732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Freeform 34"/>
          <p:cNvSpPr/>
          <p:nvPr/>
        </p:nvSpPr>
        <p:spPr>
          <a:xfrm>
            <a:off x="8834512" y="4063013"/>
            <a:ext cx="1828800" cy="226316"/>
          </a:xfrm>
          <a:custGeom>
            <a:avLst/>
            <a:gdLst>
              <a:gd name="connsiteX0" fmla="*/ 914400 w 1828800"/>
              <a:gd name="connsiteY0" fmla="*/ 0 h 226316"/>
              <a:gd name="connsiteX1" fmla="*/ 1041009 w 1828800"/>
              <a:gd name="connsiteY1" fmla="*/ 106739 h 226316"/>
              <a:gd name="connsiteX2" fmla="*/ 1828800 w 1828800"/>
              <a:gd name="connsiteY2" fmla="*/ 106739 h 226316"/>
              <a:gd name="connsiteX3" fmla="*/ 1828800 w 1828800"/>
              <a:gd name="connsiteY3" fmla="*/ 226316 h 226316"/>
              <a:gd name="connsiteX4" fmla="*/ 0 w 1828800"/>
              <a:gd name="connsiteY4" fmla="*/ 226316 h 226316"/>
              <a:gd name="connsiteX5" fmla="*/ 0 w 1828800"/>
              <a:gd name="connsiteY5" fmla="*/ 106739 h 226316"/>
              <a:gd name="connsiteX6" fmla="*/ 787791 w 1828800"/>
              <a:gd name="connsiteY6" fmla="*/ 106739 h 22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226316">
                <a:moveTo>
                  <a:pt x="914400" y="0"/>
                </a:moveTo>
                <a:lnTo>
                  <a:pt x="1041009" y="106739"/>
                </a:lnTo>
                <a:lnTo>
                  <a:pt x="1828800" y="106739"/>
                </a:lnTo>
                <a:lnTo>
                  <a:pt x="1828800" y="226316"/>
                </a:lnTo>
                <a:lnTo>
                  <a:pt x="0" y="226316"/>
                </a:lnTo>
                <a:lnTo>
                  <a:pt x="0" y="106739"/>
                </a:lnTo>
                <a:lnTo>
                  <a:pt x="787791" y="106739"/>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6" name="TextBox 35"/>
          <p:cNvSpPr txBox="1"/>
          <p:nvPr/>
        </p:nvSpPr>
        <p:spPr>
          <a:xfrm>
            <a:off x="1519313" y="4401864"/>
            <a:ext cx="1828800" cy="110799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smtClean="0">
                <a:solidFill>
                  <a:schemeClr val="bg1"/>
                </a:solidFill>
                <a:latin typeface="+mn-lt"/>
                <a:cs typeface="+mn-ea"/>
                <a:sym typeface="+mn-lt"/>
              </a:rPr>
              <a:t>Et </a:t>
            </a:r>
            <a:r>
              <a:rPr lang="en-US" dirty="0" err="1">
                <a:solidFill>
                  <a:schemeClr val="bg1"/>
                </a:solidFill>
                <a:latin typeface="+mn-lt"/>
                <a:cs typeface="+mn-ea"/>
                <a:sym typeface="+mn-lt"/>
              </a:rPr>
              <a:t>sapientem</a:t>
            </a:r>
            <a:r>
              <a:rPr lang="en-US" dirty="0">
                <a:solidFill>
                  <a:schemeClr val="bg1"/>
                </a:solidFill>
                <a:latin typeface="+mn-lt"/>
                <a:cs typeface="+mn-ea"/>
                <a:sym typeface="+mn-lt"/>
              </a:rPr>
              <a:t> </a:t>
            </a:r>
            <a:r>
              <a:rPr lang="en-US" dirty="0" err="1">
                <a:solidFill>
                  <a:schemeClr val="bg1"/>
                </a:solidFill>
                <a:latin typeface="+mn-lt"/>
                <a:cs typeface="+mn-ea"/>
                <a:sym typeface="+mn-lt"/>
              </a:rPr>
              <a:t>voluptatibus</a:t>
            </a:r>
            <a:r>
              <a:rPr lang="en-US" dirty="0">
                <a:solidFill>
                  <a:schemeClr val="bg1"/>
                </a:solidFill>
                <a:latin typeface="+mn-lt"/>
                <a:cs typeface="+mn-ea"/>
                <a:sym typeface="+mn-lt"/>
              </a:rPr>
              <a:t> est. Sit </a:t>
            </a:r>
            <a:r>
              <a:rPr lang="en-US" dirty="0" err="1">
                <a:solidFill>
                  <a:schemeClr val="bg1"/>
                </a:solidFill>
                <a:latin typeface="+mn-lt"/>
                <a:cs typeface="+mn-ea"/>
                <a:sym typeface="+mn-lt"/>
              </a:rPr>
              <a:t>scripta</a:t>
            </a:r>
            <a:r>
              <a:rPr lang="en-US" dirty="0">
                <a:solidFill>
                  <a:schemeClr val="bg1"/>
                </a:solidFill>
                <a:latin typeface="+mn-lt"/>
                <a:cs typeface="+mn-ea"/>
                <a:sym typeface="+mn-lt"/>
              </a:rPr>
              <a:t> </a:t>
            </a:r>
            <a:r>
              <a:rPr lang="en-US" dirty="0" err="1">
                <a:solidFill>
                  <a:schemeClr val="bg1"/>
                </a:solidFill>
                <a:latin typeface="+mn-lt"/>
                <a:cs typeface="+mn-ea"/>
                <a:sym typeface="+mn-lt"/>
              </a:rPr>
              <a:t>reprimique</a:t>
            </a:r>
            <a:r>
              <a:rPr lang="en-US" dirty="0">
                <a:solidFill>
                  <a:schemeClr val="bg1"/>
                </a:solidFill>
                <a:latin typeface="+mn-lt"/>
                <a:cs typeface="+mn-ea"/>
                <a:sym typeface="+mn-lt"/>
              </a:rPr>
              <a:t> et, ne </a:t>
            </a:r>
            <a:r>
              <a:rPr lang="en-US" dirty="0" err="1">
                <a:solidFill>
                  <a:schemeClr val="bg1"/>
                </a:solidFill>
                <a:latin typeface="+mn-lt"/>
                <a:cs typeface="+mn-ea"/>
                <a:sym typeface="+mn-lt"/>
              </a:rPr>
              <a:t>mei</a:t>
            </a:r>
            <a:r>
              <a:rPr lang="en-US" dirty="0">
                <a:solidFill>
                  <a:schemeClr val="bg1"/>
                </a:solidFill>
                <a:latin typeface="+mn-lt"/>
                <a:cs typeface="+mn-ea"/>
                <a:sym typeface="+mn-lt"/>
              </a:rPr>
              <a:t> </a:t>
            </a:r>
            <a:r>
              <a:rPr lang="en-US" dirty="0" err="1">
                <a:solidFill>
                  <a:schemeClr val="bg1"/>
                </a:solidFill>
                <a:latin typeface="+mn-lt"/>
                <a:cs typeface="+mn-ea"/>
                <a:sym typeface="+mn-lt"/>
              </a:rPr>
              <a:t>novum</a:t>
            </a:r>
            <a:r>
              <a:rPr lang="en-US" dirty="0">
                <a:solidFill>
                  <a:schemeClr val="bg1"/>
                </a:solidFill>
                <a:latin typeface="+mn-lt"/>
                <a:cs typeface="+mn-ea"/>
                <a:sym typeface="+mn-lt"/>
              </a:rPr>
              <a:t> </a:t>
            </a:r>
            <a:r>
              <a:rPr lang="en-US" dirty="0" err="1">
                <a:solidFill>
                  <a:schemeClr val="bg1"/>
                </a:solidFill>
                <a:latin typeface="+mn-lt"/>
                <a:cs typeface="+mn-ea"/>
                <a:sym typeface="+mn-lt"/>
              </a:rPr>
              <a:t>deleniti</a:t>
            </a:r>
            <a:r>
              <a:rPr lang="en-US" dirty="0">
                <a:solidFill>
                  <a:schemeClr val="bg1"/>
                </a:solidFill>
                <a:latin typeface="+mn-lt"/>
                <a:cs typeface="+mn-ea"/>
                <a:sym typeface="+mn-lt"/>
              </a:rPr>
              <a:t>. Vim sumo </a:t>
            </a:r>
            <a:r>
              <a:rPr lang="en-US" dirty="0" err="1">
                <a:solidFill>
                  <a:schemeClr val="bg1"/>
                </a:solidFill>
                <a:latin typeface="+mn-lt"/>
                <a:cs typeface="+mn-ea"/>
                <a:sym typeface="+mn-lt"/>
              </a:rPr>
              <a:t>expetendis</a:t>
            </a:r>
            <a:r>
              <a:rPr lang="en-US" dirty="0">
                <a:solidFill>
                  <a:schemeClr val="bg1"/>
                </a:solidFill>
                <a:latin typeface="+mn-lt"/>
                <a:cs typeface="+mn-ea"/>
                <a:sym typeface="+mn-lt"/>
              </a:rPr>
              <a:t> et, </a:t>
            </a:r>
            <a:r>
              <a:rPr lang="en-US" dirty="0" err="1">
                <a:solidFill>
                  <a:schemeClr val="bg1"/>
                </a:solidFill>
                <a:latin typeface="+mn-lt"/>
                <a:cs typeface="+mn-ea"/>
                <a:sym typeface="+mn-lt"/>
              </a:rPr>
              <a:t>facete</a:t>
            </a:r>
            <a:r>
              <a:rPr lang="en-US" dirty="0">
                <a:solidFill>
                  <a:schemeClr val="bg1"/>
                </a:solidFill>
                <a:latin typeface="+mn-lt"/>
                <a:cs typeface="+mn-ea"/>
                <a:sym typeface="+mn-lt"/>
              </a:rPr>
              <a:t> </a:t>
            </a:r>
            <a:r>
              <a:rPr lang="en-US" dirty="0" err="1">
                <a:solidFill>
                  <a:schemeClr val="bg1"/>
                </a:solidFill>
                <a:latin typeface="+mn-lt"/>
                <a:cs typeface="+mn-ea"/>
                <a:sym typeface="+mn-lt"/>
              </a:rPr>
              <a:t>vivendum</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ad</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37" name="TextBox 36"/>
          <p:cNvSpPr txBox="1"/>
          <p:nvPr/>
        </p:nvSpPr>
        <p:spPr>
          <a:xfrm>
            <a:off x="1572000" y="3033306"/>
            <a:ext cx="1723422" cy="338554"/>
          </a:xfrm>
          <a:prstGeom prst="rect">
            <a:avLst/>
          </a:prstGeom>
          <a:noFill/>
          <a:ln>
            <a:noFill/>
          </a:ln>
        </p:spPr>
        <p:txBody>
          <a:bodyPr wrap="square" rtlCol="0">
            <a:spAutoFit/>
          </a:bodyPr>
          <a:lstStyle/>
          <a:p>
            <a:pPr algn="ctr"/>
            <a:r>
              <a:rPr lang="en-US" sz="1600" b="1" dirty="0" smtClean="0">
                <a:solidFill>
                  <a:schemeClr val="tx1">
                    <a:lumMod val="65000"/>
                    <a:lumOff val="35000"/>
                  </a:schemeClr>
                </a:solidFill>
                <a:cs typeface="+mn-ea"/>
                <a:sym typeface="+mn-lt"/>
              </a:rPr>
              <a:t>STEP 2</a:t>
            </a:r>
            <a:endParaRPr lang="en-US" sz="1600" b="1" dirty="0" smtClean="0">
              <a:solidFill>
                <a:schemeClr val="tx1">
                  <a:lumMod val="65000"/>
                  <a:lumOff val="35000"/>
                </a:schemeClr>
              </a:solidFill>
              <a:cs typeface="+mn-ea"/>
              <a:sym typeface="+mn-lt"/>
            </a:endParaRPr>
          </a:p>
        </p:txBody>
      </p:sp>
      <p:sp>
        <p:nvSpPr>
          <p:cNvPr id="38" name="TextBox 37"/>
          <p:cNvSpPr txBox="1"/>
          <p:nvPr/>
        </p:nvSpPr>
        <p:spPr>
          <a:xfrm flipH="1">
            <a:off x="2087683" y="1483048"/>
            <a:ext cx="692057"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39" name="TextBox 38"/>
          <p:cNvSpPr txBox="1"/>
          <p:nvPr/>
        </p:nvSpPr>
        <p:spPr>
          <a:xfrm flipH="1">
            <a:off x="3916483" y="1483048"/>
            <a:ext cx="692057"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40" name="TextBox 39"/>
          <p:cNvSpPr txBox="1"/>
          <p:nvPr/>
        </p:nvSpPr>
        <p:spPr>
          <a:xfrm flipH="1">
            <a:off x="5749971" y="1483048"/>
            <a:ext cx="692057"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41" name="TextBox 40"/>
          <p:cNvSpPr txBox="1"/>
          <p:nvPr/>
        </p:nvSpPr>
        <p:spPr>
          <a:xfrm flipH="1">
            <a:off x="7569396" y="1483048"/>
            <a:ext cx="692057"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42" name="TextBox 41"/>
          <p:cNvSpPr txBox="1"/>
          <p:nvPr/>
        </p:nvSpPr>
        <p:spPr>
          <a:xfrm flipH="1">
            <a:off x="9407571" y="1483048"/>
            <a:ext cx="692057"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43" name="TextBox 42"/>
          <p:cNvSpPr txBox="1"/>
          <p:nvPr/>
        </p:nvSpPr>
        <p:spPr>
          <a:xfrm>
            <a:off x="3400800" y="3033306"/>
            <a:ext cx="1723422" cy="338554"/>
          </a:xfrm>
          <a:prstGeom prst="rect">
            <a:avLst/>
          </a:prstGeom>
          <a:noFill/>
          <a:ln>
            <a:noFill/>
          </a:ln>
        </p:spPr>
        <p:txBody>
          <a:bodyPr wrap="square" rtlCol="0">
            <a:spAutoFit/>
          </a:bodyPr>
          <a:lstStyle/>
          <a:p>
            <a:pPr algn="ctr"/>
            <a:r>
              <a:rPr lang="en-US" sz="1600" b="1" dirty="0" smtClean="0">
                <a:solidFill>
                  <a:schemeClr val="tx1">
                    <a:lumMod val="65000"/>
                    <a:lumOff val="35000"/>
                  </a:schemeClr>
                </a:solidFill>
                <a:cs typeface="+mn-ea"/>
                <a:sym typeface="+mn-lt"/>
              </a:rPr>
              <a:t>STEP 2</a:t>
            </a:r>
            <a:endParaRPr lang="en-US" sz="1600" b="1" dirty="0" smtClean="0">
              <a:solidFill>
                <a:schemeClr val="tx1">
                  <a:lumMod val="65000"/>
                  <a:lumOff val="35000"/>
                </a:schemeClr>
              </a:solidFill>
              <a:cs typeface="+mn-ea"/>
              <a:sym typeface="+mn-lt"/>
            </a:endParaRPr>
          </a:p>
        </p:txBody>
      </p:sp>
      <p:sp>
        <p:nvSpPr>
          <p:cNvPr id="44" name="TextBox 43"/>
          <p:cNvSpPr txBox="1"/>
          <p:nvPr/>
        </p:nvSpPr>
        <p:spPr>
          <a:xfrm>
            <a:off x="5229600" y="3033306"/>
            <a:ext cx="1723422" cy="338554"/>
          </a:xfrm>
          <a:prstGeom prst="rect">
            <a:avLst/>
          </a:prstGeom>
          <a:noFill/>
          <a:ln>
            <a:noFill/>
          </a:ln>
        </p:spPr>
        <p:txBody>
          <a:bodyPr wrap="square" rtlCol="0">
            <a:spAutoFit/>
          </a:bodyPr>
          <a:lstStyle/>
          <a:p>
            <a:pPr algn="ctr"/>
            <a:r>
              <a:rPr lang="en-US" sz="1600" b="1" dirty="0" smtClean="0">
                <a:solidFill>
                  <a:schemeClr val="tx1">
                    <a:lumMod val="65000"/>
                    <a:lumOff val="35000"/>
                  </a:schemeClr>
                </a:solidFill>
                <a:cs typeface="+mn-ea"/>
                <a:sym typeface="+mn-lt"/>
              </a:rPr>
              <a:t>STEP 2</a:t>
            </a:r>
            <a:endParaRPr lang="en-US" sz="1600" b="1" dirty="0" smtClean="0">
              <a:solidFill>
                <a:schemeClr val="tx1">
                  <a:lumMod val="65000"/>
                  <a:lumOff val="35000"/>
                </a:schemeClr>
              </a:solidFill>
              <a:cs typeface="+mn-ea"/>
              <a:sym typeface="+mn-lt"/>
            </a:endParaRPr>
          </a:p>
        </p:txBody>
      </p:sp>
      <p:sp>
        <p:nvSpPr>
          <p:cNvPr id="45" name="TextBox 44"/>
          <p:cNvSpPr txBox="1"/>
          <p:nvPr/>
        </p:nvSpPr>
        <p:spPr>
          <a:xfrm>
            <a:off x="7058400" y="3033306"/>
            <a:ext cx="1723422" cy="338554"/>
          </a:xfrm>
          <a:prstGeom prst="rect">
            <a:avLst/>
          </a:prstGeom>
          <a:noFill/>
          <a:ln>
            <a:noFill/>
          </a:ln>
        </p:spPr>
        <p:txBody>
          <a:bodyPr wrap="square" rtlCol="0">
            <a:spAutoFit/>
          </a:bodyPr>
          <a:lstStyle/>
          <a:p>
            <a:pPr algn="ctr"/>
            <a:r>
              <a:rPr lang="en-US" sz="1600" b="1" dirty="0" smtClean="0">
                <a:solidFill>
                  <a:schemeClr val="tx1">
                    <a:lumMod val="65000"/>
                    <a:lumOff val="35000"/>
                  </a:schemeClr>
                </a:solidFill>
                <a:cs typeface="+mn-ea"/>
                <a:sym typeface="+mn-lt"/>
              </a:rPr>
              <a:t>STEP 2</a:t>
            </a:r>
            <a:endParaRPr lang="en-US" sz="1600" b="1" dirty="0" smtClean="0">
              <a:solidFill>
                <a:schemeClr val="tx1">
                  <a:lumMod val="65000"/>
                  <a:lumOff val="35000"/>
                </a:schemeClr>
              </a:solidFill>
              <a:cs typeface="+mn-ea"/>
              <a:sym typeface="+mn-lt"/>
            </a:endParaRPr>
          </a:p>
        </p:txBody>
      </p:sp>
      <p:sp>
        <p:nvSpPr>
          <p:cNvPr id="46" name="TextBox 45"/>
          <p:cNvSpPr txBox="1"/>
          <p:nvPr/>
        </p:nvSpPr>
        <p:spPr>
          <a:xfrm>
            <a:off x="8887202" y="3033306"/>
            <a:ext cx="1723422" cy="338554"/>
          </a:xfrm>
          <a:prstGeom prst="rect">
            <a:avLst/>
          </a:prstGeom>
          <a:noFill/>
          <a:ln>
            <a:noFill/>
          </a:ln>
        </p:spPr>
        <p:txBody>
          <a:bodyPr wrap="square" rtlCol="0">
            <a:spAutoFit/>
          </a:bodyPr>
          <a:lstStyle/>
          <a:p>
            <a:pPr algn="ctr"/>
            <a:r>
              <a:rPr lang="en-US" sz="1600" b="1" dirty="0" smtClean="0">
                <a:solidFill>
                  <a:schemeClr val="tx1">
                    <a:lumMod val="65000"/>
                    <a:lumOff val="35000"/>
                  </a:schemeClr>
                </a:solidFill>
                <a:cs typeface="+mn-ea"/>
                <a:sym typeface="+mn-lt"/>
              </a:rPr>
              <a:t>STEP 2</a:t>
            </a:r>
            <a:endParaRPr lang="en-US" sz="1600" b="1" dirty="0" smtClean="0">
              <a:solidFill>
                <a:schemeClr val="tx1">
                  <a:lumMod val="65000"/>
                  <a:lumOff val="35000"/>
                </a:schemeClr>
              </a:solidFill>
              <a:cs typeface="+mn-ea"/>
              <a:sym typeface="+mn-lt"/>
            </a:endParaRPr>
          </a:p>
        </p:txBody>
      </p:sp>
      <p:sp>
        <p:nvSpPr>
          <p:cNvPr id="48" name="TextBox 47"/>
          <p:cNvSpPr txBox="1"/>
          <p:nvPr/>
        </p:nvSpPr>
        <p:spPr>
          <a:xfrm>
            <a:off x="3348111" y="4401864"/>
            <a:ext cx="1828800" cy="110799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smtClean="0">
                <a:solidFill>
                  <a:schemeClr val="bg1"/>
                </a:solidFill>
                <a:latin typeface="+mn-lt"/>
                <a:cs typeface="+mn-ea"/>
                <a:sym typeface="+mn-lt"/>
              </a:rPr>
              <a:t>Et </a:t>
            </a:r>
            <a:r>
              <a:rPr lang="en-US" dirty="0" err="1">
                <a:solidFill>
                  <a:schemeClr val="bg1"/>
                </a:solidFill>
                <a:latin typeface="+mn-lt"/>
                <a:cs typeface="+mn-ea"/>
                <a:sym typeface="+mn-lt"/>
              </a:rPr>
              <a:t>sapientem</a:t>
            </a:r>
            <a:r>
              <a:rPr lang="en-US" dirty="0">
                <a:solidFill>
                  <a:schemeClr val="bg1"/>
                </a:solidFill>
                <a:latin typeface="+mn-lt"/>
                <a:cs typeface="+mn-ea"/>
                <a:sym typeface="+mn-lt"/>
              </a:rPr>
              <a:t> </a:t>
            </a:r>
            <a:r>
              <a:rPr lang="en-US" dirty="0" err="1">
                <a:solidFill>
                  <a:schemeClr val="bg1"/>
                </a:solidFill>
                <a:latin typeface="+mn-lt"/>
                <a:cs typeface="+mn-ea"/>
                <a:sym typeface="+mn-lt"/>
              </a:rPr>
              <a:t>voluptatibus</a:t>
            </a:r>
            <a:r>
              <a:rPr lang="en-US" dirty="0">
                <a:solidFill>
                  <a:schemeClr val="bg1"/>
                </a:solidFill>
                <a:latin typeface="+mn-lt"/>
                <a:cs typeface="+mn-ea"/>
                <a:sym typeface="+mn-lt"/>
              </a:rPr>
              <a:t> est. Sit </a:t>
            </a:r>
            <a:r>
              <a:rPr lang="en-US" dirty="0" err="1">
                <a:solidFill>
                  <a:schemeClr val="bg1"/>
                </a:solidFill>
                <a:latin typeface="+mn-lt"/>
                <a:cs typeface="+mn-ea"/>
                <a:sym typeface="+mn-lt"/>
              </a:rPr>
              <a:t>scripta</a:t>
            </a:r>
            <a:r>
              <a:rPr lang="en-US" dirty="0">
                <a:solidFill>
                  <a:schemeClr val="bg1"/>
                </a:solidFill>
                <a:latin typeface="+mn-lt"/>
                <a:cs typeface="+mn-ea"/>
                <a:sym typeface="+mn-lt"/>
              </a:rPr>
              <a:t> </a:t>
            </a:r>
            <a:r>
              <a:rPr lang="en-US" dirty="0" err="1">
                <a:solidFill>
                  <a:schemeClr val="bg1"/>
                </a:solidFill>
                <a:latin typeface="+mn-lt"/>
                <a:cs typeface="+mn-ea"/>
                <a:sym typeface="+mn-lt"/>
              </a:rPr>
              <a:t>reprimique</a:t>
            </a:r>
            <a:r>
              <a:rPr lang="en-US" dirty="0">
                <a:solidFill>
                  <a:schemeClr val="bg1"/>
                </a:solidFill>
                <a:latin typeface="+mn-lt"/>
                <a:cs typeface="+mn-ea"/>
                <a:sym typeface="+mn-lt"/>
              </a:rPr>
              <a:t> et, ne </a:t>
            </a:r>
            <a:r>
              <a:rPr lang="en-US" dirty="0" err="1">
                <a:solidFill>
                  <a:schemeClr val="bg1"/>
                </a:solidFill>
                <a:latin typeface="+mn-lt"/>
                <a:cs typeface="+mn-ea"/>
                <a:sym typeface="+mn-lt"/>
              </a:rPr>
              <a:t>mei</a:t>
            </a:r>
            <a:r>
              <a:rPr lang="en-US" dirty="0">
                <a:solidFill>
                  <a:schemeClr val="bg1"/>
                </a:solidFill>
                <a:latin typeface="+mn-lt"/>
                <a:cs typeface="+mn-ea"/>
                <a:sym typeface="+mn-lt"/>
              </a:rPr>
              <a:t> </a:t>
            </a:r>
            <a:r>
              <a:rPr lang="en-US" dirty="0" err="1">
                <a:solidFill>
                  <a:schemeClr val="bg1"/>
                </a:solidFill>
                <a:latin typeface="+mn-lt"/>
                <a:cs typeface="+mn-ea"/>
                <a:sym typeface="+mn-lt"/>
              </a:rPr>
              <a:t>novum</a:t>
            </a:r>
            <a:r>
              <a:rPr lang="en-US" dirty="0">
                <a:solidFill>
                  <a:schemeClr val="bg1"/>
                </a:solidFill>
                <a:latin typeface="+mn-lt"/>
                <a:cs typeface="+mn-ea"/>
                <a:sym typeface="+mn-lt"/>
              </a:rPr>
              <a:t> </a:t>
            </a:r>
            <a:r>
              <a:rPr lang="en-US" dirty="0" err="1">
                <a:solidFill>
                  <a:schemeClr val="bg1"/>
                </a:solidFill>
                <a:latin typeface="+mn-lt"/>
                <a:cs typeface="+mn-ea"/>
                <a:sym typeface="+mn-lt"/>
              </a:rPr>
              <a:t>deleniti</a:t>
            </a:r>
            <a:r>
              <a:rPr lang="en-US" dirty="0">
                <a:solidFill>
                  <a:schemeClr val="bg1"/>
                </a:solidFill>
                <a:latin typeface="+mn-lt"/>
                <a:cs typeface="+mn-ea"/>
                <a:sym typeface="+mn-lt"/>
              </a:rPr>
              <a:t>. Vim sumo </a:t>
            </a:r>
            <a:r>
              <a:rPr lang="en-US" dirty="0" err="1">
                <a:solidFill>
                  <a:schemeClr val="bg1"/>
                </a:solidFill>
                <a:latin typeface="+mn-lt"/>
                <a:cs typeface="+mn-ea"/>
                <a:sym typeface="+mn-lt"/>
              </a:rPr>
              <a:t>expetendis</a:t>
            </a:r>
            <a:r>
              <a:rPr lang="en-US" dirty="0">
                <a:solidFill>
                  <a:schemeClr val="bg1"/>
                </a:solidFill>
                <a:latin typeface="+mn-lt"/>
                <a:cs typeface="+mn-ea"/>
                <a:sym typeface="+mn-lt"/>
              </a:rPr>
              <a:t> et, </a:t>
            </a:r>
            <a:r>
              <a:rPr lang="en-US" dirty="0" err="1">
                <a:solidFill>
                  <a:schemeClr val="bg1"/>
                </a:solidFill>
                <a:latin typeface="+mn-lt"/>
                <a:cs typeface="+mn-ea"/>
                <a:sym typeface="+mn-lt"/>
              </a:rPr>
              <a:t>facete</a:t>
            </a:r>
            <a:r>
              <a:rPr lang="en-US" dirty="0">
                <a:solidFill>
                  <a:schemeClr val="bg1"/>
                </a:solidFill>
                <a:latin typeface="+mn-lt"/>
                <a:cs typeface="+mn-ea"/>
                <a:sym typeface="+mn-lt"/>
              </a:rPr>
              <a:t> </a:t>
            </a:r>
            <a:r>
              <a:rPr lang="en-US" dirty="0" err="1">
                <a:solidFill>
                  <a:schemeClr val="bg1"/>
                </a:solidFill>
                <a:latin typeface="+mn-lt"/>
                <a:cs typeface="+mn-ea"/>
                <a:sym typeface="+mn-lt"/>
              </a:rPr>
              <a:t>vivendum</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ad</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49" name="TextBox 48"/>
          <p:cNvSpPr txBox="1"/>
          <p:nvPr/>
        </p:nvSpPr>
        <p:spPr>
          <a:xfrm>
            <a:off x="5176910" y="4401864"/>
            <a:ext cx="1828800" cy="110799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smtClean="0">
                <a:solidFill>
                  <a:schemeClr val="bg1"/>
                </a:solidFill>
                <a:latin typeface="+mn-lt"/>
                <a:cs typeface="+mn-ea"/>
                <a:sym typeface="+mn-lt"/>
              </a:rPr>
              <a:t>Et </a:t>
            </a:r>
            <a:r>
              <a:rPr lang="en-US" dirty="0" err="1">
                <a:solidFill>
                  <a:schemeClr val="bg1"/>
                </a:solidFill>
                <a:latin typeface="+mn-lt"/>
                <a:cs typeface="+mn-ea"/>
                <a:sym typeface="+mn-lt"/>
              </a:rPr>
              <a:t>sapientem</a:t>
            </a:r>
            <a:r>
              <a:rPr lang="en-US" dirty="0">
                <a:solidFill>
                  <a:schemeClr val="bg1"/>
                </a:solidFill>
                <a:latin typeface="+mn-lt"/>
                <a:cs typeface="+mn-ea"/>
                <a:sym typeface="+mn-lt"/>
              </a:rPr>
              <a:t> </a:t>
            </a:r>
            <a:r>
              <a:rPr lang="en-US" dirty="0" err="1">
                <a:solidFill>
                  <a:schemeClr val="bg1"/>
                </a:solidFill>
                <a:latin typeface="+mn-lt"/>
                <a:cs typeface="+mn-ea"/>
                <a:sym typeface="+mn-lt"/>
              </a:rPr>
              <a:t>voluptatibus</a:t>
            </a:r>
            <a:r>
              <a:rPr lang="en-US" dirty="0">
                <a:solidFill>
                  <a:schemeClr val="bg1"/>
                </a:solidFill>
                <a:latin typeface="+mn-lt"/>
                <a:cs typeface="+mn-ea"/>
                <a:sym typeface="+mn-lt"/>
              </a:rPr>
              <a:t> est. Sit </a:t>
            </a:r>
            <a:r>
              <a:rPr lang="en-US" dirty="0" err="1">
                <a:solidFill>
                  <a:schemeClr val="bg1"/>
                </a:solidFill>
                <a:latin typeface="+mn-lt"/>
                <a:cs typeface="+mn-ea"/>
                <a:sym typeface="+mn-lt"/>
              </a:rPr>
              <a:t>scripta</a:t>
            </a:r>
            <a:r>
              <a:rPr lang="en-US" dirty="0">
                <a:solidFill>
                  <a:schemeClr val="bg1"/>
                </a:solidFill>
                <a:latin typeface="+mn-lt"/>
                <a:cs typeface="+mn-ea"/>
                <a:sym typeface="+mn-lt"/>
              </a:rPr>
              <a:t> </a:t>
            </a:r>
            <a:r>
              <a:rPr lang="en-US" dirty="0" err="1">
                <a:solidFill>
                  <a:schemeClr val="bg1"/>
                </a:solidFill>
                <a:latin typeface="+mn-lt"/>
                <a:cs typeface="+mn-ea"/>
                <a:sym typeface="+mn-lt"/>
              </a:rPr>
              <a:t>reprimique</a:t>
            </a:r>
            <a:r>
              <a:rPr lang="en-US" dirty="0">
                <a:solidFill>
                  <a:schemeClr val="bg1"/>
                </a:solidFill>
                <a:latin typeface="+mn-lt"/>
                <a:cs typeface="+mn-ea"/>
                <a:sym typeface="+mn-lt"/>
              </a:rPr>
              <a:t> et, ne </a:t>
            </a:r>
            <a:r>
              <a:rPr lang="en-US" dirty="0" err="1">
                <a:solidFill>
                  <a:schemeClr val="bg1"/>
                </a:solidFill>
                <a:latin typeface="+mn-lt"/>
                <a:cs typeface="+mn-ea"/>
                <a:sym typeface="+mn-lt"/>
              </a:rPr>
              <a:t>mei</a:t>
            </a:r>
            <a:r>
              <a:rPr lang="en-US" dirty="0">
                <a:solidFill>
                  <a:schemeClr val="bg1"/>
                </a:solidFill>
                <a:latin typeface="+mn-lt"/>
                <a:cs typeface="+mn-ea"/>
                <a:sym typeface="+mn-lt"/>
              </a:rPr>
              <a:t> </a:t>
            </a:r>
            <a:r>
              <a:rPr lang="en-US" dirty="0" err="1">
                <a:solidFill>
                  <a:schemeClr val="bg1"/>
                </a:solidFill>
                <a:latin typeface="+mn-lt"/>
                <a:cs typeface="+mn-ea"/>
                <a:sym typeface="+mn-lt"/>
              </a:rPr>
              <a:t>novum</a:t>
            </a:r>
            <a:r>
              <a:rPr lang="en-US" dirty="0">
                <a:solidFill>
                  <a:schemeClr val="bg1"/>
                </a:solidFill>
                <a:latin typeface="+mn-lt"/>
                <a:cs typeface="+mn-ea"/>
                <a:sym typeface="+mn-lt"/>
              </a:rPr>
              <a:t> </a:t>
            </a:r>
            <a:r>
              <a:rPr lang="en-US" dirty="0" err="1">
                <a:solidFill>
                  <a:schemeClr val="bg1"/>
                </a:solidFill>
                <a:latin typeface="+mn-lt"/>
                <a:cs typeface="+mn-ea"/>
                <a:sym typeface="+mn-lt"/>
              </a:rPr>
              <a:t>deleniti</a:t>
            </a:r>
            <a:r>
              <a:rPr lang="en-US" dirty="0">
                <a:solidFill>
                  <a:schemeClr val="bg1"/>
                </a:solidFill>
                <a:latin typeface="+mn-lt"/>
                <a:cs typeface="+mn-ea"/>
                <a:sym typeface="+mn-lt"/>
              </a:rPr>
              <a:t>. Vim sumo </a:t>
            </a:r>
            <a:r>
              <a:rPr lang="en-US" dirty="0" err="1">
                <a:solidFill>
                  <a:schemeClr val="bg1"/>
                </a:solidFill>
                <a:latin typeface="+mn-lt"/>
                <a:cs typeface="+mn-ea"/>
                <a:sym typeface="+mn-lt"/>
              </a:rPr>
              <a:t>expetendis</a:t>
            </a:r>
            <a:r>
              <a:rPr lang="en-US" dirty="0">
                <a:solidFill>
                  <a:schemeClr val="bg1"/>
                </a:solidFill>
                <a:latin typeface="+mn-lt"/>
                <a:cs typeface="+mn-ea"/>
                <a:sym typeface="+mn-lt"/>
              </a:rPr>
              <a:t> et, </a:t>
            </a:r>
            <a:r>
              <a:rPr lang="en-US" dirty="0" err="1">
                <a:solidFill>
                  <a:schemeClr val="bg1"/>
                </a:solidFill>
                <a:latin typeface="+mn-lt"/>
                <a:cs typeface="+mn-ea"/>
                <a:sym typeface="+mn-lt"/>
              </a:rPr>
              <a:t>facete</a:t>
            </a:r>
            <a:r>
              <a:rPr lang="en-US" dirty="0">
                <a:solidFill>
                  <a:schemeClr val="bg1"/>
                </a:solidFill>
                <a:latin typeface="+mn-lt"/>
                <a:cs typeface="+mn-ea"/>
                <a:sym typeface="+mn-lt"/>
              </a:rPr>
              <a:t> </a:t>
            </a:r>
            <a:r>
              <a:rPr lang="en-US" dirty="0" err="1">
                <a:solidFill>
                  <a:schemeClr val="bg1"/>
                </a:solidFill>
                <a:latin typeface="+mn-lt"/>
                <a:cs typeface="+mn-ea"/>
                <a:sym typeface="+mn-lt"/>
              </a:rPr>
              <a:t>vivendum</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ad</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50" name="TextBox 49"/>
          <p:cNvSpPr txBox="1"/>
          <p:nvPr/>
        </p:nvSpPr>
        <p:spPr>
          <a:xfrm>
            <a:off x="7001024" y="4401864"/>
            <a:ext cx="1828800" cy="110799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smtClean="0">
                <a:solidFill>
                  <a:schemeClr val="bg1"/>
                </a:solidFill>
                <a:latin typeface="+mn-lt"/>
                <a:cs typeface="+mn-ea"/>
                <a:sym typeface="+mn-lt"/>
              </a:rPr>
              <a:t>Et </a:t>
            </a:r>
            <a:r>
              <a:rPr lang="en-US" dirty="0" err="1">
                <a:solidFill>
                  <a:schemeClr val="bg1"/>
                </a:solidFill>
                <a:latin typeface="+mn-lt"/>
                <a:cs typeface="+mn-ea"/>
                <a:sym typeface="+mn-lt"/>
              </a:rPr>
              <a:t>sapientem</a:t>
            </a:r>
            <a:r>
              <a:rPr lang="en-US" dirty="0">
                <a:solidFill>
                  <a:schemeClr val="bg1"/>
                </a:solidFill>
                <a:latin typeface="+mn-lt"/>
                <a:cs typeface="+mn-ea"/>
                <a:sym typeface="+mn-lt"/>
              </a:rPr>
              <a:t> </a:t>
            </a:r>
            <a:r>
              <a:rPr lang="en-US" dirty="0" err="1">
                <a:solidFill>
                  <a:schemeClr val="bg1"/>
                </a:solidFill>
                <a:latin typeface="+mn-lt"/>
                <a:cs typeface="+mn-ea"/>
                <a:sym typeface="+mn-lt"/>
              </a:rPr>
              <a:t>voluptatibus</a:t>
            </a:r>
            <a:r>
              <a:rPr lang="en-US" dirty="0">
                <a:solidFill>
                  <a:schemeClr val="bg1"/>
                </a:solidFill>
                <a:latin typeface="+mn-lt"/>
                <a:cs typeface="+mn-ea"/>
                <a:sym typeface="+mn-lt"/>
              </a:rPr>
              <a:t> est. Sit </a:t>
            </a:r>
            <a:r>
              <a:rPr lang="en-US" dirty="0" err="1">
                <a:solidFill>
                  <a:schemeClr val="bg1"/>
                </a:solidFill>
                <a:latin typeface="+mn-lt"/>
                <a:cs typeface="+mn-ea"/>
                <a:sym typeface="+mn-lt"/>
              </a:rPr>
              <a:t>scripta</a:t>
            </a:r>
            <a:r>
              <a:rPr lang="en-US" dirty="0">
                <a:solidFill>
                  <a:schemeClr val="bg1"/>
                </a:solidFill>
                <a:latin typeface="+mn-lt"/>
                <a:cs typeface="+mn-ea"/>
                <a:sym typeface="+mn-lt"/>
              </a:rPr>
              <a:t> </a:t>
            </a:r>
            <a:r>
              <a:rPr lang="en-US" dirty="0" err="1">
                <a:solidFill>
                  <a:schemeClr val="bg1"/>
                </a:solidFill>
                <a:latin typeface="+mn-lt"/>
                <a:cs typeface="+mn-ea"/>
                <a:sym typeface="+mn-lt"/>
              </a:rPr>
              <a:t>reprimique</a:t>
            </a:r>
            <a:r>
              <a:rPr lang="en-US" dirty="0">
                <a:solidFill>
                  <a:schemeClr val="bg1"/>
                </a:solidFill>
                <a:latin typeface="+mn-lt"/>
                <a:cs typeface="+mn-ea"/>
                <a:sym typeface="+mn-lt"/>
              </a:rPr>
              <a:t> et, ne </a:t>
            </a:r>
            <a:r>
              <a:rPr lang="en-US" dirty="0" err="1">
                <a:solidFill>
                  <a:schemeClr val="bg1"/>
                </a:solidFill>
                <a:latin typeface="+mn-lt"/>
                <a:cs typeface="+mn-ea"/>
                <a:sym typeface="+mn-lt"/>
              </a:rPr>
              <a:t>mei</a:t>
            </a:r>
            <a:r>
              <a:rPr lang="en-US" dirty="0">
                <a:solidFill>
                  <a:schemeClr val="bg1"/>
                </a:solidFill>
                <a:latin typeface="+mn-lt"/>
                <a:cs typeface="+mn-ea"/>
                <a:sym typeface="+mn-lt"/>
              </a:rPr>
              <a:t> </a:t>
            </a:r>
            <a:r>
              <a:rPr lang="en-US" dirty="0" err="1">
                <a:solidFill>
                  <a:schemeClr val="bg1"/>
                </a:solidFill>
                <a:latin typeface="+mn-lt"/>
                <a:cs typeface="+mn-ea"/>
                <a:sym typeface="+mn-lt"/>
              </a:rPr>
              <a:t>novum</a:t>
            </a:r>
            <a:r>
              <a:rPr lang="en-US" dirty="0">
                <a:solidFill>
                  <a:schemeClr val="bg1"/>
                </a:solidFill>
                <a:latin typeface="+mn-lt"/>
                <a:cs typeface="+mn-ea"/>
                <a:sym typeface="+mn-lt"/>
              </a:rPr>
              <a:t> </a:t>
            </a:r>
            <a:r>
              <a:rPr lang="en-US" dirty="0" err="1">
                <a:solidFill>
                  <a:schemeClr val="bg1"/>
                </a:solidFill>
                <a:latin typeface="+mn-lt"/>
                <a:cs typeface="+mn-ea"/>
                <a:sym typeface="+mn-lt"/>
              </a:rPr>
              <a:t>deleniti</a:t>
            </a:r>
            <a:r>
              <a:rPr lang="en-US" dirty="0">
                <a:solidFill>
                  <a:schemeClr val="bg1"/>
                </a:solidFill>
                <a:latin typeface="+mn-lt"/>
                <a:cs typeface="+mn-ea"/>
                <a:sym typeface="+mn-lt"/>
              </a:rPr>
              <a:t>. Vim sumo </a:t>
            </a:r>
            <a:r>
              <a:rPr lang="en-US" dirty="0" err="1">
                <a:solidFill>
                  <a:schemeClr val="bg1"/>
                </a:solidFill>
                <a:latin typeface="+mn-lt"/>
                <a:cs typeface="+mn-ea"/>
                <a:sym typeface="+mn-lt"/>
              </a:rPr>
              <a:t>expetendis</a:t>
            </a:r>
            <a:r>
              <a:rPr lang="en-US" dirty="0">
                <a:solidFill>
                  <a:schemeClr val="bg1"/>
                </a:solidFill>
                <a:latin typeface="+mn-lt"/>
                <a:cs typeface="+mn-ea"/>
                <a:sym typeface="+mn-lt"/>
              </a:rPr>
              <a:t> et, </a:t>
            </a:r>
            <a:r>
              <a:rPr lang="en-US" dirty="0" err="1">
                <a:solidFill>
                  <a:schemeClr val="bg1"/>
                </a:solidFill>
                <a:latin typeface="+mn-lt"/>
                <a:cs typeface="+mn-ea"/>
                <a:sym typeface="+mn-lt"/>
              </a:rPr>
              <a:t>facete</a:t>
            </a:r>
            <a:r>
              <a:rPr lang="en-US" dirty="0">
                <a:solidFill>
                  <a:schemeClr val="bg1"/>
                </a:solidFill>
                <a:latin typeface="+mn-lt"/>
                <a:cs typeface="+mn-ea"/>
                <a:sym typeface="+mn-lt"/>
              </a:rPr>
              <a:t> </a:t>
            </a:r>
            <a:r>
              <a:rPr lang="en-US" dirty="0" err="1">
                <a:solidFill>
                  <a:schemeClr val="bg1"/>
                </a:solidFill>
                <a:latin typeface="+mn-lt"/>
                <a:cs typeface="+mn-ea"/>
                <a:sym typeface="+mn-lt"/>
              </a:rPr>
              <a:t>vivendum</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ad</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51" name="TextBox 50"/>
          <p:cNvSpPr txBox="1"/>
          <p:nvPr/>
        </p:nvSpPr>
        <p:spPr>
          <a:xfrm>
            <a:off x="8829822" y="4401864"/>
            <a:ext cx="1828800" cy="110799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smtClean="0">
                <a:solidFill>
                  <a:schemeClr val="bg1"/>
                </a:solidFill>
                <a:latin typeface="+mn-lt"/>
                <a:cs typeface="+mn-ea"/>
                <a:sym typeface="+mn-lt"/>
              </a:rPr>
              <a:t>Et </a:t>
            </a:r>
            <a:r>
              <a:rPr lang="en-US" dirty="0" err="1">
                <a:solidFill>
                  <a:schemeClr val="bg1"/>
                </a:solidFill>
                <a:latin typeface="+mn-lt"/>
                <a:cs typeface="+mn-ea"/>
                <a:sym typeface="+mn-lt"/>
              </a:rPr>
              <a:t>sapientem</a:t>
            </a:r>
            <a:r>
              <a:rPr lang="en-US" dirty="0">
                <a:solidFill>
                  <a:schemeClr val="bg1"/>
                </a:solidFill>
                <a:latin typeface="+mn-lt"/>
                <a:cs typeface="+mn-ea"/>
                <a:sym typeface="+mn-lt"/>
              </a:rPr>
              <a:t> </a:t>
            </a:r>
            <a:r>
              <a:rPr lang="en-US" dirty="0" err="1">
                <a:solidFill>
                  <a:schemeClr val="bg1"/>
                </a:solidFill>
                <a:latin typeface="+mn-lt"/>
                <a:cs typeface="+mn-ea"/>
                <a:sym typeface="+mn-lt"/>
              </a:rPr>
              <a:t>voluptatibus</a:t>
            </a:r>
            <a:r>
              <a:rPr lang="en-US" dirty="0">
                <a:solidFill>
                  <a:schemeClr val="bg1"/>
                </a:solidFill>
                <a:latin typeface="+mn-lt"/>
                <a:cs typeface="+mn-ea"/>
                <a:sym typeface="+mn-lt"/>
              </a:rPr>
              <a:t> est. Sit </a:t>
            </a:r>
            <a:r>
              <a:rPr lang="en-US" dirty="0" err="1">
                <a:solidFill>
                  <a:schemeClr val="bg1"/>
                </a:solidFill>
                <a:latin typeface="+mn-lt"/>
                <a:cs typeface="+mn-ea"/>
                <a:sym typeface="+mn-lt"/>
              </a:rPr>
              <a:t>scripta</a:t>
            </a:r>
            <a:r>
              <a:rPr lang="en-US" dirty="0">
                <a:solidFill>
                  <a:schemeClr val="bg1"/>
                </a:solidFill>
                <a:latin typeface="+mn-lt"/>
                <a:cs typeface="+mn-ea"/>
                <a:sym typeface="+mn-lt"/>
              </a:rPr>
              <a:t> </a:t>
            </a:r>
            <a:r>
              <a:rPr lang="en-US" dirty="0" err="1">
                <a:solidFill>
                  <a:schemeClr val="bg1"/>
                </a:solidFill>
                <a:latin typeface="+mn-lt"/>
                <a:cs typeface="+mn-ea"/>
                <a:sym typeface="+mn-lt"/>
              </a:rPr>
              <a:t>reprimique</a:t>
            </a:r>
            <a:r>
              <a:rPr lang="en-US" dirty="0">
                <a:solidFill>
                  <a:schemeClr val="bg1"/>
                </a:solidFill>
                <a:latin typeface="+mn-lt"/>
                <a:cs typeface="+mn-ea"/>
                <a:sym typeface="+mn-lt"/>
              </a:rPr>
              <a:t> et, ne </a:t>
            </a:r>
            <a:r>
              <a:rPr lang="en-US" dirty="0" err="1">
                <a:solidFill>
                  <a:schemeClr val="bg1"/>
                </a:solidFill>
                <a:latin typeface="+mn-lt"/>
                <a:cs typeface="+mn-ea"/>
                <a:sym typeface="+mn-lt"/>
              </a:rPr>
              <a:t>mei</a:t>
            </a:r>
            <a:r>
              <a:rPr lang="en-US" dirty="0">
                <a:solidFill>
                  <a:schemeClr val="bg1"/>
                </a:solidFill>
                <a:latin typeface="+mn-lt"/>
                <a:cs typeface="+mn-ea"/>
                <a:sym typeface="+mn-lt"/>
              </a:rPr>
              <a:t> </a:t>
            </a:r>
            <a:r>
              <a:rPr lang="en-US" dirty="0" err="1">
                <a:solidFill>
                  <a:schemeClr val="bg1"/>
                </a:solidFill>
                <a:latin typeface="+mn-lt"/>
                <a:cs typeface="+mn-ea"/>
                <a:sym typeface="+mn-lt"/>
              </a:rPr>
              <a:t>novum</a:t>
            </a:r>
            <a:r>
              <a:rPr lang="en-US" dirty="0">
                <a:solidFill>
                  <a:schemeClr val="bg1"/>
                </a:solidFill>
                <a:latin typeface="+mn-lt"/>
                <a:cs typeface="+mn-ea"/>
                <a:sym typeface="+mn-lt"/>
              </a:rPr>
              <a:t> </a:t>
            </a:r>
            <a:r>
              <a:rPr lang="en-US" dirty="0" err="1">
                <a:solidFill>
                  <a:schemeClr val="bg1"/>
                </a:solidFill>
                <a:latin typeface="+mn-lt"/>
                <a:cs typeface="+mn-ea"/>
                <a:sym typeface="+mn-lt"/>
              </a:rPr>
              <a:t>deleniti</a:t>
            </a:r>
            <a:r>
              <a:rPr lang="en-US" dirty="0">
                <a:solidFill>
                  <a:schemeClr val="bg1"/>
                </a:solidFill>
                <a:latin typeface="+mn-lt"/>
                <a:cs typeface="+mn-ea"/>
                <a:sym typeface="+mn-lt"/>
              </a:rPr>
              <a:t>. Vim sumo </a:t>
            </a:r>
            <a:r>
              <a:rPr lang="en-US" dirty="0" err="1">
                <a:solidFill>
                  <a:schemeClr val="bg1"/>
                </a:solidFill>
                <a:latin typeface="+mn-lt"/>
                <a:cs typeface="+mn-ea"/>
                <a:sym typeface="+mn-lt"/>
              </a:rPr>
              <a:t>expetendis</a:t>
            </a:r>
            <a:r>
              <a:rPr lang="en-US" dirty="0">
                <a:solidFill>
                  <a:schemeClr val="bg1"/>
                </a:solidFill>
                <a:latin typeface="+mn-lt"/>
                <a:cs typeface="+mn-ea"/>
                <a:sym typeface="+mn-lt"/>
              </a:rPr>
              <a:t> et, </a:t>
            </a:r>
            <a:r>
              <a:rPr lang="en-US" dirty="0" err="1">
                <a:solidFill>
                  <a:schemeClr val="bg1"/>
                </a:solidFill>
                <a:latin typeface="+mn-lt"/>
                <a:cs typeface="+mn-ea"/>
                <a:sym typeface="+mn-lt"/>
              </a:rPr>
              <a:t>facete</a:t>
            </a:r>
            <a:r>
              <a:rPr lang="en-US" dirty="0">
                <a:solidFill>
                  <a:schemeClr val="bg1"/>
                </a:solidFill>
                <a:latin typeface="+mn-lt"/>
                <a:cs typeface="+mn-ea"/>
                <a:sym typeface="+mn-lt"/>
              </a:rPr>
              <a:t> </a:t>
            </a:r>
            <a:r>
              <a:rPr lang="en-US" dirty="0" err="1">
                <a:solidFill>
                  <a:schemeClr val="bg1"/>
                </a:solidFill>
                <a:latin typeface="+mn-lt"/>
                <a:cs typeface="+mn-ea"/>
                <a:sym typeface="+mn-lt"/>
              </a:rPr>
              <a:t>vivendum</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ad</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par>
                          <p:cTn id="104" fill="hold">
                            <p:stCondLst>
                              <p:cond delay="2000"/>
                            </p:stCondLst>
                            <p:childTnLst>
                              <p:par>
                                <p:cTn id="105" presetID="10" presetClass="entr" presetSubtype="0" fill="hold" grpId="0"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500"/>
                                        <p:tgtEl>
                                          <p:spTgt spid="3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fade">
                                      <p:cBhvr>
                                        <p:cTn id="116" dur="500"/>
                                        <p:tgtEl>
                                          <p:spTgt spid="3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Effect transition="in" filter="fade">
                                      <p:cBhvr>
                                        <p:cTn id="122" dur="500"/>
                                        <p:tgtEl>
                                          <p:spTgt spid="4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500"/>
                                        <p:tgtEl>
                                          <p:spTgt spid="4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1"/>
                                        </p:tgtEl>
                                        <p:attrNameLst>
                                          <p:attrName>style.visibility</p:attrName>
                                        </p:attrNameLst>
                                      </p:cBhvr>
                                      <p:to>
                                        <p:strVal val="visible"/>
                                      </p:to>
                                    </p:set>
                                    <p:animEffect transition="in" filter="fade">
                                      <p:cBhvr>
                                        <p:cTn id="1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4" grpId="0" animBg="1"/>
      <p:bldP spid="11"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38" grpId="0"/>
      <p:bldP spid="39" grpId="0"/>
      <p:bldP spid="40" grpId="0"/>
      <p:bldP spid="41" grpId="0"/>
      <p:bldP spid="42" grpId="0"/>
      <p:bldP spid="43" grpId="0"/>
      <p:bldP spid="44" grpId="0"/>
      <p:bldP spid="45" grpId="0"/>
      <p:bldP spid="46" grpId="0"/>
      <p:bldP spid="48" grpId="0"/>
      <p:bldP spid="49"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7221" y="1146275"/>
            <a:ext cx="3291840" cy="2719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Rectangle 5"/>
          <p:cNvSpPr/>
          <p:nvPr/>
        </p:nvSpPr>
        <p:spPr>
          <a:xfrm>
            <a:off x="4424802" y="1146275"/>
            <a:ext cx="3291840" cy="2719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ectangle 6"/>
          <p:cNvSpPr/>
          <p:nvPr/>
        </p:nvSpPr>
        <p:spPr>
          <a:xfrm>
            <a:off x="8112383" y="1146275"/>
            <a:ext cx="3291840" cy="2719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TextBox 8"/>
          <p:cNvSpPr txBox="1"/>
          <p:nvPr/>
        </p:nvSpPr>
        <p:spPr>
          <a:xfrm>
            <a:off x="891082" y="2627506"/>
            <a:ext cx="2976380" cy="1292662"/>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300" dirty="0">
                <a:solidFill>
                  <a:schemeClr val="tx1">
                    <a:lumMod val="65000"/>
                    <a:lumOff val="35000"/>
                  </a:schemeClr>
                </a:solidFill>
                <a:latin typeface="+mn-lt"/>
                <a:cs typeface="+mn-ea"/>
                <a:sym typeface="+mn-lt"/>
              </a:rPr>
              <a:t>Lorem ipsum dolor sit </a:t>
            </a:r>
            <a:r>
              <a:rPr lang="en-US" sz="1300" dirty="0" err="1">
                <a:solidFill>
                  <a:schemeClr val="tx1">
                    <a:lumMod val="65000"/>
                    <a:lumOff val="35000"/>
                  </a:schemeClr>
                </a:solidFill>
                <a:latin typeface="+mn-lt"/>
                <a:cs typeface="+mn-ea"/>
                <a:sym typeface="+mn-lt"/>
              </a:rPr>
              <a:t>amet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ut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mel</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eirmod</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invidunt</a:t>
            </a:r>
            <a:r>
              <a:rPr lang="en-US" sz="1300" dirty="0">
                <a:solidFill>
                  <a:schemeClr val="tx1">
                    <a:lumMod val="65000"/>
                    <a:lumOff val="35000"/>
                  </a:schemeClr>
                </a:solidFill>
                <a:latin typeface="+mn-lt"/>
                <a:cs typeface="+mn-ea"/>
                <a:sym typeface="+mn-lt"/>
              </a:rPr>
              <a:t>. Cu </a:t>
            </a:r>
            <a:r>
              <a:rPr lang="en-US" sz="1300" dirty="0" err="1">
                <a:solidFill>
                  <a:schemeClr val="tx1">
                    <a:lumMod val="65000"/>
                    <a:lumOff val="35000"/>
                  </a:schemeClr>
                </a:solidFill>
                <a:latin typeface="+mn-lt"/>
                <a:cs typeface="+mn-ea"/>
                <a:sym typeface="+mn-lt"/>
              </a:rPr>
              <a:t>tollit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eruditi</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convenire</a:t>
            </a:r>
            <a:r>
              <a:rPr lang="en-US" sz="1300" dirty="0">
                <a:solidFill>
                  <a:schemeClr val="tx1">
                    <a:lumMod val="65000"/>
                    <a:lumOff val="35000"/>
                  </a:schemeClr>
                </a:solidFill>
                <a:latin typeface="+mn-lt"/>
                <a:cs typeface="+mn-ea"/>
                <a:sym typeface="+mn-lt"/>
              </a:rPr>
              <a:t> has. Sit cu impetus </a:t>
            </a:r>
            <a:r>
              <a:rPr lang="en-US" sz="1300" dirty="0" err="1">
                <a:solidFill>
                  <a:schemeClr val="tx1">
                    <a:lumMod val="65000"/>
                    <a:lumOff val="35000"/>
                  </a:schemeClr>
                </a:solidFill>
                <a:latin typeface="+mn-lt"/>
                <a:cs typeface="+mn-ea"/>
                <a:sym typeface="+mn-lt"/>
              </a:rPr>
              <a:t>vituperatoribus</a:t>
            </a:r>
            <a:r>
              <a:rPr lang="en-US" sz="1300" dirty="0">
                <a:solidFill>
                  <a:schemeClr val="tx1">
                    <a:lumMod val="65000"/>
                    <a:lumOff val="35000"/>
                  </a:schemeClr>
                </a:solidFill>
                <a:latin typeface="+mn-lt"/>
                <a:cs typeface="+mn-ea"/>
                <a:sym typeface="+mn-lt"/>
              </a:rPr>
              <a:t>, impetus </a:t>
            </a:r>
            <a:r>
              <a:rPr lang="en-US" sz="1300" dirty="0" err="1">
                <a:solidFill>
                  <a:schemeClr val="tx1">
                    <a:lumMod val="65000"/>
                    <a:lumOff val="35000"/>
                  </a:schemeClr>
                </a:solidFill>
                <a:latin typeface="+mn-lt"/>
                <a:cs typeface="+mn-ea"/>
                <a:sym typeface="+mn-lt"/>
              </a:rPr>
              <a:t>scaevola</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electram</a:t>
            </a:r>
            <a:r>
              <a:rPr lang="en-US" sz="1300" dirty="0">
                <a:solidFill>
                  <a:schemeClr val="tx1">
                    <a:lumMod val="65000"/>
                    <a:lumOff val="35000"/>
                  </a:schemeClr>
                </a:solidFill>
                <a:latin typeface="+mn-lt"/>
                <a:cs typeface="+mn-ea"/>
                <a:sym typeface="+mn-lt"/>
              </a:rPr>
              <a:t> pro </a:t>
            </a:r>
            <a:r>
              <a:rPr lang="en-US" sz="1300" dirty="0" err="1">
                <a:solidFill>
                  <a:schemeClr val="tx1">
                    <a:lumMod val="65000"/>
                    <a:lumOff val="35000"/>
                  </a:schemeClr>
                </a:solidFill>
                <a:latin typeface="+mn-lt"/>
                <a:cs typeface="+mn-ea"/>
                <a:sym typeface="+mn-lt"/>
              </a:rPr>
              <a:t>ut.</a:t>
            </a:r>
            <a:r>
              <a:rPr lang="en-US" sz="1300" dirty="0">
                <a:solidFill>
                  <a:schemeClr val="tx1">
                    <a:lumMod val="65000"/>
                    <a:lumOff val="35000"/>
                  </a:schemeClr>
                </a:solidFill>
                <a:latin typeface="+mn-lt"/>
                <a:cs typeface="+mn-ea"/>
                <a:sym typeface="+mn-lt"/>
              </a:rPr>
              <a:t> At mea </a:t>
            </a:r>
            <a:r>
              <a:rPr lang="en-US" sz="1300" dirty="0" err="1">
                <a:solidFill>
                  <a:schemeClr val="tx1">
                    <a:lumMod val="65000"/>
                    <a:lumOff val="35000"/>
                  </a:schemeClr>
                </a:solidFill>
                <a:latin typeface="+mn-lt"/>
                <a:cs typeface="+mn-ea"/>
                <a:sym typeface="+mn-lt"/>
              </a:rPr>
              <a:t>diam</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atomorum</a:t>
            </a:r>
            <a:r>
              <a:rPr lang="en-US" sz="1300" dirty="0">
                <a:solidFill>
                  <a:schemeClr val="tx1">
                    <a:lumMod val="65000"/>
                    <a:lumOff val="35000"/>
                  </a:schemeClr>
                </a:solidFill>
                <a:latin typeface="+mn-lt"/>
                <a:cs typeface="+mn-ea"/>
                <a:sym typeface="+mn-lt"/>
              </a:rPr>
              <a:t>. </a:t>
            </a:r>
            <a:endParaRPr lang="en-US" sz="1300" dirty="0">
              <a:solidFill>
                <a:schemeClr val="tx1">
                  <a:lumMod val="65000"/>
                  <a:lumOff val="35000"/>
                </a:schemeClr>
              </a:solidFill>
              <a:latin typeface="+mn-lt"/>
              <a:cs typeface="+mn-ea"/>
              <a:sym typeface="+mn-lt"/>
            </a:endParaRPr>
          </a:p>
        </p:txBody>
      </p:sp>
      <p:sp>
        <p:nvSpPr>
          <p:cNvPr id="10" name="TextBox 9"/>
          <p:cNvSpPr txBox="1"/>
          <p:nvPr/>
        </p:nvSpPr>
        <p:spPr>
          <a:xfrm>
            <a:off x="1081390" y="2308641"/>
            <a:ext cx="2603501" cy="338554"/>
          </a:xfrm>
          <a:prstGeom prst="rect">
            <a:avLst/>
          </a:prstGeom>
          <a:noFill/>
          <a:ln>
            <a:noFill/>
          </a:ln>
        </p:spPr>
        <p:txBody>
          <a:bodyPr wrap="square" rtlCol="0">
            <a:spAutoFit/>
          </a:bodyPr>
          <a:lstStyle/>
          <a:p>
            <a:pPr algn="ctr"/>
            <a:r>
              <a:rPr lang="en-US" sz="1600" b="1" dirty="0" smtClean="0">
                <a:solidFill>
                  <a:schemeClr val="accent1"/>
                </a:solidFill>
                <a:cs typeface="+mn-ea"/>
                <a:sym typeface="+mn-lt"/>
              </a:rPr>
              <a:t>STEP 1</a:t>
            </a:r>
            <a:endParaRPr lang="en-US" sz="1600" b="1" dirty="0" smtClean="0">
              <a:solidFill>
                <a:schemeClr val="accent1"/>
              </a:solidFill>
              <a:cs typeface="+mn-ea"/>
              <a:sym typeface="+mn-lt"/>
            </a:endParaRPr>
          </a:p>
        </p:txBody>
      </p:sp>
      <p:sp>
        <p:nvSpPr>
          <p:cNvPr id="11" name="Rectangle 10"/>
          <p:cNvSpPr/>
          <p:nvPr/>
        </p:nvSpPr>
        <p:spPr>
          <a:xfrm>
            <a:off x="1656362" y="1330385"/>
            <a:ext cx="1453558" cy="1092607"/>
          </a:xfrm>
          <a:prstGeom prst="rect">
            <a:avLst/>
          </a:prstGeom>
          <a:noFill/>
        </p:spPr>
        <p:txBody>
          <a:bodyPr wrap="square" lIns="91440" tIns="45720" rIns="91440" bIns="45720">
            <a:spAutoFit/>
          </a:bodyPr>
          <a:lstStyle/>
          <a:p>
            <a:pPr algn="ctr"/>
            <a:r>
              <a:rPr lang="en-US" sz="6500" b="0" cap="none" spc="0" dirty="0" smtClean="0">
                <a:ln w="0"/>
                <a:solidFill>
                  <a:schemeClr val="accent1"/>
                </a:solidFill>
                <a:cs typeface="+mn-ea"/>
                <a:sym typeface="+mn-lt"/>
              </a:rPr>
              <a:t></a:t>
            </a:r>
            <a:endParaRPr lang="en-US" sz="6500" b="0" cap="none" spc="0" dirty="0">
              <a:ln w="0"/>
              <a:solidFill>
                <a:schemeClr val="accent1"/>
              </a:solidFill>
              <a:cs typeface="+mn-ea"/>
              <a:sym typeface="+mn-lt"/>
            </a:endParaRPr>
          </a:p>
        </p:txBody>
      </p:sp>
      <p:sp>
        <p:nvSpPr>
          <p:cNvPr id="22" name="Rounded Rectangle 21"/>
          <p:cNvSpPr/>
          <p:nvPr/>
        </p:nvSpPr>
        <p:spPr>
          <a:xfrm>
            <a:off x="737221" y="417428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Rounded Rectangle 22"/>
          <p:cNvSpPr/>
          <p:nvPr/>
        </p:nvSpPr>
        <p:spPr>
          <a:xfrm>
            <a:off x="737221" y="4174289"/>
            <a:ext cx="2920379" cy="1953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4" name="TextBox 23"/>
          <p:cNvSpPr txBox="1"/>
          <p:nvPr/>
        </p:nvSpPr>
        <p:spPr>
          <a:xfrm>
            <a:off x="647700" y="393444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Photoshop</a:t>
            </a:r>
            <a:endParaRPr lang="en-US" sz="1200" dirty="0" smtClean="0">
              <a:solidFill>
                <a:schemeClr val="bg1">
                  <a:lumMod val="50000"/>
                </a:schemeClr>
              </a:solidFill>
              <a:cs typeface="+mn-ea"/>
              <a:sym typeface="+mn-lt"/>
            </a:endParaRPr>
          </a:p>
        </p:txBody>
      </p:sp>
      <p:sp>
        <p:nvSpPr>
          <p:cNvPr id="25" name="Rounded Rectangle 24"/>
          <p:cNvSpPr/>
          <p:nvPr/>
        </p:nvSpPr>
        <p:spPr>
          <a:xfrm>
            <a:off x="737221" y="464722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Rounded Rectangle 25"/>
          <p:cNvSpPr/>
          <p:nvPr/>
        </p:nvSpPr>
        <p:spPr>
          <a:xfrm>
            <a:off x="737221" y="4647229"/>
            <a:ext cx="1834529" cy="1953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TextBox 26"/>
          <p:cNvSpPr txBox="1"/>
          <p:nvPr/>
        </p:nvSpPr>
        <p:spPr>
          <a:xfrm>
            <a:off x="647700" y="440738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Aftereffects</a:t>
            </a:r>
            <a:endParaRPr lang="en-US" sz="1200" dirty="0" smtClean="0">
              <a:solidFill>
                <a:schemeClr val="bg1">
                  <a:lumMod val="50000"/>
                </a:schemeClr>
              </a:solidFill>
              <a:cs typeface="+mn-ea"/>
              <a:sym typeface="+mn-lt"/>
            </a:endParaRPr>
          </a:p>
        </p:txBody>
      </p:sp>
      <p:sp>
        <p:nvSpPr>
          <p:cNvPr id="28" name="Rounded Rectangle 27"/>
          <p:cNvSpPr/>
          <p:nvPr/>
        </p:nvSpPr>
        <p:spPr>
          <a:xfrm>
            <a:off x="737221" y="512778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Rounded Rectangle 28"/>
          <p:cNvSpPr/>
          <p:nvPr/>
        </p:nvSpPr>
        <p:spPr>
          <a:xfrm>
            <a:off x="737221" y="5127789"/>
            <a:ext cx="2450479" cy="19537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TextBox 29"/>
          <p:cNvSpPr txBox="1"/>
          <p:nvPr/>
        </p:nvSpPr>
        <p:spPr>
          <a:xfrm>
            <a:off x="647700" y="488794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Illustrator </a:t>
            </a:r>
            <a:endParaRPr lang="en-US" sz="1200" dirty="0" smtClean="0">
              <a:solidFill>
                <a:schemeClr val="bg1">
                  <a:lumMod val="50000"/>
                </a:schemeClr>
              </a:solidFill>
              <a:cs typeface="+mn-ea"/>
              <a:sym typeface="+mn-lt"/>
            </a:endParaRPr>
          </a:p>
        </p:txBody>
      </p:sp>
      <p:sp>
        <p:nvSpPr>
          <p:cNvPr id="31" name="Oval 30"/>
          <p:cNvSpPr/>
          <p:nvPr/>
        </p:nvSpPr>
        <p:spPr>
          <a:xfrm>
            <a:off x="2194532"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Oval 31"/>
          <p:cNvSpPr/>
          <p:nvPr/>
        </p:nvSpPr>
        <p:spPr>
          <a:xfrm>
            <a:off x="1656362"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Oval 32"/>
          <p:cNvSpPr/>
          <p:nvPr/>
        </p:nvSpPr>
        <p:spPr>
          <a:xfrm>
            <a:off x="2732702"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Rectangle 33"/>
          <p:cNvSpPr/>
          <p:nvPr/>
        </p:nvSpPr>
        <p:spPr>
          <a:xfrm>
            <a:off x="2732702"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35" name="Rectangle 34"/>
          <p:cNvSpPr/>
          <p:nvPr/>
        </p:nvSpPr>
        <p:spPr>
          <a:xfrm>
            <a:off x="2194532"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36" name="Rectangle 35"/>
          <p:cNvSpPr/>
          <p:nvPr/>
        </p:nvSpPr>
        <p:spPr>
          <a:xfrm>
            <a:off x="1658253"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51" name="Rounded Rectangle 50"/>
          <p:cNvSpPr/>
          <p:nvPr/>
        </p:nvSpPr>
        <p:spPr>
          <a:xfrm>
            <a:off x="4410122" y="417428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2" name="Rounded Rectangle 51"/>
          <p:cNvSpPr/>
          <p:nvPr/>
        </p:nvSpPr>
        <p:spPr>
          <a:xfrm>
            <a:off x="4410122" y="4174289"/>
            <a:ext cx="2920379" cy="1953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3" name="TextBox 52"/>
          <p:cNvSpPr txBox="1"/>
          <p:nvPr/>
        </p:nvSpPr>
        <p:spPr>
          <a:xfrm>
            <a:off x="4320601" y="393444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Photoshop</a:t>
            </a:r>
            <a:endParaRPr lang="en-US" sz="1200" dirty="0" smtClean="0">
              <a:solidFill>
                <a:schemeClr val="bg1">
                  <a:lumMod val="50000"/>
                </a:schemeClr>
              </a:solidFill>
              <a:cs typeface="+mn-ea"/>
              <a:sym typeface="+mn-lt"/>
            </a:endParaRPr>
          </a:p>
        </p:txBody>
      </p:sp>
      <p:sp>
        <p:nvSpPr>
          <p:cNvPr id="54" name="Rounded Rectangle 53"/>
          <p:cNvSpPr/>
          <p:nvPr/>
        </p:nvSpPr>
        <p:spPr>
          <a:xfrm>
            <a:off x="4410122" y="464722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Rounded Rectangle 54"/>
          <p:cNvSpPr/>
          <p:nvPr/>
        </p:nvSpPr>
        <p:spPr>
          <a:xfrm>
            <a:off x="4410122" y="4647229"/>
            <a:ext cx="1834529" cy="1953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6" name="TextBox 55"/>
          <p:cNvSpPr txBox="1"/>
          <p:nvPr/>
        </p:nvSpPr>
        <p:spPr>
          <a:xfrm>
            <a:off x="4320601" y="440738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Aftereffects</a:t>
            </a:r>
            <a:endParaRPr lang="en-US" sz="1200" dirty="0" smtClean="0">
              <a:solidFill>
                <a:schemeClr val="bg1">
                  <a:lumMod val="50000"/>
                </a:schemeClr>
              </a:solidFill>
              <a:cs typeface="+mn-ea"/>
              <a:sym typeface="+mn-lt"/>
            </a:endParaRPr>
          </a:p>
        </p:txBody>
      </p:sp>
      <p:sp>
        <p:nvSpPr>
          <p:cNvPr id="57" name="Rounded Rectangle 56"/>
          <p:cNvSpPr/>
          <p:nvPr/>
        </p:nvSpPr>
        <p:spPr>
          <a:xfrm>
            <a:off x="4410122" y="512778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8" name="Rounded Rectangle 57"/>
          <p:cNvSpPr/>
          <p:nvPr/>
        </p:nvSpPr>
        <p:spPr>
          <a:xfrm>
            <a:off x="4410122" y="5127789"/>
            <a:ext cx="2450479" cy="19537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9" name="TextBox 58"/>
          <p:cNvSpPr txBox="1"/>
          <p:nvPr/>
        </p:nvSpPr>
        <p:spPr>
          <a:xfrm>
            <a:off x="4320601" y="488794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Illustrator </a:t>
            </a:r>
            <a:endParaRPr lang="en-US" sz="1200" dirty="0" smtClean="0">
              <a:solidFill>
                <a:schemeClr val="bg1">
                  <a:lumMod val="50000"/>
                </a:schemeClr>
              </a:solidFill>
              <a:cs typeface="+mn-ea"/>
              <a:sym typeface="+mn-lt"/>
            </a:endParaRPr>
          </a:p>
        </p:txBody>
      </p:sp>
      <p:sp>
        <p:nvSpPr>
          <p:cNvPr id="60" name="Oval 59"/>
          <p:cNvSpPr/>
          <p:nvPr/>
        </p:nvSpPr>
        <p:spPr>
          <a:xfrm>
            <a:off x="5867433"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1" name="Oval 60"/>
          <p:cNvSpPr/>
          <p:nvPr/>
        </p:nvSpPr>
        <p:spPr>
          <a:xfrm>
            <a:off x="5329263"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2" name="Oval 61"/>
          <p:cNvSpPr/>
          <p:nvPr/>
        </p:nvSpPr>
        <p:spPr>
          <a:xfrm>
            <a:off x="6405603"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3" name="Rectangle 62"/>
          <p:cNvSpPr/>
          <p:nvPr/>
        </p:nvSpPr>
        <p:spPr>
          <a:xfrm>
            <a:off x="6405603"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64" name="Rectangle 63"/>
          <p:cNvSpPr/>
          <p:nvPr/>
        </p:nvSpPr>
        <p:spPr>
          <a:xfrm>
            <a:off x="5867433"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65" name="Rectangle 64"/>
          <p:cNvSpPr/>
          <p:nvPr/>
        </p:nvSpPr>
        <p:spPr>
          <a:xfrm>
            <a:off x="5331154"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66" name="Rounded Rectangle 65"/>
          <p:cNvSpPr/>
          <p:nvPr/>
        </p:nvSpPr>
        <p:spPr>
          <a:xfrm>
            <a:off x="8112383" y="417428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7" name="Rounded Rectangle 66"/>
          <p:cNvSpPr/>
          <p:nvPr/>
        </p:nvSpPr>
        <p:spPr>
          <a:xfrm>
            <a:off x="8112383" y="4174289"/>
            <a:ext cx="2920379" cy="1953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TextBox 67"/>
          <p:cNvSpPr txBox="1"/>
          <p:nvPr/>
        </p:nvSpPr>
        <p:spPr>
          <a:xfrm>
            <a:off x="8022862" y="393444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Photoshop</a:t>
            </a:r>
            <a:endParaRPr lang="en-US" sz="1200" dirty="0" smtClean="0">
              <a:solidFill>
                <a:schemeClr val="bg1">
                  <a:lumMod val="50000"/>
                </a:schemeClr>
              </a:solidFill>
              <a:cs typeface="+mn-ea"/>
              <a:sym typeface="+mn-lt"/>
            </a:endParaRPr>
          </a:p>
        </p:txBody>
      </p:sp>
      <p:sp>
        <p:nvSpPr>
          <p:cNvPr id="69" name="Rounded Rectangle 68"/>
          <p:cNvSpPr/>
          <p:nvPr/>
        </p:nvSpPr>
        <p:spPr>
          <a:xfrm>
            <a:off x="8112383" y="464722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0" name="Rounded Rectangle 69"/>
          <p:cNvSpPr/>
          <p:nvPr/>
        </p:nvSpPr>
        <p:spPr>
          <a:xfrm>
            <a:off x="8112383" y="4647229"/>
            <a:ext cx="1834529" cy="1953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1" name="TextBox 70"/>
          <p:cNvSpPr txBox="1"/>
          <p:nvPr/>
        </p:nvSpPr>
        <p:spPr>
          <a:xfrm>
            <a:off x="8022862" y="440738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Aftereffects</a:t>
            </a:r>
            <a:endParaRPr lang="en-US" sz="1200" dirty="0" smtClean="0">
              <a:solidFill>
                <a:schemeClr val="bg1">
                  <a:lumMod val="50000"/>
                </a:schemeClr>
              </a:solidFill>
              <a:cs typeface="+mn-ea"/>
              <a:sym typeface="+mn-lt"/>
            </a:endParaRPr>
          </a:p>
        </p:txBody>
      </p:sp>
      <p:sp>
        <p:nvSpPr>
          <p:cNvPr id="72" name="Rounded Rectangle 71"/>
          <p:cNvSpPr/>
          <p:nvPr/>
        </p:nvSpPr>
        <p:spPr>
          <a:xfrm>
            <a:off x="8112383" y="5127789"/>
            <a:ext cx="3291840" cy="195372"/>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3" name="Rounded Rectangle 72"/>
          <p:cNvSpPr/>
          <p:nvPr/>
        </p:nvSpPr>
        <p:spPr>
          <a:xfrm>
            <a:off x="8112383" y="5127789"/>
            <a:ext cx="2450479" cy="19537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4" name="TextBox 73"/>
          <p:cNvSpPr txBox="1"/>
          <p:nvPr/>
        </p:nvSpPr>
        <p:spPr>
          <a:xfrm>
            <a:off x="8022862" y="4887944"/>
            <a:ext cx="1676399" cy="276999"/>
          </a:xfrm>
          <a:prstGeom prst="rect">
            <a:avLst/>
          </a:prstGeom>
          <a:noFill/>
          <a:ln>
            <a:noFill/>
          </a:ln>
        </p:spPr>
        <p:txBody>
          <a:bodyPr wrap="square" rtlCol="0">
            <a:spAutoFit/>
          </a:bodyPr>
          <a:lstStyle/>
          <a:p>
            <a:r>
              <a:rPr lang="en-US" sz="1200" dirty="0" smtClean="0">
                <a:solidFill>
                  <a:schemeClr val="bg1">
                    <a:lumMod val="50000"/>
                  </a:schemeClr>
                </a:solidFill>
                <a:cs typeface="+mn-ea"/>
                <a:sym typeface="+mn-lt"/>
              </a:rPr>
              <a:t>Illustrator </a:t>
            </a:r>
            <a:endParaRPr lang="en-US" sz="1200" dirty="0" smtClean="0">
              <a:solidFill>
                <a:schemeClr val="bg1">
                  <a:lumMod val="50000"/>
                </a:schemeClr>
              </a:solidFill>
              <a:cs typeface="+mn-ea"/>
              <a:sym typeface="+mn-lt"/>
            </a:endParaRPr>
          </a:p>
        </p:txBody>
      </p:sp>
      <p:sp>
        <p:nvSpPr>
          <p:cNvPr id="75" name="Oval 74"/>
          <p:cNvSpPr/>
          <p:nvPr/>
        </p:nvSpPr>
        <p:spPr>
          <a:xfrm>
            <a:off x="9569694"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6" name="Oval 75"/>
          <p:cNvSpPr/>
          <p:nvPr/>
        </p:nvSpPr>
        <p:spPr>
          <a:xfrm>
            <a:off x="9031524"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7" name="Oval 76"/>
          <p:cNvSpPr/>
          <p:nvPr/>
        </p:nvSpPr>
        <p:spPr>
          <a:xfrm>
            <a:off x="10107864" y="5479172"/>
            <a:ext cx="377218" cy="3772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8" name="Rectangle 77"/>
          <p:cNvSpPr/>
          <p:nvPr/>
        </p:nvSpPr>
        <p:spPr>
          <a:xfrm>
            <a:off x="10107864"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79" name="Rectangle 78"/>
          <p:cNvSpPr/>
          <p:nvPr/>
        </p:nvSpPr>
        <p:spPr>
          <a:xfrm>
            <a:off x="9569694"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80" name="Rectangle 79"/>
          <p:cNvSpPr/>
          <p:nvPr/>
        </p:nvSpPr>
        <p:spPr>
          <a:xfrm>
            <a:off x="9033415" y="5482347"/>
            <a:ext cx="377218" cy="369332"/>
          </a:xfrm>
          <a:prstGeom prst="rect">
            <a:avLst/>
          </a:prstGeom>
          <a:noFill/>
        </p:spPr>
        <p:txBody>
          <a:bodyPr wrap="square" lIns="91440" tIns="45720" rIns="91440" bIns="45720">
            <a:spAutoFit/>
          </a:bodyPr>
          <a:lstStyle/>
          <a:p>
            <a:pPr algn="ctr"/>
            <a:r>
              <a:rPr lang="en-US" b="0" cap="none" spc="0" dirty="0" smtClean="0">
                <a:ln w="0"/>
                <a:solidFill>
                  <a:schemeClr val="bg1"/>
                </a:solidFill>
                <a:cs typeface="+mn-ea"/>
                <a:sym typeface="+mn-lt"/>
              </a:rPr>
              <a:t></a:t>
            </a:r>
            <a:endParaRPr lang="en-US" b="0" cap="none" spc="0" dirty="0">
              <a:ln w="0"/>
              <a:solidFill>
                <a:schemeClr val="bg1"/>
              </a:solidFill>
              <a:cs typeface="+mn-ea"/>
              <a:sym typeface="+mn-lt"/>
            </a:endParaRPr>
          </a:p>
        </p:txBody>
      </p:sp>
      <p:sp>
        <p:nvSpPr>
          <p:cNvPr id="82" name="TextBox 81"/>
          <p:cNvSpPr txBox="1"/>
          <p:nvPr/>
        </p:nvSpPr>
        <p:spPr>
          <a:xfrm>
            <a:off x="4581629" y="2627506"/>
            <a:ext cx="2976380" cy="1292662"/>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300" dirty="0">
                <a:solidFill>
                  <a:schemeClr val="tx1">
                    <a:lumMod val="65000"/>
                    <a:lumOff val="35000"/>
                  </a:schemeClr>
                </a:solidFill>
                <a:latin typeface="+mn-lt"/>
                <a:cs typeface="+mn-ea"/>
                <a:sym typeface="+mn-lt"/>
              </a:rPr>
              <a:t>Lorem ipsum dolor sit </a:t>
            </a:r>
            <a:r>
              <a:rPr lang="en-US" sz="1300" dirty="0" err="1">
                <a:solidFill>
                  <a:schemeClr val="tx1">
                    <a:lumMod val="65000"/>
                    <a:lumOff val="35000"/>
                  </a:schemeClr>
                </a:solidFill>
                <a:latin typeface="+mn-lt"/>
                <a:cs typeface="+mn-ea"/>
                <a:sym typeface="+mn-lt"/>
              </a:rPr>
              <a:t>amet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ut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mel</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eirmod</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invidunt</a:t>
            </a:r>
            <a:r>
              <a:rPr lang="en-US" sz="1300" dirty="0">
                <a:solidFill>
                  <a:schemeClr val="tx1">
                    <a:lumMod val="65000"/>
                    <a:lumOff val="35000"/>
                  </a:schemeClr>
                </a:solidFill>
                <a:latin typeface="+mn-lt"/>
                <a:cs typeface="+mn-ea"/>
                <a:sym typeface="+mn-lt"/>
              </a:rPr>
              <a:t>. Cu </a:t>
            </a:r>
            <a:r>
              <a:rPr lang="en-US" sz="1300" dirty="0" err="1">
                <a:solidFill>
                  <a:schemeClr val="tx1">
                    <a:lumMod val="65000"/>
                    <a:lumOff val="35000"/>
                  </a:schemeClr>
                </a:solidFill>
                <a:latin typeface="+mn-lt"/>
                <a:cs typeface="+mn-ea"/>
                <a:sym typeface="+mn-lt"/>
              </a:rPr>
              <a:t>tollit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eruditi</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convenire</a:t>
            </a:r>
            <a:r>
              <a:rPr lang="en-US" sz="1300" dirty="0">
                <a:solidFill>
                  <a:schemeClr val="tx1">
                    <a:lumMod val="65000"/>
                    <a:lumOff val="35000"/>
                  </a:schemeClr>
                </a:solidFill>
                <a:latin typeface="+mn-lt"/>
                <a:cs typeface="+mn-ea"/>
                <a:sym typeface="+mn-lt"/>
              </a:rPr>
              <a:t> has. Sit cu impetus </a:t>
            </a:r>
            <a:r>
              <a:rPr lang="en-US" sz="1300" dirty="0" err="1">
                <a:solidFill>
                  <a:schemeClr val="tx1">
                    <a:lumMod val="65000"/>
                    <a:lumOff val="35000"/>
                  </a:schemeClr>
                </a:solidFill>
                <a:latin typeface="+mn-lt"/>
                <a:cs typeface="+mn-ea"/>
                <a:sym typeface="+mn-lt"/>
              </a:rPr>
              <a:t>vituperatoribus</a:t>
            </a:r>
            <a:r>
              <a:rPr lang="en-US" sz="1300" dirty="0">
                <a:solidFill>
                  <a:schemeClr val="tx1">
                    <a:lumMod val="65000"/>
                    <a:lumOff val="35000"/>
                  </a:schemeClr>
                </a:solidFill>
                <a:latin typeface="+mn-lt"/>
                <a:cs typeface="+mn-ea"/>
                <a:sym typeface="+mn-lt"/>
              </a:rPr>
              <a:t>, impetus </a:t>
            </a:r>
            <a:r>
              <a:rPr lang="en-US" sz="1300" dirty="0" err="1">
                <a:solidFill>
                  <a:schemeClr val="tx1">
                    <a:lumMod val="65000"/>
                    <a:lumOff val="35000"/>
                  </a:schemeClr>
                </a:solidFill>
                <a:latin typeface="+mn-lt"/>
                <a:cs typeface="+mn-ea"/>
                <a:sym typeface="+mn-lt"/>
              </a:rPr>
              <a:t>scaevola</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electram</a:t>
            </a:r>
            <a:r>
              <a:rPr lang="en-US" sz="1300" dirty="0">
                <a:solidFill>
                  <a:schemeClr val="tx1">
                    <a:lumMod val="65000"/>
                    <a:lumOff val="35000"/>
                  </a:schemeClr>
                </a:solidFill>
                <a:latin typeface="+mn-lt"/>
                <a:cs typeface="+mn-ea"/>
                <a:sym typeface="+mn-lt"/>
              </a:rPr>
              <a:t> pro </a:t>
            </a:r>
            <a:r>
              <a:rPr lang="en-US" sz="1300" dirty="0" err="1">
                <a:solidFill>
                  <a:schemeClr val="tx1">
                    <a:lumMod val="65000"/>
                    <a:lumOff val="35000"/>
                  </a:schemeClr>
                </a:solidFill>
                <a:latin typeface="+mn-lt"/>
                <a:cs typeface="+mn-ea"/>
                <a:sym typeface="+mn-lt"/>
              </a:rPr>
              <a:t>ut.</a:t>
            </a:r>
            <a:r>
              <a:rPr lang="en-US" sz="1300" dirty="0">
                <a:solidFill>
                  <a:schemeClr val="tx1">
                    <a:lumMod val="65000"/>
                    <a:lumOff val="35000"/>
                  </a:schemeClr>
                </a:solidFill>
                <a:latin typeface="+mn-lt"/>
                <a:cs typeface="+mn-ea"/>
                <a:sym typeface="+mn-lt"/>
              </a:rPr>
              <a:t> At mea </a:t>
            </a:r>
            <a:r>
              <a:rPr lang="en-US" sz="1300" dirty="0" err="1">
                <a:solidFill>
                  <a:schemeClr val="tx1">
                    <a:lumMod val="65000"/>
                    <a:lumOff val="35000"/>
                  </a:schemeClr>
                </a:solidFill>
                <a:latin typeface="+mn-lt"/>
                <a:cs typeface="+mn-ea"/>
                <a:sym typeface="+mn-lt"/>
              </a:rPr>
              <a:t>diam</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atomorum</a:t>
            </a:r>
            <a:r>
              <a:rPr lang="en-US" sz="1300" dirty="0">
                <a:solidFill>
                  <a:schemeClr val="tx1">
                    <a:lumMod val="65000"/>
                    <a:lumOff val="35000"/>
                  </a:schemeClr>
                </a:solidFill>
                <a:latin typeface="+mn-lt"/>
                <a:cs typeface="+mn-ea"/>
                <a:sym typeface="+mn-lt"/>
              </a:rPr>
              <a:t>. </a:t>
            </a:r>
            <a:endParaRPr lang="en-US" sz="1300" dirty="0">
              <a:solidFill>
                <a:schemeClr val="tx1">
                  <a:lumMod val="65000"/>
                  <a:lumOff val="35000"/>
                </a:schemeClr>
              </a:solidFill>
              <a:latin typeface="+mn-lt"/>
              <a:cs typeface="+mn-ea"/>
              <a:sym typeface="+mn-lt"/>
            </a:endParaRPr>
          </a:p>
        </p:txBody>
      </p:sp>
      <p:sp>
        <p:nvSpPr>
          <p:cNvPr id="83" name="TextBox 82"/>
          <p:cNvSpPr txBox="1"/>
          <p:nvPr/>
        </p:nvSpPr>
        <p:spPr>
          <a:xfrm>
            <a:off x="4771937" y="2308641"/>
            <a:ext cx="2603501" cy="338554"/>
          </a:xfrm>
          <a:prstGeom prst="rect">
            <a:avLst/>
          </a:prstGeom>
          <a:noFill/>
          <a:ln>
            <a:noFill/>
          </a:ln>
        </p:spPr>
        <p:txBody>
          <a:bodyPr wrap="square" rtlCol="0">
            <a:spAutoFit/>
          </a:bodyPr>
          <a:lstStyle/>
          <a:p>
            <a:pPr algn="ctr"/>
            <a:r>
              <a:rPr lang="en-US" sz="1600" b="1" dirty="0" smtClean="0">
                <a:solidFill>
                  <a:schemeClr val="accent4"/>
                </a:solidFill>
                <a:cs typeface="+mn-ea"/>
                <a:sym typeface="+mn-lt"/>
              </a:rPr>
              <a:t>STEP 2</a:t>
            </a:r>
            <a:endParaRPr lang="en-US" sz="1600" b="1" dirty="0" smtClean="0">
              <a:solidFill>
                <a:schemeClr val="accent4"/>
              </a:solidFill>
              <a:cs typeface="+mn-ea"/>
              <a:sym typeface="+mn-lt"/>
            </a:endParaRPr>
          </a:p>
        </p:txBody>
      </p:sp>
      <p:sp>
        <p:nvSpPr>
          <p:cNvPr id="84" name="Rectangle 83"/>
          <p:cNvSpPr/>
          <p:nvPr/>
        </p:nvSpPr>
        <p:spPr>
          <a:xfrm>
            <a:off x="5346909" y="1330385"/>
            <a:ext cx="1453558" cy="1092607"/>
          </a:xfrm>
          <a:prstGeom prst="rect">
            <a:avLst/>
          </a:prstGeom>
          <a:noFill/>
        </p:spPr>
        <p:txBody>
          <a:bodyPr wrap="square" lIns="91440" tIns="45720" rIns="91440" bIns="45720">
            <a:spAutoFit/>
          </a:bodyPr>
          <a:lstStyle/>
          <a:p>
            <a:pPr algn="ctr"/>
            <a:r>
              <a:rPr lang="en-US" sz="6500" b="0" cap="none" spc="0" dirty="0" smtClean="0">
                <a:ln w="0"/>
                <a:solidFill>
                  <a:schemeClr val="accent4"/>
                </a:solidFill>
                <a:cs typeface="+mn-ea"/>
                <a:sym typeface="+mn-lt"/>
              </a:rPr>
              <a:t></a:t>
            </a:r>
            <a:endParaRPr lang="en-US" sz="6500" b="0" cap="none" spc="0" dirty="0">
              <a:ln w="0"/>
              <a:solidFill>
                <a:schemeClr val="accent4"/>
              </a:solidFill>
              <a:cs typeface="+mn-ea"/>
              <a:sym typeface="+mn-lt"/>
            </a:endParaRPr>
          </a:p>
        </p:txBody>
      </p:sp>
      <p:sp>
        <p:nvSpPr>
          <p:cNvPr id="85" name="TextBox 84"/>
          <p:cNvSpPr txBox="1"/>
          <p:nvPr/>
        </p:nvSpPr>
        <p:spPr>
          <a:xfrm>
            <a:off x="8272176" y="2627506"/>
            <a:ext cx="2976380" cy="1292662"/>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300" dirty="0">
                <a:solidFill>
                  <a:schemeClr val="tx1">
                    <a:lumMod val="65000"/>
                    <a:lumOff val="35000"/>
                  </a:schemeClr>
                </a:solidFill>
                <a:latin typeface="+mn-lt"/>
                <a:cs typeface="+mn-ea"/>
                <a:sym typeface="+mn-lt"/>
              </a:rPr>
              <a:t>Lorem ipsum dolor sit </a:t>
            </a:r>
            <a:r>
              <a:rPr lang="en-US" sz="1300" dirty="0" err="1">
                <a:solidFill>
                  <a:schemeClr val="tx1">
                    <a:lumMod val="65000"/>
                    <a:lumOff val="35000"/>
                  </a:schemeClr>
                </a:solidFill>
                <a:latin typeface="+mn-lt"/>
                <a:cs typeface="+mn-ea"/>
                <a:sym typeface="+mn-lt"/>
              </a:rPr>
              <a:t>amet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ut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mel</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eirmod</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invidunt</a:t>
            </a:r>
            <a:r>
              <a:rPr lang="en-US" sz="1300" dirty="0">
                <a:solidFill>
                  <a:schemeClr val="tx1">
                    <a:lumMod val="65000"/>
                    <a:lumOff val="35000"/>
                  </a:schemeClr>
                </a:solidFill>
                <a:latin typeface="+mn-lt"/>
                <a:cs typeface="+mn-ea"/>
                <a:sym typeface="+mn-lt"/>
              </a:rPr>
              <a:t>. Cu </a:t>
            </a:r>
            <a:r>
              <a:rPr lang="en-US" sz="1300" dirty="0" err="1">
                <a:solidFill>
                  <a:schemeClr val="tx1">
                    <a:lumMod val="65000"/>
                    <a:lumOff val="35000"/>
                  </a:schemeClr>
                </a:solidFill>
                <a:latin typeface="+mn-lt"/>
                <a:cs typeface="+mn-ea"/>
                <a:sym typeface="+mn-lt"/>
              </a:rPr>
              <a:t>tollit</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eruditi</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convenire</a:t>
            </a:r>
            <a:r>
              <a:rPr lang="en-US" sz="1300" dirty="0">
                <a:solidFill>
                  <a:schemeClr val="tx1">
                    <a:lumMod val="65000"/>
                    <a:lumOff val="35000"/>
                  </a:schemeClr>
                </a:solidFill>
                <a:latin typeface="+mn-lt"/>
                <a:cs typeface="+mn-ea"/>
                <a:sym typeface="+mn-lt"/>
              </a:rPr>
              <a:t> has. Sit cu impetus </a:t>
            </a:r>
            <a:r>
              <a:rPr lang="en-US" sz="1300" dirty="0" err="1">
                <a:solidFill>
                  <a:schemeClr val="tx1">
                    <a:lumMod val="65000"/>
                    <a:lumOff val="35000"/>
                  </a:schemeClr>
                </a:solidFill>
                <a:latin typeface="+mn-lt"/>
                <a:cs typeface="+mn-ea"/>
                <a:sym typeface="+mn-lt"/>
              </a:rPr>
              <a:t>vituperatoribus</a:t>
            </a:r>
            <a:r>
              <a:rPr lang="en-US" sz="1300" dirty="0">
                <a:solidFill>
                  <a:schemeClr val="tx1">
                    <a:lumMod val="65000"/>
                    <a:lumOff val="35000"/>
                  </a:schemeClr>
                </a:solidFill>
                <a:latin typeface="+mn-lt"/>
                <a:cs typeface="+mn-ea"/>
                <a:sym typeface="+mn-lt"/>
              </a:rPr>
              <a:t>, impetus </a:t>
            </a:r>
            <a:r>
              <a:rPr lang="en-US" sz="1300" dirty="0" err="1">
                <a:solidFill>
                  <a:schemeClr val="tx1">
                    <a:lumMod val="65000"/>
                    <a:lumOff val="35000"/>
                  </a:schemeClr>
                </a:solidFill>
                <a:latin typeface="+mn-lt"/>
                <a:cs typeface="+mn-ea"/>
                <a:sym typeface="+mn-lt"/>
              </a:rPr>
              <a:t>scaevola</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electram</a:t>
            </a:r>
            <a:r>
              <a:rPr lang="en-US" sz="1300" dirty="0">
                <a:solidFill>
                  <a:schemeClr val="tx1">
                    <a:lumMod val="65000"/>
                    <a:lumOff val="35000"/>
                  </a:schemeClr>
                </a:solidFill>
                <a:latin typeface="+mn-lt"/>
                <a:cs typeface="+mn-ea"/>
                <a:sym typeface="+mn-lt"/>
              </a:rPr>
              <a:t> pro </a:t>
            </a:r>
            <a:r>
              <a:rPr lang="en-US" sz="1300" dirty="0" err="1">
                <a:solidFill>
                  <a:schemeClr val="tx1">
                    <a:lumMod val="65000"/>
                    <a:lumOff val="35000"/>
                  </a:schemeClr>
                </a:solidFill>
                <a:latin typeface="+mn-lt"/>
                <a:cs typeface="+mn-ea"/>
                <a:sym typeface="+mn-lt"/>
              </a:rPr>
              <a:t>ut.</a:t>
            </a:r>
            <a:r>
              <a:rPr lang="en-US" sz="1300" dirty="0">
                <a:solidFill>
                  <a:schemeClr val="tx1">
                    <a:lumMod val="65000"/>
                    <a:lumOff val="35000"/>
                  </a:schemeClr>
                </a:solidFill>
                <a:latin typeface="+mn-lt"/>
                <a:cs typeface="+mn-ea"/>
                <a:sym typeface="+mn-lt"/>
              </a:rPr>
              <a:t> At mea </a:t>
            </a:r>
            <a:r>
              <a:rPr lang="en-US" sz="1300" dirty="0" err="1">
                <a:solidFill>
                  <a:schemeClr val="tx1">
                    <a:lumMod val="65000"/>
                    <a:lumOff val="35000"/>
                  </a:schemeClr>
                </a:solidFill>
                <a:latin typeface="+mn-lt"/>
                <a:cs typeface="+mn-ea"/>
                <a:sym typeface="+mn-lt"/>
              </a:rPr>
              <a:t>diam</a:t>
            </a:r>
            <a:r>
              <a:rPr lang="en-US" sz="1300" dirty="0">
                <a:solidFill>
                  <a:schemeClr val="tx1">
                    <a:lumMod val="65000"/>
                    <a:lumOff val="35000"/>
                  </a:schemeClr>
                </a:solidFill>
                <a:latin typeface="+mn-lt"/>
                <a:cs typeface="+mn-ea"/>
                <a:sym typeface="+mn-lt"/>
              </a:rPr>
              <a:t> </a:t>
            </a:r>
            <a:r>
              <a:rPr lang="en-US" sz="1300" dirty="0" err="1">
                <a:solidFill>
                  <a:schemeClr val="tx1">
                    <a:lumMod val="65000"/>
                    <a:lumOff val="35000"/>
                  </a:schemeClr>
                </a:solidFill>
                <a:latin typeface="+mn-lt"/>
                <a:cs typeface="+mn-ea"/>
                <a:sym typeface="+mn-lt"/>
              </a:rPr>
              <a:t>atomorum</a:t>
            </a:r>
            <a:r>
              <a:rPr lang="en-US" sz="1300" dirty="0">
                <a:solidFill>
                  <a:schemeClr val="tx1">
                    <a:lumMod val="65000"/>
                    <a:lumOff val="35000"/>
                  </a:schemeClr>
                </a:solidFill>
                <a:latin typeface="+mn-lt"/>
                <a:cs typeface="+mn-ea"/>
                <a:sym typeface="+mn-lt"/>
              </a:rPr>
              <a:t>. </a:t>
            </a:r>
            <a:endParaRPr lang="en-US" sz="1300" dirty="0">
              <a:solidFill>
                <a:schemeClr val="tx1">
                  <a:lumMod val="65000"/>
                  <a:lumOff val="35000"/>
                </a:schemeClr>
              </a:solidFill>
              <a:latin typeface="+mn-lt"/>
              <a:cs typeface="+mn-ea"/>
              <a:sym typeface="+mn-lt"/>
            </a:endParaRPr>
          </a:p>
        </p:txBody>
      </p:sp>
      <p:sp>
        <p:nvSpPr>
          <p:cNvPr id="86" name="TextBox 85"/>
          <p:cNvSpPr txBox="1"/>
          <p:nvPr/>
        </p:nvSpPr>
        <p:spPr>
          <a:xfrm>
            <a:off x="8462484" y="2308641"/>
            <a:ext cx="2603501" cy="338554"/>
          </a:xfrm>
          <a:prstGeom prst="rect">
            <a:avLst/>
          </a:prstGeom>
          <a:noFill/>
          <a:ln>
            <a:noFill/>
          </a:ln>
        </p:spPr>
        <p:txBody>
          <a:bodyPr wrap="square" rtlCol="0">
            <a:spAutoFit/>
          </a:bodyPr>
          <a:lstStyle/>
          <a:p>
            <a:pPr algn="ctr"/>
            <a:r>
              <a:rPr lang="en-US" sz="1600" b="1" dirty="0" smtClean="0">
                <a:solidFill>
                  <a:schemeClr val="accent6"/>
                </a:solidFill>
                <a:cs typeface="+mn-ea"/>
                <a:sym typeface="+mn-lt"/>
              </a:rPr>
              <a:t>STEP 3</a:t>
            </a:r>
            <a:endParaRPr lang="en-US" sz="1600" b="1" dirty="0" smtClean="0">
              <a:solidFill>
                <a:schemeClr val="accent6"/>
              </a:solidFill>
              <a:cs typeface="+mn-ea"/>
              <a:sym typeface="+mn-lt"/>
            </a:endParaRPr>
          </a:p>
        </p:txBody>
      </p:sp>
      <p:sp>
        <p:nvSpPr>
          <p:cNvPr id="87" name="Rectangle 86"/>
          <p:cNvSpPr/>
          <p:nvPr/>
        </p:nvSpPr>
        <p:spPr>
          <a:xfrm>
            <a:off x="9037456" y="1330385"/>
            <a:ext cx="1453558" cy="1092607"/>
          </a:xfrm>
          <a:prstGeom prst="rect">
            <a:avLst/>
          </a:prstGeom>
          <a:noFill/>
        </p:spPr>
        <p:txBody>
          <a:bodyPr wrap="square" lIns="91440" tIns="45720" rIns="91440" bIns="45720">
            <a:spAutoFit/>
          </a:bodyPr>
          <a:lstStyle/>
          <a:p>
            <a:pPr algn="ctr"/>
            <a:r>
              <a:rPr lang="en-US" sz="6500" b="0" cap="none" spc="0" dirty="0" smtClean="0">
                <a:ln w="0"/>
                <a:solidFill>
                  <a:schemeClr val="accent6"/>
                </a:solidFill>
                <a:cs typeface="+mn-ea"/>
                <a:sym typeface="+mn-lt"/>
              </a:rPr>
              <a:t></a:t>
            </a:r>
            <a:endParaRPr lang="en-US" sz="6500" b="0" cap="none" spc="0" dirty="0">
              <a:ln w="0"/>
              <a:solidFill>
                <a:schemeClr val="accent6"/>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fade">
                                      <p:cBhvr>
                                        <p:cTn id="101" dur="500"/>
                                        <p:tgtEl>
                                          <p:spTgt spid="6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500"/>
                                        <p:tgtEl>
                                          <p:spTgt spid="6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4"/>
                                        </p:tgtEl>
                                        <p:attrNameLst>
                                          <p:attrName>style.visibility</p:attrName>
                                        </p:attrNameLst>
                                      </p:cBhvr>
                                      <p:to>
                                        <p:strVal val="visible"/>
                                      </p:to>
                                    </p:set>
                                    <p:animEffect transition="in" filter="fade">
                                      <p:cBhvr>
                                        <p:cTn id="107" dur="500"/>
                                        <p:tgtEl>
                                          <p:spTgt spid="64"/>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500"/>
                                        <p:tgtEl>
                                          <p:spTgt spid="6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500"/>
                                        <p:tgtEl>
                                          <p:spTgt spid="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fade">
                                      <p:cBhvr>
                                        <p:cTn id="116" dur="500"/>
                                        <p:tgtEl>
                                          <p:spTgt spid="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animEffect transition="in" filter="fade">
                                      <p:cBhvr>
                                        <p:cTn id="119" dur="500"/>
                                        <p:tgtEl>
                                          <p:spTgt spid="84"/>
                                        </p:tgtEl>
                                      </p:cBhvr>
                                    </p:animEffect>
                                  </p:childTnLst>
                                </p:cTn>
                              </p:par>
                            </p:childTnLst>
                          </p:cTn>
                        </p:par>
                        <p:par>
                          <p:cTn id="120" fill="hold">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500"/>
                                        <p:tgtEl>
                                          <p:spTgt spid="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500"/>
                                        <p:tgtEl>
                                          <p:spTgt spid="6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animEffect transition="in" filter="fade">
                                      <p:cBhvr>
                                        <p:cTn id="129" dur="500"/>
                                        <p:tgtEl>
                                          <p:spTgt spid="6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9"/>
                                        </p:tgtEl>
                                        <p:attrNameLst>
                                          <p:attrName>style.visibility</p:attrName>
                                        </p:attrNameLst>
                                      </p:cBhvr>
                                      <p:to>
                                        <p:strVal val="visible"/>
                                      </p:to>
                                    </p:set>
                                    <p:animEffect transition="in" filter="fade">
                                      <p:cBhvr>
                                        <p:cTn id="135" dur="500"/>
                                        <p:tgtEl>
                                          <p:spTgt spid="6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fade">
                                      <p:cBhvr>
                                        <p:cTn id="141" dur="500"/>
                                        <p:tgtEl>
                                          <p:spTgt spid="7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fade">
                                      <p:cBhvr>
                                        <p:cTn id="144" dur="500"/>
                                        <p:tgtEl>
                                          <p:spTgt spid="7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500"/>
                                        <p:tgtEl>
                                          <p:spTgt spid="7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500"/>
                                        <p:tgtEl>
                                          <p:spTgt spid="7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fade">
                                      <p:cBhvr>
                                        <p:cTn id="153" dur="500"/>
                                        <p:tgtEl>
                                          <p:spTgt spid="7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6"/>
                                        </p:tgtEl>
                                        <p:attrNameLst>
                                          <p:attrName>style.visibility</p:attrName>
                                        </p:attrNameLst>
                                      </p:cBhvr>
                                      <p:to>
                                        <p:strVal val="visible"/>
                                      </p:to>
                                    </p:set>
                                    <p:animEffect transition="in" filter="fade">
                                      <p:cBhvr>
                                        <p:cTn id="156" dur="500"/>
                                        <p:tgtEl>
                                          <p:spTgt spid="7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fade">
                                      <p:cBhvr>
                                        <p:cTn id="159" dur="500"/>
                                        <p:tgtEl>
                                          <p:spTgt spid="7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78"/>
                                        </p:tgtEl>
                                        <p:attrNameLst>
                                          <p:attrName>style.visibility</p:attrName>
                                        </p:attrNameLst>
                                      </p:cBhvr>
                                      <p:to>
                                        <p:strVal val="visible"/>
                                      </p:to>
                                    </p:set>
                                    <p:animEffect transition="in" filter="fade">
                                      <p:cBhvr>
                                        <p:cTn id="162" dur="500"/>
                                        <p:tgtEl>
                                          <p:spTgt spid="7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79"/>
                                        </p:tgtEl>
                                        <p:attrNameLst>
                                          <p:attrName>style.visibility</p:attrName>
                                        </p:attrNameLst>
                                      </p:cBhvr>
                                      <p:to>
                                        <p:strVal val="visible"/>
                                      </p:to>
                                    </p:set>
                                    <p:animEffect transition="in" filter="fade">
                                      <p:cBhvr>
                                        <p:cTn id="165" dur="500"/>
                                        <p:tgtEl>
                                          <p:spTgt spid="7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0"/>
                                        </p:tgtEl>
                                        <p:attrNameLst>
                                          <p:attrName>style.visibility</p:attrName>
                                        </p:attrNameLst>
                                      </p:cBhvr>
                                      <p:to>
                                        <p:strVal val="visible"/>
                                      </p:to>
                                    </p:set>
                                    <p:animEffect transition="in" filter="fade">
                                      <p:cBhvr>
                                        <p:cTn id="168" dur="500"/>
                                        <p:tgtEl>
                                          <p:spTgt spid="8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85"/>
                                        </p:tgtEl>
                                        <p:attrNameLst>
                                          <p:attrName>style.visibility</p:attrName>
                                        </p:attrNameLst>
                                      </p:cBhvr>
                                      <p:to>
                                        <p:strVal val="visible"/>
                                      </p:to>
                                    </p:set>
                                    <p:animEffect transition="in" filter="fade">
                                      <p:cBhvr>
                                        <p:cTn id="171" dur="500"/>
                                        <p:tgtEl>
                                          <p:spTgt spid="85"/>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86"/>
                                        </p:tgtEl>
                                        <p:attrNameLst>
                                          <p:attrName>style.visibility</p:attrName>
                                        </p:attrNameLst>
                                      </p:cBhvr>
                                      <p:to>
                                        <p:strVal val="visible"/>
                                      </p:to>
                                    </p:set>
                                    <p:animEffect transition="in" filter="fade">
                                      <p:cBhvr>
                                        <p:cTn id="174" dur="500"/>
                                        <p:tgtEl>
                                          <p:spTgt spid="86"/>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87"/>
                                        </p:tgtEl>
                                        <p:attrNameLst>
                                          <p:attrName>style.visibility</p:attrName>
                                        </p:attrNameLst>
                                      </p:cBhvr>
                                      <p:to>
                                        <p:strVal val="visible"/>
                                      </p:to>
                                    </p:set>
                                    <p:animEffect transition="in" filter="fade">
                                      <p:cBhvr>
                                        <p:cTn id="17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22" grpId="0" animBg="1"/>
      <p:bldP spid="23" grpId="0" animBg="1"/>
      <p:bldP spid="24" grpId="0"/>
      <p:bldP spid="25" grpId="0" animBg="1"/>
      <p:bldP spid="26" grpId="0" animBg="1"/>
      <p:bldP spid="27" grpId="0"/>
      <p:bldP spid="28" grpId="0" animBg="1"/>
      <p:bldP spid="29" grpId="0" animBg="1"/>
      <p:bldP spid="30" grpId="0"/>
      <p:bldP spid="31" grpId="0" animBg="1"/>
      <p:bldP spid="32" grpId="0" animBg="1"/>
      <p:bldP spid="33" grpId="0" animBg="1"/>
      <p:bldP spid="34" grpId="0"/>
      <p:bldP spid="35" grpId="0"/>
      <p:bldP spid="36" grpId="0"/>
      <p:bldP spid="51" grpId="0" animBg="1"/>
      <p:bldP spid="52" grpId="0" animBg="1"/>
      <p:bldP spid="53" grpId="0"/>
      <p:bldP spid="54" grpId="0" animBg="1"/>
      <p:bldP spid="55" grpId="0" animBg="1"/>
      <p:bldP spid="56" grpId="0"/>
      <p:bldP spid="57" grpId="0" animBg="1"/>
      <p:bldP spid="58" grpId="0" animBg="1"/>
      <p:bldP spid="59" grpId="0"/>
      <p:bldP spid="60" grpId="0" animBg="1"/>
      <p:bldP spid="61" grpId="0" animBg="1"/>
      <p:bldP spid="62" grpId="0" animBg="1"/>
      <p:bldP spid="63" grpId="0"/>
      <p:bldP spid="64" grpId="0"/>
      <p:bldP spid="65" grpId="0"/>
      <p:bldP spid="66" grpId="0" animBg="1"/>
      <p:bldP spid="67" grpId="0" animBg="1"/>
      <p:bldP spid="68" grpId="0"/>
      <p:bldP spid="69" grpId="0" animBg="1"/>
      <p:bldP spid="70" grpId="0" animBg="1"/>
      <p:bldP spid="71" grpId="0"/>
      <p:bldP spid="72" grpId="0" animBg="1"/>
      <p:bldP spid="73" grpId="0" animBg="1"/>
      <p:bldP spid="74" grpId="0"/>
      <p:bldP spid="75" grpId="0" animBg="1"/>
      <p:bldP spid="76" grpId="0" animBg="1"/>
      <p:bldP spid="77" grpId="0" animBg="1"/>
      <p:bldP spid="78" grpId="0"/>
      <p:bldP spid="79" grpId="0"/>
      <p:bldP spid="80" grpId="0"/>
      <p:bldP spid="82" grpId="0"/>
      <p:bldP spid="83" grpId="0"/>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c 34"/>
          <p:cNvSpPr/>
          <p:nvPr/>
        </p:nvSpPr>
        <p:spPr>
          <a:xfrm>
            <a:off x="4490779" y="1481491"/>
            <a:ext cx="3427860" cy="3427859"/>
          </a:xfrm>
          <a:prstGeom prst="arc">
            <a:avLst>
              <a:gd name="adj1" fmla="val 17049655"/>
              <a:gd name="adj2" fmla="val 14528199"/>
            </a:avLst>
          </a:prstGeom>
          <a:ln w="1270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6" name="Rounded Rectangle 35"/>
          <p:cNvSpPr/>
          <p:nvPr/>
        </p:nvSpPr>
        <p:spPr>
          <a:xfrm>
            <a:off x="5513670" y="1383932"/>
            <a:ext cx="1181524" cy="403219"/>
          </a:xfrm>
          <a:prstGeom prst="roundRect">
            <a:avLst>
              <a:gd name="adj" fmla="val 129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cs typeface="+mn-ea"/>
                <a:sym typeface="+mn-lt"/>
              </a:rPr>
              <a:t>SECURITY</a:t>
            </a:r>
            <a:endParaRPr lang="en-US" sz="1400" b="1" dirty="0">
              <a:cs typeface="+mn-ea"/>
              <a:sym typeface="+mn-lt"/>
            </a:endParaRPr>
          </a:p>
        </p:txBody>
      </p:sp>
      <p:sp>
        <p:nvSpPr>
          <p:cNvPr id="37" name="Rounded Rectangle 36"/>
          <p:cNvSpPr/>
          <p:nvPr/>
        </p:nvSpPr>
        <p:spPr>
          <a:xfrm>
            <a:off x="7070678" y="2207759"/>
            <a:ext cx="1181524" cy="403219"/>
          </a:xfrm>
          <a:prstGeom prst="roundRect">
            <a:avLst>
              <a:gd name="adj" fmla="val 129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cs typeface="+mn-ea"/>
                <a:sym typeface="+mn-lt"/>
              </a:rPr>
              <a:t>SECURITY</a:t>
            </a:r>
            <a:endParaRPr lang="en-US" sz="1400" b="1" dirty="0">
              <a:cs typeface="+mn-ea"/>
              <a:sym typeface="+mn-lt"/>
            </a:endParaRPr>
          </a:p>
        </p:txBody>
      </p:sp>
      <p:sp>
        <p:nvSpPr>
          <p:cNvPr id="38" name="Rounded Rectangle 37"/>
          <p:cNvSpPr/>
          <p:nvPr/>
        </p:nvSpPr>
        <p:spPr>
          <a:xfrm>
            <a:off x="7070678" y="3816376"/>
            <a:ext cx="1181524" cy="403219"/>
          </a:xfrm>
          <a:prstGeom prst="roundRect">
            <a:avLst>
              <a:gd name="adj" fmla="val 129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cs typeface="+mn-ea"/>
                <a:sym typeface="+mn-lt"/>
              </a:rPr>
              <a:t>SECURITY</a:t>
            </a:r>
            <a:endParaRPr lang="en-US" sz="1400" b="1" dirty="0">
              <a:cs typeface="+mn-ea"/>
              <a:sym typeface="+mn-lt"/>
            </a:endParaRPr>
          </a:p>
        </p:txBody>
      </p:sp>
      <p:sp>
        <p:nvSpPr>
          <p:cNvPr id="39" name="Rounded Rectangle 38"/>
          <p:cNvSpPr/>
          <p:nvPr/>
        </p:nvSpPr>
        <p:spPr>
          <a:xfrm>
            <a:off x="3944552" y="2207759"/>
            <a:ext cx="1181524" cy="403219"/>
          </a:xfrm>
          <a:prstGeom prst="roundRect">
            <a:avLst>
              <a:gd name="adj" fmla="val 129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cs typeface="+mn-ea"/>
                <a:sym typeface="+mn-lt"/>
              </a:rPr>
              <a:t>SECURITY</a:t>
            </a:r>
            <a:endParaRPr lang="en-US" sz="1400" b="1" dirty="0">
              <a:cs typeface="+mn-ea"/>
              <a:sym typeface="+mn-lt"/>
            </a:endParaRPr>
          </a:p>
        </p:txBody>
      </p:sp>
      <p:sp>
        <p:nvSpPr>
          <p:cNvPr id="40" name="Rounded Rectangle 39"/>
          <p:cNvSpPr/>
          <p:nvPr/>
        </p:nvSpPr>
        <p:spPr>
          <a:xfrm>
            <a:off x="3944552" y="3816376"/>
            <a:ext cx="1181524" cy="403219"/>
          </a:xfrm>
          <a:prstGeom prst="roundRect">
            <a:avLst>
              <a:gd name="adj" fmla="val 129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cs typeface="+mn-ea"/>
                <a:sym typeface="+mn-lt"/>
              </a:rPr>
              <a:t>SECURITY</a:t>
            </a:r>
            <a:endParaRPr lang="en-US" sz="1400" b="1" dirty="0">
              <a:cs typeface="+mn-ea"/>
              <a:sym typeface="+mn-lt"/>
            </a:endParaRPr>
          </a:p>
        </p:txBody>
      </p:sp>
      <p:sp>
        <p:nvSpPr>
          <p:cNvPr id="41" name="Rounded Rectangle 40"/>
          <p:cNvSpPr/>
          <p:nvPr/>
        </p:nvSpPr>
        <p:spPr>
          <a:xfrm>
            <a:off x="5513670" y="4626639"/>
            <a:ext cx="1181524" cy="403219"/>
          </a:xfrm>
          <a:prstGeom prst="roundRect">
            <a:avLst>
              <a:gd name="adj" fmla="val 129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cs typeface="+mn-ea"/>
                <a:sym typeface="+mn-lt"/>
              </a:rPr>
              <a:t>SECURITY</a:t>
            </a:r>
            <a:endParaRPr lang="en-US" sz="1400" b="1" dirty="0">
              <a:cs typeface="+mn-ea"/>
              <a:sym typeface="+mn-lt"/>
            </a:endParaRPr>
          </a:p>
        </p:txBody>
      </p:sp>
      <p:sp>
        <p:nvSpPr>
          <p:cNvPr id="48" name="Rectangle 47"/>
          <p:cNvSpPr/>
          <p:nvPr/>
        </p:nvSpPr>
        <p:spPr>
          <a:xfrm>
            <a:off x="5699767" y="2487980"/>
            <a:ext cx="918145" cy="1323439"/>
          </a:xfrm>
          <a:prstGeom prst="rect">
            <a:avLst/>
          </a:prstGeom>
          <a:noFill/>
        </p:spPr>
        <p:txBody>
          <a:bodyPr wrap="square" lIns="91440" tIns="45720" rIns="91440" bIns="45720">
            <a:spAutoFit/>
          </a:bodyPr>
          <a:lstStyle/>
          <a:p>
            <a:pPr algn="ctr"/>
            <a:r>
              <a:rPr lang="en-US" sz="8000" b="0" cap="none" spc="0" dirty="0" smtClean="0">
                <a:ln w="0">
                  <a:noFill/>
                </a:ln>
                <a:solidFill>
                  <a:schemeClr val="tx1">
                    <a:lumMod val="50000"/>
                    <a:lumOff val="50000"/>
                  </a:schemeClr>
                </a:solidFill>
                <a:cs typeface="+mn-ea"/>
                <a:sym typeface="+mn-lt"/>
              </a:rPr>
              <a:t></a:t>
            </a:r>
            <a:endParaRPr lang="en-US" sz="8000" b="0" cap="none" spc="0" dirty="0" smtClean="0">
              <a:ln w="0">
                <a:noFill/>
              </a:ln>
              <a:solidFill>
                <a:schemeClr val="tx1">
                  <a:lumMod val="50000"/>
                  <a:lumOff val="50000"/>
                </a:schemeClr>
              </a:solidFill>
              <a:cs typeface="+mn-ea"/>
              <a:sym typeface="+mn-lt"/>
            </a:endParaRPr>
          </a:p>
        </p:txBody>
      </p:sp>
      <p:sp>
        <p:nvSpPr>
          <p:cNvPr id="29" name="TextBox 28"/>
          <p:cNvSpPr txBox="1"/>
          <p:nvPr/>
        </p:nvSpPr>
        <p:spPr>
          <a:xfrm>
            <a:off x="1700040" y="2133924"/>
            <a:ext cx="2244511" cy="954107"/>
          </a:xfrm>
          <a:prstGeom prst="rect">
            <a:avLst/>
          </a:prstGeom>
          <a:noFill/>
        </p:spPr>
        <p:txBody>
          <a:bodyPr wrap="square" rtlCol="0">
            <a:spAutoFit/>
          </a:bodyPr>
          <a:lstStyle/>
          <a:p>
            <a:pPr lvl="0" algn="r"/>
            <a:r>
              <a:rPr lang="en-US" sz="1400" dirty="0">
                <a:solidFill>
                  <a:schemeClr val="bg1">
                    <a:lumMod val="50000"/>
                  </a:schemeClr>
                </a:solidFill>
                <a:cs typeface="+mn-ea"/>
                <a:sym typeface="+mn-lt"/>
              </a:rPr>
              <a:t>Lorem ipsum dolor sit </a:t>
            </a:r>
            <a:r>
              <a:rPr lang="en-US" sz="1400" dirty="0" err="1">
                <a:solidFill>
                  <a:schemeClr val="bg1">
                    <a:lumMod val="50000"/>
                  </a:schemeClr>
                </a:solidFill>
                <a:cs typeface="+mn-ea"/>
                <a:sym typeface="+mn-lt"/>
              </a:rPr>
              <a:t>amet</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ut</a:t>
            </a:r>
            <a:r>
              <a:rPr lang="en-US" sz="1400" dirty="0">
                <a:solidFill>
                  <a:schemeClr val="bg1">
                    <a:lumMod val="50000"/>
                  </a:schemeClr>
                </a:solidFill>
                <a:cs typeface="+mn-ea"/>
                <a:sym typeface="+mn-lt"/>
              </a:rPr>
              <a:t> cum </a:t>
            </a:r>
            <a:r>
              <a:rPr lang="en-US" sz="1400" dirty="0" err="1">
                <a:solidFill>
                  <a:schemeClr val="bg1">
                    <a:lumMod val="50000"/>
                  </a:schemeClr>
                </a:solidFill>
                <a:cs typeface="+mn-ea"/>
                <a:sym typeface="+mn-lt"/>
              </a:rPr>
              <a:t>augue</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numquam</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concluda</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turque</a:t>
            </a:r>
            <a:r>
              <a:rPr lang="en-US" sz="1400" dirty="0">
                <a:solidFill>
                  <a:schemeClr val="bg1">
                    <a:lumMod val="50000"/>
                  </a:schemeClr>
                </a:solidFill>
                <a:cs typeface="+mn-ea"/>
                <a:sym typeface="+mn-lt"/>
              </a:rPr>
              <a:t>.</a:t>
            </a:r>
            <a:endParaRPr lang="en-US" sz="1400" dirty="0">
              <a:solidFill>
                <a:schemeClr val="bg1">
                  <a:lumMod val="50000"/>
                </a:schemeClr>
              </a:solidFill>
              <a:cs typeface="+mn-ea"/>
              <a:sym typeface="+mn-lt"/>
            </a:endParaRPr>
          </a:p>
        </p:txBody>
      </p:sp>
      <p:sp>
        <p:nvSpPr>
          <p:cNvPr id="31" name="TextBox 30"/>
          <p:cNvSpPr txBox="1"/>
          <p:nvPr/>
        </p:nvSpPr>
        <p:spPr>
          <a:xfrm>
            <a:off x="8252202" y="2134958"/>
            <a:ext cx="2244511" cy="954107"/>
          </a:xfrm>
          <a:prstGeom prst="rect">
            <a:avLst/>
          </a:prstGeom>
          <a:noFill/>
        </p:spPr>
        <p:txBody>
          <a:bodyPr wrap="square" rtlCol="0">
            <a:spAutoFit/>
          </a:bodyPr>
          <a:lstStyle/>
          <a:p>
            <a:pPr lvl="0"/>
            <a:r>
              <a:rPr lang="en-US" sz="1400" dirty="0">
                <a:solidFill>
                  <a:schemeClr val="bg1">
                    <a:lumMod val="50000"/>
                  </a:schemeClr>
                </a:solidFill>
                <a:cs typeface="+mn-ea"/>
                <a:sym typeface="+mn-lt"/>
              </a:rPr>
              <a:t>Lorem ipsum dolor sit </a:t>
            </a:r>
            <a:r>
              <a:rPr lang="en-US" sz="1400" dirty="0" err="1">
                <a:solidFill>
                  <a:schemeClr val="bg1">
                    <a:lumMod val="50000"/>
                  </a:schemeClr>
                </a:solidFill>
                <a:cs typeface="+mn-ea"/>
                <a:sym typeface="+mn-lt"/>
              </a:rPr>
              <a:t>amet</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ut</a:t>
            </a:r>
            <a:r>
              <a:rPr lang="en-US" sz="1400" dirty="0">
                <a:solidFill>
                  <a:schemeClr val="bg1">
                    <a:lumMod val="50000"/>
                  </a:schemeClr>
                </a:solidFill>
                <a:cs typeface="+mn-ea"/>
                <a:sym typeface="+mn-lt"/>
              </a:rPr>
              <a:t> cum </a:t>
            </a:r>
            <a:r>
              <a:rPr lang="en-US" sz="1400" dirty="0" err="1">
                <a:solidFill>
                  <a:schemeClr val="bg1">
                    <a:lumMod val="50000"/>
                  </a:schemeClr>
                </a:solidFill>
                <a:cs typeface="+mn-ea"/>
                <a:sym typeface="+mn-lt"/>
              </a:rPr>
              <a:t>augue</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numquam</a:t>
            </a:r>
            <a:r>
              <a:rPr lang="en-US" sz="1400" dirty="0">
                <a:solidFill>
                  <a:schemeClr val="bg1">
                    <a:lumMod val="50000"/>
                  </a:schemeClr>
                </a:solidFill>
                <a:cs typeface="+mn-ea"/>
                <a:sym typeface="+mn-lt"/>
              </a:rPr>
              <a:t> </a:t>
            </a:r>
            <a:r>
              <a:rPr lang="en-US" sz="1400" dirty="0" err="1" smtClean="0">
                <a:solidFill>
                  <a:schemeClr val="bg1">
                    <a:lumMod val="50000"/>
                  </a:schemeClr>
                </a:solidFill>
                <a:cs typeface="+mn-ea"/>
                <a:sym typeface="+mn-lt"/>
              </a:rPr>
              <a:t>concluda</a:t>
            </a:r>
            <a:r>
              <a:rPr lang="en-US" sz="1400" dirty="0" smtClean="0">
                <a:solidFill>
                  <a:schemeClr val="bg1">
                    <a:lumMod val="50000"/>
                  </a:schemeClr>
                </a:solidFill>
                <a:cs typeface="+mn-ea"/>
                <a:sym typeface="+mn-lt"/>
              </a:rPr>
              <a:t> </a:t>
            </a:r>
            <a:r>
              <a:rPr lang="en-US" sz="1400" dirty="0" err="1" smtClean="0">
                <a:solidFill>
                  <a:schemeClr val="bg1">
                    <a:lumMod val="50000"/>
                  </a:schemeClr>
                </a:solidFill>
                <a:cs typeface="+mn-ea"/>
                <a:sym typeface="+mn-lt"/>
              </a:rPr>
              <a:t>turque</a:t>
            </a:r>
            <a:r>
              <a:rPr lang="en-US" sz="1400" dirty="0" smtClean="0">
                <a:solidFill>
                  <a:schemeClr val="bg1">
                    <a:lumMod val="50000"/>
                  </a:schemeClr>
                </a:solidFill>
                <a:cs typeface="+mn-ea"/>
                <a:sym typeface="+mn-lt"/>
              </a:rPr>
              <a:t>.</a:t>
            </a:r>
            <a:endParaRPr lang="en-US" sz="1400" dirty="0">
              <a:solidFill>
                <a:schemeClr val="bg1">
                  <a:lumMod val="50000"/>
                </a:schemeClr>
              </a:solidFill>
              <a:cs typeface="+mn-ea"/>
              <a:sym typeface="+mn-lt"/>
            </a:endParaRPr>
          </a:p>
        </p:txBody>
      </p:sp>
      <p:sp>
        <p:nvSpPr>
          <p:cNvPr id="32" name="TextBox 31"/>
          <p:cNvSpPr txBox="1"/>
          <p:nvPr/>
        </p:nvSpPr>
        <p:spPr>
          <a:xfrm>
            <a:off x="8252202" y="3768251"/>
            <a:ext cx="2244511" cy="954107"/>
          </a:xfrm>
          <a:prstGeom prst="rect">
            <a:avLst/>
          </a:prstGeom>
          <a:noFill/>
        </p:spPr>
        <p:txBody>
          <a:bodyPr wrap="square" rtlCol="0">
            <a:spAutoFit/>
          </a:bodyPr>
          <a:lstStyle/>
          <a:p>
            <a:pPr lvl="0"/>
            <a:r>
              <a:rPr lang="en-US" sz="1400" dirty="0">
                <a:solidFill>
                  <a:schemeClr val="bg1">
                    <a:lumMod val="50000"/>
                  </a:schemeClr>
                </a:solidFill>
                <a:cs typeface="+mn-ea"/>
                <a:sym typeface="+mn-lt"/>
              </a:rPr>
              <a:t>Lorem ipsum dolor sit </a:t>
            </a:r>
            <a:r>
              <a:rPr lang="en-US" sz="1400" dirty="0" err="1">
                <a:solidFill>
                  <a:schemeClr val="bg1">
                    <a:lumMod val="50000"/>
                  </a:schemeClr>
                </a:solidFill>
                <a:cs typeface="+mn-ea"/>
                <a:sym typeface="+mn-lt"/>
              </a:rPr>
              <a:t>amet</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ut</a:t>
            </a:r>
            <a:r>
              <a:rPr lang="en-US" sz="1400" dirty="0">
                <a:solidFill>
                  <a:schemeClr val="bg1">
                    <a:lumMod val="50000"/>
                  </a:schemeClr>
                </a:solidFill>
                <a:cs typeface="+mn-ea"/>
                <a:sym typeface="+mn-lt"/>
              </a:rPr>
              <a:t> cum </a:t>
            </a:r>
            <a:r>
              <a:rPr lang="en-US" sz="1400" dirty="0" err="1">
                <a:solidFill>
                  <a:schemeClr val="bg1">
                    <a:lumMod val="50000"/>
                  </a:schemeClr>
                </a:solidFill>
                <a:cs typeface="+mn-ea"/>
                <a:sym typeface="+mn-lt"/>
              </a:rPr>
              <a:t>augue</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numquam</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concluda</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turque</a:t>
            </a:r>
            <a:r>
              <a:rPr lang="en-US" sz="1400" dirty="0">
                <a:solidFill>
                  <a:schemeClr val="bg1">
                    <a:lumMod val="50000"/>
                  </a:schemeClr>
                </a:solidFill>
                <a:cs typeface="+mn-ea"/>
                <a:sym typeface="+mn-lt"/>
              </a:rPr>
              <a:t>.</a:t>
            </a:r>
            <a:endParaRPr lang="en-US" sz="1400" dirty="0">
              <a:solidFill>
                <a:schemeClr val="bg1">
                  <a:lumMod val="50000"/>
                </a:schemeClr>
              </a:solidFill>
              <a:cs typeface="+mn-ea"/>
              <a:sym typeface="+mn-lt"/>
            </a:endParaRPr>
          </a:p>
        </p:txBody>
      </p:sp>
      <p:sp>
        <p:nvSpPr>
          <p:cNvPr id="33" name="TextBox 32"/>
          <p:cNvSpPr txBox="1"/>
          <p:nvPr/>
        </p:nvSpPr>
        <p:spPr>
          <a:xfrm>
            <a:off x="1700040" y="3768250"/>
            <a:ext cx="2244511" cy="521970"/>
          </a:xfrm>
          <a:prstGeom prst="rect">
            <a:avLst/>
          </a:prstGeom>
          <a:noFill/>
        </p:spPr>
        <p:txBody>
          <a:bodyPr wrap="square" rtlCol="0">
            <a:spAutoFit/>
          </a:bodyPr>
          <a:lstStyle/>
          <a:p>
            <a:pPr lvl="0" algn="r"/>
            <a:r>
              <a:rPr lang="zh-CN" altLang="en-US" sz="1400" dirty="0" smtClean="0">
                <a:solidFill>
                  <a:schemeClr val="bg1">
                    <a:lumMod val="50000"/>
                  </a:schemeClr>
                </a:solidFill>
                <a:cs typeface="+mn-ea"/>
                <a:sym typeface="+mn-lt"/>
              </a:rPr>
              <a:t>点击即可编辑点击即可编辑点击即可编辑</a:t>
            </a:r>
            <a:endParaRPr lang="en-US" sz="1400" dirty="0">
              <a:solidFill>
                <a:schemeClr val="bg1">
                  <a:lumMod val="50000"/>
                </a:schemeClr>
              </a:solidFill>
              <a:cs typeface="+mn-ea"/>
              <a:sym typeface="+mn-lt"/>
            </a:endParaRPr>
          </a:p>
        </p:txBody>
      </p:sp>
      <p:sp>
        <p:nvSpPr>
          <p:cNvPr id="34" name="TextBox 33"/>
          <p:cNvSpPr txBox="1"/>
          <p:nvPr/>
        </p:nvSpPr>
        <p:spPr>
          <a:xfrm>
            <a:off x="5078265" y="5123604"/>
            <a:ext cx="2244511" cy="954107"/>
          </a:xfrm>
          <a:prstGeom prst="rect">
            <a:avLst/>
          </a:prstGeom>
          <a:noFill/>
        </p:spPr>
        <p:txBody>
          <a:bodyPr wrap="square" rtlCol="0">
            <a:spAutoFit/>
          </a:bodyPr>
          <a:lstStyle/>
          <a:p>
            <a:pPr lvl="0" algn="ctr"/>
            <a:r>
              <a:rPr lang="en-US" sz="1400" dirty="0">
                <a:solidFill>
                  <a:schemeClr val="bg1">
                    <a:lumMod val="50000"/>
                  </a:schemeClr>
                </a:solidFill>
                <a:cs typeface="+mn-ea"/>
                <a:sym typeface="+mn-lt"/>
              </a:rPr>
              <a:t>Lorem ipsum dolor sit </a:t>
            </a:r>
            <a:r>
              <a:rPr lang="en-US" sz="1400" dirty="0" err="1">
                <a:solidFill>
                  <a:schemeClr val="bg1">
                    <a:lumMod val="50000"/>
                  </a:schemeClr>
                </a:solidFill>
                <a:cs typeface="+mn-ea"/>
                <a:sym typeface="+mn-lt"/>
              </a:rPr>
              <a:t>amet</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ut</a:t>
            </a:r>
            <a:r>
              <a:rPr lang="en-US" sz="1400" dirty="0">
                <a:solidFill>
                  <a:schemeClr val="bg1">
                    <a:lumMod val="50000"/>
                  </a:schemeClr>
                </a:solidFill>
                <a:cs typeface="+mn-ea"/>
                <a:sym typeface="+mn-lt"/>
              </a:rPr>
              <a:t> cum </a:t>
            </a:r>
            <a:r>
              <a:rPr lang="en-US" sz="1400" dirty="0" err="1">
                <a:solidFill>
                  <a:schemeClr val="bg1">
                    <a:lumMod val="50000"/>
                  </a:schemeClr>
                </a:solidFill>
                <a:cs typeface="+mn-ea"/>
                <a:sym typeface="+mn-lt"/>
              </a:rPr>
              <a:t>augue</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numquam</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concluda</a:t>
            </a:r>
            <a:r>
              <a:rPr lang="en-US" sz="1400" dirty="0">
                <a:solidFill>
                  <a:schemeClr val="bg1">
                    <a:lumMod val="50000"/>
                  </a:schemeClr>
                </a:solidFill>
                <a:cs typeface="+mn-ea"/>
                <a:sym typeface="+mn-lt"/>
              </a:rPr>
              <a:t> </a:t>
            </a:r>
            <a:r>
              <a:rPr lang="en-US" sz="1400" dirty="0" err="1">
                <a:solidFill>
                  <a:schemeClr val="bg1">
                    <a:lumMod val="50000"/>
                  </a:schemeClr>
                </a:solidFill>
                <a:cs typeface="+mn-ea"/>
                <a:sym typeface="+mn-lt"/>
              </a:rPr>
              <a:t>turque</a:t>
            </a:r>
            <a:r>
              <a:rPr lang="en-US" sz="1400" dirty="0">
                <a:solidFill>
                  <a:schemeClr val="bg1">
                    <a:lumMod val="50000"/>
                  </a:schemeClr>
                </a:solidFill>
                <a:cs typeface="+mn-ea"/>
                <a:sym typeface="+mn-lt"/>
              </a:rPr>
              <a:t>.</a:t>
            </a:r>
            <a:endParaRPr lang="en-US" sz="1400" dirty="0">
              <a:solidFill>
                <a:schemeClr val="bg1">
                  <a:lumMod val="50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2000"/>
                                        <p:tgtEl>
                                          <p:spTgt spid="3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8" grpId="0"/>
      <p:bldP spid="29" grpId="0"/>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p:nvPr/>
        </p:nvSpPr>
        <p:spPr>
          <a:xfrm rot="5400000">
            <a:off x="4464965" y="3678065"/>
            <a:ext cx="1859159" cy="609399"/>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en-US" altLang="zh-CN" sz="2000" dirty="0">
                <a:solidFill>
                  <a:schemeClr val="tx2"/>
                </a:solidFill>
              </a:rPr>
              <a:t>CONTENTS</a:t>
            </a:r>
            <a:endParaRPr lang="en-US" sz="2000" dirty="0">
              <a:solidFill>
                <a:schemeClr val="tx2"/>
              </a:solidFill>
            </a:endParaRPr>
          </a:p>
        </p:txBody>
      </p:sp>
      <p:sp>
        <p:nvSpPr>
          <p:cNvPr id="3" name="Rectangle 57"/>
          <p:cNvSpPr/>
          <p:nvPr/>
        </p:nvSpPr>
        <p:spPr>
          <a:xfrm>
            <a:off x="7731426" y="1733880"/>
            <a:ext cx="1210588" cy="400110"/>
          </a:xfrm>
          <a:prstGeom prst="rect">
            <a:avLst/>
          </a:prstGeom>
        </p:spPr>
        <p:txBody>
          <a:bodyPr wrap="none">
            <a:spAutoFit/>
          </a:bodyPr>
          <a:lstStyle/>
          <a:p>
            <a:r>
              <a:rPr lang="zh-CN" altLang="en-US" sz="2000" noProof="1">
                <a:solidFill>
                  <a:schemeClr val="bg2"/>
                </a:solidFill>
                <a:latin typeface="+mn-ea"/>
                <a:cs typeface="Arial" panose="020B0604020202020204" pitchFamily="34" charset="0"/>
              </a:rPr>
              <a:t>标题内容</a:t>
            </a:r>
            <a:endParaRPr lang="en-US" sz="2000" noProof="1">
              <a:solidFill>
                <a:schemeClr val="bg2"/>
              </a:solidFill>
              <a:latin typeface="+mn-ea"/>
              <a:cs typeface="Arial" panose="020B0604020202020204" pitchFamily="34" charset="0"/>
            </a:endParaRPr>
          </a:p>
        </p:txBody>
      </p:sp>
      <p:sp>
        <p:nvSpPr>
          <p:cNvPr id="4" name="Rectangle 58"/>
          <p:cNvSpPr/>
          <p:nvPr/>
        </p:nvSpPr>
        <p:spPr>
          <a:xfrm>
            <a:off x="7731427" y="2246211"/>
            <a:ext cx="3894793" cy="276999"/>
          </a:xfrm>
          <a:prstGeom prst="rect">
            <a:avLst/>
          </a:prstGeom>
        </p:spPr>
        <p:txBody>
          <a:bodyPr wrap="square" anchor="ctr">
            <a:spAutoFit/>
          </a:bodyPr>
          <a:lstStyle/>
          <a:p>
            <a:pPr>
              <a:buClr>
                <a:srgbClr val="E24848"/>
              </a:buClr>
              <a:defRPr/>
            </a:pPr>
            <a:r>
              <a:rPr lang="zh-CN" altLang="en-US" sz="1200" noProof="1">
                <a:solidFill>
                  <a:schemeClr val="tx1">
                    <a:lumMod val="85000"/>
                    <a:lumOff val="15000"/>
                  </a:schemeClr>
                </a:solidFill>
                <a:latin typeface="+mn-ea"/>
                <a:cs typeface="Arial" panose="020B0604020202020204" pitchFamily="34" charset="0"/>
              </a:rPr>
              <a:t>单击此处添加副标题或详细文本描述</a:t>
            </a:r>
            <a:endParaRPr lang="en-US" sz="1200" noProof="1">
              <a:solidFill>
                <a:schemeClr val="tx1">
                  <a:lumMod val="85000"/>
                  <a:lumOff val="15000"/>
                </a:schemeClr>
              </a:solidFill>
              <a:latin typeface="+mn-ea"/>
              <a:cs typeface="Arial" panose="020B0604020202020204" pitchFamily="34" charset="0"/>
            </a:endParaRPr>
          </a:p>
        </p:txBody>
      </p:sp>
      <p:sp>
        <p:nvSpPr>
          <p:cNvPr id="5" name="Rectangle 52"/>
          <p:cNvSpPr/>
          <p:nvPr/>
        </p:nvSpPr>
        <p:spPr>
          <a:xfrm>
            <a:off x="7731426" y="2597466"/>
            <a:ext cx="1210588" cy="400110"/>
          </a:xfrm>
          <a:prstGeom prst="rect">
            <a:avLst/>
          </a:prstGeom>
        </p:spPr>
        <p:txBody>
          <a:bodyPr wrap="none">
            <a:spAutoFit/>
          </a:bodyPr>
          <a:lstStyle/>
          <a:p>
            <a:r>
              <a:rPr lang="zh-CN" altLang="en-US" sz="2000" noProof="1">
                <a:solidFill>
                  <a:schemeClr val="accent2"/>
                </a:solidFill>
                <a:latin typeface="+mn-ea"/>
                <a:cs typeface="Arial" panose="020B0604020202020204" pitchFamily="34" charset="0"/>
              </a:rPr>
              <a:t>标题内容</a:t>
            </a:r>
            <a:endParaRPr lang="en-US" altLang="zh-CN" sz="2000" noProof="1">
              <a:solidFill>
                <a:schemeClr val="accent2"/>
              </a:solidFill>
              <a:latin typeface="+mn-ea"/>
              <a:cs typeface="Arial" panose="020B0604020202020204" pitchFamily="34" charset="0"/>
            </a:endParaRPr>
          </a:p>
        </p:txBody>
      </p:sp>
      <p:sp>
        <p:nvSpPr>
          <p:cNvPr id="6" name="Rectangle 53"/>
          <p:cNvSpPr/>
          <p:nvPr/>
        </p:nvSpPr>
        <p:spPr>
          <a:xfrm>
            <a:off x="7731427" y="3109795"/>
            <a:ext cx="3894793" cy="276999"/>
          </a:xfrm>
          <a:prstGeom prst="rect">
            <a:avLst/>
          </a:prstGeom>
        </p:spPr>
        <p:txBody>
          <a:bodyPr wrap="square" anchor="ctr">
            <a:spAutoFit/>
          </a:bodyPr>
          <a:lstStyle/>
          <a:p>
            <a:pPr>
              <a:buClr>
                <a:srgbClr val="E24848"/>
              </a:buClr>
              <a:defRPr/>
            </a:pPr>
            <a:r>
              <a:rPr lang="zh-CN" altLang="en-US" sz="1200" noProof="1">
                <a:solidFill>
                  <a:schemeClr val="tx1">
                    <a:lumMod val="85000"/>
                    <a:lumOff val="15000"/>
                  </a:schemeClr>
                </a:solidFill>
                <a:latin typeface="+mn-ea"/>
                <a:cs typeface="Arial" panose="020B0604020202020204" pitchFamily="34" charset="0"/>
              </a:rPr>
              <a:t>单击此处添加副标题或详细文本描述</a:t>
            </a:r>
            <a:endParaRPr lang="en-US" sz="1200" noProof="1">
              <a:solidFill>
                <a:schemeClr val="tx1">
                  <a:lumMod val="85000"/>
                  <a:lumOff val="15000"/>
                </a:schemeClr>
              </a:solidFill>
              <a:latin typeface="+mn-ea"/>
              <a:cs typeface="Arial" panose="020B0604020202020204" pitchFamily="34" charset="0"/>
            </a:endParaRPr>
          </a:p>
        </p:txBody>
      </p:sp>
      <p:sp>
        <p:nvSpPr>
          <p:cNvPr id="7" name="Rectangle 47"/>
          <p:cNvSpPr/>
          <p:nvPr/>
        </p:nvSpPr>
        <p:spPr>
          <a:xfrm>
            <a:off x="7731426" y="3504494"/>
            <a:ext cx="1210588" cy="400110"/>
          </a:xfrm>
          <a:prstGeom prst="rect">
            <a:avLst/>
          </a:prstGeom>
        </p:spPr>
        <p:txBody>
          <a:bodyPr wrap="none">
            <a:spAutoFit/>
          </a:bodyPr>
          <a:lstStyle/>
          <a:p>
            <a:r>
              <a:rPr lang="zh-CN" altLang="en-US" sz="2000" noProof="1">
                <a:solidFill>
                  <a:schemeClr val="accent3"/>
                </a:solidFill>
                <a:latin typeface="+mn-ea"/>
                <a:cs typeface="Arial" panose="020B0604020202020204" pitchFamily="34" charset="0"/>
              </a:rPr>
              <a:t>标题内容</a:t>
            </a:r>
            <a:endParaRPr lang="en-US" altLang="zh-CN" sz="2000" noProof="1">
              <a:solidFill>
                <a:schemeClr val="accent3"/>
              </a:solidFill>
              <a:latin typeface="+mn-ea"/>
              <a:cs typeface="Arial" panose="020B0604020202020204" pitchFamily="34" charset="0"/>
            </a:endParaRPr>
          </a:p>
        </p:txBody>
      </p:sp>
      <p:sp>
        <p:nvSpPr>
          <p:cNvPr id="8" name="Rectangle 48"/>
          <p:cNvSpPr/>
          <p:nvPr/>
        </p:nvSpPr>
        <p:spPr>
          <a:xfrm>
            <a:off x="7731427" y="4016824"/>
            <a:ext cx="3894793" cy="276999"/>
          </a:xfrm>
          <a:prstGeom prst="rect">
            <a:avLst/>
          </a:prstGeom>
        </p:spPr>
        <p:txBody>
          <a:bodyPr wrap="square" anchor="ctr">
            <a:spAutoFit/>
          </a:bodyPr>
          <a:lstStyle/>
          <a:p>
            <a:pPr>
              <a:buClr>
                <a:srgbClr val="E24848"/>
              </a:buClr>
              <a:defRPr/>
            </a:pPr>
            <a:r>
              <a:rPr lang="zh-CN" altLang="en-US" sz="1200" noProof="1">
                <a:solidFill>
                  <a:schemeClr val="tx1">
                    <a:lumMod val="85000"/>
                    <a:lumOff val="15000"/>
                  </a:schemeClr>
                </a:solidFill>
                <a:latin typeface="+mn-ea"/>
                <a:cs typeface="Arial" panose="020B0604020202020204" pitchFamily="34" charset="0"/>
              </a:rPr>
              <a:t>单击此处添加副标题或详细文本描述</a:t>
            </a:r>
            <a:endParaRPr lang="en-US" sz="1200" noProof="1">
              <a:solidFill>
                <a:schemeClr val="tx1">
                  <a:lumMod val="85000"/>
                  <a:lumOff val="15000"/>
                </a:schemeClr>
              </a:solidFill>
              <a:latin typeface="+mn-ea"/>
              <a:cs typeface="Arial" panose="020B0604020202020204" pitchFamily="34" charset="0"/>
            </a:endParaRPr>
          </a:p>
        </p:txBody>
      </p:sp>
      <p:sp>
        <p:nvSpPr>
          <p:cNvPr id="9" name="Rectangle 42"/>
          <p:cNvSpPr/>
          <p:nvPr/>
        </p:nvSpPr>
        <p:spPr>
          <a:xfrm>
            <a:off x="7731426" y="4471852"/>
            <a:ext cx="1210588" cy="400110"/>
          </a:xfrm>
          <a:prstGeom prst="rect">
            <a:avLst/>
          </a:prstGeom>
        </p:spPr>
        <p:txBody>
          <a:bodyPr wrap="none">
            <a:spAutoFit/>
          </a:bodyPr>
          <a:lstStyle/>
          <a:p>
            <a:r>
              <a:rPr lang="zh-CN" altLang="en-US" sz="2000" noProof="1">
                <a:solidFill>
                  <a:schemeClr val="tx2"/>
                </a:solidFill>
                <a:latin typeface="+mn-ea"/>
                <a:cs typeface="Arial" panose="020B0604020202020204" pitchFamily="34" charset="0"/>
              </a:rPr>
              <a:t>标题内容</a:t>
            </a:r>
            <a:endParaRPr lang="en-US" altLang="zh-CN" sz="2000" noProof="1">
              <a:solidFill>
                <a:schemeClr val="tx2"/>
              </a:solidFill>
              <a:latin typeface="+mn-ea"/>
              <a:cs typeface="Arial" panose="020B0604020202020204" pitchFamily="34" charset="0"/>
            </a:endParaRPr>
          </a:p>
        </p:txBody>
      </p:sp>
      <p:sp>
        <p:nvSpPr>
          <p:cNvPr id="10" name="Rectangle 43"/>
          <p:cNvSpPr/>
          <p:nvPr/>
        </p:nvSpPr>
        <p:spPr>
          <a:xfrm>
            <a:off x="7731427" y="4984183"/>
            <a:ext cx="3894793" cy="276999"/>
          </a:xfrm>
          <a:prstGeom prst="rect">
            <a:avLst/>
          </a:prstGeom>
        </p:spPr>
        <p:txBody>
          <a:bodyPr wrap="square" anchor="ctr">
            <a:spAutoFit/>
          </a:bodyPr>
          <a:lstStyle/>
          <a:p>
            <a:pPr>
              <a:buClr>
                <a:srgbClr val="E24848"/>
              </a:buClr>
              <a:defRPr/>
            </a:pPr>
            <a:r>
              <a:rPr lang="zh-CN" altLang="en-US" sz="1200" noProof="1">
                <a:solidFill>
                  <a:schemeClr val="tx1">
                    <a:lumMod val="85000"/>
                    <a:lumOff val="15000"/>
                  </a:schemeClr>
                </a:solidFill>
                <a:latin typeface="+mn-ea"/>
                <a:cs typeface="Arial" panose="020B0604020202020204" pitchFamily="34" charset="0"/>
              </a:rPr>
              <a:t>单击此处添加副标题或详细文本描述</a:t>
            </a:r>
            <a:endParaRPr lang="en-US" sz="1200" noProof="1">
              <a:solidFill>
                <a:schemeClr val="tx1">
                  <a:lumMod val="85000"/>
                  <a:lumOff val="15000"/>
                </a:schemeClr>
              </a:solidFill>
              <a:latin typeface="+mn-ea"/>
              <a:cs typeface="Arial" panose="020B0604020202020204" pitchFamily="34" charset="0"/>
            </a:endParaRPr>
          </a:p>
        </p:txBody>
      </p:sp>
      <p:grpSp>
        <p:nvGrpSpPr>
          <p:cNvPr id="11" name="Group 3"/>
          <p:cNvGrpSpPr/>
          <p:nvPr/>
        </p:nvGrpSpPr>
        <p:grpSpPr>
          <a:xfrm>
            <a:off x="6657624" y="1842229"/>
            <a:ext cx="800893" cy="609761"/>
            <a:chOff x="1749703" y="2330672"/>
            <a:chExt cx="585945" cy="446111"/>
          </a:xfrm>
          <a:solidFill>
            <a:schemeClr val="accent1"/>
          </a:solidFill>
        </p:grpSpPr>
        <p:sp>
          <p:nvSpPr>
            <p:cNvPr id="12" name="Right Triangle 62"/>
            <p:cNvSpPr/>
            <p:nvPr/>
          </p:nvSpPr>
          <p:spPr>
            <a:xfrm flipV="1">
              <a:off x="1976024" y="2330672"/>
              <a:ext cx="359624" cy="3779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1"/>
                </a:solidFill>
                <a:latin typeface="+mn-ea"/>
              </a:endParaRPr>
            </a:p>
          </p:txBody>
        </p:sp>
        <p:sp>
          <p:nvSpPr>
            <p:cNvPr id="13" name="Rectangle 56"/>
            <p:cNvSpPr/>
            <p:nvPr/>
          </p:nvSpPr>
          <p:spPr>
            <a:xfrm>
              <a:off x="1749703" y="2330672"/>
              <a:ext cx="446111" cy="446111"/>
            </a:xfrm>
            <a:prstGeom prst="rect">
              <a:avLst/>
            </a:prstGeom>
            <a:solidFill>
              <a:schemeClr val="accent1"/>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chemeClr val="bg1"/>
                  </a:solidFill>
                  <a:latin typeface="+mn-ea"/>
                </a:rPr>
                <a:t>1</a:t>
              </a:r>
              <a:endParaRPr lang="en-US" sz="2665" dirty="0">
                <a:solidFill>
                  <a:schemeClr val="bg1"/>
                </a:solidFill>
                <a:latin typeface="+mn-ea"/>
              </a:endParaRPr>
            </a:p>
          </p:txBody>
        </p:sp>
      </p:grpSp>
      <p:grpSp>
        <p:nvGrpSpPr>
          <p:cNvPr id="14" name="Group 4"/>
          <p:cNvGrpSpPr/>
          <p:nvPr/>
        </p:nvGrpSpPr>
        <p:grpSpPr>
          <a:xfrm>
            <a:off x="6657624" y="2705813"/>
            <a:ext cx="800893" cy="609761"/>
            <a:chOff x="1749703" y="3176187"/>
            <a:chExt cx="585945" cy="446111"/>
          </a:xfrm>
          <a:solidFill>
            <a:schemeClr val="accent1"/>
          </a:solidFill>
        </p:grpSpPr>
        <p:sp>
          <p:nvSpPr>
            <p:cNvPr id="15" name="Right Triangle 61"/>
            <p:cNvSpPr/>
            <p:nvPr/>
          </p:nvSpPr>
          <p:spPr>
            <a:xfrm flipV="1">
              <a:off x="1976024" y="3176187"/>
              <a:ext cx="359624" cy="37796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1"/>
                </a:solidFill>
                <a:latin typeface="+mn-ea"/>
              </a:endParaRPr>
            </a:p>
          </p:txBody>
        </p:sp>
        <p:sp>
          <p:nvSpPr>
            <p:cNvPr id="16" name="Rectangle 51"/>
            <p:cNvSpPr/>
            <p:nvPr/>
          </p:nvSpPr>
          <p:spPr>
            <a:xfrm>
              <a:off x="1749703" y="3176187"/>
              <a:ext cx="446111" cy="446111"/>
            </a:xfrm>
            <a:prstGeom prst="rect">
              <a:avLst/>
            </a:prstGeom>
            <a:solidFill>
              <a:schemeClr val="accent2"/>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chemeClr val="bg1"/>
                  </a:solidFill>
                  <a:latin typeface="+mn-ea"/>
                </a:rPr>
                <a:t>2</a:t>
              </a:r>
              <a:endParaRPr lang="en-US" sz="2665" dirty="0">
                <a:solidFill>
                  <a:schemeClr val="bg1"/>
                </a:solidFill>
                <a:latin typeface="+mn-ea"/>
              </a:endParaRPr>
            </a:p>
          </p:txBody>
        </p:sp>
      </p:grpSp>
      <p:grpSp>
        <p:nvGrpSpPr>
          <p:cNvPr id="17" name="Group 5"/>
          <p:cNvGrpSpPr/>
          <p:nvPr/>
        </p:nvGrpSpPr>
        <p:grpSpPr>
          <a:xfrm>
            <a:off x="6657624" y="3612841"/>
            <a:ext cx="800893" cy="609761"/>
            <a:chOff x="1749703" y="4016321"/>
            <a:chExt cx="585945" cy="446111"/>
          </a:xfrm>
          <a:solidFill>
            <a:schemeClr val="accent1"/>
          </a:solidFill>
        </p:grpSpPr>
        <p:sp>
          <p:nvSpPr>
            <p:cNvPr id="18" name="Right Triangle 60"/>
            <p:cNvSpPr/>
            <p:nvPr/>
          </p:nvSpPr>
          <p:spPr>
            <a:xfrm flipV="1">
              <a:off x="1976024" y="4016321"/>
              <a:ext cx="359624" cy="3779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1"/>
                </a:solidFill>
                <a:latin typeface="+mn-ea"/>
              </a:endParaRPr>
            </a:p>
          </p:txBody>
        </p:sp>
        <p:sp>
          <p:nvSpPr>
            <p:cNvPr id="19" name="Rectangle 46"/>
            <p:cNvSpPr/>
            <p:nvPr/>
          </p:nvSpPr>
          <p:spPr>
            <a:xfrm>
              <a:off x="1749703" y="4016321"/>
              <a:ext cx="446111" cy="446111"/>
            </a:xfrm>
            <a:prstGeom prst="rect">
              <a:avLst/>
            </a:prstGeom>
            <a:solidFill>
              <a:schemeClr val="accent3"/>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chemeClr val="bg1"/>
                  </a:solidFill>
                  <a:latin typeface="+mn-ea"/>
                </a:rPr>
                <a:t>3</a:t>
              </a:r>
              <a:endParaRPr lang="en-US" sz="2665" dirty="0">
                <a:solidFill>
                  <a:schemeClr val="bg1"/>
                </a:solidFill>
                <a:latin typeface="+mn-ea"/>
              </a:endParaRPr>
            </a:p>
          </p:txBody>
        </p:sp>
      </p:grpSp>
      <p:grpSp>
        <p:nvGrpSpPr>
          <p:cNvPr id="20" name="Group 6"/>
          <p:cNvGrpSpPr/>
          <p:nvPr/>
        </p:nvGrpSpPr>
        <p:grpSpPr>
          <a:xfrm>
            <a:off x="6657624" y="4580038"/>
            <a:ext cx="800893" cy="609923"/>
            <a:chOff x="1749703" y="4844727"/>
            <a:chExt cx="585945" cy="446228"/>
          </a:xfrm>
          <a:solidFill>
            <a:schemeClr val="accent1"/>
          </a:solidFill>
        </p:grpSpPr>
        <p:sp>
          <p:nvSpPr>
            <p:cNvPr id="21" name="Right Triangle 59"/>
            <p:cNvSpPr/>
            <p:nvPr/>
          </p:nvSpPr>
          <p:spPr>
            <a:xfrm flipV="1">
              <a:off x="1976024" y="4844727"/>
              <a:ext cx="359624" cy="377968"/>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5" dirty="0">
                <a:solidFill>
                  <a:schemeClr val="bg1"/>
                </a:solidFill>
                <a:latin typeface="+mn-ea"/>
              </a:endParaRPr>
            </a:p>
          </p:txBody>
        </p:sp>
        <p:sp>
          <p:nvSpPr>
            <p:cNvPr id="22" name="Rectangle 41"/>
            <p:cNvSpPr/>
            <p:nvPr/>
          </p:nvSpPr>
          <p:spPr>
            <a:xfrm>
              <a:off x="1749703" y="4844844"/>
              <a:ext cx="446111" cy="446111"/>
            </a:xfrm>
            <a:prstGeom prst="rect">
              <a:avLst/>
            </a:prstGeom>
            <a:solidFill>
              <a:schemeClr val="accent4"/>
            </a:solidFill>
            <a:ln>
              <a:noFill/>
            </a:ln>
            <a:effectLst>
              <a:outerShdw blurRad="508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5" dirty="0">
                  <a:solidFill>
                    <a:schemeClr val="bg1"/>
                  </a:solidFill>
                  <a:latin typeface="+mn-ea"/>
                </a:rPr>
                <a:t>4</a:t>
              </a:r>
              <a:endParaRPr lang="en-US" sz="2665" dirty="0">
                <a:solidFill>
                  <a:schemeClr val="bg1"/>
                </a:solidFill>
                <a:latin typeface="+mn-ea"/>
              </a:endParaRPr>
            </a:p>
          </p:txBody>
        </p:sp>
      </p:grpSp>
      <p:sp>
        <p:nvSpPr>
          <p:cNvPr id="23" name="Title 2"/>
          <p:cNvSpPr txBox="1"/>
          <p:nvPr/>
        </p:nvSpPr>
        <p:spPr>
          <a:xfrm>
            <a:off x="5466031" y="2155234"/>
            <a:ext cx="794444" cy="1766040"/>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sz="4000" dirty="0">
                <a:solidFill>
                  <a:schemeClr val="tx2"/>
                </a:solidFill>
              </a:rPr>
              <a:t>目录</a:t>
            </a:r>
            <a:endParaRPr lang="en-US" sz="40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1+#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0168" y="2100615"/>
            <a:ext cx="5991472" cy="2206603"/>
          </a:xfrm>
          <a:prstGeom prst="rect">
            <a:avLst/>
          </a:prstGeom>
          <a:noFill/>
          <a:ln w="9525">
            <a:solidFill>
              <a:schemeClr val="accent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grpSp>
        <p:nvGrpSpPr>
          <p:cNvPr id="3" name="组合 2"/>
          <p:cNvGrpSpPr/>
          <p:nvPr/>
        </p:nvGrpSpPr>
        <p:grpSpPr>
          <a:xfrm>
            <a:off x="5627896" y="2419086"/>
            <a:ext cx="5476017" cy="1569660"/>
            <a:chOff x="5956255" y="183524"/>
            <a:chExt cx="5476017" cy="1569660"/>
          </a:xfrm>
        </p:grpSpPr>
        <p:sp>
          <p:nvSpPr>
            <p:cNvPr id="4" name="文本框 3"/>
            <p:cNvSpPr txBox="1"/>
            <p:nvPr/>
          </p:nvSpPr>
          <p:spPr>
            <a:xfrm>
              <a:off x="6751906" y="322117"/>
              <a:ext cx="3057247" cy="58477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r>
                <a:rPr lang="zh-CN" altLang="en-US" sz="3200" dirty="0">
                  <a:solidFill>
                    <a:schemeClr val="accent2"/>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rPr>
                <a:t>输入一个小标题</a:t>
              </a:r>
              <a:endParaRPr lang="zh-CN" altLang="en-US" sz="3200" dirty="0">
                <a:solidFill>
                  <a:schemeClr val="accent2"/>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2">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2">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2">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2">
                  <a:alpha val="37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73485" y="1008400"/>
              <a:ext cx="4658787" cy="523220"/>
            </a:xfrm>
            <a:prstGeom prst="rect">
              <a:avLst/>
            </a:prstGeom>
          </p:spPr>
          <p:txBody>
            <a:bodyPr wrap="square">
              <a:spAutoFit/>
            </a:bodyPr>
            <a:lstStyle/>
            <a:p>
              <a:r>
                <a:rPr lang="zh-CN" altLang="en-US" sz="1400" dirty="0" smtClean="0">
                  <a:solidFill>
                    <a:schemeClr val="accent2"/>
                  </a:solidFill>
                  <a:latin typeface="微软雅黑 Light" panose="020B0502040204020203" pitchFamily="34" charset="-122"/>
                  <a:ea typeface="微软雅黑 Light" panose="020B0502040204020203" pitchFamily="34" charset="-122"/>
                </a:rPr>
                <a:t>在这里输入一些描述文字，可以是对这部分的描述，主要起装饰作用。</a:t>
              </a:r>
              <a:endParaRPr lang="zh-CN" altLang="en-US" sz="1400" dirty="0">
                <a:solidFill>
                  <a:schemeClr val="accent2"/>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5956255" y="183524"/>
              <a:ext cx="869149"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solidFill>
                    <a:schemeClr val="accent2"/>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3</a:t>
              </a:r>
              <a:endParaRPr lang="zh-CN" altLang="en-US" sz="9600" dirty="0">
                <a:solidFill>
                  <a:schemeClr val="accent2"/>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0581" y="2499177"/>
            <a:ext cx="2245930" cy="1927313"/>
            <a:chOff x="1403429" y="2499177"/>
            <a:chExt cx="2245930" cy="1927313"/>
          </a:xfrm>
        </p:grpSpPr>
        <p:sp>
          <p:nvSpPr>
            <p:cNvPr id="5" name="Arc 4"/>
            <p:cNvSpPr/>
            <p:nvPr/>
          </p:nvSpPr>
          <p:spPr>
            <a:xfrm>
              <a:off x="1703617" y="2499177"/>
              <a:ext cx="1645557" cy="1645557"/>
            </a:xfrm>
            <a:prstGeom prst="arc">
              <a:avLst>
                <a:gd name="adj1" fmla="val 10792191"/>
                <a:gd name="adj2" fmla="val 0"/>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6" name="Arc 5"/>
            <p:cNvSpPr/>
            <p:nvPr/>
          </p:nvSpPr>
          <p:spPr>
            <a:xfrm>
              <a:off x="1703616" y="2499177"/>
              <a:ext cx="1645557" cy="1645557"/>
            </a:xfrm>
            <a:prstGeom prst="arc">
              <a:avLst>
                <a:gd name="adj1" fmla="val 10792191"/>
                <a:gd name="adj2" fmla="val 17808161"/>
              </a:avLst>
            </a:prstGeom>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7" name="TextBox 6"/>
            <p:cNvSpPr txBox="1"/>
            <p:nvPr/>
          </p:nvSpPr>
          <p:spPr>
            <a:xfrm>
              <a:off x="1909551" y="2891209"/>
              <a:ext cx="1233685" cy="553998"/>
            </a:xfrm>
            <a:prstGeom prst="rect">
              <a:avLst/>
            </a:prstGeom>
            <a:noFill/>
          </p:spPr>
          <p:txBody>
            <a:bodyPr wrap="square" rtlCol="0">
              <a:spAutoFit/>
            </a:bodyPr>
            <a:lstStyle/>
            <a:p>
              <a:pPr algn="ctr"/>
              <a:r>
                <a:rPr lang="en-US" sz="3000" b="1" dirty="0" smtClean="0">
                  <a:solidFill>
                    <a:schemeClr val="accent1"/>
                  </a:solidFill>
                  <a:cs typeface="+mn-ea"/>
                  <a:sym typeface="+mn-lt"/>
                </a:rPr>
                <a:t>65%</a:t>
              </a:r>
              <a:endParaRPr lang="en-US" sz="3000" b="1" dirty="0" smtClean="0">
                <a:solidFill>
                  <a:schemeClr val="accent1"/>
                </a:solidFill>
                <a:cs typeface="+mn-ea"/>
                <a:sym typeface="+mn-lt"/>
              </a:endParaRPr>
            </a:p>
          </p:txBody>
        </p:sp>
        <p:sp>
          <p:nvSpPr>
            <p:cNvPr id="9" name="Content Placeholder 2"/>
            <p:cNvSpPr txBox="1"/>
            <p:nvPr/>
          </p:nvSpPr>
          <p:spPr>
            <a:xfrm>
              <a:off x="1409484" y="3744190"/>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100" dirty="0" smtClean="0">
                  <a:solidFill>
                    <a:schemeClr val="bg1">
                      <a:lumMod val="50000"/>
                    </a:schemeClr>
                  </a:solidFill>
                  <a:cs typeface="+mn-ea"/>
                  <a:sym typeface="+mn-lt"/>
                </a:rPr>
                <a:t>点击即可编辑点击即可编辑点击即可编辑</a:t>
              </a:r>
              <a:endParaRPr lang="en-US" sz="1100" dirty="0">
                <a:solidFill>
                  <a:schemeClr val="bg1">
                    <a:lumMod val="50000"/>
                  </a:schemeClr>
                </a:solidFill>
                <a:cs typeface="+mn-ea"/>
                <a:sym typeface="+mn-lt"/>
              </a:endParaRPr>
            </a:p>
          </p:txBody>
        </p:sp>
        <p:sp>
          <p:nvSpPr>
            <p:cNvPr id="10" name="Title 13"/>
            <p:cNvSpPr txBox="1"/>
            <p:nvPr/>
          </p:nvSpPr>
          <p:spPr>
            <a:xfrm>
              <a:off x="1403429" y="3533320"/>
              <a:ext cx="2245930" cy="274320"/>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400" b="1" dirty="0" smtClean="0">
                  <a:solidFill>
                    <a:schemeClr val="accent1"/>
                  </a:solidFill>
                  <a:latin typeface="+mn-lt"/>
                  <a:ea typeface="+mn-ea"/>
                  <a:cs typeface="+mn-ea"/>
                  <a:sym typeface="+mn-lt"/>
                </a:rPr>
                <a:t>ANALYSIS</a:t>
              </a:r>
              <a:endParaRPr lang="en-US" sz="1400" b="1" dirty="0">
                <a:solidFill>
                  <a:schemeClr val="accent1"/>
                </a:solidFill>
                <a:latin typeface="+mn-lt"/>
                <a:ea typeface="+mn-ea"/>
                <a:cs typeface="+mn-ea"/>
                <a:sym typeface="+mn-lt"/>
              </a:endParaRPr>
            </a:p>
          </p:txBody>
        </p:sp>
      </p:grpSp>
      <p:grpSp>
        <p:nvGrpSpPr>
          <p:cNvPr id="3" name="Group 2"/>
          <p:cNvGrpSpPr/>
          <p:nvPr/>
        </p:nvGrpSpPr>
        <p:grpSpPr>
          <a:xfrm>
            <a:off x="3817337" y="2499177"/>
            <a:ext cx="2245930" cy="1927313"/>
            <a:chOff x="3760185" y="2499177"/>
            <a:chExt cx="2245930" cy="1927313"/>
          </a:xfrm>
        </p:grpSpPr>
        <p:sp>
          <p:nvSpPr>
            <p:cNvPr id="30" name="Arc 29"/>
            <p:cNvSpPr/>
            <p:nvPr/>
          </p:nvSpPr>
          <p:spPr>
            <a:xfrm>
              <a:off x="4060373" y="2499177"/>
              <a:ext cx="1645557" cy="1645557"/>
            </a:xfrm>
            <a:prstGeom prst="arc">
              <a:avLst>
                <a:gd name="adj1" fmla="val 10792191"/>
                <a:gd name="adj2" fmla="val 0"/>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1" name="Arc 30"/>
            <p:cNvSpPr/>
            <p:nvPr/>
          </p:nvSpPr>
          <p:spPr>
            <a:xfrm>
              <a:off x="4060372" y="2499177"/>
              <a:ext cx="1645557" cy="1645557"/>
            </a:xfrm>
            <a:prstGeom prst="arc">
              <a:avLst>
                <a:gd name="adj1" fmla="val 10792191"/>
                <a:gd name="adj2" fmla="val 17808161"/>
              </a:avLst>
            </a:prstGeom>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2" name="TextBox 31"/>
            <p:cNvSpPr txBox="1"/>
            <p:nvPr/>
          </p:nvSpPr>
          <p:spPr>
            <a:xfrm>
              <a:off x="4266307" y="2891209"/>
              <a:ext cx="1233685" cy="553998"/>
            </a:xfrm>
            <a:prstGeom prst="rect">
              <a:avLst/>
            </a:prstGeom>
            <a:noFill/>
          </p:spPr>
          <p:txBody>
            <a:bodyPr wrap="square" rtlCol="0">
              <a:spAutoFit/>
            </a:bodyPr>
            <a:lstStyle/>
            <a:p>
              <a:pPr algn="ctr"/>
              <a:r>
                <a:rPr lang="en-US" sz="3000" b="1" dirty="0" smtClean="0">
                  <a:solidFill>
                    <a:schemeClr val="accent3"/>
                  </a:solidFill>
                  <a:cs typeface="+mn-ea"/>
                  <a:sym typeface="+mn-lt"/>
                </a:rPr>
                <a:t>65%</a:t>
              </a:r>
              <a:endParaRPr lang="en-US" sz="3000" b="1" dirty="0" smtClean="0">
                <a:solidFill>
                  <a:schemeClr val="accent3"/>
                </a:solidFill>
                <a:cs typeface="+mn-ea"/>
                <a:sym typeface="+mn-lt"/>
              </a:endParaRPr>
            </a:p>
          </p:txBody>
        </p:sp>
        <p:sp>
          <p:nvSpPr>
            <p:cNvPr id="34" name="Content Placeholder 2"/>
            <p:cNvSpPr txBox="1"/>
            <p:nvPr/>
          </p:nvSpPr>
          <p:spPr>
            <a:xfrm>
              <a:off x="3766240" y="3744190"/>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a:t>
              </a:r>
              <a:endParaRPr lang="en-US" sz="1100" dirty="0">
                <a:solidFill>
                  <a:schemeClr val="bg1">
                    <a:lumMod val="50000"/>
                  </a:schemeClr>
                </a:solidFill>
                <a:cs typeface="+mn-ea"/>
                <a:sym typeface="+mn-lt"/>
              </a:endParaRPr>
            </a:p>
          </p:txBody>
        </p:sp>
        <p:sp>
          <p:nvSpPr>
            <p:cNvPr id="35" name="Title 13"/>
            <p:cNvSpPr txBox="1"/>
            <p:nvPr/>
          </p:nvSpPr>
          <p:spPr>
            <a:xfrm>
              <a:off x="3760185" y="3533320"/>
              <a:ext cx="2245930" cy="274320"/>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400" b="1" dirty="0" smtClean="0">
                  <a:solidFill>
                    <a:schemeClr val="accent3"/>
                  </a:solidFill>
                  <a:latin typeface="+mn-lt"/>
                  <a:ea typeface="+mn-ea"/>
                  <a:cs typeface="+mn-ea"/>
                  <a:sym typeface="+mn-lt"/>
                </a:rPr>
                <a:t>ANALYSIS</a:t>
              </a:r>
              <a:endParaRPr lang="en-US" sz="1400" b="1" dirty="0">
                <a:solidFill>
                  <a:schemeClr val="accent3"/>
                </a:solidFill>
                <a:latin typeface="+mn-lt"/>
                <a:ea typeface="+mn-ea"/>
                <a:cs typeface="+mn-ea"/>
                <a:sym typeface="+mn-lt"/>
              </a:endParaRPr>
            </a:p>
          </p:txBody>
        </p:sp>
      </p:grpSp>
      <p:grpSp>
        <p:nvGrpSpPr>
          <p:cNvPr id="4" name="Group 3"/>
          <p:cNvGrpSpPr/>
          <p:nvPr/>
        </p:nvGrpSpPr>
        <p:grpSpPr>
          <a:xfrm>
            <a:off x="6139622" y="2499177"/>
            <a:ext cx="2245930" cy="1927313"/>
            <a:chOff x="6082470" y="2499177"/>
            <a:chExt cx="2245930" cy="1927313"/>
          </a:xfrm>
        </p:grpSpPr>
        <p:sp>
          <p:nvSpPr>
            <p:cNvPr id="39" name="Arc 38"/>
            <p:cNvSpPr/>
            <p:nvPr/>
          </p:nvSpPr>
          <p:spPr>
            <a:xfrm>
              <a:off x="6382658" y="2499177"/>
              <a:ext cx="1645557" cy="1645557"/>
            </a:xfrm>
            <a:prstGeom prst="arc">
              <a:avLst>
                <a:gd name="adj1" fmla="val 10792191"/>
                <a:gd name="adj2" fmla="val 0"/>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40" name="Arc 39"/>
            <p:cNvSpPr/>
            <p:nvPr/>
          </p:nvSpPr>
          <p:spPr>
            <a:xfrm>
              <a:off x="6382657" y="2499177"/>
              <a:ext cx="1645557" cy="1645557"/>
            </a:xfrm>
            <a:prstGeom prst="arc">
              <a:avLst>
                <a:gd name="adj1" fmla="val 10792191"/>
                <a:gd name="adj2" fmla="val 17808161"/>
              </a:avLst>
            </a:prstGeom>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41" name="TextBox 40"/>
            <p:cNvSpPr txBox="1"/>
            <p:nvPr/>
          </p:nvSpPr>
          <p:spPr>
            <a:xfrm>
              <a:off x="6588592" y="2891209"/>
              <a:ext cx="1233685" cy="553998"/>
            </a:xfrm>
            <a:prstGeom prst="rect">
              <a:avLst/>
            </a:prstGeom>
            <a:noFill/>
          </p:spPr>
          <p:txBody>
            <a:bodyPr wrap="square" rtlCol="0">
              <a:spAutoFit/>
            </a:bodyPr>
            <a:lstStyle/>
            <a:p>
              <a:pPr algn="ctr"/>
              <a:r>
                <a:rPr lang="en-US" sz="3000" b="1" dirty="0" smtClean="0">
                  <a:solidFill>
                    <a:schemeClr val="accent4"/>
                  </a:solidFill>
                  <a:cs typeface="+mn-ea"/>
                  <a:sym typeface="+mn-lt"/>
                </a:rPr>
                <a:t>65%</a:t>
              </a:r>
              <a:endParaRPr lang="en-US" sz="3000" b="1" dirty="0" smtClean="0">
                <a:solidFill>
                  <a:schemeClr val="accent4"/>
                </a:solidFill>
                <a:cs typeface="+mn-ea"/>
                <a:sym typeface="+mn-lt"/>
              </a:endParaRPr>
            </a:p>
          </p:txBody>
        </p:sp>
        <p:sp>
          <p:nvSpPr>
            <p:cNvPr id="43" name="Content Placeholder 2"/>
            <p:cNvSpPr txBox="1"/>
            <p:nvPr/>
          </p:nvSpPr>
          <p:spPr>
            <a:xfrm>
              <a:off x="6088525" y="3744190"/>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a:t>
              </a:r>
              <a:endParaRPr lang="en-US" sz="1100" dirty="0">
                <a:solidFill>
                  <a:schemeClr val="bg1">
                    <a:lumMod val="50000"/>
                  </a:schemeClr>
                </a:solidFill>
                <a:cs typeface="+mn-ea"/>
                <a:sym typeface="+mn-lt"/>
              </a:endParaRPr>
            </a:p>
          </p:txBody>
        </p:sp>
        <p:sp>
          <p:nvSpPr>
            <p:cNvPr id="44" name="Title 13"/>
            <p:cNvSpPr txBox="1"/>
            <p:nvPr/>
          </p:nvSpPr>
          <p:spPr>
            <a:xfrm>
              <a:off x="6082470" y="3533320"/>
              <a:ext cx="2245930" cy="274320"/>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400" b="1" dirty="0" smtClean="0">
                  <a:solidFill>
                    <a:schemeClr val="accent4"/>
                  </a:solidFill>
                  <a:latin typeface="+mn-lt"/>
                  <a:ea typeface="+mn-ea"/>
                  <a:cs typeface="+mn-ea"/>
                  <a:sym typeface="+mn-lt"/>
                </a:rPr>
                <a:t>ANALYSIS</a:t>
              </a:r>
              <a:endParaRPr lang="en-US" sz="1400" b="1" dirty="0">
                <a:solidFill>
                  <a:schemeClr val="accent4"/>
                </a:solidFill>
                <a:latin typeface="+mn-lt"/>
                <a:ea typeface="+mn-ea"/>
                <a:cs typeface="+mn-ea"/>
                <a:sym typeface="+mn-lt"/>
              </a:endParaRPr>
            </a:p>
          </p:txBody>
        </p:sp>
      </p:grpSp>
      <p:grpSp>
        <p:nvGrpSpPr>
          <p:cNvPr id="11" name="Group 10"/>
          <p:cNvGrpSpPr/>
          <p:nvPr/>
        </p:nvGrpSpPr>
        <p:grpSpPr>
          <a:xfrm>
            <a:off x="8460092" y="2499177"/>
            <a:ext cx="2245930" cy="1927313"/>
            <a:chOff x="8402940" y="2499177"/>
            <a:chExt cx="2245930" cy="1927313"/>
          </a:xfrm>
        </p:grpSpPr>
        <p:sp>
          <p:nvSpPr>
            <p:cNvPr id="48" name="Arc 47"/>
            <p:cNvSpPr/>
            <p:nvPr/>
          </p:nvSpPr>
          <p:spPr>
            <a:xfrm>
              <a:off x="8703128" y="2499177"/>
              <a:ext cx="1645557" cy="1645557"/>
            </a:xfrm>
            <a:prstGeom prst="arc">
              <a:avLst>
                <a:gd name="adj1" fmla="val 10792191"/>
                <a:gd name="adj2" fmla="val 0"/>
              </a:avLst>
            </a:prstGeom>
            <a:ln w="1270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49" name="Arc 48"/>
            <p:cNvSpPr/>
            <p:nvPr/>
          </p:nvSpPr>
          <p:spPr>
            <a:xfrm>
              <a:off x="8703127" y="2499177"/>
              <a:ext cx="1645557" cy="1645557"/>
            </a:xfrm>
            <a:prstGeom prst="arc">
              <a:avLst>
                <a:gd name="adj1" fmla="val 10792191"/>
                <a:gd name="adj2" fmla="val 17808161"/>
              </a:avLst>
            </a:prstGeom>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50" name="TextBox 49"/>
            <p:cNvSpPr txBox="1"/>
            <p:nvPr/>
          </p:nvSpPr>
          <p:spPr>
            <a:xfrm>
              <a:off x="8909062" y="2891209"/>
              <a:ext cx="1233685" cy="553998"/>
            </a:xfrm>
            <a:prstGeom prst="rect">
              <a:avLst/>
            </a:prstGeom>
            <a:noFill/>
          </p:spPr>
          <p:txBody>
            <a:bodyPr wrap="square" rtlCol="0">
              <a:spAutoFit/>
            </a:bodyPr>
            <a:lstStyle/>
            <a:p>
              <a:pPr algn="ctr"/>
              <a:r>
                <a:rPr lang="en-US" sz="3000" b="1" dirty="0" smtClean="0">
                  <a:solidFill>
                    <a:schemeClr val="accent6"/>
                  </a:solidFill>
                  <a:cs typeface="+mn-ea"/>
                  <a:sym typeface="+mn-lt"/>
                </a:rPr>
                <a:t>65%</a:t>
              </a:r>
              <a:endParaRPr lang="en-US" sz="3000" b="1" dirty="0" smtClean="0">
                <a:solidFill>
                  <a:schemeClr val="accent6"/>
                </a:solidFill>
                <a:cs typeface="+mn-ea"/>
                <a:sym typeface="+mn-lt"/>
              </a:endParaRPr>
            </a:p>
          </p:txBody>
        </p:sp>
        <p:sp>
          <p:nvSpPr>
            <p:cNvPr id="52" name="Content Placeholder 2"/>
            <p:cNvSpPr txBox="1"/>
            <p:nvPr/>
          </p:nvSpPr>
          <p:spPr>
            <a:xfrm>
              <a:off x="8408995" y="3744190"/>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a:t>
              </a:r>
              <a:endParaRPr lang="en-US" sz="1100" dirty="0">
                <a:solidFill>
                  <a:schemeClr val="bg1">
                    <a:lumMod val="50000"/>
                  </a:schemeClr>
                </a:solidFill>
                <a:cs typeface="+mn-ea"/>
                <a:sym typeface="+mn-lt"/>
              </a:endParaRPr>
            </a:p>
          </p:txBody>
        </p:sp>
        <p:sp>
          <p:nvSpPr>
            <p:cNvPr id="53" name="Title 13"/>
            <p:cNvSpPr txBox="1"/>
            <p:nvPr/>
          </p:nvSpPr>
          <p:spPr>
            <a:xfrm>
              <a:off x="8402940" y="3533320"/>
              <a:ext cx="2245930" cy="274320"/>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400" b="1" dirty="0" smtClean="0">
                  <a:solidFill>
                    <a:schemeClr val="accent6"/>
                  </a:solidFill>
                  <a:latin typeface="+mn-lt"/>
                  <a:ea typeface="+mn-ea"/>
                  <a:cs typeface="+mn-ea"/>
                  <a:sym typeface="+mn-lt"/>
                </a:rPr>
                <a:t>ANALYSIS</a:t>
              </a:r>
              <a:endParaRPr lang="en-US" sz="1400" b="1" dirty="0">
                <a:solidFill>
                  <a:schemeClr val="accent6"/>
                </a:solidFill>
                <a:latin typeface="+mn-lt"/>
                <a:ea typeface="+mn-ea"/>
                <a:cs typeface="+mn-ea"/>
                <a:sym typeface="+mn-lt"/>
              </a:endParaRPr>
            </a:p>
          </p:txBody>
        </p:sp>
      </p:grpSp>
      <p:sp>
        <p:nvSpPr>
          <p:cNvPr id="8" name="标题 7"/>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29256" y="2410435"/>
            <a:ext cx="1481958" cy="14819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Oval 5"/>
          <p:cNvSpPr/>
          <p:nvPr/>
        </p:nvSpPr>
        <p:spPr>
          <a:xfrm>
            <a:off x="4051738" y="2410435"/>
            <a:ext cx="1481958" cy="14819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Plus 9"/>
          <p:cNvSpPr/>
          <p:nvPr/>
        </p:nvSpPr>
        <p:spPr>
          <a:xfrm>
            <a:off x="3074276" y="2694214"/>
            <a:ext cx="914400" cy="914400"/>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Oval 11"/>
          <p:cNvSpPr/>
          <p:nvPr/>
        </p:nvSpPr>
        <p:spPr>
          <a:xfrm>
            <a:off x="6574220" y="2410435"/>
            <a:ext cx="1481958" cy="14819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3" name="Plus 12"/>
          <p:cNvSpPr/>
          <p:nvPr/>
        </p:nvSpPr>
        <p:spPr>
          <a:xfrm>
            <a:off x="5596758" y="2694214"/>
            <a:ext cx="914400" cy="914400"/>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5" name="Equal 14"/>
          <p:cNvSpPr/>
          <p:nvPr/>
        </p:nvSpPr>
        <p:spPr>
          <a:xfrm>
            <a:off x="8119240" y="2694214"/>
            <a:ext cx="914400" cy="914400"/>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Oval 15"/>
          <p:cNvSpPr/>
          <p:nvPr/>
        </p:nvSpPr>
        <p:spPr>
          <a:xfrm>
            <a:off x="9096702" y="2410435"/>
            <a:ext cx="1481958" cy="148195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TextBox 16"/>
          <p:cNvSpPr txBox="1"/>
          <p:nvPr/>
        </p:nvSpPr>
        <p:spPr>
          <a:xfrm flipH="1">
            <a:off x="1526216" y="2786773"/>
            <a:ext cx="1484998" cy="707886"/>
          </a:xfrm>
          <a:prstGeom prst="rect">
            <a:avLst/>
          </a:prstGeom>
          <a:noFill/>
          <a:ln>
            <a:noFill/>
          </a:ln>
        </p:spPr>
        <p:txBody>
          <a:bodyPr wrap="square" rtlCol="0">
            <a:spAutoFit/>
          </a:bodyPr>
          <a:lstStyle/>
          <a:p>
            <a:pPr algn="ctr"/>
            <a:r>
              <a:rPr lang="en-US" sz="4000" dirty="0" smtClean="0">
                <a:solidFill>
                  <a:schemeClr val="bg1"/>
                </a:solidFill>
                <a:cs typeface="+mn-ea"/>
                <a:sym typeface="+mn-lt"/>
              </a:rPr>
              <a:t></a:t>
            </a:r>
            <a:endParaRPr lang="en-US" sz="4000" dirty="0">
              <a:solidFill>
                <a:schemeClr val="bg1"/>
              </a:solidFill>
              <a:cs typeface="+mn-ea"/>
              <a:sym typeface="+mn-lt"/>
            </a:endParaRPr>
          </a:p>
        </p:txBody>
      </p:sp>
      <p:sp>
        <p:nvSpPr>
          <p:cNvPr id="18" name="TextBox 17"/>
          <p:cNvSpPr txBox="1"/>
          <p:nvPr/>
        </p:nvSpPr>
        <p:spPr>
          <a:xfrm>
            <a:off x="1299736" y="3986989"/>
            <a:ext cx="1903144" cy="307777"/>
          </a:xfrm>
          <a:prstGeom prst="rect">
            <a:avLst/>
          </a:prstGeom>
          <a:noFill/>
          <a:ln>
            <a:noFill/>
          </a:ln>
        </p:spPr>
        <p:txBody>
          <a:bodyPr wrap="square" rtlCol="0">
            <a:spAutoFit/>
          </a:bodyPr>
          <a:lstStyle/>
          <a:p>
            <a:pPr algn="ctr"/>
            <a:r>
              <a:rPr lang="en-US" sz="1400" b="1" dirty="0" smtClean="0">
                <a:solidFill>
                  <a:schemeClr val="tx1">
                    <a:lumMod val="65000"/>
                    <a:lumOff val="35000"/>
                  </a:schemeClr>
                </a:solidFill>
                <a:cs typeface="+mn-ea"/>
                <a:sym typeface="+mn-lt"/>
              </a:rPr>
              <a:t>STEP 2</a:t>
            </a:r>
            <a:endParaRPr lang="en-US" sz="1400" b="1" dirty="0" smtClean="0">
              <a:solidFill>
                <a:schemeClr val="tx1">
                  <a:lumMod val="65000"/>
                  <a:lumOff val="35000"/>
                </a:schemeClr>
              </a:solidFill>
              <a:cs typeface="+mn-ea"/>
              <a:sym typeface="+mn-lt"/>
            </a:endParaRPr>
          </a:p>
        </p:txBody>
      </p:sp>
      <p:sp>
        <p:nvSpPr>
          <p:cNvPr id="19" name="TextBox 18"/>
          <p:cNvSpPr txBox="1"/>
          <p:nvPr/>
        </p:nvSpPr>
        <p:spPr>
          <a:xfrm>
            <a:off x="1299736" y="4231945"/>
            <a:ext cx="190314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Et </a:t>
            </a:r>
            <a:r>
              <a:rPr lang="en-US" dirty="0" err="1">
                <a:solidFill>
                  <a:schemeClr val="bg1">
                    <a:lumMod val="50000"/>
                  </a:schemeClr>
                </a:solidFill>
                <a:latin typeface="+mn-lt"/>
                <a:cs typeface="+mn-ea"/>
                <a:sym typeface="+mn-lt"/>
              </a:rPr>
              <a:t>sapientem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voluptatibus</a:t>
            </a:r>
            <a:r>
              <a:rPr lang="en-US" dirty="0">
                <a:solidFill>
                  <a:schemeClr val="bg1">
                    <a:lumMod val="50000"/>
                  </a:schemeClr>
                </a:solidFill>
                <a:latin typeface="+mn-lt"/>
                <a:cs typeface="+mn-ea"/>
                <a:sym typeface="+mn-lt"/>
              </a:rPr>
              <a:t> est. Sit </a:t>
            </a:r>
            <a:r>
              <a:rPr lang="en-US" dirty="0" err="1">
                <a:solidFill>
                  <a:schemeClr val="bg1">
                    <a:lumMod val="50000"/>
                  </a:schemeClr>
                </a:solidFill>
                <a:latin typeface="+mn-lt"/>
                <a:cs typeface="+mn-ea"/>
                <a:sym typeface="+mn-lt"/>
              </a:rPr>
              <a:t>scripta</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reprimique</a:t>
            </a:r>
            <a:r>
              <a:rPr lang="en-US" dirty="0">
                <a:solidFill>
                  <a:schemeClr val="bg1">
                    <a:lumMod val="50000"/>
                  </a:schemeClr>
                </a:solidFill>
                <a:latin typeface="+mn-lt"/>
                <a:cs typeface="+mn-ea"/>
                <a:sym typeface="+mn-lt"/>
              </a:rPr>
              <a:t> et, ne </a:t>
            </a:r>
            <a:r>
              <a:rPr lang="en-US" dirty="0" err="1">
                <a:solidFill>
                  <a:schemeClr val="bg1">
                    <a:lumMod val="50000"/>
                  </a:schemeClr>
                </a:solidFill>
                <a:latin typeface="+mn-lt"/>
                <a:cs typeface="+mn-ea"/>
                <a:sym typeface="+mn-lt"/>
              </a:rPr>
              <a:t>mei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novum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deleniti</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20" name="TextBox 19"/>
          <p:cNvSpPr txBox="1"/>
          <p:nvPr/>
        </p:nvSpPr>
        <p:spPr>
          <a:xfrm flipH="1">
            <a:off x="4049916" y="2786773"/>
            <a:ext cx="1484998" cy="707886"/>
          </a:xfrm>
          <a:prstGeom prst="rect">
            <a:avLst/>
          </a:prstGeom>
          <a:noFill/>
          <a:ln>
            <a:noFill/>
          </a:ln>
        </p:spPr>
        <p:txBody>
          <a:bodyPr wrap="square" rtlCol="0">
            <a:spAutoFit/>
          </a:bodyPr>
          <a:lstStyle/>
          <a:p>
            <a:pPr algn="ctr"/>
            <a:r>
              <a:rPr lang="en-US" sz="4000" dirty="0" smtClean="0">
                <a:solidFill>
                  <a:schemeClr val="bg1"/>
                </a:solidFill>
                <a:cs typeface="+mn-ea"/>
                <a:sym typeface="+mn-lt"/>
              </a:rPr>
              <a:t></a:t>
            </a:r>
            <a:endParaRPr lang="en-US" sz="4000" dirty="0">
              <a:solidFill>
                <a:schemeClr val="bg1"/>
              </a:solidFill>
              <a:cs typeface="+mn-ea"/>
              <a:sym typeface="+mn-lt"/>
            </a:endParaRPr>
          </a:p>
        </p:txBody>
      </p:sp>
      <p:sp>
        <p:nvSpPr>
          <p:cNvPr id="21" name="TextBox 20"/>
          <p:cNvSpPr txBox="1"/>
          <p:nvPr/>
        </p:nvSpPr>
        <p:spPr>
          <a:xfrm>
            <a:off x="3823436" y="3986989"/>
            <a:ext cx="1903144" cy="307777"/>
          </a:xfrm>
          <a:prstGeom prst="rect">
            <a:avLst/>
          </a:prstGeom>
          <a:noFill/>
          <a:ln>
            <a:noFill/>
          </a:ln>
        </p:spPr>
        <p:txBody>
          <a:bodyPr wrap="square" rtlCol="0">
            <a:spAutoFit/>
          </a:bodyPr>
          <a:lstStyle/>
          <a:p>
            <a:pPr algn="ctr"/>
            <a:r>
              <a:rPr lang="en-US" sz="1400" b="1" dirty="0" smtClean="0">
                <a:solidFill>
                  <a:schemeClr val="tx1">
                    <a:lumMod val="65000"/>
                    <a:lumOff val="35000"/>
                  </a:schemeClr>
                </a:solidFill>
                <a:cs typeface="+mn-ea"/>
                <a:sym typeface="+mn-lt"/>
              </a:rPr>
              <a:t>STEP 2</a:t>
            </a:r>
            <a:endParaRPr lang="en-US" sz="1400" b="1" dirty="0" smtClean="0">
              <a:solidFill>
                <a:schemeClr val="tx1">
                  <a:lumMod val="65000"/>
                  <a:lumOff val="35000"/>
                </a:schemeClr>
              </a:solidFill>
              <a:cs typeface="+mn-ea"/>
              <a:sym typeface="+mn-lt"/>
            </a:endParaRPr>
          </a:p>
        </p:txBody>
      </p:sp>
      <p:sp>
        <p:nvSpPr>
          <p:cNvPr id="22" name="TextBox 21"/>
          <p:cNvSpPr txBox="1"/>
          <p:nvPr/>
        </p:nvSpPr>
        <p:spPr>
          <a:xfrm>
            <a:off x="3823436" y="4231945"/>
            <a:ext cx="190314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Et </a:t>
            </a:r>
            <a:r>
              <a:rPr lang="en-US" dirty="0" err="1">
                <a:solidFill>
                  <a:schemeClr val="bg1">
                    <a:lumMod val="50000"/>
                  </a:schemeClr>
                </a:solidFill>
                <a:latin typeface="+mn-lt"/>
                <a:cs typeface="+mn-ea"/>
                <a:sym typeface="+mn-lt"/>
              </a:rPr>
              <a:t>sapientem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voluptatibus</a:t>
            </a:r>
            <a:r>
              <a:rPr lang="en-US" dirty="0">
                <a:solidFill>
                  <a:schemeClr val="bg1">
                    <a:lumMod val="50000"/>
                  </a:schemeClr>
                </a:solidFill>
                <a:latin typeface="+mn-lt"/>
                <a:cs typeface="+mn-ea"/>
                <a:sym typeface="+mn-lt"/>
              </a:rPr>
              <a:t> est. Sit </a:t>
            </a:r>
            <a:r>
              <a:rPr lang="en-US" dirty="0" err="1">
                <a:solidFill>
                  <a:schemeClr val="bg1">
                    <a:lumMod val="50000"/>
                  </a:schemeClr>
                </a:solidFill>
                <a:latin typeface="+mn-lt"/>
                <a:cs typeface="+mn-ea"/>
                <a:sym typeface="+mn-lt"/>
              </a:rPr>
              <a:t>scripta</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reprimique</a:t>
            </a:r>
            <a:r>
              <a:rPr lang="en-US" dirty="0">
                <a:solidFill>
                  <a:schemeClr val="bg1">
                    <a:lumMod val="50000"/>
                  </a:schemeClr>
                </a:solidFill>
                <a:latin typeface="+mn-lt"/>
                <a:cs typeface="+mn-ea"/>
                <a:sym typeface="+mn-lt"/>
              </a:rPr>
              <a:t> et, ne </a:t>
            </a:r>
            <a:r>
              <a:rPr lang="en-US" dirty="0" err="1">
                <a:solidFill>
                  <a:schemeClr val="bg1">
                    <a:lumMod val="50000"/>
                  </a:schemeClr>
                </a:solidFill>
                <a:latin typeface="+mn-lt"/>
                <a:cs typeface="+mn-ea"/>
                <a:sym typeface="+mn-lt"/>
              </a:rPr>
              <a:t>mei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novum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deleniti</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23" name="TextBox 22"/>
          <p:cNvSpPr txBox="1"/>
          <p:nvPr/>
        </p:nvSpPr>
        <p:spPr>
          <a:xfrm flipH="1">
            <a:off x="6570550" y="2786773"/>
            <a:ext cx="1484998" cy="707886"/>
          </a:xfrm>
          <a:prstGeom prst="rect">
            <a:avLst/>
          </a:prstGeom>
          <a:noFill/>
          <a:ln>
            <a:noFill/>
          </a:ln>
        </p:spPr>
        <p:txBody>
          <a:bodyPr wrap="square" rtlCol="0">
            <a:spAutoFit/>
          </a:bodyPr>
          <a:lstStyle/>
          <a:p>
            <a:pPr algn="ctr"/>
            <a:r>
              <a:rPr lang="en-US" sz="4000" dirty="0" smtClean="0">
                <a:solidFill>
                  <a:schemeClr val="bg1"/>
                </a:solidFill>
                <a:cs typeface="+mn-ea"/>
                <a:sym typeface="+mn-lt"/>
              </a:rPr>
              <a:t></a:t>
            </a:r>
            <a:endParaRPr lang="en-US" sz="4000" dirty="0">
              <a:solidFill>
                <a:schemeClr val="bg1"/>
              </a:solidFill>
              <a:cs typeface="+mn-ea"/>
              <a:sym typeface="+mn-lt"/>
            </a:endParaRPr>
          </a:p>
        </p:txBody>
      </p:sp>
      <p:sp>
        <p:nvSpPr>
          <p:cNvPr id="24" name="TextBox 23"/>
          <p:cNvSpPr txBox="1"/>
          <p:nvPr/>
        </p:nvSpPr>
        <p:spPr>
          <a:xfrm>
            <a:off x="6344070" y="3986989"/>
            <a:ext cx="1903144" cy="307777"/>
          </a:xfrm>
          <a:prstGeom prst="rect">
            <a:avLst/>
          </a:prstGeom>
          <a:noFill/>
          <a:ln>
            <a:noFill/>
          </a:ln>
        </p:spPr>
        <p:txBody>
          <a:bodyPr wrap="square" rtlCol="0">
            <a:spAutoFit/>
          </a:bodyPr>
          <a:lstStyle/>
          <a:p>
            <a:pPr algn="ctr"/>
            <a:r>
              <a:rPr lang="en-US" sz="1400" b="1" dirty="0" smtClean="0">
                <a:solidFill>
                  <a:schemeClr val="tx1">
                    <a:lumMod val="65000"/>
                    <a:lumOff val="35000"/>
                  </a:schemeClr>
                </a:solidFill>
                <a:cs typeface="+mn-ea"/>
                <a:sym typeface="+mn-lt"/>
              </a:rPr>
              <a:t>STEP 2</a:t>
            </a:r>
            <a:endParaRPr lang="en-US" sz="1400" b="1" dirty="0" smtClean="0">
              <a:solidFill>
                <a:schemeClr val="tx1">
                  <a:lumMod val="65000"/>
                  <a:lumOff val="35000"/>
                </a:schemeClr>
              </a:solidFill>
              <a:cs typeface="+mn-ea"/>
              <a:sym typeface="+mn-lt"/>
            </a:endParaRPr>
          </a:p>
        </p:txBody>
      </p:sp>
      <p:sp>
        <p:nvSpPr>
          <p:cNvPr id="25" name="TextBox 24"/>
          <p:cNvSpPr txBox="1"/>
          <p:nvPr/>
        </p:nvSpPr>
        <p:spPr>
          <a:xfrm>
            <a:off x="6344070" y="4231945"/>
            <a:ext cx="190314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Et </a:t>
            </a:r>
            <a:r>
              <a:rPr lang="en-US" dirty="0" err="1">
                <a:solidFill>
                  <a:schemeClr val="bg1">
                    <a:lumMod val="50000"/>
                  </a:schemeClr>
                </a:solidFill>
                <a:latin typeface="+mn-lt"/>
                <a:cs typeface="+mn-ea"/>
                <a:sym typeface="+mn-lt"/>
              </a:rPr>
              <a:t>sapientem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voluptatibus</a:t>
            </a:r>
            <a:r>
              <a:rPr lang="en-US" dirty="0">
                <a:solidFill>
                  <a:schemeClr val="bg1">
                    <a:lumMod val="50000"/>
                  </a:schemeClr>
                </a:solidFill>
                <a:latin typeface="+mn-lt"/>
                <a:cs typeface="+mn-ea"/>
                <a:sym typeface="+mn-lt"/>
              </a:rPr>
              <a:t> est. Sit </a:t>
            </a:r>
            <a:r>
              <a:rPr lang="en-US" dirty="0" err="1">
                <a:solidFill>
                  <a:schemeClr val="bg1">
                    <a:lumMod val="50000"/>
                  </a:schemeClr>
                </a:solidFill>
                <a:latin typeface="+mn-lt"/>
                <a:cs typeface="+mn-ea"/>
                <a:sym typeface="+mn-lt"/>
              </a:rPr>
              <a:t>scripta</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reprimique</a:t>
            </a:r>
            <a:r>
              <a:rPr lang="en-US" dirty="0">
                <a:solidFill>
                  <a:schemeClr val="bg1">
                    <a:lumMod val="50000"/>
                  </a:schemeClr>
                </a:solidFill>
                <a:latin typeface="+mn-lt"/>
                <a:cs typeface="+mn-ea"/>
                <a:sym typeface="+mn-lt"/>
              </a:rPr>
              <a:t> et, ne </a:t>
            </a:r>
            <a:r>
              <a:rPr lang="en-US" dirty="0" err="1">
                <a:solidFill>
                  <a:schemeClr val="bg1">
                    <a:lumMod val="50000"/>
                  </a:schemeClr>
                </a:solidFill>
                <a:latin typeface="+mn-lt"/>
                <a:cs typeface="+mn-ea"/>
                <a:sym typeface="+mn-lt"/>
              </a:rPr>
              <a:t>mei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novum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deleniti</a:t>
            </a:r>
            <a:r>
              <a:rPr lang="en-US" dirty="0" smtClean="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26" name="TextBox 25"/>
          <p:cNvSpPr txBox="1"/>
          <p:nvPr/>
        </p:nvSpPr>
        <p:spPr>
          <a:xfrm flipH="1">
            <a:off x="9091184" y="2786773"/>
            <a:ext cx="1484998" cy="707886"/>
          </a:xfrm>
          <a:prstGeom prst="rect">
            <a:avLst/>
          </a:prstGeom>
          <a:noFill/>
          <a:ln>
            <a:noFill/>
          </a:ln>
        </p:spPr>
        <p:txBody>
          <a:bodyPr wrap="square" rtlCol="0">
            <a:spAutoFit/>
          </a:bodyPr>
          <a:lstStyle/>
          <a:p>
            <a:pPr algn="ctr"/>
            <a:r>
              <a:rPr lang="en-US" sz="4000" dirty="0" smtClean="0">
                <a:solidFill>
                  <a:schemeClr val="bg1"/>
                </a:solidFill>
                <a:cs typeface="+mn-ea"/>
                <a:sym typeface="+mn-lt"/>
              </a:rPr>
              <a:t></a:t>
            </a:r>
            <a:endParaRPr lang="en-US" sz="4000" dirty="0">
              <a:solidFill>
                <a:schemeClr val="bg1"/>
              </a:solidFill>
              <a:cs typeface="+mn-ea"/>
              <a:sym typeface="+mn-lt"/>
            </a:endParaRPr>
          </a:p>
        </p:txBody>
      </p:sp>
      <p:sp>
        <p:nvSpPr>
          <p:cNvPr id="27" name="TextBox 26"/>
          <p:cNvSpPr txBox="1"/>
          <p:nvPr/>
        </p:nvSpPr>
        <p:spPr>
          <a:xfrm>
            <a:off x="8864704" y="3986989"/>
            <a:ext cx="1903144" cy="307777"/>
          </a:xfrm>
          <a:prstGeom prst="rect">
            <a:avLst/>
          </a:prstGeom>
          <a:noFill/>
          <a:ln>
            <a:noFill/>
          </a:ln>
        </p:spPr>
        <p:txBody>
          <a:bodyPr wrap="square" rtlCol="0">
            <a:spAutoFit/>
          </a:bodyPr>
          <a:lstStyle/>
          <a:p>
            <a:pPr algn="ctr"/>
            <a:r>
              <a:rPr lang="en-US" sz="1400" b="1" dirty="0" smtClean="0">
                <a:solidFill>
                  <a:schemeClr val="tx1">
                    <a:lumMod val="65000"/>
                    <a:lumOff val="35000"/>
                  </a:schemeClr>
                </a:solidFill>
                <a:cs typeface="+mn-ea"/>
                <a:sym typeface="+mn-lt"/>
              </a:rPr>
              <a:t>STEP 2</a:t>
            </a:r>
            <a:endParaRPr lang="en-US" sz="1400" b="1" dirty="0" smtClean="0">
              <a:solidFill>
                <a:schemeClr val="tx1">
                  <a:lumMod val="65000"/>
                  <a:lumOff val="35000"/>
                </a:schemeClr>
              </a:solidFill>
              <a:cs typeface="+mn-ea"/>
              <a:sym typeface="+mn-lt"/>
            </a:endParaRPr>
          </a:p>
        </p:txBody>
      </p:sp>
      <p:sp>
        <p:nvSpPr>
          <p:cNvPr id="28" name="TextBox 27"/>
          <p:cNvSpPr txBox="1"/>
          <p:nvPr/>
        </p:nvSpPr>
        <p:spPr>
          <a:xfrm>
            <a:off x="8864704" y="4231945"/>
            <a:ext cx="190314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Et </a:t>
            </a:r>
            <a:r>
              <a:rPr lang="en-US" dirty="0" err="1">
                <a:solidFill>
                  <a:schemeClr val="bg1">
                    <a:lumMod val="50000"/>
                  </a:schemeClr>
                </a:solidFill>
                <a:latin typeface="+mn-lt"/>
                <a:cs typeface="+mn-ea"/>
                <a:sym typeface="+mn-lt"/>
              </a:rPr>
              <a:t>sapientem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voluptatibus</a:t>
            </a:r>
            <a:r>
              <a:rPr lang="en-US" dirty="0">
                <a:solidFill>
                  <a:schemeClr val="bg1">
                    <a:lumMod val="50000"/>
                  </a:schemeClr>
                </a:solidFill>
                <a:latin typeface="+mn-lt"/>
                <a:cs typeface="+mn-ea"/>
                <a:sym typeface="+mn-lt"/>
              </a:rPr>
              <a:t> est. Sit </a:t>
            </a:r>
            <a:r>
              <a:rPr lang="en-US" dirty="0" err="1">
                <a:solidFill>
                  <a:schemeClr val="bg1">
                    <a:lumMod val="50000"/>
                  </a:schemeClr>
                </a:solidFill>
                <a:latin typeface="+mn-lt"/>
                <a:cs typeface="+mn-ea"/>
                <a:sym typeface="+mn-lt"/>
              </a:rPr>
              <a:t>scripta</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reprimique</a:t>
            </a:r>
            <a:r>
              <a:rPr lang="en-US" dirty="0">
                <a:solidFill>
                  <a:schemeClr val="bg1">
                    <a:lumMod val="50000"/>
                  </a:schemeClr>
                </a:solidFill>
                <a:latin typeface="+mn-lt"/>
                <a:cs typeface="+mn-ea"/>
                <a:sym typeface="+mn-lt"/>
              </a:rPr>
              <a:t> et, ne </a:t>
            </a:r>
            <a:r>
              <a:rPr lang="en-US" dirty="0" err="1">
                <a:solidFill>
                  <a:schemeClr val="bg1">
                    <a:lumMod val="50000"/>
                  </a:schemeClr>
                </a:solidFill>
                <a:latin typeface="+mn-lt"/>
                <a:cs typeface="+mn-ea"/>
                <a:sym typeface="+mn-lt"/>
              </a:rPr>
              <a:t>mei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novum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deleniti</a:t>
            </a:r>
            <a:r>
              <a:rPr lang="en-US" dirty="0">
                <a:solidFill>
                  <a:schemeClr val="bg1">
                    <a:lumMod val="50000"/>
                  </a:schemeClr>
                </a:solidFill>
                <a:latin typeface="+mn-lt"/>
                <a:cs typeface="+mn-ea"/>
                <a:sym typeface="+mn-lt"/>
              </a:rPr>
              <a:t>.</a:t>
            </a:r>
            <a:endParaRPr lang="en-US" dirty="0">
              <a:solidFill>
                <a:schemeClr val="bg1">
                  <a:lumMod val="50000"/>
                </a:schemeClr>
              </a:solidFill>
              <a:latin typeface="+mn-lt"/>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us 7"/>
          <p:cNvSpPr/>
          <p:nvPr/>
        </p:nvSpPr>
        <p:spPr>
          <a:xfrm>
            <a:off x="3216581" y="1840347"/>
            <a:ext cx="842458" cy="842458"/>
          </a:xfrm>
          <a:prstGeom prst="mathPl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6" name="Equal 15"/>
          <p:cNvSpPr/>
          <p:nvPr/>
        </p:nvSpPr>
        <p:spPr>
          <a:xfrm>
            <a:off x="8147354" y="1840347"/>
            <a:ext cx="842458" cy="842458"/>
          </a:xfrm>
          <a:prstGeom prst="mathEqual">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Plus 22"/>
          <p:cNvSpPr/>
          <p:nvPr/>
        </p:nvSpPr>
        <p:spPr>
          <a:xfrm>
            <a:off x="5681968" y="1840347"/>
            <a:ext cx="842458" cy="842458"/>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cs typeface="+mn-ea"/>
              <a:sym typeface="+mn-lt"/>
            </a:endParaRPr>
          </a:p>
        </p:txBody>
      </p:sp>
      <p:sp>
        <p:nvSpPr>
          <p:cNvPr id="5" name="Oval 4"/>
          <p:cNvSpPr/>
          <p:nvPr/>
        </p:nvSpPr>
        <p:spPr>
          <a:xfrm>
            <a:off x="1691515" y="1493927"/>
            <a:ext cx="1463040" cy="1463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TextBox 6"/>
          <p:cNvSpPr txBox="1"/>
          <p:nvPr/>
        </p:nvSpPr>
        <p:spPr>
          <a:xfrm>
            <a:off x="1789392" y="2319477"/>
            <a:ext cx="1231435" cy="323165"/>
          </a:xfrm>
          <a:prstGeom prst="rect">
            <a:avLst/>
          </a:prstGeom>
          <a:noFill/>
          <a:ln>
            <a:noFill/>
          </a:ln>
        </p:spPr>
        <p:txBody>
          <a:bodyPr wrap="square" rtlCol="0">
            <a:spAutoFit/>
          </a:bodyPr>
          <a:lstStyle/>
          <a:p>
            <a:pPr algn="ctr"/>
            <a:r>
              <a:rPr lang="en-US" sz="1500" dirty="0" smtClean="0">
                <a:solidFill>
                  <a:schemeClr val="bg1"/>
                </a:solidFill>
                <a:cs typeface="+mn-ea"/>
                <a:sym typeface="+mn-lt"/>
              </a:rPr>
              <a:t>Summer</a:t>
            </a:r>
            <a:endParaRPr lang="en-US" sz="1500" dirty="0">
              <a:solidFill>
                <a:schemeClr val="bg1"/>
              </a:solidFill>
              <a:cs typeface="+mn-ea"/>
              <a:sym typeface="+mn-lt"/>
            </a:endParaRPr>
          </a:p>
        </p:txBody>
      </p:sp>
      <p:sp>
        <p:nvSpPr>
          <p:cNvPr id="6" name="TextBox 5"/>
          <p:cNvSpPr txBox="1"/>
          <p:nvPr/>
        </p:nvSpPr>
        <p:spPr>
          <a:xfrm>
            <a:off x="1691515" y="1733211"/>
            <a:ext cx="1427188"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34" name="TextBox 33"/>
          <p:cNvSpPr txBox="1"/>
          <p:nvPr/>
        </p:nvSpPr>
        <p:spPr>
          <a:xfrm>
            <a:off x="1729923" y="3181607"/>
            <a:ext cx="1336594" cy="400110"/>
          </a:xfrm>
          <a:prstGeom prst="rect">
            <a:avLst/>
          </a:prstGeom>
          <a:noFill/>
          <a:ln>
            <a:noFill/>
          </a:ln>
        </p:spPr>
        <p:txBody>
          <a:bodyPr wrap="square" rtlCol="0">
            <a:spAutoFit/>
          </a:bodyPr>
          <a:lstStyle/>
          <a:p>
            <a:pPr algn="ctr"/>
            <a:r>
              <a:rPr lang="en-US" sz="2000" b="1" dirty="0" smtClean="0">
                <a:solidFill>
                  <a:schemeClr val="accent1"/>
                </a:solidFill>
                <a:cs typeface="+mn-ea"/>
                <a:sym typeface="+mn-lt"/>
              </a:rPr>
              <a:t>$ 87,582</a:t>
            </a:r>
            <a:endParaRPr lang="en-US" sz="2000" b="1" dirty="0">
              <a:solidFill>
                <a:schemeClr val="accent1"/>
              </a:solidFill>
              <a:cs typeface="+mn-ea"/>
              <a:sym typeface="+mn-lt"/>
            </a:endParaRPr>
          </a:p>
        </p:txBody>
      </p:sp>
      <p:sp>
        <p:nvSpPr>
          <p:cNvPr id="35" name="TextBox 34"/>
          <p:cNvSpPr txBox="1"/>
          <p:nvPr/>
        </p:nvSpPr>
        <p:spPr>
          <a:xfrm>
            <a:off x="1729923" y="3548285"/>
            <a:ext cx="1336594" cy="323165"/>
          </a:xfrm>
          <a:prstGeom prst="rect">
            <a:avLst/>
          </a:prstGeom>
          <a:noFill/>
          <a:ln>
            <a:noFill/>
          </a:ln>
        </p:spPr>
        <p:txBody>
          <a:bodyPr wrap="square" rtlCol="0">
            <a:spAutoFit/>
          </a:bodyPr>
          <a:lstStyle/>
          <a:p>
            <a:pPr algn="ctr"/>
            <a:r>
              <a:rPr lang="en-US" sz="1500" dirty="0" smtClean="0">
                <a:solidFill>
                  <a:schemeClr val="tx1">
                    <a:lumMod val="65000"/>
                    <a:lumOff val="35000"/>
                  </a:schemeClr>
                </a:solidFill>
                <a:cs typeface="+mn-ea"/>
                <a:sym typeface="+mn-lt"/>
              </a:rPr>
              <a:t>Summer</a:t>
            </a:r>
            <a:endParaRPr lang="en-US" sz="1500" dirty="0">
              <a:solidFill>
                <a:schemeClr val="tx1">
                  <a:lumMod val="65000"/>
                  <a:lumOff val="35000"/>
                </a:schemeClr>
              </a:solidFill>
              <a:cs typeface="+mn-ea"/>
              <a:sym typeface="+mn-lt"/>
            </a:endParaRPr>
          </a:p>
        </p:txBody>
      </p:sp>
      <p:sp>
        <p:nvSpPr>
          <p:cNvPr id="36" name="TextBox 35"/>
          <p:cNvSpPr txBox="1"/>
          <p:nvPr/>
        </p:nvSpPr>
        <p:spPr>
          <a:xfrm>
            <a:off x="1392380" y="3873811"/>
            <a:ext cx="2011680" cy="938719"/>
          </a:xfrm>
          <a:prstGeom prst="rect">
            <a:avLst/>
          </a:prstGeom>
          <a:noFill/>
          <a:ln>
            <a:noFill/>
          </a:ln>
        </p:spPr>
        <p:txBody>
          <a:bodyPr wrap="square" rtlCol="0">
            <a:spAutoFit/>
          </a:bodyPr>
          <a:lstStyle/>
          <a:p>
            <a:pPr algn="ct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a:t>
            </a:r>
            <a:r>
              <a:rPr lang="en-US" sz="1100" dirty="0" smtClean="0">
                <a:solidFill>
                  <a:schemeClr val="bg1">
                    <a:lumMod val="50000"/>
                  </a:schemeClr>
                </a:solidFill>
                <a:cs typeface="+mn-ea"/>
                <a:sym typeface="+mn-lt"/>
              </a:rPr>
              <a:t>his.</a:t>
            </a:r>
            <a:endParaRPr lang="en-US" sz="1100" dirty="0">
              <a:solidFill>
                <a:schemeClr val="bg1">
                  <a:lumMod val="50000"/>
                </a:schemeClr>
              </a:solidFill>
              <a:cs typeface="+mn-ea"/>
              <a:sym typeface="+mn-lt"/>
            </a:endParaRPr>
          </a:p>
        </p:txBody>
      </p:sp>
      <p:sp>
        <p:nvSpPr>
          <p:cNvPr id="9" name="Oval 8"/>
          <p:cNvSpPr/>
          <p:nvPr/>
        </p:nvSpPr>
        <p:spPr>
          <a:xfrm>
            <a:off x="4156912" y="1493927"/>
            <a:ext cx="1463040" cy="1463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cs typeface="+mn-ea"/>
              <a:sym typeface="+mn-lt"/>
            </a:endParaRPr>
          </a:p>
        </p:txBody>
      </p:sp>
      <p:sp>
        <p:nvSpPr>
          <p:cNvPr id="10" name="TextBox 9"/>
          <p:cNvSpPr txBox="1"/>
          <p:nvPr/>
        </p:nvSpPr>
        <p:spPr>
          <a:xfrm>
            <a:off x="4156912" y="1733211"/>
            <a:ext cx="1427188"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11" name="TextBox 10"/>
          <p:cNvSpPr txBox="1"/>
          <p:nvPr/>
        </p:nvSpPr>
        <p:spPr>
          <a:xfrm>
            <a:off x="4254788" y="2319477"/>
            <a:ext cx="1231435" cy="323165"/>
          </a:xfrm>
          <a:prstGeom prst="rect">
            <a:avLst/>
          </a:prstGeom>
          <a:noFill/>
          <a:ln>
            <a:noFill/>
          </a:ln>
        </p:spPr>
        <p:txBody>
          <a:bodyPr wrap="square" rtlCol="0">
            <a:spAutoFit/>
          </a:bodyPr>
          <a:lstStyle/>
          <a:p>
            <a:pPr algn="ctr"/>
            <a:r>
              <a:rPr lang="en-US" sz="1500" dirty="0" smtClean="0">
                <a:solidFill>
                  <a:schemeClr val="bg1"/>
                </a:solidFill>
                <a:cs typeface="+mn-ea"/>
                <a:sym typeface="+mn-lt"/>
              </a:rPr>
              <a:t>Summer</a:t>
            </a:r>
            <a:endParaRPr lang="en-US" sz="1500" dirty="0">
              <a:solidFill>
                <a:schemeClr val="bg1"/>
              </a:solidFill>
              <a:cs typeface="+mn-ea"/>
              <a:sym typeface="+mn-lt"/>
            </a:endParaRPr>
          </a:p>
        </p:txBody>
      </p:sp>
      <p:sp>
        <p:nvSpPr>
          <p:cNvPr id="37" name="TextBox 36"/>
          <p:cNvSpPr txBox="1"/>
          <p:nvPr/>
        </p:nvSpPr>
        <p:spPr>
          <a:xfrm>
            <a:off x="4199881" y="3181607"/>
            <a:ext cx="1336594" cy="400110"/>
          </a:xfrm>
          <a:prstGeom prst="rect">
            <a:avLst/>
          </a:prstGeom>
          <a:noFill/>
          <a:ln>
            <a:noFill/>
          </a:ln>
        </p:spPr>
        <p:txBody>
          <a:bodyPr wrap="square" rtlCol="0">
            <a:spAutoFit/>
          </a:bodyPr>
          <a:lstStyle/>
          <a:p>
            <a:pPr algn="ctr"/>
            <a:r>
              <a:rPr lang="en-US" sz="2000" b="1" dirty="0" smtClean="0">
                <a:solidFill>
                  <a:schemeClr val="accent3"/>
                </a:solidFill>
                <a:cs typeface="+mn-ea"/>
                <a:sym typeface="+mn-lt"/>
              </a:rPr>
              <a:t>$ 56,247</a:t>
            </a:r>
            <a:endParaRPr lang="en-US" sz="2000" b="1" dirty="0">
              <a:solidFill>
                <a:schemeClr val="accent3"/>
              </a:solidFill>
              <a:cs typeface="+mn-ea"/>
              <a:sym typeface="+mn-lt"/>
            </a:endParaRPr>
          </a:p>
        </p:txBody>
      </p:sp>
      <p:sp>
        <p:nvSpPr>
          <p:cNvPr id="38" name="TextBox 37"/>
          <p:cNvSpPr txBox="1"/>
          <p:nvPr/>
        </p:nvSpPr>
        <p:spPr>
          <a:xfrm>
            <a:off x="4199881" y="3548285"/>
            <a:ext cx="1336594" cy="323165"/>
          </a:xfrm>
          <a:prstGeom prst="rect">
            <a:avLst/>
          </a:prstGeom>
          <a:noFill/>
          <a:ln>
            <a:noFill/>
          </a:ln>
        </p:spPr>
        <p:txBody>
          <a:bodyPr wrap="square" rtlCol="0">
            <a:spAutoFit/>
          </a:bodyPr>
          <a:lstStyle/>
          <a:p>
            <a:pPr algn="ctr"/>
            <a:r>
              <a:rPr lang="en-US" sz="1500" dirty="0" smtClean="0">
                <a:solidFill>
                  <a:schemeClr val="tx1">
                    <a:lumMod val="65000"/>
                    <a:lumOff val="35000"/>
                  </a:schemeClr>
                </a:solidFill>
                <a:cs typeface="+mn-ea"/>
                <a:sym typeface="+mn-lt"/>
              </a:rPr>
              <a:t>Summer</a:t>
            </a:r>
            <a:endParaRPr lang="en-US" sz="1500" dirty="0">
              <a:solidFill>
                <a:schemeClr val="tx1">
                  <a:lumMod val="65000"/>
                  <a:lumOff val="35000"/>
                </a:schemeClr>
              </a:solidFill>
              <a:cs typeface="+mn-ea"/>
              <a:sym typeface="+mn-lt"/>
            </a:endParaRPr>
          </a:p>
        </p:txBody>
      </p:sp>
      <p:sp>
        <p:nvSpPr>
          <p:cNvPr id="39" name="TextBox 38"/>
          <p:cNvSpPr txBox="1"/>
          <p:nvPr/>
        </p:nvSpPr>
        <p:spPr>
          <a:xfrm>
            <a:off x="3862338" y="3873811"/>
            <a:ext cx="2011680" cy="938719"/>
          </a:xfrm>
          <a:prstGeom prst="rect">
            <a:avLst/>
          </a:prstGeom>
          <a:noFill/>
          <a:ln>
            <a:noFill/>
          </a:ln>
        </p:spPr>
        <p:txBody>
          <a:bodyPr wrap="square" rtlCol="0">
            <a:spAutoFit/>
          </a:bodyPr>
          <a:lstStyle/>
          <a:p>
            <a:pPr algn="ct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a:t>
            </a:r>
            <a:r>
              <a:rPr lang="en-US" sz="1100" dirty="0" smtClean="0">
                <a:solidFill>
                  <a:schemeClr val="bg1">
                    <a:lumMod val="50000"/>
                  </a:schemeClr>
                </a:solidFill>
                <a:cs typeface="+mn-ea"/>
                <a:sym typeface="+mn-lt"/>
              </a:rPr>
              <a:t>his.</a:t>
            </a:r>
            <a:endParaRPr lang="en-US" sz="1100" dirty="0">
              <a:solidFill>
                <a:schemeClr val="bg1">
                  <a:lumMod val="50000"/>
                </a:schemeClr>
              </a:solidFill>
              <a:cs typeface="+mn-ea"/>
              <a:sym typeface="+mn-lt"/>
            </a:endParaRPr>
          </a:p>
        </p:txBody>
      </p:sp>
      <p:sp>
        <p:nvSpPr>
          <p:cNvPr id="24" name="Oval 23"/>
          <p:cNvSpPr/>
          <p:nvPr/>
        </p:nvSpPr>
        <p:spPr>
          <a:xfrm>
            <a:off x="6622299" y="1493927"/>
            <a:ext cx="1463040" cy="1463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TextBox 24"/>
          <p:cNvSpPr txBox="1"/>
          <p:nvPr/>
        </p:nvSpPr>
        <p:spPr>
          <a:xfrm>
            <a:off x="6622299" y="1733211"/>
            <a:ext cx="1427188"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26" name="TextBox 25"/>
          <p:cNvSpPr txBox="1"/>
          <p:nvPr/>
        </p:nvSpPr>
        <p:spPr>
          <a:xfrm>
            <a:off x="6720175" y="2319477"/>
            <a:ext cx="1231435" cy="323165"/>
          </a:xfrm>
          <a:prstGeom prst="rect">
            <a:avLst/>
          </a:prstGeom>
          <a:noFill/>
          <a:ln>
            <a:noFill/>
          </a:ln>
        </p:spPr>
        <p:txBody>
          <a:bodyPr wrap="square" rtlCol="0">
            <a:spAutoFit/>
          </a:bodyPr>
          <a:lstStyle/>
          <a:p>
            <a:pPr algn="ctr"/>
            <a:r>
              <a:rPr lang="en-US" sz="1500" dirty="0" smtClean="0">
                <a:solidFill>
                  <a:schemeClr val="bg1"/>
                </a:solidFill>
                <a:cs typeface="+mn-ea"/>
                <a:sym typeface="+mn-lt"/>
              </a:rPr>
              <a:t>Summer</a:t>
            </a:r>
            <a:endParaRPr lang="en-US" sz="1500" dirty="0">
              <a:solidFill>
                <a:schemeClr val="bg1"/>
              </a:solidFill>
              <a:cs typeface="+mn-ea"/>
              <a:sym typeface="+mn-lt"/>
            </a:endParaRPr>
          </a:p>
        </p:txBody>
      </p:sp>
      <p:sp>
        <p:nvSpPr>
          <p:cNvPr id="40" name="TextBox 39"/>
          <p:cNvSpPr txBox="1"/>
          <p:nvPr/>
        </p:nvSpPr>
        <p:spPr>
          <a:xfrm>
            <a:off x="6683700" y="3181607"/>
            <a:ext cx="1336594" cy="400110"/>
          </a:xfrm>
          <a:prstGeom prst="rect">
            <a:avLst/>
          </a:prstGeom>
          <a:noFill/>
          <a:ln>
            <a:noFill/>
          </a:ln>
        </p:spPr>
        <p:txBody>
          <a:bodyPr wrap="square" rtlCol="0">
            <a:spAutoFit/>
          </a:bodyPr>
          <a:lstStyle/>
          <a:p>
            <a:pPr algn="ctr"/>
            <a:r>
              <a:rPr lang="en-US" sz="2000" b="1" dirty="0" smtClean="0">
                <a:solidFill>
                  <a:schemeClr val="accent4"/>
                </a:solidFill>
                <a:cs typeface="+mn-ea"/>
                <a:sym typeface="+mn-lt"/>
              </a:rPr>
              <a:t>$ 48,552</a:t>
            </a:r>
            <a:endParaRPr lang="en-US" sz="2000" b="1" dirty="0">
              <a:solidFill>
                <a:schemeClr val="accent4"/>
              </a:solidFill>
              <a:cs typeface="+mn-ea"/>
              <a:sym typeface="+mn-lt"/>
            </a:endParaRPr>
          </a:p>
        </p:txBody>
      </p:sp>
      <p:sp>
        <p:nvSpPr>
          <p:cNvPr id="41" name="TextBox 40"/>
          <p:cNvSpPr txBox="1"/>
          <p:nvPr/>
        </p:nvSpPr>
        <p:spPr>
          <a:xfrm>
            <a:off x="6683700" y="3548285"/>
            <a:ext cx="1336594" cy="323165"/>
          </a:xfrm>
          <a:prstGeom prst="rect">
            <a:avLst/>
          </a:prstGeom>
          <a:noFill/>
          <a:ln>
            <a:noFill/>
          </a:ln>
        </p:spPr>
        <p:txBody>
          <a:bodyPr wrap="square" rtlCol="0">
            <a:spAutoFit/>
          </a:bodyPr>
          <a:lstStyle/>
          <a:p>
            <a:pPr algn="ctr"/>
            <a:r>
              <a:rPr lang="en-US" sz="1500" dirty="0" smtClean="0">
                <a:solidFill>
                  <a:schemeClr val="tx1">
                    <a:lumMod val="65000"/>
                    <a:lumOff val="35000"/>
                  </a:schemeClr>
                </a:solidFill>
                <a:cs typeface="+mn-ea"/>
                <a:sym typeface="+mn-lt"/>
              </a:rPr>
              <a:t>Summer</a:t>
            </a:r>
            <a:endParaRPr lang="en-US" sz="1500" dirty="0">
              <a:solidFill>
                <a:schemeClr val="tx1">
                  <a:lumMod val="65000"/>
                  <a:lumOff val="35000"/>
                </a:schemeClr>
              </a:solidFill>
              <a:cs typeface="+mn-ea"/>
              <a:sym typeface="+mn-lt"/>
            </a:endParaRPr>
          </a:p>
        </p:txBody>
      </p:sp>
      <p:sp>
        <p:nvSpPr>
          <p:cNvPr id="42" name="TextBox 41"/>
          <p:cNvSpPr txBox="1"/>
          <p:nvPr/>
        </p:nvSpPr>
        <p:spPr>
          <a:xfrm>
            <a:off x="6346157" y="3873811"/>
            <a:ext cx="2011680" cy="938719"/>
          </a:xfrm>
          <a:prstGeom prst="rect">
            <a:avLst/>
          </a:prstGeom>
          <a:noFill/>
          <a:ln>
            <a:noFill/>
          </a:ln>
        </p:spPr>
        <p:txBody>
          <a:bodyPr wrap="square" rtlCol="0">
            <a:spAutoFit/>
          </a:bodyPr>
          <a:lstStyle/>
          <a:p>
            <a:pPr algn="ct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a:t>
            </a:r>
            <a:r>
              <a:rPr lang="en-US" sz="1100" dirty="0" smtClean="0">
                <a:solidFill>
                  <a:schemeClr val="bg1">
                    <a:lumMod val="50000"/>
                  </a:schemeClr>
                </a:solidFill>
                <a:cs typeface="+mn-ea"/>
                <a:sym typeface="+mn-lt"/>
              </a:rPr>
              <a:t>his.</a:t>
            </a:r>
            <a:endParaRPr lang="en-US" sz="1100" dirty="0">
              <a:solidFill>
                <a:schemeClr val="bg1">
                  <a:lumMod val="50000"/>
                </a:schemeClr>
              </a:solidFill>
              <a:cs typeface="+mn-ea"/>
              <a:sym typeface="+mn-lt"/>
            </a:endParaRPr>
          </a:p>
        </p:txBody>
      </p:sp>
      <p:sp>
        <p:nvSpPr>
          <p:cNvPr id="18" name="Oval 17"/>
          <p:cNvSpPr/>
          <p:nvPr/>
        </p:nvSpPr>
        <p:spPr>
          <a:xfrm>
            <a:off x="9087680" y="1504529"/>
            <a:ext cx="1463040" cy="14630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9" name="TextBox 18"/>
          <p:cNvSpPr txBox="1"/>
          <p:nvPr/>
        </p:nvSpPr>
        <p:spPr>
          <a:xfrm>
            <a:off x="9087681" y="1743813"/>
            <a:ext cx="1427188"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20" name="TextBox 19"/>
          <p:cNvSpPr txBox="1"/>
          <p:nvPr/>
        </p:nvSpPr>
        <p:spPr>
          <a:xfrm>
            <a:off x="9185557" y="2330076"/>
            <a:ext cx="1231435" cy="323165"/>
          </a:xfrm>
          <a:prstGeom prst="rect">
            <a:avLst/>
          </a:prstGeom>
          <a:noFill/>
          <a:ln>
            <a:noFill/>
          </a:ln>
        </p:spPr>
        <p:txBody>
          <a:bodyPr wrap="square" rtlCol="0">
            <a:spAutoFit/>
          </a:bodyPr>
          <a:lstStyle/>
          <a:p>
            <a:pPr algn="ctr"/>
            <a:r>
              <a:rPr lang="en-US" sz="1500" dirty="0" smtClean="0">
                <a:solidFill>
                  <a:schemeClr val="bg1"/>
                </a:solidFill>
                <a:cs typeface="+mn-ea"/>
                <a:sym typeface="+mn-lt"/>
              </a:rPr>
              <a:t>Summer</a:t>
            </a:r>
            <a:endParaRPr lang="en-US" sz="1500" dirty="0">
              <a:solidFill>
                <a:schemeClr val="bg1"/>
              </a:solidFill>
              <a:cs typeface="+mn-ea"/>
              <a:sym typeface="+mn-lt"/>
            </a:endParaRPr>
          </a:p>
        </p:txBody>
      </p:sp>
      <p:sp>
        <p:nvSpPr>
          <p:cNvPr id="43" name="TextBox 42"/>
          <p:cNvSpPr txBox="1"/>
          <p:nvPr/>
        </p:nvSpPr>
        <p:spPr>
          <a:xfrm>
            <a:off x="9151033" y="3181607"/>
            <a:ext cx="1336594" cy="400110"/>
          </a:xfrm>
          <a:prstGeom prst="rect">
            <a:avLst/>
          </a:prstGeom>
          <a:noFill/>
          <a:ln>
            <a:noFill/>
          </a:ln>
        </p:spPr>
        <p:txBody>
          <a:bodyPr wrap="square" rtlCol="0">
            <a:spAutoFit/>
          </a:bodyPr>
          <a:lstStyle/>
          <a:p>
            <a:pPr algn="ctr"/>
            <a:r>
              <a:rPr lang="en-US" sz="2000" b="1" dirty="0" smtClean="0">
                <a:solidFill>
                  <a:schemeClr val="accent6"/>
                </a:solidFill>
                <a:cs typeface="+mn-ea"/>
                <a:sym typeface="+mn-lt"/>
              </a:rPr>
              <a:t>$ 21,374</a:t>
            </a:r>
            <a:endParaRPr lang="en-US" sz="2000" b="1" dirty="0">
              <a:solidFill>
                <a:schemeClr val="accent6"/>
              </a:solidFill>
              <a:cs typeface="+mn-ea"/>
              <a:sym typeface="+mn-lt"/>
            </a:endParaRPr>
          </a:p>
        </p:txBody>
      </p:sp>
      <p:sp>
        <p:nvSpPr>
          <p:cNvPr id="44" name="TextBox 43"/>
          <p:cNvSpPr txBox="1"/>
          <p:nvPr/>
        </p:nvSpPr>
        <p:spPr>
          <a:xfrm>
            <a:off x="9151033" y="3548285"/>
            <a:ext cx="1336594" cy="323165"/>
          </a:xfrm>
          <a:prstGeom prst="rect">
            <a:avLst/>
          </a:prstGeom>
          <a:noFill/>
          <a:ln>
            <a:noFill/>
          </a:ln>
        </p:spPr>
        <p:txBody>
          <a:bodyPr wrap="square" rtlCol="0">
            <a:spAutoFit/>
          </a:bodyPr>
          <a:lstStyle/>
          <a:p>
            <a:pPr algn="ctr"/>
            <a:r>
              <a:rPr lang="en-US" sz="1500" dirty="0" smtClean="0">
                <a:solidFill>
                  <a:schemeClr val="tx1">
                    <a:lumMod val="65000"/>
                    <a:lumOff val="35000"/>
                  </a:schemeClr>
                </a:solidFill>
                <a:cs typeface="+mn-ea"/>
                <a:sym typeface="+mn-lt"/>
              </a:rPr>
              <a:t>Summer</a:t>
            </a:r>
            <a:endParaRPr lang="en-US" sz="1500" dirty="0">
              <a:solidFill>
                <a:schemeClr val="tx1">
                  <a:lumMod val="65000"/>
                  <a:lumOff val="35000"/>
                </a:schemeClr>
              </a:solidFill>
              <a:cs typeface="+mn-ea"/>
              <a:sym typeface="+mn-lt"/>
            </a:endParaRPr>
          </a:p>
        </p:txBody>
      </p:sp>
      <p:sp>
        <p:nvSpPr>
          <p:cNvPr id="45" name="TextBox 44"/>
          <p:cNvSpPr txBox="1"/>
          <p:nvPr/>
        </p:nvSpPr>
        <p:spPr>
          <a:xfrm>
            <a:off x="8813490" y="3873811"/>
            <a:ext cx="2011680" cy="938719"/>
          </a:xfrm>
          <a:prstGeom prst="rect">
            <a:avLst/>
          </a:prstGeom>
          <a:noFill/>
          <a:ln>
            <a:noFill/>
          </a:ln>
        </p:spPr>
        <p:txBody>
          <a:bodyPr wrap="square" rtlCol="0">
            <a:spAutoFit/>
          </a:bodyPr>
          <a:lstStyle/>
          <a:p>
            <a:pPr algn="ct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a:t>
            </a:r>
            <a:r>
              <a:rPr lang="en-US" sz="1100" dirty="0" smtClean="0">
                <a:solidFill>
                  <a:schemeClr val="bg1">
                    <a:lumMod val="50000"/>
                  </a:schemeClr>
                </a:solidFill>
                <a:cs typeface="+mn-ea"/>
                <a:sym typeface="+mn-lt"/>
              </a:rPr>
              <a:t>his.</a:t>
            </a:r>
            <a:endParaRPr lang="en-US" sz="1100" dirty="0">
              <a:solidFill>
                <a:schemeClr val="bg1">
                  <a:lumMod val="50000"/>
                </a:schemeClr>
              </a:solidFill>
              <a:cs typeface="+mn-ea"/>
              <a:sym typeface="+mn-lt"/>
            </a:endParaRPr>
          </a:p>
        </p:txBody>
      </p:sp>
      <p:sp>
        <p:nvSpPr>
          <p:cNvPr id="46" name="TextBox 45"/>
          <p:cNvSpPr txBox="1"/>
          <p:nvPr/>
        </p:nvSpPr>
        <p:spPr>
          <a:xfrm>
            <a:off x="2400471" y="5374607"/>
            <a:ext cx="7391057" cy="429895"/>
          </a:xfrm>
          <a:prstGeom prst="rect">
            <a:avLst/>
          </a:prstGeom>
          <a:noFill/>
          <a:ln>
            <a:noFill/>
          </a:ln>
        </p:spPr>
        <p:txBody>
          <a:bodyPr wrap="square" rtlCol="0">
            <a:spAutoFit/>
          </a:bodyPr>
          <a:lstStyle/>
          <a:p>
            <a:r>
              <a:rPr lang="en-US" sz="1100" dirty="0" smtClean="0">
                <a:solidFill>
                  <a:schemeClr val="bg1">
                    <a:lumMod val="50000"/>
                  </a:schemeClr>
                </a:solidFill>
                <a:cs typeface="+mn-ea"/>
                <a:sym typeface="+mn-lt"/>
              </a:rPr>
              <a:t>Lorem</a:t>
            </a:r>
            <a:r>
              <a:rPr lang="zh-CN" altLang="en-US" sz="1100" dirty="0" smtClean="0">
                <a:solidFill>
                  <a:schemeClr val="bg1">
                    <a:lumMod val="50000"/>
                  </a:schemeClr>
                </a:solidFill>
                <a:cs typeface="+mn-ea"/>
                <a:sym typeface="+mn-lt"/>
              </a:rPr>
              <a:t>点击即可编辑点击即可编辑点击即可编辑点击即可编辑点击即可编辑点击即可编辑点击即可编辑点击即可编辑点击即可编辑</a:t>
            </a:r>
            <a:endParaRPr lang="en-US" sz="1100" dirty="0">
              <a:solidFill>
                <a:schemeClr val="bg1">
                  <a:lumMod val="50000"/>
                </a:schemeClr>
              </a:solidFill>
              <a:cs typeface="+mn-ea"/>
              <a:sym typeface="+mn-lt"/>
            </a:endParaRPr>
          </a:p>
        </p:txBody>
      </p:sp>
      <p:sp>
        <p:nvSpPr>
          <p:cNvPr id="47" name="TextBox 46"/>
          <p:cNvSpPr txBox="1"/>
          <p:nvPr/>
        </p:nvSpPr>
        <p:spPr>
          <a:xfrm>
            <a:off x="2400473" y="5115517"/>
            <a:ext cx="2451414" cy="307777"/>
          </a:xfrm>
          <a:prstGeom prst="rect">
            <a:avLst/>
          </a:prstGeom>
          <a:noFill/>
        </p:spPr>
        <p:txBody>
          <a:bodyPr wrap="square" rtlCol="0">
            <a:spAutoFit/>
          </a:bodyPr>
          <a:lstStyle/>
          <a:p>
            <a:r>
              <a:rPr lang="en-US" sz="1400" b="1" dirty="0" smtClean="0">
                <a:solidFill>
                  <a:schemeClr val="tx1">
                    <a:lumMod val="65000"/>
                    <a:lumOff val="35000"/>
                  </a:schemeClr>
                </a:solidFill>
                <a:cs typeface="+mn-ea"/>
                <a:sym typeface="+mn-lt"/>
              </a:rPr>
              <a:t>LOREM IPSUM DOLOR</a:t>
            </a:r>
            <a:endParaRPr lang="en-US" sz="1400" b="1" dirty="0" smtClean="0">
              <a:solidFill>
                <a:schemeClr val="tx1">
                  <a:lumMod val="65000"/>
                  <a:lumOff val="35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childTnLst>
                                </p:cTn>
                              </p:par>
                            </p:childTnLst>
                          </p:cTn>
                        </p:par>
                        <p:par>
                          <p:cTn id="70" fill="hold">
                            <p:stCondLst>
                              <p:cond delay="15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fade">
                                      <p:cBhvr>
                                        <p:cTn id="85" dur="500"/>
                                        <p:tgtEl>
                                          <p:spTgt spid="4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2500"/>
                            </p:stCondLst>
                            <p:childTnLst>
                              <p:par>
                                <p:cTn id="94" presetID="10" presetClass="entr" presetSubtype="0" fill="hold" grpId="0"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3" grpId="0" animBg="1"/>
      <p:bldP spid="5" grpId="0" animBg="1"/>
      <p:bldP spid="7" grpId="0"/>
      <p:bldP spid="6" grpId="0"/>
      <p:bldP spid="34" grpId="0"/>
      <p:bldP spid="35" grpId="0"/>
      <p:bldP spid="36" grpId="0"/>
      <p:bldP spid="9" grpId="0" animBg="1"/>
      <p:bldP spid="10" grpId="0"/>
      <p:bldP spid="11" grpId="0"/>
      <p:bldP spid="37" grpId="0"/>
      <p:bldP spid="38" grpId="0"/>
      <p:bldP spid="39" grpId="0"/>
      <p:bldP spid="24" grpId="0" animBg="1"/>
      <p:bldP spid="25" grpId="0"/>
      <p:bldP spid="26" grpId="0"/>
      <p:bldP spid="40" grpId="0"/>
      <p:bldP spid="41" grpId="0"/>
      <p:bldP spid="42" grpId="0"/>
      <p:bldP spid="18" grpId="0" animBg="1"/>
      <p:bldP spid="19" grpId="0"/>
      <p:bldP spid="20" grpId="0"/>
      <p:bldP spid="43" grpId="0"/>
      <p:bldP spid="44" grpId="0"/>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700000">
            <a:off x="5834253" y="2433462"/>
            <a:ext cx="1754522" cy="968909"/>
          </a:xfrm>
          <a:custGeom>
            <a:avLst/>
            <a:gdLst>
              <a:gd name="connsiteX0" fmla="*/ 0 w 1754522"/>
              <a:gd name="connsiteY0" fmla="*/ 313809 h 968909"/>
              <a:gd name="connsiteX1" fmla="*/ 8657 w 1754522"/>
              <a:gd name="connsiteY1" fmla="*/ 305989 h 968909"/>
              <a:gd name="connsiteX2" fmla="*/ 1751747 w 1754522"/>
              <a:gd name="connsiteY2" fmla="*/ 316481 h 968909"/>
              <a:gd name="connsiteX3" fmla="*/ 1754522 w 1754522"/>
              <a:gd name="connsiteY3" fmla="*/ 319007 h 968909"/>
              <a:gd name="connsiteX4" fmla="*/ 1563985 w 1754522"/>
              <a:gd name="connsiteY4" fmla="*/ 509544 h 968909"/>
              <a:gd name="connsiteX5" fmla="*/ 1509517 w 1754522"/>
              <a:gd name="connsiteY5" fmla="*/ 467832 h 968909"/>
              <a:gd name="connsiteX6" fmla="*/ 1364774 w 1754522"/>
              <a:gd name="connsiteY6" fmla="*/ 382295 h 968909"/>
              <a:gd name="connsiteX7" fmla="*/ 1246762 w 1754522"/>
              <a:gd name="connsiteY7" fmla="*/ 334751 h 968909"/>
              <a:gd name="connsiteX8" fmla="*/ 1368504 w 1754522"/>
              <a:gd name="connsiteY8" fmla="*/ 578236 h 968909"/>
              <a:gd name="connsiteX9" fmla="*/ 1173167 w 1754522"/>
              <a:gd name="connsiteY9" fmla="*/ 968909 h 968909"/>
              <a:gd name="connsiteX10" fmla="*/ 578723 w 1754522"/>
              <a:gd name="connsiteY10" fmla="*/ 968909 h 968909"/>
              <a:gd name="connsiteX11" fmla="*/ 383386 w 1754522"/>
              <a:gd name="connsiteY11" fmla="*/ 578236 h 968909"/>
              <a:gd name="connsiteX12" fmla="*/ 505500 w 1754522"/>
              <a:gd name="connsiteY12" fmla="*/ 334009 h 968909"/>
              <a:gd name="connsiteX13" fmla="*/ 413748 w 1754522"/>
              <a:gd name="connsiteY13" fmla="*/ 367947 h 968909"/>
              <a:gd name="connsiteX14" fmla="*/ 267863 w 1754522"/>
              <a:gd name="connsiteY14" fmla="*/ 448777 h 968909"/>
              <a:gd name="connsiteX15" fmla="*/ 191216 w 1754522"/>
              <a:gd name="connsiteY15" fmla="*/ 505026 h 9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4522" h="968909">
                <a:moveTo>
                  <a:pt x="0" y="313809"/>
                </a:moveTo>
                <a:lnTo>
                  <a:pt x="8657" y="305989"/>
                </a:lnTo>
                <a:cubicBezTo>
                  <a:pt x="513981" y="-105679"/>
                  <a:pt x="1246076" y="-101751"/>
                  <a:pt x="1751747" y="316481"/>
                </a:cubicBezTo>
                <a:lnTo>
                  <a:pt x="1754522" y="319007"/>
                </a:lnTo>
                <a:lnTo>
                  <a:pt x="1563985" y="509544"/>
                </a:lnTo>
                <a:lnTo>
                  <a:pt x="1509517" y="467832"/>
                </a:lnTo>
                <a:cubicBezTo>
                  <a:pt x="1463023" y="435363"/>
                  <a:pt x="1414619" y="406850"/>
                  <a:pt x="1364774" y="382295"/>
                </a:cubicBezTo>
                <a:lnTo>
                  <a:pt x="1246762" y="334751"/>
                </a:lnTo>
                <a:lnTo>
                  <a:pt x="1368504" y="578236"/>
                </a:lnTo>
                <a:lnTo>
                  <a:pt x="1173167" y="968909"/>
                </a:lnTo>
                <a:lnTo>
                  <a:pt x="578723" y="968909"/>
                </a:lnTo>
                <a:lnTo>
                  <a:pt x="383386" y="578236"/>
                </a:lnTo>
                <a:lnTo>
                  <a:pt x="505500" y="334009"/>
                </a:lnTo>
                <a:lnTo>
                  <a:pt x="413748" y="367947"/>
                </a:lnTo>
                <a:cubicBezTo>
                  <a:pt x="363577" y="390925"/>
                  <a:pt x="314791" y="417868"/>
                  <a:pt x="267863" y="448777"/>
                </a:cubicBezTo>
                <a:lnTo>
                  <a:pt x="191216" y="50502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7" name="Oval 26"/>
          <p:cNvSpPr/>
          <p:nvPr/>
        </p:nvSpPr>
        <p:spPr>
          <a:xfrm rot="2700000">
            <a:off x="7006073" y="1802835"/>
            <a:ext cx="822960" cy="8259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7" name="TextBox 46"/>
          <p:cNvSpPr txBox="1"/>
          <p:nvPr/>
        </p:nvSpPr>
        <p:spPr>
          <a:xfrm>
            <a:off x="7830031" y="2000758"/>
            <a:ext cx="2392722" cy="769441"/>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his. </a:t>
            </a:r>
            <a:endParaRPr lang="en-US" sz="1100" dirty="0">
              <a:solidFill>
                <a:schemeClr val="bg1">
                  <a:lumMod val="50000"/>
                </a:schemeClr>
              </a:solidFill>
              <a:cs typeface="+mn-ea"/>
              <a:sym typeface="+mn-lt"/>
            </a:endParaRPr>
          </a:p>
        </p:txBody>
      </p:sp>
      <p:sp>
        <p:nvSpPr>
          <p:cNvPr id="48" name="TextBox 47"/>
          <p:cNvSpPr txBox="1"/>
          <p:nvPr/>
        </p:nvSpPr>
        <p:spPr>
          <a:xfrm>
            <a:off x="7830031" y="1784980"/>
            <a:ext cx="2392722" cy="307777"/>
          </a:xfrm>
          <a:prstGeom prst="rect">
            <a:avLst/>
          </a:prstGeom>
          <a:noFill/>
          <a:ln>
            <a:noFill/>
          </a:ln>
        </p:spPr>
        <p:txBody>
          <a:bodyPr wrap="square" rtlCol="0">
            <a:spAutoFit/>
          </a:bodyPr>
          <a:lstStyle/>
          <a:p>
            <a:r>
              <a:rPr lang="en-US" sz="1400" b="1" dirty="0" smtClean="0">
                <a:solidFill>
                  <a:schemeClr val="accent3"/>
                </a:solidFill>
                <a:cs typeface="+mn-ea"/>
                <a:sym typeface="+mn-lt"/>
              </a:rPr>
              <a:t>LOREM IPSUM DOLOR</a:t>
            </a:r>
            <a:endParaRPr lang="en-US" sz="1400" b="1" dirty="0" smtClean="0">
              <a:solidFill>
                <a:schemeClr val="accent3"/>
              </a:solidFill>
              <a:cs typeface="+mn-ea"/>
              <a:sym typeface="+mn-lt"/>
            </a:endParaRPr>
          </a:p>
        </p:txBody>
      </p:sp>
      <p:sp>
        <p:nvSpPr>
          <p:cNvPr id="51" name="TextBox 50"/>
          <p:cNvSpPr txBox="1"/>
          <p:nvPr/>
        </p:nvSpPr>
        <p:spPr>
          <a:xfrm>
            <a:off x="7078357" y="1883436"/>
            <a:ext cx="710565"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55" name="TextBox 54"/>
          <p:cNvSpPr txBox="1"/>
          <p:nvPr/>
        </p:nvSpPr>
        <p:spPr>
          <a:xfrm>
            <a:off x="6269862" y="2669933"/>
            <a:ext cx="723900" cy="553998"/>
          </a:xfrm>
          <a:prstGeom prst="rect">
            <a:avLst/>
          </a:prstGeom>
          <a:noFill/>
        </p:spPr>
        <p:txBody>
          <a:bodyPr wrap="square" rtlCol="0">
            <a:spAutoFit/>
          </a:bodyPr>
          <a:lstStyle/>
          <a:p>
            <a:pPr algn="ctr"/>
            <a:r>
              <a:rPr lang="en-US" sz="3000" dirty="0" smtClean="0">
                <a:solidFill>
                  <a:schemeClr val="bg1"/>
                </a:solidFill>
                <a:cs typeface="+mn-ea"/>
                <a:sym typeface="+mn-lt"/>
              </a:rPr>
              <a:t>2</a:t>
            </a:r>
            <a:r>
              <a:rPr lang="en-US" sz="1500" dirty="0" smtClean="0">
                <a:solidFill>
                  <a:schemeClr val="bg1"/>
                </a:solidFill>
                <a:cs typeface="+mn-ea"/>
                <a:sym typeface="+mn-lt"/>
              </a:rPr>
              <a:t>th</a:t>
            </a:r>
            <a:endParaRPr lang="en-US" sz="1500" dirty="0">
              <a:solidFill>
                <a:schemeClr val="bg1"/>
              </a:solidFill>
              <a:cs typeface="+mn-ea"/>
              <a:sym typeface="+mn-lt"/>
            </a:endParaRPr>
          </a:p>
        </p:txBody>
      </p:sp>
      <p:sp>
        <p:nvSpPr>
          <p:cNvPr id="32" name="Freeform 31"/>
          <p:cNvSpPr/>
          <p:nvPr/>
        </p:nvSpPr>
        <p:spPr>
          <a:xfrm rot="18900000" flipH="1">
            <a:off x="4569792" y="2433462"/>
            <a:ext cx="1754522" cy="968909"/>
          </a:xfrm>
          <a:custGeom>
            <a:avLst/>
            <a:gdLst>
              <a:gd name="connsiteX0" fmla="*/ 0 w 1754522"/>
              <a:gd name="connsiteY0" fmla="*/ 313809 h 968909"/>
              <a:gd name="connsiteX1" fmla="*/ 8657 w 1754522"/>
              <a:gd name="connsiteY1" fmla="*/ 305989 h 968909"/>
              <a:gd name="connsiteX2" fmla="*/ 1751747 w 1754522"/>
              <a:gd name="connsiteY2" fmla="*/ 316481 h 968909"/>
              <a:gd name="connsiteX3" fmla="*/ 1754522 w 1754522"/>
              <a:gd name="connsiteY3" fmla="*/ 319007 h 968909"/>
              <a:gd name="connsiteX4" fmla="*/ 1563985 w 1754522"/>
              <a:gd name="connsiteY4" fmla="*/ 509544 h 968909"/>
              <a:gd name="connsiteX5" fmla="*/ 1509517 w 1754522"/>
              <a:gd name="connsiteY5" fmla="*/ 467832 h 968909"/>
              <a:gd name="connsiteX6" fmla="*/ 1364774 w 1754522"/>
              <a:gd name="connsiteY6" fmla="*/ 382295 h 968909"/>
              <a:gd name="connsiteX7" fmla="*/ 1246762 w 1754522"/>
              <a:gd name="connsiteY7" fmla="*/ 334751 h 968909"/>
              <a:gd name="connsiteX8" fmla="*/ 1368504 w 1754522"/>
              <a:gd name="connsiteY8" fmla="*/ 578236 h 968909"/>
              <a:gd name="connsiteX9" fmla="*/ 1173167 w 1754522"/>
              <a:gd name="connsiteY9" fmla="*/ 968909 h 968909"/>
              <a:gd name="connsiteX10" fmla="*/ 578723 w 1754522"/>
              <a:gd name="connsiteY10" fmla="*/ 968909 h 968909"/>
              <a:gd name="connsiteX11" fmla="*/ 383386 w 1754522"/>
              <a:gd name="connsiteY11" fmla="*/ 578236 h 968909"/>
              <a:gd name="connsiteX12" fmla="*/ 505500 w 1754522"/>
              <a:gd name="connsiteY12" fmla="*/ 334009 h 968909"/>
              <a:gd name="connsiteX13" fmla="*/ 413748 w 1754522"/>
              <a:gd name="connsiteY13" fmla="*/ 367947 h 968909"/>
              <a:gd name="connsiteX14" fmla="*/ 267863 w 1754522"/>
              <a:gd name="connsiteY14" fmla="*/ 448777 h 968909"/>
              <a:gd name="connsiteX15" fmla="*/ 191216 w 1754522"/>
              <a:gd name="connsiteY15" fmla="*/ 505026 h 9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4522" h="968909">
                <a:moveTo>
                  <a:pt x="0" y="313809"/>
                </a:moveTo>
                <a:lnTo>
                  <a:pt x="8657" y="305989"/>
                </a:lnTo>
                <a:cubicBezTo>
                  <a:pt x="513981" y="-105679"/>
                  <a:pt x="1246076" y="-101751"/>
                  <a:pt x="1751747" y="316481"/>
                </a:cubicBezTo>
                <a:lnTo>
                  <a:pt x="1754522" y="319007"/>
                </a:lnTo>
                <a:lnTo>
                  <a:pt x="1563985" y="509544"/>
                </a:lnTo>
                <a:lnTo>
                  <a:pt x="1509517" y="467832"/>
                </a:lnTo>
                <a:cubicBezTo>
                  <a:pt x="1463023" y="435363"/>
                  <a:pt x="1414619" y="406850"/>
                  <a:pt x="1364774" y="382295"/>
                </a:cubicBezTo>
                <a:lnTo>
                  <a:pt x="1246762" y="334751"/>
                </a:lnTo>
                <a:lnTo>
                  <a:pt x="1368504" y="578236"/>
                </a:lnTo>
                <a:lnTo>
                  <a:pt x="1173167" y="968909"/>
                </a:lnTo>
                <a:lnTo>
                  <a:pt x="578723" y="968909"/>
                </a:lnTo>
                <a:lnTo>
                  <a:pt x="383386" y="578236"/>
                </a:lnTo>
                <a:lnTo>
                  <a:pt x="505500" y="334009"/>
                </a:lnTo>
                <a:lnTo>
                  <a:pt x="413748" y="367947"/>
                </a:lnTo>
                <a:cubicBezTo>
                  <a:pt x="363577" y="390925"/>
                  <a:pt x="314791" y="417868"/>
                  <a:pt x="267863" y="448777"/>
                </a:cubicBezTo>
                <a:lnTo>
                  <a:pt x="191216" y="5050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3" name="Oval 32"/>
          <p:cNvSpPr/>
          <p:nvPr/>
        </p:nvSpPr>
        <p:spPr>
          <a:xfrm rot="18900000" flipH="1">
            <a:off x="4326886" y="1742419"/>
            <a:ext cx="822960" cy="825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1" name="TextBox 40"/>
          <p:cNvSpPr txBox="1"/>
          <p:nvPr/>
        </p:nvSpPr>
        <p:spPr>
          <a:xfrm>
            <a:off x="1943394" y="2000758"/>
            <a:ext cx="2392722" cy="769441"/>
          </a:xfrm>
          <a:prstGeom prst="rect">
            <a:avLst/>
          </a:prstGeom>
          <a:noFill/>
          <a:ln>
            <a:noFill/>
          </a:ln>
        </p:spPr>
        <p:txBody>
          <a:bodyPr wrap="square" rtlCol="0">
            <a:spAutoFit/>
          </a:bodyPr>
          <a:lstStyle/>
          <a:p>
            <a:pPr algn="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his. </a:t>
            </a:r>
            <a:endParaRPr lang="en-US" sz="1100" dirty="0">
              <a:solidFill>
                <a:schemeClr val="bg1">
                  <a:lumMod val="50000"/>
                </a:schemeClr>
              </a:solidFill>
              <a:cs typeface="+mn-ea"/>
              <a:sym typeface="+mn-lt"/>
            </a:endParaRPr>
          </a:p>
        </p:txBody>
      </p:sp>
      <p:sp>
        <p:nvSpPr>
          <p:cNvPr id="42" name="TextBox 41"/>
          <p:cNvSpPr txBox="1"/>
          <p:nvPr/>
        </p:nvSpPr>
        <p:spPr>
          <a:xfrm>
            <a:off x="1943394" y="1784980"/>
            <a:ext cx="2392722" cy="307777"/>
          </a:xfrm>
          <a:prstGeom prst="rect">
            <a:avLst/>
          </a:prstGeom>
          <a:noFill/>
          <a:ln>
            <a:noFill/>
          </a:ln>
        </p:spPr>
        <p:txBody>
          <a:bodyPr wrap="square" rtlCol="0">
            <a:spAutoFit/>
          </a:bodyPr>
          <a:lstStyle/>
          <a:p>
            <a:pPr algn="r"/>
            <a:r>
              <a:rPr lang="en-US" sz="1400" b="1" dirty="0" smtClean="0">
                <a:solidFill>
                  <a:schemeClr val="accent1"/>
                </a:solidFill>
                <a:cs typeface="+mn-ea"/>
                <a:sym typeface="+mn-lt"/>
              </a:rPr>
              <a:t>LOREM IPSUM DOLOR</a:t>
            </a:r>
            <a:endParaRPr lang="en-US" sz="1400" b="1" dirty="0" smtClean="0">
              <a:solidFill>
                <a:schemeClr val="accent1"/>
              </a:solidFill>
              <a:cs typeface="+mn-ea"/>
              <a:sym typeface="+mn-lt"/>
            </a:endParaRPr>
          </a:p>
        </p:txBody>
      </p:sp>
      <p:sp>
        <p:nvSpPr>
          <p:cNvPr id="52" name="TextBox 51"/>
          <p:cNvSpPr txBox="1"/>
          <p:nvPr/>
        </p:nvSpPr>
        <p:spPr>
          <a:xfrm>
            <a:off x="4354201" y="1851904"/>
            <a:ext cx="710565"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56" name="TextBox 55"/>
          <p:cNvSpPr txBox="1"/>
          <p:nvPr/>
        </p:nvSpPr>
        <p:spPr>
          <a:xfrm>
            <a:off x="5138561" y="2669933"/>
            <a:ext cx="723900" cy="553998"/>
          </a:xfrm>
          <a:prstGeom prst="rect">
            <a:avLst/>
          </a:prstGeom>
          <a:noFill/>
        </p:spPr>
        <p:txBody>
          <a:bodyPr wrap="square" rtlCol="0">
            <a:spAutoFit/>
          </a:bodyPr>
          <a:lstStyle/>
          <a:p>
            <a:pPr algn="ctr"/>
            <a:r>
              <a:rPr lang="en-US" sz="3000" dirty="0" smtClean="0">
                <a:solidFill>
                  <a:schemeClr val="bg1"/>
                </a:solidFill>
                <a:cs typeface="+mn-ea"/>
                <a:sym typeface="+mn-lt"/>
              </a:rPr>
              <a:t>1</a:t>
            </a:r>
            <a:r>
              <a:rPr lang="en-US" sz="1500" dirty="0" smtClean="0">
                <a:solidFill>
                  <a:schemeClr val="bg1"/>
                </a:solidFill>
                <a:cs typeface="+mn-ea"/>
                <a:sym typeface="+mn-lt"/>
              </a:rPr>
              <a:t>th</a:t>
            </a:r>
            <a:endParaRPr lang="en-US" sz="1500" dirty="0">
              <a:solidFill>
                <a:schemeClr val="bg1"/>
              </a:solidFill>
              <a:cs typeface="+mn-ea"/>
              <a:sym typeface="+mn-lt"/>
            </a:endParaRPr>
          </a:p>
        </p:txBody>
      </p:sp>
      <p:sp>
        <p:nvSpPr>
          <p:cNvPr id="35" name="Freeform 34"/>
          <p:cNvSpPr/>
          <p:nvPr/>
        </p:nvSpPr>
        <p:spPr>
          <a:xfrm rot="2700000" flipH="1" flipV="1">
            <a:off x="4579317" y="3683303"/>
            <a:ext cx="1754522" cy="968909"/>
          </a:xfrm>
          <a:custGeom>
            <a:avLst/>
            <a:gdLst>
              <a:gd name="connsiteX0" fmla="*/ 0 w 1754522"/>
              <a:gd name="connsiteY0" fmla="*/ 313809 h 968909"/>
              <a:gd name="connsiteX1" fmla="*/ 8657 w 1754522"/>
              <a:gd name="connsiteY1" fmla="*/ 305989 h 968909"/>
              <a:gd name="connsiteX2" fmla="*/ 1751747 w 1754522"/>
              <a:gd name="connsiteY2" fmla="*/ 316481 h 968909"/>
              <a:gd name="connsiteX3" fmla="*/ 1754522 w 1754522"/>
              <a:gd name="connsiteY3" fmla="*/ 319007 h 968909"/>
              <a:gd name="connsiteX4" fmla="*/ 1563985 w 1754522"/>
              <a:gd name="connsiteY4" fmla="*/ 509544 h 968909"/>
              <a:gd name="connsiteX5" fmla="*/ 1509517 w 1754522"/>
              <a:gd name="connsiteY5" fmla="*/ 467832 h 968909"/>
              <a:gd name="connsiteX6" fmla="*/ 1364774 w 1754522"/>
              <a:gd name="connsiteY6" fmla="*/ 382295 h 968909"/>
              <a:gd name="connsiteX7" fmla="*/ 1246762 w 1754522"/>
              <a:gd name="connsiteY7" fmla="*/ 334751 h 968909"/>
              <a:gd name="connsiteX8" fmla="*/ 1368504 w 1754522"/>
              <a:gd name="connsiteY8" fmla="*/ 578236 h 968909"/>
              <a:gd name="connsiteX9" fmla="*/ 1173167 w 1754522"/>
              <a:gd name="connsiteY9" fmla="*/ 968909 h 968909"/>
              <a:gd name="connsiteX10" fmla="*/ 578723 w 1754522"/>
              <a:gd name="connsiteY10" fmla="*/ 968909 h 968909"/>
              <a:gd name="connsiteX11" fmla="*/ 383386 w 1754522"/>
              <a:gd name="connsiteY11" fmla="*/ 578236 h 968909"/>
              <a:gd name="connsiteX12" fmla="*/ 505500 w 1754522"/>
              <a:gd name="connsiteY12" fmla="*/ 334009 h 968909"/>
              <a:gd name="connsiteX13" fmla="*/ 413748 w 1754522"/>
              <a:gd name="connsiteY13" fmla="*/ 367947 h 968909"/>
              <a:gd name="connsiteX14" fmla="*/ 267863 w 1754522"/>
              <a:gd name="connsiteY14" fmla="*/ 448777 h 968909"/>
              <a:gd name="connsiteX15" fmla="*/ 191216 w 1754522"/>
              <a:gd name="connsiteY15" fmla="*/ 505026 h 9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4522" h="968909">
                <a:moveTo>
                  <a:pt x="0" y="313809"/>
                </a:moveTo>
                <a:lnTo>
                  <a:pt x="8657" y="305989"/>
                </a:lnTo>
                <a:cubicBezTo>
                  <a:pt x="513981" y="-105679"/>
                  <a:pt x="1246076" y="-101751"/>
                  <a:pt x="1751747" y="316481"/>
                </a:cubicBezTo>
                <a:lnTo>
                  <a:pt x="1754522" y="319007"/>
                </a:lnTo>
                <a:lnTo>
                  <a:pt x="1563985" y="509544"/>
                </a:lnTo>
                <a:lnTo>
                  <a:pt x="1509517" y="467832"/>
                </a:lnTo>
                <a:cubicBezTo>
                  <a:pt x="1463023" y="435363"/>
                  <a:pt x="1414619" y="406850"/>
                  <a:pt x="1364774" y="382295"/>
                </a:cubicBezTo>
                <a:lnTo>
                  <a:pt x="1246762" y="334751"/>
                </a:lnTo>
                <a:lnTo>
                  <a:pt x="1368504" y="578236"/>
                </a:lnTo>
                <a:lnTo>
                  <a:pt x="1173167" y="968909"/>
                </a:lnTo>
                <a:lnTo>
                  <a:pt x="578723" y="968909"/>
                </a:lnTo>
                <a:lnTo>
                  <a:pt x="383386" y="578236"/>
                </a:lnTo>
                <a:lnTo>
                  <a:pt x="505500" y="334009"/>
                </a:lnTo>
                <a:lnTo>
                  <a:pt x="413748" y="367947"/>
                </a:lnTo>
                <a:cubicBezTo>
                  <a:pt x="363577" y="390925"/>
                  <a:pt x="314791" y="417868"/>
                  <a:pt x="267863" y="448777"/>
                </a:cubicBezTo>
                <a:lnTo>
                  <a:pt x="191216" y="50502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Oval 35"/>
          <p:cNvSpPr/>
          <p:nvPr/>
        </p:nvSpPr>
        <p:spPr>
          <a:xfrm rot="2700000" flipH="1" flipV="1">
            <a:off x="4336411" y="4485751"/>
            <a:ext cx="822960" cy="8259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TextBox 42"/>
          <p:cNvSpPr txBox="1"/>
          <p:nvPr/>
        </p:nvSpPr>
        <p:spPr>
          <a:xfrm>
            <a:off x="1943394" y="4770060"/>
            <a:ext cx="2392722" cy="769441"/>
          </a:xfrm>
          <a:prstGeom prst="rect">
            <a:avLst/>
          </a:prstGeom>
          <a:noFill/>
          <a:ln>
            <a:noFill/>
          </a:ln>
        </p:spPr>
        <p:txBody>
          <a:bodyPr wrap="square" rtlCol="0">
            <a:spAutoFit/>
          </a:bodyPr>
          <a:lstStyle/>
          <a:p>
            <a:pPr algn="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his. </a:t>
            </a:r>
            <a:endParaRPr lang="en-US" sz="1100" dirty="0">
              <a:solidFill>
                <a:schemeClr val="bg1">
                  <a:lumMod val="50000"/>
                </a:schemeClr>
              </a:solidFill>
              <a:cs typeface="+mn-ea"/>
              <a:sym typeface="+mn-lt"/>
            </a:endParaRPr>
          </a:p>
        </p:txBody>
      </p:sp>
      <p:sp>
        <p:nvSpPr>
          <p:cNvPr id="44" name="TextBox 43"/>
          <p:cNvSpPr txBox="1"/>
          <p:nvPr/>
        </p:nvSpPr>
        <p:spPr>
          <a:xfrm>
            <a:off x="1943394" y="4554282"/>
            <a:ext cx="2392722" cy="307777"/>
          </a:xfrm>
          <a:prstGeom prst="rect">
            <a:avLst/>
          </a:prstGeom>
          <a:noFill/>
          <a:ln>
            <a:noFill/>
          </a:ln>
        </p:spPr>
        <p:txBody>
          <a:bodyPr wrap="square" rtlCol="0">
            <a:spAutoFit/>
          </a:bodyPr>
          <a:lstStyle/>
          <a:p>
            <a:pPr algn="r"/>
            <a:r>
              <a:rPr lang="en-US" sz="1400" b="1" dirty="0" smtClean="0">
                <a:solidFill>
                  <a:schemeClr val="accent6"/>
                </a:solidFill>
                <a:cs typeface="+mn-ea"/>
                <a:sym typeface="+mn-lt"/>
              </a:rPr>
              <a:t>LOREM IPSUM DOLOR</a:t>
            </a:r>
            <a:endParaRPr lang="en-US" sz="1400" b="1" dirty="0" smtClean="0">
              <a:solidFill>
                <a:schemeClr val="accent6"/>
              </a:solidFill>
              <a:cs typeface="+mn-ea"/>
              <a:sym typeface="+mn-lt"/>
            </a:endParaRPr>
          </a:p>
        </p:txBody>
      </p:sp>
      <p:sp>
        <p:nvSpPr>
          <p:cNvPr id="53" name="TextBox 52"/>
          <p:cNvSpPr txBox="1"/>
          <p:nvPr/>
        </p:nvSpPr>
        <p:spPr>
          <a:xfrm>
            <a:off x="4379492" y="4597399"/>
            <a:ext cx="710565"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57" name="TextBox 56"/>
          <p:cNvSpPr txBox="1"/>
          <p:nvPr/>
        </p:nvSpPr>
        <p:spPr>
          <a:xfrm>
            <a:off x="5138561" y="3778956"/>
            <a:ext cx="723900" cy="553998"/>
          </a:xfrm>
          <a:prstGeom prst="rect">
            <a:avLst/>
          </a:prstGeom>
          <a:noFill/>
        </p:spPr>
        <p:txBody>
          <a:bodyPr wrap="square" rtlCol="0">
            <a:spAutoFit/>
          </a:bodyPr>
          <a:lstStyle/>
          <a:p>
            <a:pPr algn="ctr"/>
            <a:r>
              <a:rPr lang="en-US" sz="3000" dirty="0" smtClean="0">
                <a:solidFill>
                  <a:schemeClr val="bg1"/>
                </a:solidFill>
                <a:cs typeface="+mn-ea"/>
                <a:sym typeface="+mn-lt"/>
              </a:rPr>
              <a:t>4</a:t>
            </a:r>
            <a:r>
              <a:rPr lang="en-US" sz="1500" dirty="0" smtClean="0">
                <a:solidFill>
                  <a:schemeClr val="bg1"/>
                </a:solidFill>
                <a:cs typeface="+mn-ea"/>
                <a:sym typeface="+mn-lt"/>
              </a:rPr>
              <a:t>th</a:t>
            </a:r>
            <a:endParaRPr lang="en-US" sz="1500" dirty="0">
              <a:solidFill>
                <a:schemeClr val="bg1"/>
              </a:solidFill>
              <a:cs typeface="+mn-ea"/>
              <a:sym typeface="+mn-lt"/>
            </a:endParaRPr>
          </a:p>
        </p:txBody>
      </p:sp>
      <p:sp>
        <p:nvSpPr>
          <p:cNvPr id="38" name="Freeform 37"/>
          <p:cNvSpPr/>
          <p:nvPr/>
        </p:nvSpPr>
        <p:spPr>
          <a:xfrm rot="18900000" flipV="1">
            <a:off x="5832486" y="3683303"/>
            <a:ext cx="1754522" cy="968909"/>
          </a:xfrm>
          <a:custGeom>
            <a:avLst/>
            <a:gdLst>
              <a:gd name="connsiteX0" fmla="*/ 0 w 1754522"/>
              <a:gd name="connsiteY0" fmla="*/ 313809 h 968909"/>
              <a:gd name="connsiteX1" fmla="*/ 8657 w 1754522"/>
              <a:gd name="connsiteY1" fmla="*/ 305989 h 968909"/>
              <a:gd name="connsiteX2" fmla="*/ 1751747 w 1754522"/>
              <a:gd name="connsiteY2" fmla="*/ 316481 h 968909"/>
              <a:gd name="connsiteX3" fmla="*/ 1754522 w 1754522"/>
              <a:gd name="connsiteY3" fmla="*/ 319007 h 968909"/>
              <a:gd name="connsiteX4" fmla="*/ 1563985 w 1754522"/>
              <a:gd name="connsiteY4" fmla="*/ 509544 h 968909"/>
              <a:gd name="connsiteX5" fmla="*/ 1509517 w 1754522"/>
              <a:gd name="connsiteY5" fmla="*/ 467832 h 968909"/>
              <a:gd name="connsiteX6" fmla="*/ 1364774 w 1754522"/>
              <a:gd name="connsiteY6" fmla="*/ 382295 h 968909"/>
              <a:gd name="connsiteX7" fmla="*/ 1246762 w 1754522"/>
              <a:gd name="connsiteY7" fmla="*/ 334751 h 968909"/>
              <a:gd name="connsiteX8" fmla="*/ 1368504 w 1754522"/>
              <a:gd name="connsiteY8" fmla="*/ 578236 h 968909"/>
              <a:gd name="connsiteX9" fmla="*/ 1173167 w 1754522"/>
              <a:gd name="connsiteY9" fmla="*/ 968909 h 968909"/>
              <a:gd name="connsiteX10" fmla="*/ 578723 w 1754522"/>
              <a:gd name="connsiteY10" fmla="*/ 968909 h 968909"/>
              <a:gd name="connsiteX11" fmla="*/ 383386 w 1754522"/>
              <a:gd name="connsiteY11" fmla="*/ 578236 h 968909"/>
              <a:gd name="connsiteX12" fmla="*/ 505500 w 1754522"/>
              <a:gd name="connsiteY12" fmla="*/ 334009 h 968909"/>
              <a:gd name="connsiteX13" fmla="*/ 413748 w 1754522"/>
              <a:gd name="connsiteY13" fmla="*/ 367947 h 968909"/>
              <a:gd name="connsiteX14" fmla="*/ 267863 w 1754522"/>
              <a:gd name="connsiteY14" fmla="*/ 448777 h 968909"/>
              <a:gd name="connsiteX15" fmla="*/ 191216 w 1754522"/>
              <a:gd name="connsiteY15" fmla="*/ 505026 h 96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4522" h="968909">
                <a:moveTo>
                  <a:pt x="0" y="313809"/>
                </a:moveTo>
                <a:lnTo>
                  <a:pt x="8657" y="305989"/>
                </a:lnTo>
                <a:cubicBezTo>
                  <a:pt x="513981" y="-105679"/>
                  <a:pt x="1246076" y="-101751"/>
                  <a:pt x="1751747" y="316481"/>
                </a:cubicBezTo>
                <a:lnTo>
                  <a:pt x="1754522" y="319007"/>
                </a:lnTo>
                <a:lnTo>
                  <a:pt x="1563985" y="509544"/>
                </a:lnTo>
                <a:lnTo>
                  <a:pt x="1509517" y="467832"/>
                </a:lnTo>
                <a:cubicBezTo>
                  <a:pt x="1463023" y="435363"/>
                  <a:pt x="1414619" y="406850"/>
                  <a:pt x="1364774" y="382295"/>
                </a:cubicBezTo>
                <a:lnTo>
                  <a:pt x="1246762" y="334751"/>
                </a:lnTo>
                <a:lnTo>
                  <a:pt x="1368504" y="578236"/>
                </a:lnTo>
                <a:lnTo>
                  <a:pt x="1173167" y="968909"/>
                </a:lnTo>
                <a:lnTo>
                  <a:pt x="578723" y="968909"/>
                </a:lnTo>
                <a:lnTo>
                  <a:pt x="383386" y="578236"/>
                </a:lnTo>
                <a:lnTo>
                  <a:pt x="505500" y="334009"/>
                </a:lnTo>
                <a:lnTo>
                  <a:pt x="413748" y="367947"/>
                </a:lnTo>
                <a:cubicBezTo>
                  <a:pt x="363577" y="390925"/>
                  <a:pt x="314791" y="417868"/>
                  <a:pt x="267863" y="448777"/>
                </a:cubicBezTo>
                <a:lnTo>
                  <a:pt x="191216" y="50502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Oval 38"/>
          <p:cNvSpPr/>
          <p:nvPr/>
        </p:nvSpPr>
        <p:spPr>
          <a:xfrm rot="18900000" flipV="1">
            <a:off x="7004306" y="4425335"/>
            <a:ext cx="822960" cy="8259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5" name="TextBox 44"/>
          <p:cNvSpPr txBox="1"/>
          <p:nvPr/>
        </p:nvSpPr>
        <p:spPr>
          <a:xfrm>
            <a:off x="7830031" y="4770060"/>
            <a:ext cx="2392722" cy="769441"/>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his. </a:t>
            </a:r>
            <a:endParaRPr lang="en-US" sz="1100" dirty="0">
              <a:solidFill>
                <a:schemeClr val="bg1">
                  <a:lumMod val="50000"/>
                </a:schemeClr>
              </a:solidFill>
              <a:cs typeface="+mn-ea"/>
              <a:sym typeface="+mn-lt"/>
            </a:endParaRPr>
          </a:p>
        </p:txBody>
      </p:sp>
      <p:sp>
        <p:nvSpPr>
          <p:cNvPr id="46" name="TextBox 45"/>
          <p:cNvSpPr txBox="1"/>
          <p:nvPr/>
        </p:nvSpPr>
        <p:spPr>
          <a:xfrm>
            <a:off x="7830031" y="4554282"/>
            <a:ext cx="2392722" cy="307777"/>
          </a:xfrm>
          <a:prstGeom prst="rect">
            <a:avLst/>
          </a:prstGeom>
          <a:noFill/>
          <a:ln>
            <a:noFill/>
          </a:ln>
        </p:spPr>
        <p:txBody>
          <a:bodyPr wrap="square" rtlCol="0">
            <a:spAutoFit/>
          </a:bodyPr>
          <a:lstStyle/>
          <a:p>
            <a:r>
              <a:rPr lang="en-US" sz="1400" b="1" dirty="0" smtClean="0">
                <a:solidFill>
                  <a:schemeClr val="accent4"/>
                </a:solidFill>
                <a:cs typeface="+mn-ea"/>
                <a:sym typeface="+mn-lt"/>
              </a:rPr>
              <a:t>LOREM IPSUM DOLOR</a:t>
            </a:r>
            <a:endParaRPr lang="en-US" sz="1400" b="1" dirty="0" smtClean="0">
              <a:solidFill>
                <a:schemeClr val="accent4"/>
              </a:solidFill>
              <a:cs typeface="+mn-ea"/>
              <a:sym typeface="+mn-lt"/>
            </a:endParaRPr>
          </a:p>
        </p:txBody>
      </p:sp>
      <p:sp>
        <p:nvSpPr>
          <p:cNvPr id="54" name="TextBox 53"/>
          <p:cNvSpPr txBox="1"/>
          <p:nvPr/>
        </p:nvSpPr>
        <p:spPr>
          <a:xfrm>
            <a:off x="7062590" y="4518569"/>
            <a:ext cx="710565"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58" name="TextBox 57"/>
          <p:cNvSpPr txBox="1"/>
          <p:nvPr/>
        </p:nvSpPr>
        <p:spPr>
          <a:xfrm>
            <a:off x="6265656" y="3778956"/>
            <a:ext cx="723900" cy="553998"/>
          </a:xfrm>
          <a:prstGeom prst="rect">
            <a:avLst/>
          </a:prstGeom>
          <a:noFill/>
        </p:spPr>
        <p:txBody>
          <a:bodyPr wrap="square" rtlCol="0">
            <a:spAutoFit/>
          </a:bodyPr>
          <a:lstStyle/>
          <a:p>
            <a:pPr algn="ctr"/>
            <a:r>
              <a:rPr lang="en-US" sz="3000" dirty="0" smtClean="0">
                <a:solidFill>
                  <a:schemeClr val="bg1"/>
                </a:solidFill>
                <a:cs typeface="+mn-ea"/>
                <a:sym typeface="+mn-lt"/>
              </a:rPr>
              <a:t>3</a:t>
            </a:r>
            <a:r>
              <a:rPr lang="en-US" sz="1500" dirty="0" smtClean="0">
                <a:solidFill>
                  <a:schemeClr val="bg1"/>
                </a:solidFill>
                <a:cs typeface="+mn-ea"/>
                <a:sym typeface="+mn-lt"/>
              </a:rPr>
              <a:t>th</a:t>
            </a:r>
            <a:endParaRPr lang="en-US" sz="1500" dirty="0">
              <a:solidFill>
                <a:schemeClr val="bg1"/>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7" grpId="0" animBg="1"/>
      <p:bldP spid="47" grpId="0"/>
      <p:bldP spid="48" grpId="0"/>
      <p:bldP spid="51" grpId="0"/>
      <p:bldP spid="55" grpId="0"/>
      <p:bldP spid="32" grpId="0" animBg="1"/>
      <p:bldP spid="33" grpId="0" animBg="1"/>
      <p:bldP spid="41" grpId="0"/>
      <p:bldP spid="42" grpId="0"/>
      <p:bldP spid="52" grpId="0"/>
      <p:bldP spid="56" grpId="0"/>
      <p:bldP spid="35" grpId="0" animBg="1"/>
      <p:bldP spid="36" grpId="0" animBg="1"/>
      <p:bldP spid="43" grpId="0"/>
      <p:bldP spid="44" grpId="0"/>
      <p:bldP spid="53" grpId="0"/>
      <p:bldP spid="57" grpId="0"/>
      <p:bldP spid="38" grpId="0" animBg="1"/>
      <p:bldP spid="39" grpId="0" animBg="1"/>
      <p:bldP spid="45" grpId="0"/>
      <p:bldP spid="46" grpId="0"/>
      <p:bldP spid="54"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678742" y="3600716"/>
            <a:ext cx="1000504" cy="8563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2679247" y="3600715"/>
            <a:ext cx="1364342" cy="493484"/>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043589" y="3049171"/>
            <a:ext cx="1219200" cy="1045029"/>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262789" y="3049171"/>
            <a:ext cx="1698171" cy="6023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60960" y="2947569"/>
            <a:ext cx="1364343" cy="70394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325303" y="2947569"/>
            <a:ext cx="1698171" cy="602341"/>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023474" y="2282765"/>
            <a:ext cx="672012" cy="1267146"/>
          </a:xfrm>
          <a:prstGeom prst="line">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570188" y="1721179"/>
            <a:ext cx="648834" cy="523220"/>
          </a:xfrm>
          <a:prstGeom prst="rect">
            <a:avLst/>
          </a:prstGeom>
          <a:noFill/>
        </p:spPr>
        <p:txBody>
          <a:bodyPr wrap="square" rtlCol="0">
            <a:spAutoFit/>
          </a:bodyPr>
          <a:lstStyle/>
          <a:p>
            <a:r>
              <a:rPr lang="en-US" sz="2800" dirty="0" smtClean="0">
                <a:solidFill>
                  <a:schemeClr val="accent1"/>
                </a:solidFill>
                <a:cs typeface="+mn-ea"/>
                <a:sym typeface="+mn-lt"/>
              </a:rPr>
              <a:t></a:t>
            </a:r>
            <a:endParaRPr lang="en-US" sz="2800" dirty="0">
              <a:solidFill>
                <a:schemeClr val="accent1"/>
              </a:solidFill>
              <a:cs typeface="+mn-ea"/>
              <a:sym typeface="+mn-lt"/>
            </a:endParaRPr>
          </a:p>
        </p:txBody>
      </p:sp>
      <p:sp>
        <p:nvSpPr>
          <p:cNvPr id="24" name="Oval 23"/>
          <p:cNvSpPr/>
          <p:nvPr/>
        </p:nvSpPr>
        <p:spPr>
          <a:xfrm>
            <a:off x="3898446" y="3918495"/>
            <a:ext cx="273048" cy="27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36" name="Straight Connector 35"/>
          <p:cNvCxnSpPr/>
          <p:nvPr/>
        </p:nvCxnSpPr>
        <p:spPr>
          <a:xfrm flipV="1">
            <a:off x="4043589" y="4260859"/>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95770" y="4534285"/>
            <a:ext cx="2095638" cy="276999"/>
          </a:xfrm>
          <a:prstGeom prst="rect">
            <a:avLst/>
          </a:prstGeom>
          <a:noFill/>
        </p:spPr>
        <p:txBody>
          <a:bodyPr wrap="square" rtlCol="0">
            <a:spAutoFit/>
          </a:bodyPr>
          <a:lstStyle/>
          <a:p>
            <a:pPr algn="ctr"/>
            <a:r>
              <a:rPr lang="en-US" sz="1200" b="1" dirty="0" smtClean="0">
                <a:solidFill>
                  <a:schemeClr val="accent2"/>
                </a:solidFill>
                <a:cs typeface="+mn-ea"/>
                <a:sym typeface="+mn-lt"/>
              </a:rPr>
              <a:t>LOREM IPSUM DOLOR</a:t>
            </a:r>
            <a:endParaRPr lang="en-US" sz="1200" b="1" dirty="0" smtClean="0">
              <a:solidFill>
                <a:schemeClr val="accent2"/>
              </a:solidFill>
              <a:cs typeface="+mn-ea"/>
              <a:sym typeface="+mn-lt"/>
            </a:endParaRPr>
          </a:p>
        </p:txBody>
      </p:sp>
      <p:sp>
        <p:nvSpPr>
          <p:cNvPr id="38" name="TextBox 37"/>
          <p:cNvSpPr txBox="1"/>
          <p:nvPr/>
        </p:nvSpPr>
        <p:spPr>
          <a:xfrm>
            <a:off x="3037749" y="4778998"/>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a:t>
            </a:r>
            <a:endParaRPr lang="en-US" sz="1050" dirty="0">
              <a:solidFill>
                <a:schemeClr val="bg1">
                  <a:lumMod val="50000"/>
                </a:schemeClr>
              </a:solidFill>
              <a:cs typeface="+mn-ea"/>
              <a:sym typeface="+mn-lt"/>
            </a:endParaRPr>
          </a:p>
        </p:txBody>
      </p:sp>
      <p:sp>
        <p:nvSpPr>
          <p:cNvPr id="26" name="Oval 25"/>
          <p:cNvSpPr/>
          <p:nvPr/>
        </p:nvSpPr>
        <p:spPr>
          <a:xfrm>
            <a:off x="6815818" y="3495030"/>
            <a:ext cx="273048" cy="273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39" name="Straight Connector 38"/>
          <p:cNvCxnSpPr/>
          <p:nvPr/>
        </p:nvCxnSpPr>
        <p:spPr>
          <a:xfrm flipV="1">
            <a:off x="6946673" y="3845541"/>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898854" y="4118967"/>
            <a:ext cx="2095638" cy="276999"/>
          </a:xfrm>
          <a:prstGeom prst="rect">
            <a:avLst/>
          </a:prstGeom>
          <a:noFill/>
        </p:spPr>
        <p:txBody>
          <a:bodyPr wrap="square" rtlCol="0">
            <a:spAutoFit/>
          </a:bodyPr>
          <a:lstStyle/>
          <a:p>
            <a:pPr algn="ctr"/>
            <a:r>
              <a:rPr lang="en-US" sz="1200" b="1" dirty="0" smtClean="0">
                <a:solidFill>
                  <a:schemeClr val="accent4"/>
                </a:solidFill>
                <a:cs typeface="+mn-ea"/>
                <a:sym typeface="+mn-lt"/>
              </a:rPr>
              <a:t>LOREM IPSUM DOLOR</a:t>
            </a:r>
            <a:endParaRPr lang="en-US" sz="1200" b="1" dirty="0" smtClean="0">
              <a:solidFill>
                <a:schemeClr val="accent4"/>
              </a:solidFill>
              <a:cs typeface="+mn-ea"/>
              <a:sym typeface="+mn-lt"/>
            </a:endParaRPr>
          </a:p>
        </p:txBody>
      </p:sp>
      <p:sp>
        <p:nvSpPr>
          <p:cNvPr id="41" name="TextBox 40"/>
          <p:cNvSpPr txBox="1"/>
          <p:nvPr/>
        </p:nvSpPr>
        <p:spPr>
          <a:xfrm>
            <a:off x="5940833" y="4363680"/>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a:t>
            </a:r>
            <a:endParaRPr lang="en-US" sz="1050" dirty="0">
              <a:solidFill>
                <a:schemeClr val="bg1">
                  <a:lumMod val="50000"/>
                </a:schemeClr>
              </a:solidFill>
              <a:cs typeface="+mn-ea"/>
              <a:sym typeface="+mn-lt"/>
            </a:endParaRPr>
          </a:p>
        </p:txBody>
      </p:sp>
      <p:sp>
        <p:nvSpPr>
          <p:cNvPr id="28" name="Oval 27"/>
          <p:cNvSpPr/>
          <p:nvPr/>
        </p:nvSpPr>
        <p:spPr>
          <a:xfrm>
            <a:off x="9888765" y="3378464"/>
            <a:ext cx="273048" cy="273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42" name="Straight Connector 41"/>
          <p:cNvCxnSpPr/>
          <p:nvPr/>
        </p:nvCxnSpPr>
        <p:spPr>
          <a:xfrm flipV="1">
            <a:off x="10023474" y="3724891"/>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975655" y="3998317"/>
            <a:ext cx="2095638" cy="276999"/>
          </a:xfrm>
          <a:prstGeom prst="rect">
            <a:avLst/>
          </a:prstGeom>
          <a:noFill/>
        </p:spPr>
        <p:txBody>
          <a:bodyPr wrap="square" rtlCol="0">
            <a:spAutoFit/>
          </a:bodyPr>
          <a:lstStyle/>
          <a:p>
            <a:pPr algn="ctr"/>
            <a:r>
              <a:rPr lang="en-US" sz="1200" b="1" dirty="0" smtClean="0">
                <a:solidFill>
                  <a:schemeClr val="accent2"/>
                </a:solidFill>
                <a:cs typeface="+mn-ea"/>
                <a:sym typeface="+mn-lt"/>
              </a:rPr>
              <a:t>LOREM IPSUM DOLOR</a:t>
            </a:r>
            <a:endParaRPr lang="en-US" sz="1200" b="1" dirty="0" smtClean="0">
              <a:solidFill>
                <a:schemeClr val="accent2"/>
              </a:solidFill>
              <a:cs typeface="+mn-ea"/>
              <a:sym typeface="+mn-lt"/>
            </a:endParaRPr>
          </a:p>
        </p:txBody>
      </p:sp>
      <p:sp>
        <p:nvSpPr>
          <p:cNvPr id="44" name="TextBox 43"/>
          <p:cNvSpPr txBox="1"/>
          <p:nvPr/>
        </p:nvSpPr>
        <p:spPr>
          <a:xfrm>
            <a:off x="9017634" y="4243030"/>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a:t>
            </a:r>
            <a:endParaRPr lang="en-US" sz="1050" dirty="0">
              <a:solidFill>
                <a:schemeClr val="bg1">
                  <a:lumMod val="50000"/>
                </a:schemeClr>
              </a:solidFill>
              <a:cs typeface="+mn-ea"/>
              <a:sym typeface="+mn-lt"/>
            </a:endParaRPr>
          </a:p>
        </p:txBody>
      </p:sp>
      <p:sp>
        <p:nvSpPr>
          <p:cNvPr id="27" name="Oval 26"/>
          <p:cNvSpPr/>
          <p:nvPr/>
        </p:nvSpPr>
        <p:spPr>
          <a:xfrm>
            <a:off x="8186964" y="2861845"/>
            <a:ext cx="273048" cy="273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45" name="Straight Connector 44"/>
          <p:cNvCxnSpPr/>
          <p:nvPr/>
        </p:nvCxnSpPr>
        <p:spPr>
          <a:xfrm>
            <a:off x="8325303" y="2618152"/>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77484" y="1558964"/>
            <a:ext cx="2095638" cy="276999"/>
          </a:xfrm>
          <a:prstGeom prst="rect">
            <a:avLst/>
          </a:prstGeom>
          <a:noFill/>
        </p:spPr>
        <p:txBody>
          <a:bodyPr wrap="square" rtlCol="0">
            <a:spAutoFit/>
          </a:bodyPr>
          <a:lstStyle/>
          <a:p>
            <a:pPr algn="ctr"/>
            <a:r>
              <a:rPr lang="en-US" sz="1200" b="1" dirty="0" smtClean="0">
                <a:solidFill>
                  <a:schemeClr val="accent5"/>
                </a:solidFill>
                <a:cs typeface="+mn-ea"/>
                <a:sym typeface="+mn-lt"/>
              </a:rPr>
              <a:t>LOREM IPSUM DOLOR</a:t>
            </a:r>
            <a:endParaRPr lang="en-US" sz="1200" b="1" dirty="0" smtClean="0">
              <a:solidFill>
                <a:schemeClr val="accent5"/>
              </a:solidFill>
              <a:cs typeface="+mn-ea"/>
              <a:sym typeface="+mn-lt"/>
            </a:endParaRPr>
          </a:p>
        </p:txBody>
      </p:sp>
      <p:sp>
        <p:nvSpPr>
          <p:cNvPr id="47" name="TextBox 46"/>
          <p:cNvSpPr txBox="1"/>
          <p:nvPr/>
        </p:nvSpPr>
        <p:spPr>
          <a:xfrm>
            <a:off x="7319463" y="1803677"/>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a:t>
            </a:r>
            <a:endParaRPr lang="en-US" sz="1050" dirty="0">
              <a:solidFill>
                <a:schemeClr val="bg1">
                  <a:lumMod val="50000"/>
                </a:schemeClr>
              </a:solidFill>
              <a:cs typeface="+mn-ea"/>
              <a:sym typeface="+mn-lt"/>
            </a:endParaRPr>
          </a:p>
        </p:txBody>
      </p:sp>
      <p:sp>
        <p:nvSpPr>
          <p:cNvPr id="25" name="Oval 24"/>
          <p:cNvSpPr/>
          <p:nvPr/>
        </p:nvSpPr>
        <p:spPr>
          <a:xfrm>
            <a:off x="5134883" y="2947569"/>
            <a:ext cx="273048" cy="273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48" name="Straight Connector 47"/>
          <p:cNvCxnSpPr/>
          <p:nvPr/>
        </p:nvCxnSpPr>
        <p:spPr>
          <a:xfrm>
            <a:off x="5263921" y="2704932"/>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216102" y="1645744"/>
            <a:ext cx="2095638" cy="276999"/>
          </a:xfrm>
          <a:prstGeom prst="rect">
            <a:avLst/>
          </a:prstGeom>
          <a:noFill/>
        </p:spPr>
        <p:txBody>
          <a:bodyPr wrap="square" rtlCol="0">
            <a:spAutoFit/>
          </a:bodyPr>
          <a:lstStyle/>
          <a:p>
            <a:pPr algn="ctr"/>
            <a:r>
              <a:rPr lang="en-US" sz="1200" b="1" dirty="0" smtClean="0">
                <a:solidFill>
                  <a:schemeClr val="accent3"/>
                </a:solidFill>
                <a:cs typeface="+mn-ea"/>
                <a:sym typeface="+mn-lt"/>
              </a:rPr>
              <a:t>LOREM IPSUM DOLOR</a:t>
            </a:r>
            <a:endParaRPr lang="en-US" sz="1200" b="1" dirty="0" smtClean="0">
              <a:solidFill>
                <a:schemeClr val="accent3"/>
              </a:solidFill>
              <a:cs typeface="+mn-ea"/>
              <a:sym typeface="+mn-lt"/>
            </a:endParaRPr>
          </a:p>
        </p:txBody>
      </p:sp>
      <p:sp>
        <p:nvSpPr>
          <p:cNvPr id="50" name="TextBox 49"/>
          <p:cNvSpPr txBox="1"/>
          <p:nvPr/>
        </p:nvSpPr>
        <p:spPr>
          <a:xfrm>
            <a:off x="4258081" y="1890457"/>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a:t>
            </a:r>
            <a:endParaRPr lang="en-US" sz="1050" dirty="0">
              <a:solidFill>
                <a:schemeClr val="bg1">
                  <a:lumMod val="50000"/>
                </a:schemeClr>
              </a:solidFill>
              <a:cs typeface="+mn-ea"/>
              <a:sym typeface="+mn-lt"/>
            </a:endParaRPr>
          </a:p>
        </p:txBody>
      </p:sp>
      <p:sp>
        <p:nvSpPr>
          <p:cNvPr id="23" name="Oval 22"/>
          <p:cNvSpPr/>
          <p:nvPr/>
        </p:nvSpPr>
        <p:spPr>
          <a:xfrm>
            <a:off x="2547032" y="3514988"/>
            <a:ext cx="273048" cy="273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51" name="Straight Connector 50"/>
          <p:cNvCxnSpPr/>
          <p:nvPr/>
        </p:nvCxnSpPr>
        <p:spPr>
          <a:xfrm>
            <a:off x="2682236" y="3280760"/>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34417" y="2221572"/>
            <a:ext cx="2095638" cy="276999"/>
          </a:xfrm>
          <a:prstGeom prst="rect">
            <a:avLst/>
          </a:prstGeom>
          <a:noFill/>
        </p:spPr>
        <p:txBody>
          <a:bodyPr wrap="square" rtlCol="0">
            <a:spAutoFit/>
          </a:bodyPr>
          <a:lstStyle/>
          <a:p>
            <a:pPr algn="ctr"/>
            <a:r>
              <a:rPr lang="en-US" sz="1200" b="1" dirty="0" smtClean="0">
                <a:solidFill>
                  <a:schemeClr val="accent6"/>
                </a:solidFill>
                <a:cs typeface="+mn-ea"/>
                <a:sym typeface="+mn-lt"/>
              </a:rPr>
              <a:t>LOREM IPSUM DOLOR</a:t>
            </a:r>
            <a:endParaRPr lang="en-US" sz="1200" b="1" dirty="0" smtClean="0">
              <a:solidFill>
                <a:schemeClr val="accent6"/>
              </a:solidFill>
              <a:cs typeface="+mn-ea"/>
              <a:sym typeface="+mn-lt"/>
            </a:endParaRPr>
          </a:p>
        </p:txBody>
      </p:sp>
      <p:sp>
        <p:nvSpPr>
          <p:cNvPr id="53" name="TextBox 52"/>
          <p:cNvSpPr txBox="1"/>
          <p:nvPr/>
        </p:nvSpPr>
        <p:spPr>
          <a:xfrm>
            <a:off x="1676396" y="2466285"/>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 </a:t>
            </a:r>
            <a:endParaRPr lang="en-US" sz="1050" dirty="0">
              <a:solidFill>
                <a:schemeClr val="bg1">
                  <a:lumMod val="50000"/>
                </a:schemeClr>
              </a:solidFill>
              <a:cs typeface="+mn-ea"/>
              <a:sym typeface="+mn-lt"/>
            </a:endParaRPr>
          </a:p>
        </p:txBody>
      </p:sp>
      <p:sp>
        <p:nvSpPr>
          <p:cNvPr id="22" name="Oval 21"/>
          <p:cNvSpPr/>
          <p:nvPr/>
        </p:nvSpPr>
        <p:spPr>
          <a:xfrm>
            <a:off x="1542217" y="4320533"/>
            <a:ext cx="273048" cy="273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cxnSp>
        <p:nvCxnSpPr>
          <p:cNvPr id="55" name="Straight Connector 54"/>
          <p:cNvCxnSpPr/>
          <p:nvPr/>
        </p:nvCxnSpPr>
        <p:spPr>
          <a:xfrm flipV="1">
            <a:off x="1676396" y="4665905"/>
            <a:ext cx="0" cy="165348"/>
          </a:xfrm>
          <a:prstGeom prst="line">
            <a:avLst/>
          </a:prstGeom>
          <a:ln w="28575" cap="rnd">
            <a:solidFill>
              <a:schemeClr val="bg1">
                <a:lumMod val="8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8577" y="4939331"/>
            <a:ext cx="2095638" cy="276999"/>
          </a:xfrm>
          <a:prstGeom prst="rect">
            <a:avLst/>
          </a:prstGeom>
          <a:noFill/>
        </p:spPr>
        <p:txBody>
          <a:bodyPr wrap="square" rtlCol="0">
            <a:spAutoFit/>
          </a:bodyPr>
          <a:lstStyle/>
          <a:p>
            <a:pPr algn="ctr"/>
            <a:r>
              <a:rPr lang="en-US" sz="1200" b="1" dirty="0" smtClean="0">
                <a:solidFill>
                  <a:schemeClr val="accent1"/>
                </a:solidFill>
                <a:cs typeface="+mn-ea"/>
                <a:sym typeface="+mn-lt"/>
              </a:rPr>
              <a:t>LOREM IPSUM DOLOR</a:t>
            </a:r>
            <a:endParaRPr lang="en-US" sz="1200" b="1" dirty="0" smtClean="0">
              <a:solidFill>
                <a:schemeClr val="accent1"/>
              </a:solidFill>
              <a:cs typeface="+mn-ea"/>
              <a:sym typeface="+mn-lt"/>
            </a:endParaRPr>
          </a:p>
        </p:txBody>
      </p:sp>
      <p:sp>
        <p:nvSpPr>
          <p:cNvPr id="57" name="TextBox 56"/>
          <p:cNvSpPr txBox="1"/>
          <p:nvPr/>
        </p:nvSpPr>
        <p:spPr>
          <a:xfrm>
            <a:off x="670556" y="5184044"/>
            <a:ext cx="2011680" cy="738664"/>
          </a:xfrm>
          <a:prstGeom prst="rect">
            <a:avLst/>
          </a:prstGeom>
          <a:noFill/>
          <a:ln>
            <a:noFill/>
          </a:ln>
        </p:spPr>
        <p:txBody>
          <a:bodyPr wrap="square" rtlCol="0">
            <a:spAutoFit/>
          </a:bodyPr>
          <a:lstStyle/>
          <a:p>
            <a:pPr algn="ct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cum </a:t>
            </a:r>
            <a:r>
              <a:rPr lang="en-US" sz="1050" dirty="0" err="1">
                <a:solidFill>
                  <a:schemeClr val="bg1">
                    <a:lumMod val="50000"/>
                  </a:schemeClr>
                </a:solidFill>
                <a:cs typeface="+mn-ea"/>
                <a:sym typeface="+mn-lt"/>
              </a:rPr>
              <a:t>augue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numquam</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concludaturque</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postea</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viderer</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adolescens</a:t>
            </a:r>
            <a:r>
              <a:rPr lang="en-US" sz="1050" dirty="0">
                <a:solidFill>
                  <a:schemeClr val="bg1">
                    <a:lumMod val="50000"/>
                  </a:schemeClr>
                </a:solidFill>
                <a:cs typeface="+mn-ea"/>
                <a:sym typeface="+mn-lt"/>
              </a:rPr>
              <a:t> ex his.</a:t>
            </a:r>
            <a:endParaRPr lang="en-US" sz="1050" dirty="0">
              <a:solidFill>
                <a:schemeClr val="bg1">
                  <a:lumMod val="50000"/>
                </a:scheme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par>
                          <p:cTn id="51" fill="hold">
                            <p:stCondLst>
                              <p:cond delay="2500"/>
                            </p:stCondLst>
                            <p:childTnLst>
                              <p:par>
                                <p:cTn id="52" presetID="22" presetClass="entr" presetSubtype="4"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00"/>
                                        <p:tgtEl>
                                          <p:spTgt spid="11"/>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3500"/>
                            </p:stCondLst>
                            <p:childTnLst>
                              <p:par>
                                <p:cTn id="69" presetID="22" presetClass="entr" presetSubtype="1"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up)">
                                      <p:cBhvr>
                                        <p:cTn id="71" dur="500"/>
                                        <p:tgtEl>
                                          <p:spTgt spid="12"/>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500"/>
                                        <p:tgtEl>
                                          <p:spTgt spid="41"/>
                                        </p:tgtEl>
                                      </p:cBhvr>
                                    </p:animEffect>
                                  </p:childTnLst>
                                </p:cTn>
                              </p:par>
                            </p:childTnLst>
                          </p:cTn>
                        </p:par>
                        <p:par>
                          <p:cTn id="85" fill="hold">
                            <p:stCondLst>
                              <p:cond delay="4500"/>
                            </p:stCondLst>
                            <p:childTnLst>
                              <p:par>
                                <p:cTn id="86" presetID="22" presetClass="entr" presetSubtype="4"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fade">
                                      <p:cBhvr>
                                        <p:cTn id="98" dur="500"/>
                                        <p:tgtEl>
                                          <p:spTgt spid="4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500"/>
                                        <p:tgtEl>
                                          <p:spTgt spid="47"/>
                                        </p:tgtEl>
                                      </p:cBhvr>
                                    </p:animEffect>
                                  </p:childTnLst>
                                </p:cTn>
                              </p:par>
                            </p:childTnLst>
                          </p:cTn>
                        </p:par>
                        <p:par>
                          <p:cTn id="102" fill="hold">
                            <p:stCondLst>
                              <p:cond delay="5500"/>
                            </p:stCondLst>
                            <p:childTnLst>
                              <p:par>
                                <p:cTn id="103" presetID="22" presetClass="entr" presetSubtype="1"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up)">
                                      <p:cBhvr>
                                        <p:cTn id="105" dur="500"/>
                                        <p:tgtEl>
                                          <p:spTgt spid="19"/>
                                        </p:tgtEl>
                                      </p:cBhvr>
                                    </p:animEffect>
                                  </p:childTnLst>
                                </p:cTn>
                              </p:par>
                            </p:childTnLst>
                          </p:cTn>
                        </p:par>
                        <p:par>
                          <p:cTn id="106" fill="hold">
                            <p:stCondLst>
                              <p:cond delay="6000"/>
                            </p:stCondLst>
                            <p:childTnLst>
                              <p:par>
                                <p:cTn id="107" presetID="10"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par>
                                <p:cTn id="110" presetID="10" presetClass="entr" presetSubtype="0" fill="hold" nodeType="with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childTnLst>
                          </p:cTn>
                        </p:par>
                        <p:par>
                          <p:cTn id="119" fill="hold">
                            <p:stCondLst>
                              <p:cond delay="6500"/>
                            </p:stCondLst>
                            <p:childTnLst>
                              <p:par>
                                <p:cTn id="120" presetID="22" presetClass="entr" presetSubtype="4" fill="hold" nodeType="after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childTnLst>
                          </p:cTn>
                        </p:par>
                        <p:par>
                          <p:cTn id="123" fill="hold">
                            <p:stCondLst>
                              <p:cond delay="7000"/>
                            </p:stCondLst>
                            <p:childTnLst>
                              <p:par>
                                <p:cTn id="124" presetID="10" presetClass="entr" presetSubtype="0"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4" grpId="0" animBg="1"/>
      <p:bldP spid="37" grpId="0"/>
      <p:bldP spid="38" grpId="0"/>
      <p:bldP spid="26" grpId="0" animBg="1"/>
      <p:bldP spid="40" grpId="0"/>
      <p:bldP spid="41" grpId="0"/>
      <p:bldP spid="28" grpId="0" animBg="1"/>
      <p:bldP spid="43" grpId="0"/>
      <p:bldP spid="44" grpId="0"/>
      <p:bldP spid="27" grpId="0" animBg="1"/>
      <p:bldP spid="46" grpId="0"/>
      <p:bldP spid="47" grpId="0"/>
      <p:bldP spid="25" grpId="0" animBg="1"/>
      <p:bldP spid="49" grpId="0"/>
      <p:bldP spid="50" grpId="0"/>
      <p:bldP spid="23" grpId="0" animBg="1"/>
      <p:bldP spid="52" grpId="0"/>
      <p:bldP spid="53" grpId="0"/>
      <p:bldP spid="22" grpId="0" animBg="1"/>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607" y="3256110"/>
            <a:ext cx="9909823" cy="315471"/>
          </a:xfrm>
          <a:prstGeom prst="rect">
            <a:avLst/>
          </a:prstGeom>
          <a:ln>
            <a:noFill/>
          </a:ln>
          <a:effectLst>
            <a:outerShdw blurRad="177800" dist="38100" dir="5400000" algn="t"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5" name="Group 4"/>
          <p:cNvGrpSpPr/>
          <p:nvPr/>
        </p:nvGrpSpPr>
        <p:grpSpPr>
          <a:xfrm>
            <a:off x="1102013" y="2293939"/>
            <a:ext cx="1785256" cy="1277935"/>
            <a:chOff x="1102013" y="2379666"/>
            <a:chExt cx="1785256" cy="1277935"/>
          </a:xfrm>
        </p:grpSpPr>
        <p:sp>
          <p:nvSpPr>
            <p:cNvPr id="6" name="Freeform 5"/>
            <p:cNvSpPr/>
            <p:nvPr/>
          </p:nvSpPr>
          <p:spPr>
            <a:xfrm>
              <a:off x="1102013" y="2379666"/>
              <a:ext cx="1785256" cy="1277935"/>
            </a:xfrm>
            <a:custGeom>
              <a:avLst/>
              <a:gdLst>
                <a:gd name="connsiteX0" fmla="*/ 892628 w 1785256"/>
                <a:gd name="connsiteY0" fmla="*/ 0 h 1277935"/>
                <a:gd name="connsiteX1" fmla="*/ 1785256 w 1785256"/>
                <a:gd name="connsiteY1" fmla="*/ 892628 h 1277935"/>
                <a:gd name="connsiteX2" fmla="*/ 1715109 w 1785256"/>
                <a:gd name="connsiteY2" fmla="*/ 1240079 h 1277935"/>
                <a:gd name="connsiteX3" fmla="*/ 1694562 w 1785256"/>
                <a:gd name="connsiteY3" fmla="*/ 1277935 h 1277935"/>
                <a:gd name="connsiteX4" fmla="*/ 90695 w 1785256"/>
                <a:gd name="connsiteY4" fmla="*/ 1277935 h 1277935"/>
                <a:gd name="connsiteX5" fmla="*/ 70147 w 1785256"/>
                <a:gd name="connsiteY5" fmla="*/ 1240079 h 1277935"/>
                <a:gd name="connsiteX6" fmla="*/ 0 w 1785256"/>
                <a:gd name="connsiteY6" fmla="*/ 892628 h 1277935"/>
                <a:gd name="connsiteX7" fmla="*/ 892628 w 1785256"/>
                <a:gd name="connsiteY7" fmla="*/ 0 h 12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256" h="1277935">
                  <a:moveTo>
                    <a:pt x="892628" y="0"/>
                  </a:moveTo>
                  <a:cubicBezTo>
                    <a:pt x="1385613" y="0"/>
                    <a:pt x="1785256" y="399643"/>
                    <a:pt x="1785256" y="892628"/>
                  </a:cubicBezTo>
                  <a:cubicBezTo>
                    <a:pt x="1785256" y="1015874"/>
                    <a:pt x="1760279" y="1133287"/>
                    <a:pt x="1715109" y="1240079"/>
                  </a:cubicBezTo>
                  <a:lnTo>
                    <a:pt x="1694562" y="1277935"/>
                  </a:lnTo>
                  <a:lnTo>
                    <a:pt x="90695" y="1277935"/>
                  </a:lnTo>
                  <a:lnTo>
                    <a:pt x="70147" y="1240079"/>
                  </a:lnTo>
                  <a:cubicBezTo>
                    <a:pt x="24978" y="1133287"/>
                    <a:pt x="0" y="1015874"/>
                    <a:pt x="0" y="892628"/>
                  </a:cubicBezTo>
                  <a:cubicBezTo>
                    <a:pt x="0" y="399643"/>
                    <a:pt x="399643" y="0"/>
                    <a:pt x="8926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TextBox 6"/>
            <p:cNvSpPr txBox="1"/>
            <p:nvPr/>
          </p:nvSpPr>
          <p:spPr>
            <a:xfrm>
              <a:off x="1183093" y="2956821"/>
              <a:ext cx="159406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grpSp>
      <p:grpSp>
        <p:nvGrpSpPr>
          <p:cNvPr id="8" name="Group 7"/>
          <p:cNvGrpSpPr/>
          <p:nvPr/>
        </p:nvGrpSpPr>
        <p:grpSpPr>
          <a:xfrm>
            <a:off x="2495385" y="2293939"/>
            <a:ext cx="1785256" cy="1277935"/>
            <a:chOff x="2495385" y="2379666"/>
            <a:chExt cx="1785256" cy="1277935"/>
          </a:xfrm>
        </p:grpSpPr>
        <p:sp>
          <p:nvSpPr>
            <p:cNvPr id="9" name="Freeform 8"/>
            <p:cNvSpPr/>
            <p:nvPr/>
          </p:nvSpPr>
          <p:spPr>
            <a:xfrm>
              <a:off x="2495385" y="2379666"/>
              <a:ext cx="1785256" cy="1277935"/>
            </a:xfrm>
            <a:custGeom>
              <a:avLst/>
              <a:gdLst>
                <a:gd name="connsiteX0" fmla="*/ 892628 w 1785256"/>
                <a:gd name="connsiteY0" fmla="*/ 0 h 1277935"/>
                <a:gd name="connsiteX1" fmla="*/ 1785256 w 1785256"/>
                <a:gd name="connsiteY1" fmla="*/ 892628 h 1277935"/>
                <a:gd name="connsiteX2" fmla="*/ 1715109 w 1785256"/>
                <a:gd name="connsiteY2" fmla="*/ 1240079 h 1277935"/>
                <a:gd name="connsiteX3" fmla="*/ 1694562 w 1785256"/>
                <a:gd name="connsiteY3" fmla="*/ 1277935 h 1277935"/>
                <a:gd name="connsiteX4" fmla="*/ 90695 w 1785256"/>
                <a:gd name="connsiteY4" fmla="*/ 1277935 h 1277935"/>
                <a:gd name="connsiteX5" fmla="*/ 70147 w 1785256"/>
                <a:gd name="connsiteY5" fmla="*/ 1240079 h 1277935"/>
                <a:gd name="connsiteX6" fmla="*/ 0 w 1785256"/>
                <a:gd name="connsiteY6" fmla="*/ 892628 h 1277935"/>
                <a:gd name="connsiteX7" fmla="*/ 892628 w 1785256"/>
                <a:gd name="connsiteY7" fmla="*/ 0 h 12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256" h="1277935">
                  <a:moveTo>
                    <a:pt x="892628" y="0"/>
                  </a:moveTo>
                  <a:cubicBezTo>
                    <a:pt x="1385613" y="0"/>
                    <a:pt x="1785256" y="399643"/>
                    <a:pt x="1785256" y="892628"/>
                  </a:cubicBezTo>
                  <a:cubicBezTo>
                    <a:pt x="1785256" y="1015874"/>
                    <a:pt x="1760279" y="1133287"/>
                    <a:pt x="1715109" y="1240079"/>
                  </a:cubicBezTo>
                  <a:lnTo>
                    <a:pt x="1694562" y="1277935"/>
                  </a:lnTo>
                  <a:lnTo>
                    <a:pt x="90695" y="1277935"/>
                  </a:lnTo>
                  <a:lnTo>
                    <a:pt x="70147" y="1240079"/>
                  </a:lnTo>
                  <a:cubicBezTo>
                    <a:pt x="24978" y="1133287"/>
                    <a:pt x="0" y="1015874"/>
                    <a:pt x="0" y="892628"/>
                  </a:cubicBezTo>
                  <a:cubicBezTo>
                    <a:pt x="0" y="399643"/>
                    <a:pt x="399643" y="0"/>
                    <a:pt x="8926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TextBox 9"/>
            <p:cNvSpPr txBox="1"/>
            <p:nvPr/>
          </p:nvSpPr>
          <p:spPr>
            <a:xfrm>
              <a:off x="2557206" y="2956821"/>
              <a:ext cx="159406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grpSp>
      <p:grpSp>
        <p:nvGrpSpPr>
          <p:cNvPr id="11" name="Group 10"/>
          <p:cNvGrpSpPr/>
          <p:nvPr/>
        </p:nvGrpSpPr>
        <p:grpSpPr>
          <a:xfrm>
            <a:off x="3744150" y="2293939"/>
            <a:ext cx="1785256" cy="1277935"/>
            <a:chOff x="3744150" y="2379666"/>
            <a:chExt cx="1785256" cy="1277935"/>
          </a:xfrm>
        </p:grpSpPr>
        <p:sp>
          <p:nvSpPr>
            <p:cNvPr id="12" name="Freeform 11"/>
            <p:cNvSpPr/>
            <p:nvPr/>
          </p:nvSpPr>
          <p:spPr>
            <a:xfrm>
              <a:off x="3744150" y="2379666"/>
              <a:ext cx="1785256" cy="1277935"/>
            </a:xfrm>
            <a:custGeom>
              <a:avLst/>
              <a:gdLst>
                <a:gd name="connsiteX0" fmla="*/ 892628 w 1785256"/>
                <a:gd name="connsiteY0" fmla="*/ 0 h 1277935"/>
                <a:gd name="connsiteX1" fmla="*/ 1785256 w 1785256"/>
                <a:gd name="connsiteY1" fmla="*/ 892628 h 1277935"/>
                <a:gd name="connsiteX2" fmla="*/ 1715109 w 1785256"/>
                <a:gd name="connsiteY2" fmla="*/ 1240079 h 1277935"/>
                <a:gd name="connsiteX3" fmla="*/ 1694562 w 1785256"/>
                <a:gd name="connsiteY3" fmla="*/ 1277935 h 1277935"/>
                <a:gd name="connsiteX4" fmla="*/ 90695 w 1785256"/>
                <a:gd name="connsiteY4" fmla="*/ 1277935 h 1277935"/>
                <a:gd name="connsiteX5" fmla="*/ 70147 w 1785256"/>
                <a:gd name="connsiteY5" fmla="*/ 1240079 h 1277935"/>
                <a:gd name="connsiteX6" fmla="*/ 0 w 1785256"/>
                <a:gd name="connsiteY6" fmla="*/ 892628 h 1277935"/>
                <a:gd name="connsiteX7" fmla="*/ 892628 w 1785256"/>
                <a:gd name="connsiteY7" fmla="*/ 0 h 12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256" h="1277935">
                  <a:moveTo>
                    <a:pt x="892628" y="0"/>
                  </a:moveTo>
                  <a:cubicBezTo>
                    <a:pt x="1385613" y="0"/>
                    <a:pt x="1785256" y="399643"/>
                    <a:pt x="1785256" y="892628"/>
                  </a:cubicBezTo>
                  <a:cubicBezTo>
                    <a:pt x="1785256" y="1015874"/>
                    <a:pt x="1760279" y="1133287"/>
                    <a:pt x="1715109" y="1240079"/>
                  </a:cubicBezTo>
                  <a:lnTo>
                    <a:pt x="1694562" y="1277935"/>
                  </a:lnTo>
                  <a:lnTo>
                    <a:pt x="90695" y="1277935"/>
                  </a:lnTo>
                  <a:lnTo>
                    <a:pt x="70147" y="1240079"/>
                  </a:lnTo>
                  <a:cubicBezTo>
                    <a:pt x="24978" y="1133287"/>
                    <a:pt x="0" y="1015874"/>
                    <a:pt x="0" y="892628"/>
                  </a:cubicBezTo>
                  <a:cubicBezTo>
                    <a:pt x="0" y="399643"/>
                    <a:pt x="399643" y="0"/>
                    <a:pt x="8926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3" name="TextBox 12"/>
            <p:cNvSpPr txBox="1"/>
            <p:nvPr/>
          </p:nvSpPr>
          <p:spPr>
            <a:xfrm>
              <a:off x="3839744" y="2956821"/>
              <a:ext cx="159406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grpSp>
      <p:grpSp>
        <p:nvGrpSpPr>
          <p:cNvPr id="14" name="Group 13"/>
          <p:cNvGrpSpPr/>
          <p:nvPr/>
        </p:nvGrpSpPr>
        <p:grpSpPr>
          <a:xfrm>
            <a:off x="9420308" y="2293939"/>
            <a:ext cx="1785256" cy="1277935"/>
            <a:chOff x="9420308" y="2379666"/>
            <a:chExt cx="1785256" cy="1277935"/>
          </a:xfrm>
        </p:grpSpPr>
        <p:sp>
          <p:nvSpPr>
            <p:cNvPr id="15" name="Freeform 14"/>
            <p:cNvSpPr/>
            <p:nvPr/>
          </p:nvSpPr>
          <p:spPr>
            <a:xfrm>
              <a:off x="9420308" y="2379666"/>
              <a:ext cx="1785256" cy="1277935"/>
            </a:xfrm>
            <a:custGeom>
              <a:avLst/>
              <a:gdLst>
                <a:gd name="connsiteX0" fmla="*/ 892628 w 1785256"/>
                <a:gd name="connsiteY0" fmla="*/ 0 h 1277935"/>
                <a:gd name="connsiteX1" fmla="*/ 1785256 w 1785256"/>
                <a:gd name="connsiteY1" fmla="*/ 892628 h 1277935"/>
                <a:gd name="connsiteX2" fmla="*/ 1715109 w 1785256"/>
                <a:gd name="connsiteY2" fmla="*/ 1240079 h 1277935"/>
                <a:gd name="connsiteX3" fmla="*/ 1694561 w 1785256"/>
                <a:gd name="connsiteY3" fmla="*/ 1277935 h 1277935"/>
                <a:gd name="connsiteX4" fmla="*/ 90695 w 1785256"/>
                <a:gd name="connsiteY4" fmla="*/ 1277935 h 1277935"/>
                <a:gd name="connsiteX5" fmla="*/ 70147 w 1785256"/>
                <a:gd name="connsiteY5" fmla="*/ 1240079 h 1277935"/>
                <a:gd name="connsiteX6" fmla="*/ 0 w 1785256"/>
                <a:gd name="connsiteY6" fmla="*/ 892628 h 1277935"/>
                <a:gd name="connsiteX7" fmla="*/ 892628 w 1785256"/>
                <a:gd name="connsiteY7" fmla="*/ 0 h 12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256" h="1277935">
                  <a:moveTo>
                    <a:pt x="892628" y="0"/>
                  </a:moveTo>
                  <a:cubicBezTo>
                    <a:pt x="1385613" y="0"/>
                    <a:pt x="1785256" y="399643"/>
                    <a:pt x="1785256" y="892628"/>
                  </a:cubicBezTo>
                  <a:cubicBezTo>
                    <a:pt x="1785256" y="1015874"/>
                    <a:pt x="1760278" y="1133287"/>
                    <a:pt x="1715109" y="1240079"/>
                  </a:cubicBezTo>
                  <a:lnTo>
                    <a:pt x="1694561" y="1277935"/>
                  </a:lnTo>
                  <a:lnTo>
                    <a:pt x="90695" y="1277935"/>
                  </a:lnTo>
                  <a:lnTo>
                    <a:pt x="70147" y="1240079"/>
                  </a:lnTo>
                  <a:cubicBezTo>
                    <a:pt x="24978" y="1133287"/>
                    <a:pt x="0" y="1015874"/>
                    <a:pt x="0" y="892628"/>
                  </a:cubicBezTo>
                  <a:cubicBezTo>
                    <a:pt x="0" y="399643"/>
                    <a:pt x="399643" y="0"/>
                    <a:pt x="892628"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TextBox 15"/>
            <p:cNvSpPr txBox="1"/>
            <p:nvPr/>
          </p:nvSpPr>
          <p:spPr>
            <a:xfrm>
              <a:off x="9513362" y="2956821"/>
              <a:ext cx="159406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grpSp>
      <p:grpSp>
        <p:nvGrpSpPr>
          <p:cNvPr id="17" name="Group 16"/>
          <p:cNvGrpSpPr/>
          <p:nvPr/>
        </p:nvGrpSpPr>
        <p:grpSpPr>
          <a:xfrm>
            <a:off x="8171543" y="2293939"/>
            <a:ext cx="1785256" cy="1277935"/>
            <a:chOff x="8171543" y="2379666"/>
            <a:chExt cx="1785256" cy="1277935"/>
          </a:xfrm>
        </p:grpSpPr>
        <p:sp>
          <p:nvSpPr>
            <p:cNvPr id="18" name="Freeform 17"/>
            <p:cNvSpPr/>
            <p:nvPr/>
          </p:nvSpPr>
          <p:spPr>
            <a:xfrm>
              <a:off x="8171543" y="2379666"/>
              <a:ext cx="1785256" cy="1277935"/>
            </a:xfrm>
            <a:custGeom>
              <a:avLst/>
              <a:gdLst>
                <a:gd name="connsiteX0" fmla="*/ 892628 w 1785256"/>
                <a:gd name="connsiteY0" fmla="*/ 0 h 1277935"/>
                <a:gd name="connsiteX1" fmla="*/ 1785256 w 1785256"/>
                <a:gd name="connsiteY1" fmla="*/ 892628 h 1277935"/>
                <a:gd name="connsiteX2" fmla="*/ 1715109 w 1785256"/>
                <a:gd name="connsiteY2" fmla="*/ 1240079 h 1277935"/>
                <a:gd name="connsiteX3" fmla="*/ 1694561 w 1785256"/>
                <a:gd name="connsiteY3" fmla="*/ 1277935 h 1277935"/>
                <a:gd name="connsiteX4" fmla="*/ 90695 w 1785256"/>
                <a:gd name="connsiteY4" fmla="*/ 1277935 h 1277935"/>
                <a:gd name="connsiteX5" fmla="*/ 70147 w 1785256"/>
                <a:gd name="connsiteY5" fmla="*/ 1240079 h 1277935"/>
                <a:gd name="connsiteX6" fmla="*/ 0 w 1785256"/>
                <a:gd name="connsiteY6" fmla="*/ 892628 h 1277935"/>
                <a:gd name="connsiteX7" fmla="*/ 892628 w 1785256"/>
                <a:gd name="connsiteY7" fmla="*/ 0 h 12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256" h="1277935">
                  <a:moveTo>
                    <a:pt x="892628" y="0"/>
                  </a:moveTo>
                  <a:cubicBezTo>
                    <a:pt x="1385613" y="0"/>
                    <a:pt x="1785256" y="399643"/>
                    <a:pt x="1785256" y="892628"/>
                  </a:cubicBezTo>
                  <a:cubicBezTo>
                    <a:pt x="1785256" y="1015874"/>
                    <a:pt x="1760278" y="1133287"/>
                    <a:pt x="1715109" y="1240079"/>
                  </a:cubicBezTo>
                  <a:lnTo>
                    <a:pt x="1694561" y="1277935"/>
                  </a:lnTo>
                  <a:lnTo>
                    <a:pt x="90695" y="1277935"/>
                  </a:lnTo>
                  <a:lnTo>
                    <a:pt x="70147" y="1240079"/>
                  </a:lnTo>
                  <a:cubicBezTo>
                    <a:pt x="24978" y="1133287"/>
                    <a:pt x="0" y="1015874"/>
                    <a:pt x="0" y="892628"/>
                  </a:cubicBezTo>
                  <a:cubicBezTo>
                    <a:pt x="0" y="399643"/>
                    <a:pt x="399643" y="0"/>
                    <a:pt x="89262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9" name="TextBox 18"/>
            <p:cNvSpPr txBox="1"/>
            <p:nvPr/>
          </p:nvSpPr>
          <p:spPr>
            <a:xfrm>
              <a:off x="8230824" y="2956821"/>
              <a:ext cx="159406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grpSp>
      <p:grpSp>
        <p:nvGrpSpPr>
          <p:cNvPr id="20" name="Group 19"/>
          <p:cNvGrpSpPr/>
          <p:nvPr/>
        </p:nvGrpSpPr>
        <p:grpSpPr>
          <a:xfrm>
            <a:off x="6778171" y="2293939"/>
            <a:ext cx="1785256" cy="1277935"/>
            <a:chOff x="6778171" y="2379666"/>
            <a:chExt cx="1785256" cy="1277935"/>
          </a:xfrm>
        </p:grpSpPr>
        <p:sp>
          <p:nvSpPr>
            <p:cNvPr id="21" name="Freeform 20"/>
            <p:cNvSpPr/>
            <p:nvPr/>
          </p:nvSpPr>
          <p:spPr>
            <a:xfrm>
              <a:off x="6778171" y="2379666"/>
              <a:ext cx="1785256" cy="1277935"/>
            </a:xfrm>
            <a:custGeom>
              <a:avLst/>
              <a:gdLst>
                <a:gd name="connsiteX0" fmla="*/ 892628 w 1785256"/>
                <a:gd name="connsiteY0" fmla="*/ 0 h 1277935"/>
                <a:gd name="connsiteX1" fmla="*/ 1785256 w 1785256"/>
                <a:gd name="connsiteY1" fmla="*/ 892628 h 1277935"/>
                <a:gd name="connsiteX2" fmla="*/ 1715109 w 1785256"/>
                <a:gd name="connsiteY2" fmla="*/ 1240079 h 1277935"/>
                <a:gd name="connsiteX3" fmla="*/ 1694561 w 1785256"/>
                <a:gd name="connsiteY3" fmla="*/ 1277935 h 1277935"/>
                <a:gd name="connsiteX4" fmla="*/ 90695 w 1785256"/>
                <a:gd name="connsiteY4" fmla="*/ 1277935 h 1277935"/>
                <a:gd name="connsiteX5" fmla="*/ 70147 w 1785256"/>
                <a:gd name="connsiteY5" fmla="*/ 1240079 h 1277935"/>
                <a:gd name="connsiteX6" fmla="*/ 0 w 1785256"/>
                <a:gd name="connsiteY6" fmla="*/ 892628 h 1277935"/>
                <a:gd name="connsiteX7" fmla="*/ 892628 w 1785256"/>
                <a:gd name="connsiteY7" fmla="*/ 0 h 127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256" h="1277935">
                  <a:moveTo>
                    <a:pt x="892628" y="0"/>
                  </a:moveTo>
                  <a:cubicBezTo>
                    <a:pt x="1385613" y="0"/>
                    <a:pt x="1785256" y="399643"/>
                    <a:pt x="1785256" y="892628"/>
                  </a:cubicBezTo>
                  <a:cubicBezTo>
                    <a:pt x="1785256" y="1015874"/>
                    <a:pt x="1760278" y="1133287"/>
                    <a:pt x="1715109" y="1240079"/>
                  </a:cubicBezTo>
                  <a:lnTo>
                    <a:pt x="1694561" y="1277935"/>
                  </a:lnTo>
                  <a:lnTo>
                    <a:pt x="90695" y="1277935"/>
                  </a:lnTo>
                  <a:lnTo>
                    <a:pt x="70147" y="1240079"/>
                  </a:lnTo>
                  <a:cubicBezTo>
                    <a:pt x="24978" y="1133287"/>
                    <a:pt x="0" y="1015874"/>
                    <a:pt x="0" y="892628"/>
                  </a:cubicBezTo>
                  <a:cubicBezTo>
                    <a:pt x="0" y="399643"/>
                    <a:pt x="399643" y="0"/>
                    <a:pt x="89262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TextBox 21"/>
            <p:cNvSpPr txBox="1"/>
            <p:nvPr/>
          </p:nvSpPr>
          <p:spPr>
            <a:xfrm>
              <a:off x="6871225" y="2956821"/>
              <a:ext cx="159406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grpSp>
      <p:sp>
        <p:nvSpPr>
          <p:cNvPr id="23" name="TextBox 22"/>
          <p:cNvSpPr txBox="1"/>
          <p:nvPr/>
        </p:nvSpPr>
        <p:spPr>
          <a:xfrm>
            <a:off x="2029964" y="4009487"/>
            <a:ext cx="8119876" cy="769441"/>
          </a:xfrm>
          <a:prstGeom prst="rect">
            <a:avLst/>
          </a:prstGeom>
          <a:noFill/>
          <a:ln>
            <a:noFill/>
          </a:ln>
        </p:spPr>
        <p:txBody>
          <a:bodyPr wrap="square" rtlCol="0">
            <a:spAutoFit/>
          </a:bodyPr>
          <a:lstStyle/>
          <a:p>
            <a:pPr algn="ct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his. 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smtClean="0">
                <a:solidFill>
                  <a:schemeClr val="bg1">
                    <a:lumMod val="50000"/>
                  </a:schemeClr>
                </a:solidFill>
                <a:cs typeface="+mn-ea"/>
                <a:sym typeface="+mn-lt"/>
              </a:rPr>
              <a:t>.</a:t>
            </a:r>
            <a:r>
              <a:rPr lang="en-US" sz="1100" dirty="0">
                <a:solidFill>
                  <a:schemeClr val="bg1">
                    <a:lumMod val="50000"/>
                  </a:schemeClr>
                </a:solidFill>
                <a:cs typeface="+mn-ea"/>
                <a:sym typeface="+mn-lt"/>
              </a:rPr>
              <a:t> 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postea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viderer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adolescens</a:t>
            </a:r>
            <a:r>
              <a:rPr lang="en-US" sz="1100" dirty="0">
                <a:solidFill>
                  <a:schemeClr val="bg1">
                    <a:lumMod val="50000"/>
                  </a:schemeClr>
                </a:solidFill>
                <a:cs typeface="+mn-ea"/>
                <a:sym typeface="+mn-lt"/>
              </a:rPr>
              <a:t> ex his. 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numquam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concludaturque</a:t>
            </a:r>
            <a:r>
              <a:rPr lang="en-US" sz="1100" dirty="0" smtClean="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4" name="TextBox 23"/>
          <p:cNvSpPr txBox="1"/>
          <p:nvPr/>
        </p:nvSpPr>
        <p:spPr>
          <a:xfrm>
            <a:off x="2157981" y="4602033"/>
            <a:ext cx="3931920" cy="1361911"/>
          </a:xfrm>
          <a:prstGeom prst="rect">
            <a:avLst/>
          </a:prstGeom>
          <a:noFill/>
          <a:ln>
            <a:noFill/>
          </a:ln>
        </p:spPr>
        <p:txBody>
          <a:bodyPr wrap="square" numCol="1" spcCol="457200" rtlCol="0">
            <a:spAutoFit/>
          </a:bodyPr>
          <a:lstStyle/>
          <a:p>
            <a:pPr marL="171450" indent="-171450">
              <a:lnSpc>
                <a:spcPct val="150000"/>
              </a:lnSpc>
              <a:buFont typeface="Arial" panose="020B0604020202020204" pitchFamily="34" charset="0"/>
              <a:buChar char="•"/>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smtClean="0">
              <a:solidFill>
                <a:schemeClr val="bg1">
                  <a:lumMod val="50000"/>
                </a:schemeClr>
              </a:solidFill>
              <a:cs typeface="+mn-ea"/>
              <a:sym typeface="+mn-lt"/>
            </a:endParaRPr>
          </a:p>
          <a:p>
            <a:pPr marL="171450" indent="-171450">
              <a:lnSpc>
                <a:spcPct val="150000"/>
              </a:lnSpc>
              <a:buFont typeface="Arial" panose="020B0604020202020204" pitchFamily="34" charset="0"/>
              <a:buChar char="•"/>
            </a:pPr>
            <a:r>
              <a:rPr lang="en-US" sz="1100" dirty="0" err="1" smtClean="0">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postea</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viderer</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adolescens</a:t>
            </a:r>
            <a:r>
              <a:rPr lang="en-US" sz="1100" dirty="0" smtClean="0">
                <a:solidFill>
                  <a:schemeClr val="bg1">
                    <a:lumMod val="50000"/>
                  </a:schemeClr>
                </a:solidFill>
                <a:cs typeface="+mn-ea"/>
                <a:sym typeface="+mn-lt"/>
              </a:rPr>
              <a:t> ex his.</a:t>
            </a:r>
            <a:endParaRPr lang="en-US" sz="1100" dirty="0" smtClean="0">
              <a:solidFill>
                <a:schemeClr val="bg1">
                  <a:lumMod val="50000"/>
                </a:schemeClr>
              </a:solidFill>
              <a:cs typeface="+mn-ea"/>
              <a:sym typeface="+mn-lt"/>
            </a:endParaRPr>
          </a:p>
          <a:p>
            <a:pPr marL="171450" indent="-171450">
              <a:lnSpc>
                <a:spcPct val="150000"/>
              </a:lnSpc>
              <a:buFont typeface="Arial" panose="020B0604020202020204" pitchFamily="34" charset="0"/>
              <a:buChar char="•"/>
            </a:pPr>
            <a:r>
              <a:rPr lang="en-US" sz="1100" dirty="0" smtClean="0">
                <a:solidFill>
                  <a:schemeClr val="bg1">
                    <a:lumMod val="50000"/>
                  </a:schemeClr>
                </a:solidFill>
                <a:cs typeface="+mn-ea"/>
                <a:sym typeface="+mn-lt"/>
              </a:rPr>
              <a:t>Lorem ipsum dolor sit </a:t>
            </a:r>
            <a:r>
              <a:rPr lang="en-US" sz="1100" dirty="0" err="1" smtClean="0">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smtClean="0">
              <a:solidFill>
                <a:schemeClr val="bg1">
                  <a:lumMod val="50000"/>
                </a:schemeClr>
              </a:solidFill>
              <a:cs typeface="+mn-ea"/>
              <a:sym typeface="+mn-lt"/>
            </a:endParaRPr>
          </a:p>
        </p:txBody>
      </p:sp>
      <p:sp>
        <p:nvSpPr>
          <p:cNvPr id="25" name="TextBox 24"/>
          <p:cNvSpPr txBox="1"/>
          <p:nvPr/>
        </p:nvSpPr>
        <p:spPr>
          <a:xfrm>
            <a:off x="6089901" y="4602033"/>
            <a:ext cx="3931920" cy="1361911"/>
          </a:xfrm>
          <a:prstGeom prst="rect">
            <a:avLst/>
          </a:prstGeom>
          <a:noFill/>
          <a:ln>
            <a:noFill/>
          </a:ln>
        </p:spPr>
        <p:txBody>
          <a:bodyPr wrap="square" numCol="1" spcCol="457200" rtlCol="0">
            <a:spAutoFit/>
          </a:bodyPr>
          <a:lstStyle/>
          <a:p>
            <a:pPr marL="171450" indent="-171450">
              <a:lnSpc>
                <a:spcPct val="150000"/>
              </a:lnSpc>
              <a:buFont typeface="Arial" panose="020B0604020202020204" pitchFamily="34" charset="0"/>
              <a:buChar char="•"/>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smtClean="0">
              <a:solidFill>
                <a:schemeClr val="bg1">
                  <a:lumMod val="50000"/>
                </a:schemeClr>
              </a:solidFill>
              <a:cs typeface="+mn-ea"/>
              <a:sym typeface="+mn-lt"/>
            </a:endParaRPr>
          </a:p>
          <a:p>
            <a:pPr marL="171450" indent="-171450">
              <a:lnSpc>
                <a:spcPct val="150000"/>
              </a:lnSpc>
              <a:buFont typeface="Arial" panose="020B0604020202020204" pitchFamily="34" charset="0"/>
              <a:buChar char="•"/>
            </a:pPr>
            <a:r>
              <a:rPr lang="en-US" sz="1100" dirty="0" err="1" smtClean="0">
                <a:solidFill>
                  <a:schemeClr val="bg1">
                    <a:lumMod val="50000"/>
                  </a:schemeClr>
                </a:solidFill>
                <a:cs typeface="+mn-ea"/>
                <a:sym typeface="+mn-lt"/>
              </a:rPr>
              <a:t>concludaturque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postea</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viderer</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adolescens</a:t>
            </a:r>
            <a:r>
              <a:rPr lang="en-US" sz="1100" dirty="0" smtClean="0">
                <a:solidFill>
                  <a:schemeClr val="bg1">
                    <a:lumMod val="50000"/>
                  </a:schemeClr>
                </a:solidFill>
                <a:cs typeface="+mn-ea"/>
                <a:sym typeface="+mn-lt"/>
              </a:rPr>
              <a:t> ex his.</a:t>
            </a:r>
            <a:endParaRPr lang="en-US" sz="1100" dirty="0" smtClean="0">
              <a:solidFill>
                <a:schemeClr val="bg1">
                  <a:lumMod val="50000"/>
                </a:schemeClr>
              </a:solidFill>
              <a:cs typeface="+mn-ea"/>
              <a:sym typeface="+mn-lt"/>
            </a:endParaRPr>
          </a:p>
          <a:p>
            <a:pPr marL="171450" indent="-171450">
              <a:lnSpc>
                <a:spcPct val="150000"/>
              </a:lnSpc>
              <a:buFont typeface="Arial" panose="020B0604020202020204" pitchFamily="34" charset="0"/>
              <a:buChar char="•"/>
            </a:pPr>
            <a:r>
              <a:rPr lang="en-US" sz="1100" dirty="0" smtClean="0">
                <a:solidFill>
                  <a:schemeClr val="bg1">
                    <a:lumMod val="50000"/>
                  </a:schemeClr>
                </a:solidFill>
                <a:cs typeface="+mn-ea"/>
                <a:sym typeface="+mn-lt"/>
              </a:rPr>
              <a:t>Lorem ipsum dolor sit </a:t>
            </a:r>
            <a:r>
              <a:rPr lang="en-US" sz="1100" dirty="0" err="1" smtClean="0">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smtClean="0">
              <a:solidFill>
                <a:schemeClr val="bg1">
                  <a:lumMod val="50000"/>
                </a:schemeClr>
              </a:solidFill>
              <a:cs typeface="+mn-ea"/>
              <a:sym typeface="+mn-lt"/>
            </a:endParaRPr>
          </a:p>
        </p:txBody>
      </p:sp>
      <p:grpSp>
        <p:nvGrpSpPr>
          <p:cNvPr id="26" name="Group 25"/>
          <p:cNvGrpSpPr/>
          <p:nvPr/>
        </p:nvGrpSpPr>
        <p:grpSpPr>
          <a:xfrm>
            <a:off x="4890776" y="2047875"/>
            <a:ext cx="2423886" cy="1581206"/>
            <a:chOff x="4890776" y="2133602"/>
            <a:chExt cx="2423886" cy="1581206"/>
          </a:xfrm>
        </p:grpSpPr>
        <p:sp>
          <p:nvSpPr>
            <p:cNvPr id="27" name="Freeform 26"/>
            <p:cNvSpPr/>
            <p:nvPr/>
          </p:nvSpPr>
          <p:spPr>
            <a:xfrm>
              <a:off x="4890776" y="2133602"/>
              <a:ext cx="2423886" cy="1523999"/>
            </a:xfrm>
            <a:custGeom>
              <a:avLst/>
              <a:gdLst>
                <a:gd name="connsiteX0" fmla="*/ 1211943 w 2423886"/>
                <a:gd name="connsiteY0" fmla="*/ 0 h 1523999"/>
                <a:gd name="connsiteX1" fmla="*/ 2423886 w 2423886"/>
                <a:gd name="connsiteY1" fmla="*/ 1211943 h 1523999"/>
                <a:gd name="connsiteX2" fmla="*/ 2399264 w 2423886"/>
                <a:gd name="connsiteY2" fmla="*/ 1456192 h 1523999"/>
                <a:gd name="connsiteX3" fmla="*/ 2378215 w 2423886"/>
                <a:gd name="connsiteY3" fmla="*/ 1523999 h 1523999"/>
                <a:gd name="connsiteX4" fmla="*/ 45671 w 2423886"/>
                <a:gd name="connsiteY4" fmla="*/ 1523999 h 1523999"/>
                <a:gd name="connsiteX5" fmla="*/ 24623 w 2423886"/>
                <a:gd name="connsiteY5" fmla="*/ 1456192 h 1523999"/>
                <a:gd name="connsiteX6" fmla="*/ 0 w 2423886"/>
                <a:gd name="connsiteY6" fmla="*/ 1211943 h 1523999"/>
                <a:gd name="connsiteX7" fmla="*/ 1211943 w 2423886"/>
                <a:gd name="connsiteY7" fmla="*/ 0 h 152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523999">
                  <a:moveTo>
                    <a:pt x="1211943" y="0"/>
                  </a:moveTo>
                  <a:cubicBezTo>
                    <a:pt x="1881281" y="0"/>
                    <a:pt x="2423886" y="542605"/>
                    <a:pt x="2423886" y="1211943"/>
                  </a:cubicBezTo>
                  <a:cubicBezTo>
                    <a:pt x="2423886" y="1295610"/>
                    <a:pt x="2415408" y="1377297"/>
                    <a:pt x="2399264" y="1456192"/>
                  </a:cubicBezTo>
                  <a:lnTo>
                    <a:pt x="2378215" y="1523999"/>
                  </a:lnTo>
                  <a:lnTo>
                    <a:pt x="45671" y="1523999"/>
                  </a:lnTo>
                  <a:lnTo>
                    <a:pt x="24623" y="1456192"/>
                  </a:lnTo>
                  <a:cubicBezTo>
                    <a:pt x="8478" y="1377297"/>
                    <a:pt x="0" y="1295610"/>
                    <a:pt x="0" y="1211943"/>
                  </a:cubicBezTo>
                  <a:cubicBezTo>
                    <a:pt x="0" y="542605"/>
                    <a:pt x="542605" y="0"/>
                    <a:pt x="12119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8" name="TextBox 27"/>
            <p:cNvSpPr txBox="1"/>
            <p:nvPr/>
          </p:nvSpPr>
          <p:spPr>
            <a:xfrm>
              <a:off x="5297714" y="2699145"/>
              <a:ext cx="1594068" cy="1015663"/>
            </a:xfrm>
            <a:prstGeom prst="rect">
              <a:avLst/>
            </a:prstGeom>
            <a:noFill/>
            <a:ln>
              <a:noFill/>
            </a:ln>
          </p:spPr>
          <p:txBody>
            <a:bodyPr wrap="square" rtlCol="0">
              <a:spAutoFit/>
            </a:bodyPr>
            <a:lstStyle/>
            <a:p>
              <a:pPr algn="ctr"/>
              <a:r>
                <a:rPr lang="en-US" sz="6000" dirty="0" smtClean="0">
                  <a:solidFill>
                    <a:schemeClr val="bg1"/>
                  </a:solidFill>
                  <a:cs typeface="+mn-ea"/>
                  <a:sym typeface="+mn-lt"/>
                </a:rPr>
                <a:t></a:t>
              </a:r>
              <a:endParaRPr lang="en-US" sz="6000" dirty="0">
                <a:solidFill>
                  <a:schemeClr val="bg1"/>
                </a:solidFill>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000311" y="1088597"/>
            <a:ext cx="10186091" cy="5238348"/>
          </a:xfrm>
          <a:custGeom>
            <a:avLst/>
            <a:gdLst>
              <a:gd name="connsiteX0" fmla="*/ 2953077 w 10186091"/>
              <a:gd name="connsiteY0" fmla="*/ 0 h 5238348"/>
              <a:gd name="connsiteX1" fmla="*/ 4292020 w 10186091"/>
              <a:gd name="connsiteY1" fmla="*/ 1338943 h 5238348"/>
              <a:gd name="connsiteX2" fmla="*/ 4231824 w 10186091"/>
              <a:gd name="connsiteY2" fmla="*/ 1737104 h 5238348"/>
              <a:gd name="connsiteX3" fmla="*/ 4208945 w 10186091"/>
              <a:gd name="connsiteY3" fmla="*/ 1799614 h 5238348"/>
              <a:gd name="connsiteX4" fmla="*/ 4203010 w 10186091"/>
              <a:gd name="connsiteY4" fmla="*/ 1819566 h 5238348"/>
              <a:gd name="connsiteX5" fmla="*/ 4194806 w 10186091"/>
              <a:gd name="connsiteY5" fmla="*/ 1913014 h 5238348"/>
              <a:gd name="connsiteX6" fmla="*/ 4569513 w 10186091"/>
              <a:gd name="connsiteY6" fmla="*/ 2372543 h 5238348"/>
              <a:gd name="connsiteX7" fmla="*/ 4610421 w 10186091"/>
              <a:gd name="connsiteY7" fmla="*/ 2377200 h 5238348"/>
              <a:gd name="connsiteX8" fmla="*/ 4618228 w 10186091"/>
              <a:gd name="connsiteY8" fmla="*/ 2376009 h 5238348"/>
              <a:gd name="connsiteX9" fmla="*/ 4728415 w 10186091"/>
              <a:gd name="connsiteY9" fmla="*/ 2370445 h 5238348"/>
              <a:gd name="connsiteX10" fmla="*/ 5048886 w 10186091"/>
              <a:gd name="connsiteY10" fmla="*/ 2418896 h 5238348"/>
              <a:gd name="connsiteX11" fmla="*/ 5083600 w 10186091"/>
              <a:gd name="connsiteY11" fmla="*/ 2431601 h 5238348"/>
              <a:gd name="connsiteX12" fmla="*/ 5118503 w 10186091"/>
              <a:gd name="connsiteY12" fmla="*/ 2442119 h 5238348"/>
              <a:gd name="connsiteX13" fmla="*/ 5211457 w 10186091"/>
              <a:gd name="connsiteY13" fmla="*/ 2450540 h 5238348"/>
              <a:gd name="connsiteX14" fmla="*/ 5678003 w 10186091"/>
              <a:gd name="connsiteY14" fmla="*/ 1983353 h 5238348"/>
              <a:gd name="connsiteX15" fmla="*/ 5669596 w 10186091"/>
              <a:gd name="connsiteY15" fmla="*/ 1890269 h 5238348"/>
              <a:gd name="connsiteX16" fmla="*/ 5650073 w 10186091"/>
              <a:gd name="connsiteY16" fmla="*/ 1825306 h 5238348"/>
              <a:gd name="connsiteX17" fmla="*/ 5650454 w 10186091"/>
              <a:gd name="connsiteY17" fmla="*/ 1824899 h 5238348"/>
              <a:gd name="connsiteX18" fmla="*/ 5641839 w 10186091"/>
              <a:gd name="connsiteY18" fmla="*/ 1797146 h 5238348"/>
              <a:gd name="connsiteX19" fmla="*/ 5616084 w 10186091"/>
              <a:gd name="connsiteY19" fmla="*/ 1541660 h 5238348"/>
              <a:gd name="connsiteX20" fmla="*/ 6883787 w 10186091"/>
              <a:gd name="connsiteY20" fmla="*/ 273957 h 5238348"/>
              <a:gd name="connsiteX21" fmla="*/ 8151490 w 10186091"/>
              <a:gd name="connsiteY21" fmla="*/ 1541660 h 5238348"/>
              <a:gd name="connsiteX22" fmla="*/ 8051868 w 10186091"/>
              <a:gd name="connsiteY22" fmla="*/ 2035107 h 5238348"/>
              <a:gd name="connsiteX23" fmla="*/ 8044272 w 10186091"/>
              <a:gd name="connsiteY23" fmla="*/ 2049101 h 5238348"/>
              <a:gd name="connsiteX24" fmla="*/ 8038299 w 10186091"/>
              <a:gd name="connsiteY24" fmla="*/ 2127461 h 5238348"/>
              <a:gd name="connsiteX25" fmla="*/ 8422596 w 10186091"/>
              <a:gd name="connsiteY25" fmla="*/ 2596974 h 5238348"/>
              <a:gd name="connsiteX26" fmla="*/ 8502248 w 10186091"/>
              <a:gd name="connsiteY26" fmla="*/ 2606963 h 5238348"/>
              <a:gd name="connsiteX27" fmla="*/ 8577304 w 10186091"/>
              <a:gd name="connsiteY27" fmla="*/ 2587665 h 5238348"/>
              <a:gd name="connsiteX28" fmla="*/ 8847148 w 10186091"/>
              <a:gd name="connsiteY28" fmla="*/ 2560462 h 5238348"/>
              <a:gd name="connsiteX29" fmla="*/ 10186091 w 10186091"/>
              <a:gd name="connsiteY29" fmla="*/ 3899405 h 5238348"/>
              <a:gd name="connsiteX30" fmla="*/ 8847148 w 10186091"/>
              <a:gd name="connsiteY30" fmla="*/ 5238348 h 5238348"/>
              <a:gd name="connsiteX31" fmla="*/ 7508205 w 10186091"/>
              <a:gd name="connsiteY31" fmla="*/ 3899405 h 5238348"/>
              <a:gd name="connsiteX32" fmla="*/ 7613426 w 10186091"/>
              <a:gd name="connsiteY32" fmla="*/ 3378228 h 5238348"/>
              <a:gd name="connsiteX33" fmla="*/ 7626501 w 10186091"/>
              <a:gd name="connsiteY33" fmla="*/ 3354139 h 5238348"/>
              <a:gd name="connsiteX34" fmla="*/ 7627782 w 10186091"/>
              <a:gd name="connsiteY34" fmla="*/ 3349669 h 5238348"/>
              <a:gd name="connsiteX35" fmla="*/ 7634983 w 10186091"/>
              <a:gd name="connsiteY35" fmla="*/ 3255183 h 5238348"/>
              <a:gd name="connsiteX36" fmla="*/ 7250687 w 10186091"/>
              <a:gd name="connsiteY36" fmla="*/ 2785670 h 5238348"/>
              <a:gd name="connsiteX37" fmla="*/ 7170410 w 10186091"/>
              <a:gd name="connsiteY37" fmla="*/ 2775602 h 5238348"/>
              <a:gd name="connsiteX38" fmla="*/ 7139273 w 10186091"/>
              <a:gd name="connsiteY38" fmla="*/ 2783608 h 5238348"/>
              <a:gd name="connsiteX39" fmla="*/ 6883787 w 10186091"/>
              <a:gd name="connsiteY39" fmla="*/ 2809363 h 5238348"/>
              <a:gd name="connsiteX40" fmla="*/ 6390340 w 10186091"/>
              <a:gd name="connsiteY40" fmla="*/ 2709741 h 5238348"/>
              <a:gd name="connsiteX41" fmla="*/ 6388527 w 10186091"/>
              <a:gd name="connsiteY41" fmla="*/ 2708867 h 5238348"/>
              <a:gd name="connsiteX42" fmla="*/ 6329784 w 10186091"/>
              <a:gd name="connsiteY42" fmla="*/ 2691164 h 5238348"/>
              <a:gd name="connsiteX43" fmla="*/ 6236830 w 10186091"/>
              <a:gd name="connsiteY43" fmla="*/ 2682743 h 5238348"/>
              <a:gd name="connsiteX44" fmla="*/ 5770285 w 10186091"/>
              <a:gd name="connsiteY44" fmla="*/ 3149931 h 5238348"/>
              <a:gd name="connsiteX45" fmla="*/ 5774891 w 10186091"/>
              <a:gd name="connsiteY45" fmla="*/ 3200930 h 5238348"/>
              <a:gd name="connsiteX46" fmla="*/ 5784207 w 10186091"/>
              <a:gd name="connsiteY46" fmla="*/ 3230940 h 5238348"/>
              <a:gd name="connsiteX47" fmla="*/ 5793641 w 10186091"/>
              <a:gd name="connsiteY47" fmla="*/ 3292758 h 5238348"/>
              <a:gd name="connsiteX48" fmla="*/ 5796888 w 10186091"/>
              <a:gd name="connsiteY48" fmla="*/ 3303563 h 5238348"/>
              <a:gd name="connsiteX49" fmla="*/ 5795024 w 10186091"/>
              <a:gd name="connsiteY49" fmla="*/ 3301819 h 5238348"/>
              <a:gd name="connsiteX50" fmla="*/ 5800537 w 10186091"/>
              <a:gd name="connsiteY50" fmla="*/ 3337944 h 5238348"/>
              <a:gd name="connsiteX51" fmla="*/ 5806101 w 10186091"/>
              <a:gd name="connsiteY51" fmla="*/ 3448131 h 5238348"/>
              <a:gd name="connsiteX52" fmla="*/ 4728415 w 10186091"/>
              <a:gd name="connsiteY52" fmla="*/ 4525817 h 5238348"/>
              <a:gd name="connsiteX53" fmla="*/ 3650729 w 10186091"/>
              <a:gd name="connsiteY53" fmla="*/ 3448131 h 5238348"/>
              <a:gd name="connsiteX54" fmla="*/ 3672624 w 10186091"/>
              <a:gd name="connsiteY54" fmla="*/ 3230940 h 5238348"/>
              <a:gd name="connsiteX55" fmla="*/ 3684281 w 10186091"/>
              <a:gd name="connsiteY55" fmla="*/ 3193387 h 5238348"/>
              <a:gd name="connsiteX56" fmla="*/ 3690417 w 10186091"/>
              <a:gd name="connsiteY56" fmla="*/ 3123487 h 5238348"/>
              <a:gd name="connsiteX57" fmla="*/ 3222466 w 10186091"/>
              <a:gd name="connsiteY57" fmla="*/ 2653342 h 5238348"/>
              <a:gd name="connsiteX58" fmla="*/ 3183258 w 10186091"/>
              <a:gd name="connsiteY58" fmla="*/ 2656820 h 5238348"/>
              <a:gd name="connsiteX59" fmla="*/ 3183197 w 10186091"/>
              <a:gd name="connsiteY59" fmla="*/ 2656746 h 5238348"/>
              <a:gd name="connsiteX60" fmla="*/ 3089976 w 10186091"/>
              <a:gd name="connsiteY60" fmla="*/ 2670973 h 5238348"/>
              <a:gd name="connsiteX61" fmla="*/ 2953077 w 10186091"/>
              <a:gd name="connsiteY61" fmla="*/ 2677886 h 5238348"/>
              <a:gd name="connsiteX62" fmla="*/ 2816178 w 10186091"/>
              <a:gd name="connsiteY62" fmla="*/ 2670973 h 5238348"/>
              <a:gd name="connsiteX63" fmla="*/ 2734473 w 10186091"/>
              <a:gd name="connsiteY63" fmla="*/ 2658504 h 5238348"/>
              <a:gd name="connsiteX64" fmla="*/ 2733299 w 10186091"/>
              <a:gd name="connsiteY64" fmla="*/ 2660046 h 5238348"/>
              <a:gd name="connsiteX65" fmla="*/ 2728701 w 10186091"/>
              <a:gd name="connsiteY65" fmla="*/ 2658619 h 5238348"/>
              <a:gd name="connsiteX66" fmla="*/ 2636559 w 10186091"/>
              <a:gd name="connsiteY66" fmla="*/ 2649331 h 5238348"/>
              <a:gd name="connsiteX67" fmla="*/ 2179358 w 10186091"/>
              <a:gd name="connsiteY67" fmla="*/ 3106530 h 5238348"/>
              <a:gd name="connsiteX68" fmla="*/ 2188648 w 10186091"/>
              <a:gd name="connsiteY68" fmla="*/ 3198673 h 5238348"/>
              <a:gd name="connsiteX69" fmla="*/ 2213929 w 10186091"/>
              <a:gd name="connsiteY69" fmla="*/ 3280118 h 5238348"/>
              <a:gd name="connsiteX70" fmla="*/ 2221951 w 10186091"/>
              <a:gd name="connsiteY70" fmla="*/ 3296771 h 5238348"/>
              <a:gd name="connsiteX71" fmla="*/ 2233033 w 10186091"/>
              <a:gd name="connsiteY71" fmla="*/ 3317186 h 5238348"/>
              <a:gd name="connsiteX72" fmla="*/ 2232269 w 10186091"/>
              <a:gd name="connsiteY72" fmla="*/ 3318189 h 5238348"/>
              <a:gd name="connsiteX73" fmla="*/ 2235246 w 10186091"/>
              <a:gd name="connsiteY73" fmla="*/ 3324368 h 5238348"/>
              <a:gd name="connsiteX74" fmla="*/ 2326666 w 10186091"/>
              <a:gd name="connsiteY74" fmla="*/ 3777189 h 5238348"/>
              <a:gd name="connsiteX75" fmla="*/ 1163333 w 10186091"/>
              <a:gd name="connsiteY75" fmla="*/ 4940522 h 5238348"/>
              <a:gd name="connsiteX76" fmla="*/ 0 w 10186091"/>
              <a:gd name="connsiteY76" fmla="*/ 3777189 h 5238348"/>
              <a:gd name="connsiteX77" fmla="*/ 1163333 w 10186091"/>
              <a:gd name="connsiteY77" fmla="*/ 2613856 h 5238348"/>
              <a:gd name="connsiteX78" fmla="*/ 1282276 w 10186091"/>
              <a:gd name="connsiteY78" fmla="*/ 2619862 h 5238348"/>
              <a:gd name="connsiteX79" fmla="*/ 1302070 w 10186091"/>
              <a:gd name="connsiteY79" fmla="*/ 2622883 h 5238348"/>
              <a:gd name="connsiteX80" fmla="*/ 1302546 w 10186091"/>
              <a:gd name="connsiteY80" fmla="*/ 2622258 h 5238348"/>
              <a:gd name="connsiteX81" fmla="*/ 1360947 w 10186091"/>
              <a:gd name="connsiteY81" fmla="*/ 2628145 h 5238348"/>
              <a:gd name="connsiteX82" fmla="*/ 1818146 w 10186091"/>
              <a:gd name="connsiteY82" fmla="*/ 2170945 h 5238348"/>
              <a:gd name="connsiteX83" fmla="*/ 1782217 w 10186091"/>
              <a:gd name="connsiteY83" fmla="*/ 1992982 h 5238348"/>
              <a:gd name="connsiteX84" fmla="*/ 1781961 w 10186091"/>
              <a:gd name="connsiteY84" fmla="*/ 1992509 h 5238348"/>
              <a:gd name="connsiteX85" fmla="*/ 1783685 w 10186091"/>
              <a:gd name="connsiteY85" fmla="*/ 1990244 h 5238348"/>
              <a:gd name="connsiteX86" fmla="*/ 1775738 w 10186091"/>
              <a:gd name="connsiteY86" fmla="*/ 1977163 h 5238348"/>
              <a:gd name="connsiteX87" fmla="*/ 1614135 w 10186091"/>
              <a:gd name="connsiteY87" fmla="*/ 1338943 h 5238348"/>
              <a:gd name="connsiteX88" fmla="*/ 2953077 w 10186091"/>
              <a:gd name="connsiteY88" fmla="*/ 0 h 523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0186091" h="5238348">
                <a:moveTo>
                  <a:pt x="2953077" y="0"/>
                </a:moveTo>
                <a:cubicBezTo>
                  <a:pt x="3692555" y="0"/>
                  <a:pt x="4292020" y="599466"/>
                  <a:pt x="4292020" y="1338943"/>
                </a:cubicBezTo>
                <a:cubicBezTo>
                  <a:pt x="4292020" y="1477595"/>
                  <a:pt x="4270945" y="1611325"/>
                  <a:pt x="4231824" y="1737104"/>
                </a:cubicBezTo>
                <a:lnTo>
                  <a:pt x="4208945" y="1799614"/>
                </a:lnTo>
                <a:lnTo>
                  <a:pt x="4203010" y="1819566"/>
                </a:lnTo>
                <a:cubicBezTo>
                  <a:pt x="4197237" y="1849711"/>
                  <a:pt x="4194400" y="1880963"/>
                  <a:pt x="4194806" y="1913014"/>
                </a:cubicBezTo>
                <a:cubicBezTo>
                  <a:pt x="4197644" y="2137373"/>
                  <a:pt x="4358404" y="2326575"/>
                  <a:pt x="4569513" y="2372543"/>
                </a:cubicBezTo>
                <a:lnTo>
                  <a:pt x="4610421" y="2377200"/>
                </a:lnTo>
                <a:lnTo>
                  <a:pt x="4618228" y="2376009"/>
                </a:lnTo>
                <a:cubicBezTo>
                  <a:pt x="4654457" y="2372330"/>
                  <a:pt x="4691216" y="2370445"/>
                  <a:pt x="4728415" y="2370445"/>
                </a:cubicBezTo>
                <a:cubicBezTo>
                  <a:pt x="4840013" y="2370445"/>
                  <a:pt x="4947650" y="2387408"/>
                  <a:pt x="5048886" y="2418896"/>
                </a:cubicBezTo>
                <a:lnTo>
                  <a:pt x="5083600" y="2431601"/>
                </a:lnTo>
                <a:lnTo>
                  <a:pt x="5118503" y="2442119"/>
                </a:lnTo>
                <a:cubicBezTo>
                  <a:pt x="5148496" y="2447964"/>
                  <a:pt x="5179583" y="2450873"/>
                  <a:pt x="5211457" y="2450540"/>
                </a:cubicBezTo>
                <a:cubicBezTo>
                  <a:pt x="5466458" y="2447874"/>
                  <a:pt x="5675337" y="2238707"/>
                  <a:pt x="5678003" y="1983353"/>
                </a:cubicBezTo>
                <a:cubicBezTo>
                  <a:pt x="5678336" y="1951434"/>
                  <a:pt x="5675432" y="1920303"/>
                  <a:pt x="5669596" y="1890269"/>
                </a:cubicBezTo>
                <a:lnTo>
                  <a:pt x="5650073" y="1825306"/>
                </a:lnTo>
                <a:lnTo>
                  <a:pt x="5650454" y="1824899"/>
                </a:lnTo>
                <a:lnTo>
                  <a:pt x="5641839" y="1797146"/>
                </a:lnTo>
                <a:cubicBezTo>
                  <a:pt x="5624952" y="1714622"/>
                  <a:pt x="5616084" y="1629177"/>
                  <a:pt x="5616084" y="1541660"/>
                </a:cubicBezTo>
                <a:cubicBezTo>
                  <a:pt x="5616084" y="841527"/>
                  <a:pt x="6183654" y="273957"/>
                  <a:pt x="6883787" y="273957"/>
                </a:cubicBezTo>
                <a:cubicBezTo>
                  <a:pt x="7583920" y="273957"/>
                  <a:pt x="8151490" y="841527"/>
                  <a:pt x="8151490" y="1541660"/>
                </a:cubicBezTo>
                <a:cubicBezTo>
                  <a:pt x="8151490" y="1716693"/>
                  <a:pt x="8116017" y="1883441"/>
                  <a:pt x="8051868" y="2035107"/>
                </a:cubicBezTo>
                <a:lnTo>
                  <a:pt x="8044272" y="2049101"/>
                </a:lnTo>
                <a:lnTo>
                  <a:pt x="8038299" y="2127461"/>
                </a:lnTo>
                <a:cubicBezTo>
                  <a:pt x="8043797" y="2354577"/>
                  <a:pt x="8208578" y="2547965"/>
                  <a:pt x="8422596" y="2596974"/>
                </a:cubicBezTo>
                <a:lnTo>
                  <a:pt x="8502248" y="2606963"/>
                </a:lnTo>
                <a:lnTo>
                  <a:pt x="8577304" y="2587665"/>
                </a:lnTo>
                <a:cubicBezTo>
                  <a:pt x="8664466" y="2569829"/>
                  <a:pt x="8754713" y="2560462"/>
                  <a:pt x="8847148" y="2560462"/>
                </a:cubicBezTo>
                <a:cubicBezTo>
                  <a:pt x="9586626" y="2560462"/>
                  <a:pt x="10186091" y="3159927"/>
                  <a:pt x="10186091" y="3899405"/>
                </a:cubicBezTo>
                <a:cubicBezTo>
                  <a:pt x="10186091" y="4638883"/>
                  <a:pt x="9586626" y="5238348"/>
                  <a:pt x="8847148" y="5238348"/>
                </a:cubicBezTo>
                <a:cubicBezTo>
                  <a:pt x="8107670" y="5238348"/>
                  <a:pt x="7508205" y="4638883"/>
                  <a:pt x="7508205" y="3899405"/>
                </a:cubicBezTo>
                <a:cubicBezTo>
                  <a:pt x="7508205" y="3714536"/>
                  <a:pt x="7545672" y="3538417"/>
                  <a:pt x="7613426" y="3378228"/>
                </a:cubicBezTo>
                <a:lnTo>
                  <a:pt x="7626501" y="3354139"/>
                </a:lnTo>
                <a:lnTo>
                  <a:pt x="7627782" y="3349669"/>
                </a:lnTo>
                <a:cubicBezTo>
                  <a:pt x="7633267" y="3319225"/>
                  <a:pt x="7635769" y="3287628"/>
                  <a:pt x="7634983" y="3255183"/>
                </a:cubicBezTo>
                <a:cubicBezTo>
                  <a:pt x="7629484" y="3028067"/>
                  <a:pt x="7464704" y="2834678"/>
                  <a:pt x="7250687" y="2785670"/>
                </a:cubicBezTo>
                <a:lnTo>
                  <a:pt x="7170410" y="2775602"/>
                </a:lnTo>
                <a:lnTo>
                  <a:pt x="7139273" y="2783608"/>
                </a:lnTo>
                <a:cubicBezTo>
                  <a:pt x="7056749" y="2800495"/>
                  <a:pt x="6971304" y="2809363"/>
                  <a:pt x="6883787" y="2809363"/>
                </a:cubicBezTo>
                <a:cubicBezTo>
                  <a:pt x="6708754" y="2809363"/>
                  <a:pt x="6542006" y="2773890"/>
                  <a:pt x="6390340" y="2709741"/>
                </a:cubicBezTo>
                <a:lnTo>
                  <a:pt x="6388527" y="2708867"/>
                </a:lnTo>
                <a:lnTo>
                  <a:pt x="6329784" y="2691164"/>
                </a:lnTo>
                <a:cubicBezTo>
                  <a:pt x="6299792" y="2685319"/>
                  <a:pt x="6268705" y="2682410"/>
                  <a:pt x="6236830" y="2682743"/>
                </a:cubicBezTo>
                <a:cubicBezTo>
                  <a:pt x="5981830" y="2685410"/>
                  <a:pt x="5772951" y="2894576"/>
                  <a:pt x="5770285" y="3149931"/>
                </a:cubicBezTo>
                <a:lnTo>
                  <a:pt x="5774891" y="3200930"/>
                </a:lnTo>
                <a:lnTo>
                  <a:pt x="5784207" y="3230940"/>
                </a:lnTo>
                <a:lnTo>
                  <a:pt x="5793641" y="3292758"/>
                </a:lnTo>
                <a:lnTo>
                  <a:pt x="5796888" y="3303563"/>
                </a:lnTo>
                <a:lnTo>
                  <a:pt x="5795024" y="3301819"/>
                </a:lnTo>
                <a:lnTo>
                  <a:pt x="5800537" y="3337944"/>
                </a:lnTo>
                <a:cubicBezTo>
                  <a:pt x="5804216" y="3374173"/>
                  <a:pt x="5806101" y="3410932"/>
                  <a:pt x="5806101" y="3448131"/>
                </a:cubicBezTo>
                <a:cubicBezTo>
                  <a:pt x="5806101" y="4043321"/>
                  <a:pt x="5323605" y="4525817"/>
                  <a:pt x="4728415" y="4525817"/>
                </a:cubicBezTo>
                <a:cubicBezTo>
                  <a:pt x="4133225" y="4525817"/>
                  <a:pt x="3650729" y="4043321"/>
                  <a:pt x="3650729" y="3448131"/>
                </a:cubicBezTo>
                <a:cubicBezTo>
                  <a:pt x="3650729" y="3373733"/>
                  <a:pt x="3658268" y="3301095"/>
                  <a:pt x="3672624" y="3230940"/>
                </a:cubicBezTo>
                <a:lnTo>
                  <a:pt x="3684281" y="3193387"/>
                </a:lnTo>
                <a:lnTo>
                  <a:pt x="3690417" y="3123487"/>
                </a:lnTo>
                <a:cubicBezTo>
                  <a:pt x="3687173" y="2867076"/>
                  <a:pt x="3477665" y="2656586"/>
                  <a:pt x="3222466" y="2653342"/>
                </a:cubicBezTo>
                <a:lnTo>
                  <a:pt x="3183258" y="2656820"/>
                </a:lnTo>
                <a:lnTo>
                  <a:pt x="3183197" y="2656746"/>
                </a:lnTo>
                <a:lnTo>
                  <a:pt x="3089976" y="2670973"/>
                </a:lnTo>
                <a:cubicBezTo>
                  <a:pt x="3044965" y="2675544"/>
                  <a:pt x="2999295" y="2677886"/>
                  <a:pt x="2953077" y="2677886"/>
                </a:cubicBezTo>
                <a:cubicBezTo>
                  <a:pt x="2906860" y="2677886"/>
                  <a:pt x="2861189" y="2675544"/>
                  <a:pt x="2816178" y="2670973"/>
                </a:cubicBezTo>
                <a:lnTo>
                  <a:pt x="2734473" y="2658504"/>
                </a:lnTo>
                <a:lnTo>
                  <a:pt x="2733299" y="2660046"/>
                </a:lnTo>
                <a:lnTo>
                  <a:pt x="2728701" y="2658619"/>
                </a:lnTo>
                <a:cubicBezTo>
                  <a:pt x="2698938" y="2652529"/>
                  <a:pt x="2668121" y="2649330"/>
                  <a:pt x="2636559" y="2649331"/>
                </a:cubicBezTo>
                <a:cubicBezTo>
                  <a:pt x="2384054" y="2649330"/>
                  <a:pt x="2179359" y="2854025"/>
                  <a:pt x="2179358" y="3106530"/>
                </a:cubicBezTo>
                <a:cubicBezTo>
                  <a:pt x="2179359" y="3138094"/>
                  <a:pt x="2182558" y="3168910"/>
                  <a:pt x="2188648" y="3198673"/>
                </a:cubicBezTo>
                <a:lnTo>
                  <a:pt x="2213929" y="3280118"/>
                </a:lnTo>
                <a:lnTo>
                  <a:pt x="2221951" y="3296771"/>
                </a:lnTo>
                <a:lnTo>
                  <a:pt x="2233033" y="3317186"/>
                </a:lnTo>
                <a:lnTo>
                  <a:pt x="2232269" y="3318189"/>
                </a:lnTo>
                <a:lnTo>
                  <a:pt x="2235246" y="3324368"/>
                </a:lnTo>
                <a:cubicBezTo>
                  <a:pt x="2294114" y="3463547"/>
                  <a:pt x="2326666" y="3616566"/>
                  <a:pt x="2326666" y="3777189"/>
                </a:cubicBezTo>
                <a:cubicBezTo>
                  <a:pt x="2326666" y="4419680"/>
                  <a:pt x="1805824" y="4940522"/>
                  <a:pt x="1163333" y="4940522"/>
                </a:cubicBezTo>
                <a:cubicBezTo>
                  <a:pt x="520842" y="4940522"/>
                  <a:pt x="0" y="4419680"/>
                  <a:pt x="0" y="3777189"/>
                </a:cubicBezTo>
                <a:cubicBezTo>
                  <a:pt x="0" y="3134698"/>
                  <a:pt x="520842" y="2613856"/>
                  <a:pt x="1163333" y="2613856"/>
                </a:cubicBezTo>
                <a:cubicBezTo>
                  <a:pt x="1203489" y="2613856"/>
                  <a:pt x="1243169" y="2615891"/>
                  <a:pt x="1282276" y="2619862"/>
                </a:cubicBezTo>
                <a:lnTo>
                  <a:pt x="1302070" y="2622883"/>
                </a:lnTo>
                <a:lnTo>
                  <a:pt x="1302546" y="2622258"/>
                </a:lnTo>
                <a:lnTo>
                  <a:pt x="1360947" y="2628145"/>
                </a:lnTo>
                <a:cubicBezTo>
                  <a:pt x="1613452" y="2628145"/>
                  <a:pt x="1818146" y="2423450"/>
                  <a:pt x="1818146" y="2170945"/>
                </a:cubicBezTo>
                <a:cubicBezTo>
                  <a:pt x="1818147" y="2107819"/>
                  <a:pt x="1805354" y="2047681"/>
                  <a:pt x="1782217" y="1992982"/>
                </a:cubicBezTo>
                <a:lnTo>
                  <a:pt x="1781961" y="1992509"/>
                </a:lnTo>
                <a:lnTo>
                  <a:pt x="1783685" y="1990244"/>
                </a:lnTo>
                <a:lnTo>
                  <a:pt x="1775738" y="1977163"/>
                </a:lnTo>
                <a:cubicBezTo>
                  <a:pt x="1672677" y="1787444"/>
                  <a:pt x="1614135" y="1570030"/>
                  <a:pt x="1614135" y="1338943"/>
                </a:cubicBezTo>
                <a:cubicBezTo>
                  <a:pt x="1614135" y="599466"/>
                  <a:pt x="2213600" y="0"/>
                  <a:pt x="2953077"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 name="Group 2"/>
          <p:cNvGrpSpPr/>
          <p:nvPr/>
        </p:nvGrpSpPr>
        <p:grpSpPr>
          <a:xfrm>
            <a:off x="1233298" y="3934565"/>
            <a:ext cx="1860690" cy="1860690"/>
            <a:chOff x="1203318" y="4059257"/>
            <a:chExt cx="1860690" cy="1860690"/>
          </a:xfrm>
        </p:grpSpPr>
        <p:sp>
          <p:nvSpPr>
            <p:cNvPr id="21" name="Oval 20"/>
            <p:cNvSpPr/>
            <p:nvPr/>
          </p:nvSpPr>
          <p:spPr>
            <a:xfrm>
              <a:off x="1203318" y="4059257"/>
              <a:ext cx="1860690" cy="18606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8" name="TextBox 27"/>
            <p:cNvSpPr txBox="1"/>
            <p:nvPr/>
          </p:nvSpPr>
          <p:spPr>
            <a:xfrm>
              <a:off x="1590406" y="4272937"/>
              <a:ext cx="1039861"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29" name="TextBox 28"/>
            <p:cNvSpPr txBox="1"/>
            <p:nvPr/>
          </p:nvSpPr>
          <p:spPr>
            <a:xfrm>
              <a:off x="1250937" y="4989136"/>
              <a:ext cx="1776139" cy="646331"/>
            </a:xfrm>
            <a:prstGeom prst="rect">
              <a:avLst/>
            </a:prstGeom>
            <a:noFill/>
          </p:spPr>
          <p:txBody>
            <a:bodyPr wrap="square" rtlCol="0">
              <a:spAutoFit/>
            </a:bodyPr>
            <a:lstStyle/>
            <a:p>
              <a:pPr algn="ctr"/>
              <a:r>
                <a:rPr lang="en-US" dirty="0">
                  <a:solidFill>
                    <a:schemeClr val="bg1"/>
                  </a:solidFill>
                  <a:cs typeface="+mn-ea"/>
                  <a:sym typeface="+mn-lt"/>
                </a:rPr>
                <a:t>Lorem ipsum dolor</a:t>
              </a:r>
              <a:endParaRPr lang="en-US" dirty="0">
                <a:solidFill>
                  <a:schemeClr val="bg1"/>
                </a:solidFill>
                <a:cs typeface="+mn-ea"/>
                <a:sym typeface="+mn-lt"/>
              </a:endParaRPr>
            </a:p>
          </p:txBody>
        </p:sp>
      </p:grpSp>
      <p:grpSp>
        <p:nvGrpSpPr>
          <p:cNvPr id="5" name="Group 4"/>
          <p:cNvGrpSpPr/>
          <p:nvPr/>
        </p:nvGrpSpPr>
        <p:grpSpPr>
          <a:xfrm>
            <a:off x="4840942" y="3678129"/>
            <a:ext cx="1776139" cy="1717198"/>
            <a:chOff x="4810962" y="3802821"/>
            <a:chExt cx="1776139" cy="1717198"/>
          </a:xfrm>
        </p:grpSpPr>
        <p:sp>
          <p:nvSpPr>
            <p:cNvPr id="18" name="Oval 17"/>
            <p:cNvSpPr/>
            <p:nvPr/>
          </p:nvSpPr>
          <p:spPr>
            <a:xfrm>
              <a:off x="4840147" y="3802821"/>
              <a:ext cx="1717198" cy="17171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0" name="TextBox 29"/>
            <p:cNvSpPr txBox="1"/>
            <p:nvPr/>
          </p:nvSpPr>
          <p:spPr>
            <a:xfrm>
              <a:off x="5150431" y="3949771"/>
              <a:ext cx="1039861"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33" name="TextBox 32"/>
            <p:cNvSpPr txBox="1"/>
            <p:nvPr/>
          </p:nvSpPr>
          <p:spPr>
            <a:xfrm>
              <a:off x="4810962" y="4665970"/>
              <a:ext cx="1776139" cy="646331"/>
            </a:xfrm>
            <a:prstGeom prst="rect">
              <a:avLst/>
            </a:prstGeom>
            <a:noFill/>
          </p:spPr>
          <p:txBody>
            <a:bodyPr wrap="square" rtlCol="0">
              <a:spAutoFit/>
            </a:bodyPr>
            <a:lstStyle/>
            <a:p>
              <a:pPr algn="ctr"/>
              <a:r>
                <a:rPr lang="en-US" dirty="0">
                  <a:solidFill>
                    <a:schemeClr val="bg1"/>
                  </a:solidFill>
                  <a:cs typeface="+mn-ea"/>
                  <a:sym typeface="+mn-lt"/>
                </a:rPr>
                <a:t>Lorem ipsum dolor</a:t>
              </a:r>
              <a:endParaRPr lang="en-US" dirty="0">
                <a:solidFill>
                  <a:schemeClr val="bg1"/>
                </a:solidFill>
                <a:cs typeface="+mn-ea"/>
                <a:sym typeface="+mn-lt"/>
              </a:endParaRPr>
            </a:p>
          </p:txBody>
        </p:sp>
      </p:grpSp>
      <p:grpSp>
        <p:nvGrpSpPr>
          <p:cNvPr id="6" name="Group 5"/>
          <p:cNvGrpSpPr/>
          <p:nvPr/>
        </p:nvGrpSpPr>
        <p:grpSpPr>
          <a:xfrm>
            <a:off x="6888350" y="1634509"/>
            <a:ext cx="1991496" cy="1991496"/>
            <a:chOff x="6858370" y="1759201"/>
            <a:chExt cx="1991496" cy="1991496"/>
          </a:xfrm>
        </p:grpSpPr>
        <p:sp>
          <p:nvSpPr>
            <p:cNvPr id="22" name="Oval 21"/>
            <p:cNvSpPr/>
            <p:nvPr/>
          </p:nvSpPr>
          <p:spPr>
            <a:xfrm>
              <a:off x="6858370" y="1759201"/>
              <a:ext cx="1991496" cy="19914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extBox 33"/>
            <p:cNvSpPr txBox="1"/>
            <p:nvPr/>
          </p:nvSpPr>
          <p:spPr>
            <a:xfrm>
              <a:off x="7310793" y="2018298"/>
              <a:ext cx="1039861"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35" name="TextBox 34"/>
            <p:cNvSpPr txBox="1"/>
            <p:nvPr/>
          </p:nvSpPr>
          <p:spPr>
            <a:xfrm>
              <a:off x="6971324" y="2734497"/>
              <a:ext cx="1776139" cy="646331"/>
            </a:xfrm>
            <a:prstGeom prst="rect">
              <a:avLst/>
            </a:prstGeom>
            <a:noFill/>
          </p:spPr>
          <p:txBody>
            <a:bodyPr wrap="square" rtlCol="0">
              <a:spAutoFit/>
            </a:bodyPr>
            <a:lstStyle/>
            <a:p>
              <a:pPr algn="ctr"/>
              <a:r>
                <a:rPr lang="en-US" dirty="0">
                  <a:solidFill>
                    <a:schemeClr val="bg1"/>
                  </a:solidFill>
                  <a:cs typeface="+mn-ea"/>
                  <a:sym typeface="+mn-lt"/>
                </a:rPr>
                <a:t>Lorem ipsum dolor</a:t>
              </a:r>
              <a:endParaRPr lang="en-US" dirty="0">
                <a:solidFill>
                  <a:schemeClr val="bg1"/>
                </a:solidFill>
                <a:cs typeface="+mn-ea"/>
                <a:sym typeface="+mn-lt"/>
              </a:endParaRPr>
            </a:p>
          </p:txBody>
        </p:sp>
      </p:grpSp>
      <p:grpSp>
        <p:nvGrpSpPr>
          <p:cNvPr id="8" name="Group 7"/>
          <p:cNvGrpSpPr/>
          <p:nvPr/>
        </p:nvGrpSpPr>
        <p:grpSpPr>
          <a:xfrm>
            <a:off x="8797907" y="3934565"/>
            <a:ext cx="2106874" cy="2106874"/>
            <a:chOff x="8767927" y="4059257"/>
            <a:chExt cx="2106874" cy="2106874"/>
          </a:xfrm>
        </p:grpSpPr>
        <p:sp>
          <p:nvSpPr>
            <p:cNvPr id="23" name="Oval 22"/>
            <p:cNvSpPr/>
            <p:nvPr/>
          </p:nvSpPr>
          <p:spPr>
            <a:xfrm>
              <a:off x="8767927" y="4059257"/>
              <a:ext cx="2106874" cy="21068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6" name="TextBox 35"/>
            <p:cNvSpPr txBox="1"/>
            <p:nvPr/>
          </p:nvSpPr>
          <p:spPr>
            <a:xfrm>
              <a:off x="9276203" y="4431010"/>
              <a:ext cx="1039861"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39" name="TextBox 38"/>
            <p:cNvSpPr txBox="1"/>
            <p:nvPr/>
          </p:nvSpPr>
          <p:spPr>
            <a:xfrm>
              <a:off x="8936734" y="5147209"/>
              <a:ext cx="1776139" cy="646331"/>
            </a:xfrm>
            <a:prstGeom prst="rect">
              <a:avLst/>
            </a:prstGeom>
            <a:noFill/>
          </p:spPr>
          <p:txBody>
            <a:bodyPr wrap="square" rtlCol="0">
              <a:spAutoFit/>
            </a:bodyPr>
            <a:lstStyle/>
            <a:p>
              <a:pPr algn="ctr"/>
              <a:r>
                <a:rPr lang="en-US" dirty="0">
                  <a:solidFill>
                    <a:schemeClr val="bg1"/>
                  </a:solidFill>
                  <a:cs typeface="+mn-ea"/>
                  <a:sym typeface="+mn-lt"/>
                </a:rPr>
                <a:t>Lorem ipsum dolor</a:t>
              </a:r>
              <a:endParaRPr lang="en-US" dirty="0">
                <a:solidFill>
                  <a:schemeClr val="bg1"/>
                </a:solidFill>
                <a:cs typeface="+mn-ea"/>
                <a:sym typeface="+mn-lt"/>
              </a:endParaRPr>
            </a:p>
          </p:txBody>
        </p:sp>
      </p:grpSp>
      <p:grpSp>
        <p:nvGrpSpPr>
          <p:cNvPr id="4" name="Group 3"/>
          <p:cNvGrpSpPr/>
          <p:nvPr/>
        </p:nvGrpSpPr>
        <p:grpSpPr>
          <a:xfrm>
            <a:off x="2888402" y="1362554"/>
            <a:ext cx="2129972" cy="2129972"/>
            <a:chOff x="2858422" y="1487246"/>
            <a:chExt cx="2129972" cy="2129972"/>
          </a:xfrm>
        </p:grpSpPr>
        <p:sp>
          <p:nvSpPr>
            <p:cNvPr id="17" name="Oval 16"/>
            <p:cNvSpPr/>
            <p:nvPr/>
          </p:nvSpPr>
          <p:spPr>
            <a:xfrm>
              <a:off x="2858422" y="1487246"/>
              <a:ext cx="2129972" cy="21299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 name="TextBox 1"/>
            <p:cNvSpPr txBox="1"/>
            <p:nvPr/>
          </p:nvSpPr>
          <p:spPr>
            <a:xfrm>
              <a:off x="3403477" y="1759201"/>
              <a:ext cx="1039861" cy="784830"/>
            </a:xfrm>
            <a:prstGeom prst="rect">
              <a:avLst/>
            </a:prstGeom>
            <a:noFill/>
          </p:spPr>
          <p:txBody>
            <a:bodyPr wrap="square" rtlCol="0">
              <a:spAutoFit/>
            </a:bodyPr>
            <a:lstStyle/>
            <a:p>
              <a:pPr algn="ctr"/>
              <a:r>
                <a:rPr lang="en-US" sz="4500" dirty="0" smtClean="0">
                  <a:solidFill>
                    <a:schemeClr val="bg1"/>
                  </a:solidFill>
                  <a:cs typeface="+mn-ea"/>
                  <a:sym typeface="+mn-lt"/>
                </a:rPr>
                <a:t></a:t>
              </a:r>
              <a:endParaRPr lang="en-US" sz="4500" dirty="0">
                <a:solidFill>
                  <a:schemeClr val="bg1"/>
                </a:solidFill>
                <a:cs typeface="+mn-ea"/>
                <a:sym typeface="+mn-lt"/>
              </a:endParaRPr>
            </a:p>
          </p:txBody>
        </p:sp>
        <p:sp>
          <p:nvSpPr>
            <p:cNvPr id="7" name="TextBox 6"/>
            <p:cNvSpPr txBox="1"/>
            <p:nvPr/>
          </p:nvSpPr>
          <p:spPr>
            <a:xfrm>
              <a:off x="3064008" y="2475400"/>
              <a:ext cx="1776139" cy="646331"/>
            </a:xfrm>
            <a:prstGeom prst="rect">
              <a:avLst/>
            </a:prstGeom>
            <a:noFill/>
          </p:spPr>
          <p:txBody>
            <a:bodyPr wrap="square" rtlCol="0">
              <a:spAutoFit/>
            </a:bodyPr>
            <a:lstStyle/>
            <a:p>
              <a:pPr algn="ctr"/>
              <a:r>
                <a:rPr lang="en-US" dirty="0">
                  <a:solidFill>
                    <a:schemeClr val="bg1"/>
                  </a:solidFill>
                  <a:cs typeface="+mn-ea"/>
                  <a:sym typeface="+mn-lt"/>
                </a:rPr>
                <a:t>Lorem ipsum dolor</a:t>
              </a:r>
              <a:endParaRPr lang="en-US" dirty="0">
                <a:solidFill>
                  <a:schemeClr val="bg1"/>
                </a:solidFill>
                <a:cs typeface="+mn-ea"/>
                <a:sym typeface="+mn-lt"/>
              </a:endParaRPr>
            </a:p>
          </p:txBody>
        </p:sp>
      </p:grpSp>
      <p:sp>
        <p:nvSpPr>
          <p:cNvPr id="9" name="标题 8"/>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0168" y="2100615"/>
            <a:ext cx="5991472" cy="2206603"/>
          </a:xfrm>
          <a:prstGeom prst="rect">
            <a:avLst/>
          </a:prstGeom>
          <a:noFill/>
          <a:ln w="9525">
            <a:solidFill>
              <a:schemeClr val="accent3">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endParaRPr>
          </a:p>
        </p:txBody>
      </p:sp>
      <p:grpSp>
        <p:nvGrpSpPr>
          <p:cNvPr id="3" name="组合 2"/>
          <p:cNvGrpSpPr/>
          <p:nvPr/>
        </p:nvGrpSpPr>
        <p:grpSpPr>
          <a:xfrm>
            <a:off x="5627896" y="2419086"/>
            <a:ext cx="5476017" cy="1569660"/>
            <a:chOff x="5956255" y="183524"/>
            <a:chExt cx="5476017" cy="1569660"/>
          </a:xfrm>
        </p:grpSpPr>
        <p:sp>
          <p:nvSpPr>
            <p:cNvPr id="4" name="文本框 3"/>
            <p:cNvSpPr txBox="1"/>
            <p:nvPr/>
          </p:nvSpPr>
          <p:spPr>
            <a:xfrm>
              <a:off x="6751906" y="322117"/>
              <a:ext cx="3057247" cy="58477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r>
                <a:rPr lang="zh-CN" altLang="en-US" sz="3200" dirty="0">
                  <a:solidFill>
                    <a:schemeClr val="accent3"/>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rPr>
                <a:t>输入一个小标题</a:t>
              </a:r>
              <a:endParaRPr lang="zh-CN" altLang="en-US" sz="3200" dirty="0">
                <a:solidFill>
                  <a:schemeClr val="accent3"/>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3">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3">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3">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3">
                  <a:alpha val="37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73485" y="1008400"/>
              <a:ext cx="4658787" cy="523220"/>
            </a:xfrm>
            <a:prstGeom prst="rect">
              <a:avLst/>
            </a:prstGeom>
          </p:spPr>
          <p:txBody>
            <a:bodyPr wrap="square">
              <a:spAutoFit/>
            </a:bodyPr>
            <a:lstStyle/>
            <a:p>
              <a:r>
                <a:rPr lang="zh-CN" altLang="en-US" sz="1400" dirty="0" smtClean="0">
                  <a:solidFill>
                    <a:schemeClr val="accent3"/>
                  </a:solidFill>
                  <a:latin typeface="微软雅黑 Light" panose="020B0502040204020203" pitchFamily="34" charset="-122"/>
                  <a:ea typeface="微软雅黑 Light" panose="020B0502040204020203" pitchFamily="34" charset="-122"/>
                </a:rPr>
                <a:t>在这里输入一些描述文字，可以是对这部分的描述，主要起装饰作用。</a:t>
              </a:r>
              <a:endParaRPr lang="zh-CN" altLang="en-US" sz="1400" dirty="0">
                <a:solidFill>
                  <a:schemeClr val="accent3"/>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5956255" y="183524"/>
              <a:ext cx="889987"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smtClean="0">
                  <a:solidFill>
                    <a:schemeClr val="accent3"/>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4</a:t>
              </a:r>
              <a:endParaRPr lang="zh-CN" altLang="en-US" sz="9600" dirty="0">
                <a:solidFill>
                  <a:schemeClr val="accent3"/>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229841" y="1789092"/>
            <a:ext cx="2104736" cy="2104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Oval 5"/>
          <p:cNvSpPr/>
          <p:nvPr/>
        </p:nvSpPr>
        <p:spPr>
          <a:xfrm>
            <a:off x="3857423" y="1789092"/>
            <a:ext cx="2104736" cy="2104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Oval 6"/>
          <p:cNvSpPr/>
          <p:nvPr/>
        </p:nvSpPr>
        <p:spPr>
          <a:xfrm>
            <a:off x="1485004" y="1789092"/>
            <a:ext cx="2104736" cy="2104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Oval 8"/>
          <p:cNvSpPr/>
          <p:nvPr/>
        </p:nvSpPr>
        <p:spPr>
          <a:xfrm>
            <a:off x="8602260" y="1789092"/>
            <a:ext cx="2104736" cy="21047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1" name="Group 10"/>
          <p:cNvGrpSpPr/>
          <p:nvPr/>
        </p:nvGrpSpPr>
        <p:grpSpPr>
          <a:xfrm>
            <a:off x="1414407" y="4151599"/>
            <a:ext cx="2245930" cy="573530"/>
            <a:chOff x="8296302" y="1455858"/>
            <a:chExt cx="2245930" cy="573530"/>
          </a:xfrm>
        </p:grpSpPr>
        <p:sp>
          <p:nvSpPr>
            <p:cNvPr id="12" name="Content Placeholder 2"/>
            <p:cNvSpPr txBox="1"/>
            <p:nvPr/>
          </p:nvSpPr>
          <p:spPr>
            <a:xfrm>
              <a:off x="8302357" y="1682694"/>
              <a:ext cx="2239875" cy="34669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invi</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dunt</a:t>
              </a:r>
              <a:r>
                <a:rPr lang="en-US" sz="1100" dirty="0" smtClean="0">
                  <a:solidFill>
                    <a:schemeClr val="bg1">
                      <a:lumMod val="50000"/>
                    </a:schemeClr>
                  </a:solidFill>
                  <a:cs typeface="+mn-ea"/>
                  <a:sym typeface="+mn-lt"/>
                </a:rPr>
                <a:t> </a:t>
              </a:r>
              <a:r>
                <a:rPr lang="en-US" sz="1100" dirty="0">
                  <a:solidFill>
                    <a:schemeClr val="bg1">
                      <a:lumMod val="50000"/>
                    </a:schemeClr>
                  </a:solidFill>
                  <a:cs typeface="+mn-ea"/>
                  <a:sym typeface="+mn-lt"/>
                </a:rPr>
                <a:t>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13" name="Title 13"/>
            <p:cNvSpPr txBox="1"/>
            <p:nvPr/>
          </p:nvSpPr>
          <p:spPr>
            <a:xfrm>
              <a:off x="8296302" y="1455858"/>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latin typeface="+mn-lt"/>
                  <a:ea typeface="+mn-ea"/>
                  <a:cs typeface="+mn-ea"/>
                  <a:sym typeface="+mn-lt"/>
                </a:rPr>
                <a:t>ANALYSIS</a:t>
              </a:r>
              <a:endParaRPr lang="en-US" sz="1100" b="1" dirty="0">
                <a:latin typeface="+mn-lt"/>
                <a:ea typeface="+mn-ea"/>
                <a:cs typeface="+mn-ea"/>
                <a:sym typeface="+mn-lt"/>
              </a:endParaRPr>
            </a:p>
          </p:txBody>
        </p:sp>
      </p:grpSp>
      <p:sp>
        <p:nvSpPr>
          <p:cNvPr id="15" name="Rectangle 14"/>
          <p:cNvSpPr/>
          <p:nvPr/>
        </p:nvSpPr>
        <p:spPr>
          <a:xfrm>
            <a:off x="1721944" y="2333628"/>
            <a:ext cx="1630856" cy="1015663"/>
          </a:xfrm>
          <a:prstGeom prst="rect">
            <a:avLst/>
          </a:prstGeom>
          <a:noFill/>
        </p:spPr>
        <p:txBody>
          <a:bodyPr wrap="square" lIns="91440" tIns="45720" rIns="91440" bIns="45720">
            <a:spAutoFit/>
          </a:bodyPr>
          <a:lstStyle/>
          <a:p>
            <a:pPr algn="ctr"/>
            <a:r>
              <a:rPr lang="en-US" sz="6000" b="0" cap="none" spc="0" dirty="0" smtClean="0">
                <a:ln w="0">
                  <a:noFill/>
                </a:ln>
                <a:solidFill>
                  <a:schemeClr val="bg1"/>
                </a:solidFill>
                <a:cs typeface="+mn-ea"/>
                <a:sym typeface="+mn-lt"/>
              </a:rPr>
              <a:t></a:t>
            </a:r>
            <a:endParaRPr lang="en-US" sz="6000" b="0" cap="none" spc="0" dirty="0">
              <a:ln w="0">
                <a:noFill/>
              </a:ln>
              <a:solidFill>
                <a:schemeClr val="bg1"/>
              </a:solidFill>
              <a:cs typeface="+mn-ea"/>
              <a:sym typeface="+mn-lt"/>
            </a:endParaRPr>
          </a:p>
        </p:txBody>
      </p:sp>
      <p:sp>
        <p:nvSpPr>
          <p:cNvPr id="16" name="Rectangle 15"/>
          <p:cNvSpPr/>
          <p:nvPr/>
        </p:nvSpPr>
        <p:spPr>
          <a:xfrm>
            <a:off x="4094363" y="2333628"/>
            <a:ext cx="1630856" cy="1015663"/>
          </a:xfrm>
          <a:prstGeom prst="rect">
            <a:avLst/>
          </a:prstGeom>
          <a:noFill/>
        </p:spPr>
        <p:txBody>
          <a:bodyPr wrap="square" lIns="91440" tIns="45720" rIns="91440" bIns="45720">
            <a:spAutoFit/>
          </a:bodyPr>
          <a:lstStyle/>
          <a:p>
            <a:pPr algn="ctr"/>
            <a:r>
              <a:rPr lang="en-US" sz="6000" b="0" cap="none" spc="0" dirty="0" smtClean="0">
                <a:ln w="0">
                  <a:noFill/>
                </a:ln>
                <a:solidFill>
                  <a:schemeClr val="bg1"/>
                </a:solidFill>
                <a:cs typeface="+mn-ea"/>
                <a:sym typeface="+mn-lt"/>
              </a:rPr>
              <a:t></a:t>
            </a:r>
            <a:endParaRPr lang="en-US" sz="6000" b="0" cap="none" spc="0" dirty="0">
              <a:ln w="0">
                <a:noFill/>
              </a:ln>
              <a:solidFill>
                <a:schemeClr val="bg1"/>
              </a:solidFill>
              <a:cs typeface="+mn-ea"/>
              <a:sym typeface="+mn-lt"/>
            </a:endParaRPr>
          </a:p>
        </p:txBody>
      </p:sp>
      <p:sp>
        <p:nvSpPr>
          <p:cNvPr id="17" name="Rectangle 16"/>
          <p:cNvSpPr/>
          <p:nvPr/>
        </p:nvSpPr>
        <p:spPr>
          <a:xfrm>
            <a:off x="6466781" y="2333628"/>
            <a:ext cx="1630856" cy="1015663"/>
          </a:xfrm>
          <a:prstGeom prst="rect">
            <a:avLst/>
          </a:prstGeom>
          <a:noFill/>
        </p:spPr>
        <p:txBody>
          <a:bodyPr wrap="square" lIns="91440" tIns="45720" rIns="91440" bIns="45720">
            <a:spAutoFit/>
          </a:bodyPr>
          <a:lstStyle/>
          <a:p>
            <a:pPr algn="ctr"/>
            <a:r>
              <a:rPr lang="en-US" sz="6000" b="0" cap="none" spc="0" dirty="0" smtClean="0">
                <a:ln w="0">
                  <a:noFill/>
                </a:ln>
                <a:solidFill>
                  <a:schemeClr val="bg1"/>
                </a:solidFill>
                <a:cs typeface="+mn-ea"/>
                <a:sym typeface="+mn-lt"/>
              </a:rPr>
              <a:t></a:t>
            </a:r>
            <a:endParaRPr lang="en-US" sz="6000" b="0" cap="none" spc="0" dirty="0">
              <a:ln w="0">
                <a:noFill/>
              </a:ln>
              <a:solidFill>
                <a:schemeClr val="bg1"/>
              </a:solidFill>
              <a:cs typeface="+mn-ea"/>
              <a:sym typeface="+mn-lt"/>
            </a:endParaRPr>
          </a:p>
        </p:txBody>
      </p:sp>
      <p:sp>
        <p:nvSpPr>
          <p:cNvPr id="18" name="Rectangle 17"/>
          <p:cNvSpPr/>
          <p:nvPr/>
        </p:nvSpPr>
        <p:spPr>
          <a:xfrm>
            <a:off x="8839200" y="2333628"/>
            <a:ext cx="1630856" cy="1015663"/>
          </a:xfrm>
          <a:prstGeom prst="rect">
            <a:avLst/>
          </a:prstGeom>
          <a:noFill/>
        </p:spPr>
        <p:txBody>
          <a:bodyPr wrap="square" lIns="91440" tIns="45720" rIns="91440" bIns="45720">
            <a:spAutoFit/>
          </a:bodyPr>
          <a:lstStyle/>
          <a:p>
            <a:pPr algn="ctr"/>
            <a:r>
              <a:rPr lang="en-US" sz="6000" b="0" cap="none" spc="0" dirty="0" smtClean="0">
                <a:ln w="0">
                  <a:noFill/>
                </a:ln>
                <a:solidFill>
                  <a:schemeClr val="bg1"/>
                </a:solidFill>
                <a:cs typeface="+mn-ea"/>
                <a:sym typeface="+mn-lt"/>
              </a:rPr>
              <a:t></a:t>
            </a:r>
            <a:endParaRPr lang="en-US" sz="6000" b="0" cap="none" spc="0" dirty="0">
              <a:ln w="0">
                <a:noFill/>
              </a:ln>
              <a:solidFill>
                <a:schemeClr val="bg1"/>
              </a:solidFill>
              <a:cs typeface="+mn-ea"/>
              <a:sym typeface="+mn-lt"/>
            </a:endParaRPr>
          </a:p>
        </p:txBody>
      </p:sp>
      <p:grpSp>
        <p:nvGrpSpPr>
          <p:cNvPr id="19" name="Group 18"/>
          <p:cNvGrpSpPr/>
          <p:nvPr/>
        </p:nvGrpSpPr>
        <p:grpSpPr>
          <a:xfrm>
            <a:off x="3786826" y="4151599"/>
            <a:ext cx="2245930" cy="573530"/>
            <a:chOff x="8296302" y="1455858"/>
            <a:chExt cx="2245930" cy="573530"/>
          </a:xfrm>
        </p:grpSpPr>
        <p:sp>
          <p:nvSpPr>
            <p:cNvPr id="20" name="Content Placeholder 2"/>
            <p:cNvSpPr txBox="1"/>
            <p:nvPr/>
          </p:nvSpPr>
          <p:spPr>
            <a:xfrm>
              <a:off x="8302357" y="1682694"/>
              <a:ext cx="2239875" cy="34669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invi</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dunt</a:t>
              </a:r>
              <a:r>
                <a:rPr lang="en-US" sz="1100" dirty="0" smtClean="0">
                  <a:solidFill>
                    <a:schemeClr val="bg1">
                      <a:lumMod val="50000"/>
                    </a:schemeClr>
                  </a:solidFill>
                  <a:cs typeface="+mn-ea"/>
                  <a:sym typeface="+mn-lt"/>
                </a:rPr>
                <a:t> </a:t>
              </a:r>
              <a:r>
                <a:rPr lang="en-US" sz="1100" dirty="0">
                  <a:solidFill>
                    <a:schemeClr val="bg1">
                      <a:lumMod val="50000"/>
                    </a:schemeClr>
                  </a:solidFill>
                  <a:cs typeface="+mn-ea"/>
                  <a:sym typeface="+mn-lt"/>
                </a:rPr>
                <a:t>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1" name="Title 13"/>
            <p:cNvSpPr txBox="1"/>
            <p:nvPr/>
          </p:nvSpPr>
          <p:spPr>
            <a:xfrm>
              <a:off x="8296302" y="1455858"/>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latin typeface="+mn-lt"/>
                  <a:ea typeface="+mn-ea"/>
                  <a:cs typeface="+mn-ea"/>
                  <a:sym typeface="+mn-lt"/>
                </a:rPr>
                <a:t>ANALYSIS</a:t>
              </a:r>
              <a:endParaRPr lang="en-US" sz="1100" b="1" dirty="0">
                <a:latin typeface="+mn-lt"/>
                <a:ea typeface="+mn-ea"/>
                <a:cs typeface="+mn-ea"/>
                <a:sym typeface="+mn-lt"/>
              </a:endParaRPr>
            </a:p>
          </p:txBody>
        </p:sp>
      </p:grpSp>
      <p:grpSp>
        <p:nvGrpSpPr>
          <p:cNvPr id="22" name="Group 21"/>
          <p:cNvGrpSpPr/>
          <p:nvPr/>
        </p:nvGrpSpPr>
        <p:grpSpPr>
          <a:xfrm>
            <a:off x="6159244" y="4151599"/>
            <a:ext cx="2245930" cy="573530"/>
            <a:chOff x="8296302" y="1455858"/>
            <a:chExt cx="2245930" cy="573530"/>
          </a:xfrm>
        </p:grpSpPr>
        <p:sp>
          <p:nvSpPr>
            <p:cNvPr id="23" name="Content Placeholder 2"/>
            <p:cNvSpPr txBox="1"/>
            <p:nvPr/>
          </p:nvSpPr>
          <p:spPr>
            <a:xfrm>
              <a:off x="8302357" y="1682694"/>
              <a:ext cx="2239875" cy="34669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invi</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dunt</a:t>
              </a:r>
              <a:r>
                <a:rPr lang="en-US" sz="1100" dirty="0" smtClean="0">
                  <a:solidFill>
                    <a:schemeClr val="bg1">
                      <a:lumMod val="50000"/>
                    </a:schemeClr>
                  </a:solidFill>
                  <a:cs typeface="+mn-ea"/>
                  <a:sym typeface="+mn-lt"/>
                </a:rPr>
                <a:t> </a:t>
              </a:r>
              <a:r>
                <a:rPr lang="en-US" sz="1100" dirty="0">
                  <a:solidFill>
                    <a:schemeClr val="bg1">
                      <a:lumMod val="50000"/>
                    </a:schemeClr>
                  </a:solidFill>
                  <a:cs typeface="+mn-ea"/>
                  <a:sym typeface="+mn-lt"/>
                </a:rPr>
                <a:t>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4" name="Title 13"/>
            <p:cNvSpPr txBox="1"/>
            <p:nvPr/>
          </p:nvSpPr>
          <p:spPr>
            <a:xfrm>
              <a:off x="8296302" y="1455858"/>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latin typeface="+mn-lt"/>
                  <a:ea typeface="+mn-ea"/>
                  <a:cs typeface="+mn-ea"/>
                  <a:sym typeface="+mn-lt"/>
                </a:rPr>
                <a:t>ANALYSIS</a:t>
              </a:r>
              <a:endParaRPr lang="en-US" sz="1100" b="1" dirty="0">
                <a:latin typeface="+mn-lt"/>
                <a:ea typeface="+mn-ea"/>
                <a:cs typeface="+mn-ea"/>
                <a:sym typeface="+mn-lt"/>
              </a:endParaRPr>
            </a:p>
          </p:txBody>
        </p:sp>
      </p:grpSp>
      <p:grpSp>
        <p:nvGrpSpPr>
          <p:cNvPr id="25" name="Group 24"/>
          <p:cNvGrpSpPr/>
          <p:nvPr/>
        </p:nvGrpSpPr>
        <p:grpSpPr>
          <a:xfrm>
            <a:off x="8531663" y="4151599"/>
            <a:ext cx="2245930" cy="573530"/>
            <a:chOff x="8296302" y="1455858"/>
            <a:chExt cx="2245930" cy="573530"/>
          </a:xfrm>
        </p:grpSpPr>
        <p:sp>
          <p:nvSpPr>
            <p:cNvPr id="26" name="Content Placeholder 2"/>
            <p:cNvSpPr txBox="1"/>
            <p:nvPr/>
          </p:nvSpPr>
          <p:spPr>
            <a:xfrm>
              <a:off x="8302357" y="1682694"/>
              <a:ext cx="2239875" cy="34669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invi</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dunt</a:t>
              </a:r>
              <a:r>
                <a:rPr lang="en-US" sz="1100" dirty="0" smtClean="0">
                  <a:solidFill>
                    <a:schemeClr val="bg1">
                      <a:lumMod val="50000"/>
                    </a:schemeClr>
                  </a:solidFill>
                  <a:cs typeface="+mn-ea"/>
                  <a:sym typeface="+mn-lt"/>
                </a:rPr>
                <a:t> </a:t>
              </a:r>
              <a:r>
                <a:rPr lang="en-US" sz="1100" dirty="0">
                  <a:solidFill>
                    <a:schemeClr val="bg1">
                      <a:lumMod val="50000"/>
                    </a:schemeClr>
                  </a:solidFill>
                  <a:cs typeface="+mn-ea"/>
                  <a:sym typeface="+mn-lt"/>
                </a:rPr>
                <a:t>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7" name="Title 13"/>
            <p:cNvSpPr txBox="1"/>
            <p:nvPr/>
          </p:nvSpPr>
          <p:spPr>
            <a:xfrm>
              <a:off x="8296302" y="1455858"/>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latin typeface="+mn-lt"/>
                  <a:ea typeface="+mn-ea"/>
                  <a:cs typeface="+mn-ea"/>
                  <a:sym typeface="+mn-lt"/>
                </a:rPr>
                <a:t>ANALYSIS</a:t>
              </a:r>
              <a:endParaRPr lang="en-US" sz="1100" b="1" dirty="0">
                <a:latin typeface="+mn-lt"/>
                <a:ea typeface="+mn-ea"/>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5"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0168" y="2100615"/>
            <a:ext cx="5991472" cy="2206603"/>
          </a:xfrm>
          <a:prstGeom prst="rect">
            <a:avLst/>
          </a:prstGeom>
          <a:noFill/>
          <a:ln w="9525">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solidFill>
            </a:endParaRPr>
          </a:p>
        </p:txBody>
      </p:sp>
      <p:grpSp>
        <p:nvGrpSpPr>
          <p:cNvPr id="3" name="组合 2"/>
          <p:cNvGrpSpPr/>
          <p:nvPr/>
        </p:nvGrpSpPr>
        <p:grpSpPr>
          <a:xfrm>
            <a:off x="5627896" y="2419086"/>
            <a:ext cx="5476017" cy="1569660"/>
            <a:chOff x="5956255" y="183524"/>
            <a:chExt cx="5476017" cy="1569660"/>
          </a:xfrm>
        </p:grpSpPr>
        <p:sp>
          <p:nvSpPr>
            <p:cNvPr id="4" name="文本框 3"/>
            <p:cNvSpPr txBox="1"/>
            <p:nvPr/>
          </p:nvSpPr>
          <p:spPr>
            <a:xfrm>
              <a:off x="6751906" y="322117"/>
              <a:ext cx="3057247" cy="584775"/>
            </a:xfrm>
            <a:prstGeom prst="rect">
              <a:avLst/>
            </a:prstGeom>
            <a:noFill/>
          </p:spPr>
          <p:txBody>
            <a:bodyPr wrap="none" rtlCol="0">
              <a:spAutoFit/>
            </a:bodyPr>
            <a:lstStyle>
              <a:defPPr>
                <a:defRPr lang="zh-CN"/>
              </a:defPPr>
              <a:lvl1pPr>
                <a:defRPr sz="13800">
                  <a:solidFill>
                    <a:srgbClr val="497A00"/>
                  </a:solidFill>
                  <a:effectLst>
                    <a:outerShdw blurRad="139700" sx="102000" sy="102000" algn="ctr" rotWithShape="0">
                      <a:srgbClr val="9BC54B"/>
                    </a:outerShdw>
                  </a:effectLst>
                  <a:latin typeface="方正细谭黑简体" panose="02000000000000000000" pitchFamily="2" charset="-122"/>
                  <a:ea typeface="方正细谭黑简体" panose="02000000000000000000" pitchFamily="2" charset="-122"/>
                </a:defRPr>
              </a:lvl1pPr>
            </a:lstStyle>
            <a:p>
              <a:r>
                <a:rPr lang="zh-CN" altLang="en-US" sz="3200" dirty="0">
                  <a:solidFill>
                    <a:schemeClr val="bg2"/>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rPr>
                <a:t>输入一个小标题</a:t>
              </a:r>
              <a:endParaRPr lang="zh-CN" altLang="en-US" sz="3200" dirty="0">
                <a:solidFill>
                  <a:schemeClr val="bg2"/>
                </a:solidFill>
                <a:effectLst>
                  <a:outerShdw blurRad="139700" sx="102000" sy="102000" algn="ctr" rotWithShape="0">
                    <a:srgbClr val="9BC54B">
                      <a:alpha val="73000"/>
                    </a:srgbClr>
                  </a:outerShdw>
                </a:effectLst>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672223" y="907107"/>
              <a:ext cx="2611814"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397663" y="907107"/>
              <a:ext cx="6416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235863" y="907107"/>
              <a:ext cx="37498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712113" y="907107"/>
              <a:ext cx="127337" cy="0"/>
            </a:xfrm>
            <a:prstGeom prst="line">
              <a:avLst/>
            </a:prstGeom>
            <a:ln>
              <a:solidFill>
                <a:schemeClr val="accent1">
                  <a:alpha val="37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6773485" y="1008400"/>
              <a:ext cx="4658787" cy="523220"/>
            </a:xfrm>
            <a:prstGeom prst="rect">
              <a:avLst/>
            </a:prstGeom>
          </p:spPr>
          <p:txBody>
            <a:bodyPr wrap="square">
              <a:spAutoFit/>
            </a:bodyPr>
            <a:lstStyle/>
            <a:p>
              <a:r>
                <a:rPr lang="zh-CN" altLang="en-US" sz="1400" dirty="0" smtClean="0">
                  <a:solidFill>
                    <a:schemeClr val="bg2"/>
                  </a:solidFill>
                  <a:latin typeface="微软雅黑 Light" panose="020B0502040204020203" pitchFamily="34" charset="-122"/>
                  <a:ea typeface="微软雅黑 Light" panose="020B0502040204020203" pitchFamily="34" charset="-122"/>
                </a:rPr>
                <a:t>在这里输入一些描述文字，可以是对这部分的描述，主要起装饰作用。</a:t>
              </a:r>
              <a:endParaRPr lang="zh-CN" altLang="en-US" sz="1400" dirty="0">
                <a:solidFill>
                  <a:schemeClr val="bg2"/>
                </a:solidFill>
                <a:latin typeface="微软雅黑 Light" panose="020B0502040204020203" pitchFamily="34" charset="-122"/>
                <a:ea typeface="微软雅黑 Light" panose="020B0502040204020203" pitchFamily="34" charset="-122"/>
              </a:endParaRPr>
            </a:p>
          </p:txBody>
        </p:sp>
        <p:sp>
          <p:nvSpPr>
            <p:cNvPr id="10" name="文本框 9"/>
            <p:cNvSpPr txBox="1"/>
            <p:nvPr/>
          </p:nvSpPr>
          <p:spPr>
            <a:xfrm>
              <a:off x="5956255" y="183524"/>
              <a:ext cx="659155" cy="1569660"/>
            </a:xfrm>
            <a:prstGeom prst="rect">
              <a:avLst/>
            </a:prstGeom>
            <a:noFill/>
          </p:spPr>
          <p:txBody>
            <a:bodyPr wrap="none" rtlCol="0">
              <a:spAutoFit/>
            </a:bodyPr>
            <a:lstStyle>
              <a:defPPr>
                <a:defRPr lang="zh-CN"/>
              </a:defPPr>
              <a:lvl1pPr>
                <a:defRPr sz="3200">
                  <a:solidFill>
                    <a:schemeClr val="accent1"/>
                  </a:solidFill>
                  <a:effectLst>
                    <a:outerShdw blurRad="139700" sx="102000" sy="102000" algn="ctr" rotWithShape="0">
                      <a:srgbClr val="9BC54B"/>
                    </a:outerShdw>
                  </a:effectLst>
                  <a:latin typeface="微软雅黑" panose="020B0503020204020204" pitchFamily="34" charset="-122"/>
                  <a:ea typeface="微软雅黑" panose="020B0503020204020204" pitchFamily="34" charset="-122"/>
                </a:defRPr>
              </a:lvl1pPr>
            </a:lstStyle>
            <a:p>
              <a:r>
                <a:rPr lang="en-US" altLang="zh-CN" sz="9600" dirty="0">
                  <a:solidFill>
                    <a:schemeClr val="bg2"/>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rPr>
                <a:t>1</a:t>
              </a:r>
              <a:endParaRPr lang="zh-CN" altLang="en-US" sz="9600" dirty="0">
                <a:solidFill>
                  <a:schemeClr val="bg2"/>
                </a:solidFill>
                <a:effectLst>
                  <a:outerShdw blurRad="139700" sx="102000" sy="102000" algn="ctr" rotWithShape="0">
                    <a:srgbClr val="9BC54B">
                      <a:alpha val="73000"/>
                    </a:srgbClr>
                  </a:outerShdw>
                </a:effectLst>
                <a:latin typeface="微软雅黑 Light" panose="020B0502040204020203" pitchFamily="34" charset="-122"/>
                <a:ea typeface="微软雅黑 Light" panose="020B0502040204020203"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42"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anim calcmode="lin" valueType="num">
                                      <p:cBhvr>
                                        <p:cTn id="11" dur="750" fill="hold"/>
                                        <p:tgtEl>
                                          <p:spTgt spid="3"/>
                                        </p:tgtEl>
                                        <p:attrNameLst>
                                          <p:attrName>ppt_x</p:attrName>
                                        </p:attrNameLst>
                                      </p:cBhvr>
                                      <p:tavLst>
                                        <p:tav tm="0">
                                          <p:val>
                                            <p:strVal val="#ppt_x"/>
                                          </p:val>
                                        </p:tav>
                                        <p:tav tm="100000">
                                          <p:val>
                                            <p:strVal val="#ppt_x"/>
                                          </p:val>
                                        </p:tav>
                                      </p:tavLst>
                                    </p:anim>
                                    <p:anim calcmode="lin" valueType="num">
                                      <p:cBhvr>
                                        <p:cTn id="1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435600" y="2501900"/>
            <a:ext cx="1320800" cy="13208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Oval 6"/>
          <p:cNvSpPr/>
          <p:nvPr/>
        </p:nvSpPr>
        <p:spPr>
          <a:xfrm>
            <a:off x="2452915" y="1380490"/>
            <a:ext cx="1103086" cy="11030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Oval 7"/>
          <p:cNvSpPr/>
          <p:nvPr/>
        </p:nvSpPr>
        <p:spPr>
          <a:xfrm>
            <a:off x="2452915" y="3841707"/>
            <a:ext cx="1103086" cy="11030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Oval 8"/>
          <p:cNvSpPr/>
          <p:nvPr/>
        </p:nvSpPr>
        <p:spPr>
          <a:xfrm>
            <a:off x="8636000" y="3841707"/>
            <a:ext cx="1103086" cy="11030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Oval 9"/>
          <p:cNvSpPr/>
          <p:nvPr/>
        </p:nvSpPr>
        <p:spPr>
          <a:xfrm>
            <a:off x="8636000" y="1384224"/>
            <a:ext cx="1103086" cy="11030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cxnSp>
        <p:nvCxnSpPr>
          <p:cNvPr id="14" name="Straight Arrow Connector 13"/>
          <p:cNvCxnSpPr/>
          <p:nvPr/>
        </p:nvCxnSpPr>
        <p:spPr>
          <a:xfrm>
            <a:off x="3597953" y="2132520"/>
            <a:ext cx="1878922" cy="63175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flipH="1">
            <a:off x="5672673" y="2740258"/>
            <a:ext cx="842212"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23" name="TextBox 22"/>
          <p:cNvSpPr txBox="1"/>
          <p:nvPr/>
        </p:nvSpPr>
        <p:spPr>
          <a:xfrm flipH="1">
            <a:off x="5448298" y="3228597"/>
            <a:ext cx="1295402" cy="292388"/>
          </a:xfrm>
          <a:prstGeom prst="rect">
            <a:avLst/>
          </a:prstGeom>
          <a:noFill/>
          <a:ln>
            <a:noFill/>
          </a:ln>
        </p:spPr>
        <p:txBody>
          <a:bodyPr wrap="square" rtlCol="0">
            <a:spAutoFit/>
          </a:bodyPr>
          <a:lstStyle/>
          <a:p>
            <a:pPr algn="ctr"/>
            <a:r>
              <a:rPr lang="da-DK" sz="1300" b="1" dirty="0" smtClean="0">
                <a:solidFill>
                  <a:schemeClr val="bg1"/>
                </a:solidFill>
                <a:cs typeface="+mn-ea"/>
                <a:sym typeface="+mn-lt"/>
              </a:rPr>
              <a:t>LOREM</a:t>
            </a:r>
            <a:endParaRPr lang="en-US" sz="1300" b="1" dirty="0" smtClean="0">
              <a:solidFill>
                <a:schemeClr val="bg1"/>
              </a:solidFill>
              <a:cs typeface="+mn-ea"/>
              <a:sym typeface="+mn-lt"/>
            </a:endParaRPr>
          </a:p>
        </p:txBody>
      </p:sp>
      <p:sp>
        <p:nvSpPr>
          <p:cNvPr id="24" name="TextBox 23"/>
          <p:cNvSpPr txBox="1"/>
          <p:nvPr/>
        </p:nvSpPr>
        <p:spPr>
          <a:xfrm flipH="1">
            <a:off x="2581132" y="1487442"/>
            <a:ext cx="842212"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25" name="TextBox 24"/>
          <p:cNvSpPr txBox="1"/>
          <p:nvPr/>
        </p:nvSpPr>
        <p:spPr>
          <a:xfrm flipH="1">
            <a:off x="2356757" y="1975781"/>
            <a:ext cx="1295402" cy="292388"/>
          </a:xfrm>
          <a:prstGeom prst="rect">
            <a:avLst/>
          </a:prstGeom>
          <a:noFill/>
          <a:ln>
            <a:noFill/>
          </a:ln>
        </p:spPr>
        <p:txBody>
          <a:bodyPr wrap="square" rtlCol="0">
            <a:spAutoFit/>
          </a:bodyPr>
          <a:lstStyle/>
          <a:p>
            <a:pPr algn="ctr"/>
            <a:r>
              <a:rPr lang="da-DK" sz="1300" b="1" dirty="0" smtClean="0">
                <a:solidFill>
                  <a:schemeClr val="bg1"/>
                </a:solidFill>
                <a:cs typeface="+mn-ea"/>
                <a:sym typeface="+mn-lt"/>
              </a:rPr>
              <a:t>LOREM</a:t>
            </a:r>
            <a:endParaRPr lang="en-US" sz="1300" b="1" dirty="0" smtClean="0">
              <a:solidFill>
                <a:schemeClr val="bg1"/>
              </a:solidFill>
              <a:cs typeface="+mn-ea"/>
              <a:sym typeface="+mn-lt"/>
            </a:endParaRPr>
          </a:p>
        </p:txBody>
      </p:sp>
      <p:sp>
        <p:nvSpPr>
          <p:cNvPr id="26" name="TextBox 25"/>
          <p:cNvSpPr txBox="1"/>
          <p:nvPr/>
        </p:nvSpPr>
        <p:spPr>
          <a:xfrm flipH="1">
            <a:off x="2581132" y="3976831"/>
            <a:ext cx="842212"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27" name="TextBox 26"/>
          <p:cNvSpPr txBox="1"/>
          <p:nvPr/>
        </p:nvSpPr>
        <p:spPr>
          <a:xfrm flipH="1">
            <a:off x="2356757" y="4465170"/>
            <a:ext cx="1295402" cy="292388"/>
          </a:xfrm>
          <a:prstGeom prst="rect">
            <a:avLst/>
          </a:prstGeom>
          <a:noFill/>
          <a:ln>
            <a:noFill/>
          </a:ln>
        </p:spPr>
        <p:txBody>
          <a:bodyPr wrap="square" rtlCol="0">
            <a:spAutoFit/>
          </a:bodyPr>
          <a:lstStyle/>
          <a:p>
            <a:pPr algn="ctr"/>
            <a:r>
              <a:rPr lang="da-DK" sz="1300" b="1" dirty="0" smtClean="0">
                <a:solidFill>
                  <a:schemeClr val="bg1"/>
                </a:solidFill>
                <a:cs typeface="+mn-ea"/>
                <a:sym typeface="+mn-lt"/>
              </a:rPr>
              <a:t>LOREM</a:t>
            </a:r>
            <a:endParaRPr lang="en-US" sz="1300" b="1" dirty="0" smtClean="0">
              <a:solidFill>
                <a:schemeClr val="bg1"/>
              </a:solidFill>
              <a:cs typeface="+mn-ea"/>
              <a:sym typeface="+mn-lt"/>
            </a:endParaRPr>
          </a:p>
        </p:txBody>
      </p:sp>
      <p:sp>
        <p:nvSpPr>
          <p:cNvPr id="28" name="TextBox 27"/>
          <p:cNvSpPr txBox="1"/>
          <p:nvPr/>
        </p:nvSpPr>
        <p:spPr>
          <a:xfrm flipH="1">
            <a:off x="8763531" y="3976831"/>
            <a:ext cx="842212"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29" name="TextBox 28"/>
          <p:cNvSpPr txBox="1"/>
          <p:nvPr/>
        </p:nvSpPr>
        <p:spPr>
          <a:xfrm flipH="1">
            <a:off x="8539156" y="4465170"/>
            <a:ext cx="1295402" cy="292388"/>
          </a:xfrm>
          <a:prstGeom prst="rect">
            <a:avLst/>
          </a:prstGeom>
          <a:noFill/>
          <a:ln>
            <a:noFill/>
          </a:ln>
        </p:spPr>
        <p:txBody>
          <a:bodyPr wrap="square" rtlCol="0">
            <a:spAutoFit/>
          </a:bodyPr>
          <a:lstStyle/>
          <a:p>
            <a:pPr algn="ctr"/>
            <a:r>
              <a:rPr lang="da-DK" sz="1300" b="1" dirty="0" smtClean="0">
                <a:solidFill>
                  <a:schemeClr val="bg1"/>
                </a:solidFill>
                <a:cs typeface="+mn-ea"/>
                <a:sym typeface="+mn-lt"/>
              </a:rPr>
              <a:t>LOREM</a:t>
            </a:r>
            <a:endParaRPr lang="en-US" sz="1300" b="1" dirty="0" smtClean="0">
              <a:solidFill>
                <a:schemeClr val="bg1"/>
              </a:solidFill>
              <a:cs typeface="+mn-ea"/>
              <a:sym typeface="+mn-lt"/>
            </a:endParaRPr>
          </a:p>
        </p:txBody>
      </p:sp>
      <p:sp>
        <p:nvSpPr>
          <p:cNvPr id="30" name="TextBox 29"/>
          <p:cNvSpPr txBox="1"/>
          <p:nvPr/>
        </p:nvSpPr>
        <p:spPr>
          <a:xfrm flipH="1">
            <a:off x="8763531" y="1491176"/>
            <a:ext cx="842212"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31" name="TextBox 30"/>
          <p:cNvSpPr txBox="1"/>
          <p:nvPr/>
        </p:nvSpPr>
        <p:spPr>
          <a:xfrm flipH="1">
            <a:off x="8539156" y="1979515"/>
            <a:ext cx="1295402" cy="292388"/>
          </a:xfrm>
          <a:prstGeom prst="rect">
            <a:avLst/>
          </a:prstGeom>
          <a:noFill/>
          <a:ln>
            <a:noFill/>
          </a:ln>
        </p:spPr>
        <p:txBody>
          <a:bodyPr wrap="square" rtlCol="0">
            <a:spAutoFit/>
          </a:bodyPr>
          <a:lstStyle/>
          <a:p>
            <a:pPr algn="ctr"/>
            <a:r>
              <a:rPr lang="da-DK" sz="1300" b="1" dirty="0" smtClean="0">
                <a:solidFill>
                  <a:schemeClr val="bg1"/>
                </a:solidFill>
                <a:cs typeface="+mn-ea"/>
                <a:sym typeface="+mn-lt"/>
              </a:rPr>
              <a:t>LOREM</a:t>
            </a:r>
            <a:endParaRPr lang="en-US" sz="1300" b="1" dirty="0" smtClean="0">
              <a:solidFill>
                <a:schemeClr val="bg1"/>
              </a:solidFill>
              <a:cs typeface="+mn-ea"/>
              <a:sym typeface="+mn-lt"/>
            </a:endParaRPr>
          </a:p>
        </p:txBody>
      </p:sp>
      <p:grpSp>
        <p:nvGrpSpPr>
          <p:cNvPr id="32" name="Group 31"/>
          <p:cNvGrpSpPr/>
          <p:nvPr/>
        </p:nvGrpSpPr>
        <p:grpSpPr>
          <a:xfrm>
            <a:off x="8132541" y="2537439"/>
            <a:ext cx="2114442" cy="792900"/>
            <a:chOff x="8469775" y="1455858"/>
            <a:chExt cx="1905040" cy="792900"/>
          </a:xfrm>
        </p:grpSpPr>
        <p:sp>
          <p:nvSpPr>
            <p:cNvPr id="33" name="Content Placeholder 2"/>
            <p:cNvSpPr txBox="1"/>
            <p:nvPr/>
          </p:nvSpPr>
          <p:spPr>
            <a:xfrm>
              <a:off x="8469775" y="1682694"/>
              <a:ext cx="1905040" cy="56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 </a:t>
              </a:r>
              <a:endParaRPr lang="en-US" sz="1100" dirty="0">
                <a:solidFill>
                  <a:schemeClr val="bg1">
                    <a:lumMod val="50000"/>
                  </a:schemeClr>
                </a:solidFill>
                <a:cs typeface="+mn-ea"/>
                <a:sym typeface="+mn-lt"/>
              </a:endParaRPr>
            </a:p>
          </p:txBody>
        </p:sp>
        <p:sp>
          <p:nvSpPr>
            <p:cNvPr id="34" name="Title 13"/>
            <p:cNvSpPr txBox="1"/>
            <p:nvPr/>
          </p:nvSpPr>
          <p:spPr>
            <a:xfrm>
              <a:off x="8545362" y="1455858"/>
              <a:ext cx="174781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3"/>
                  </a:solidFill>
                  <a:latin typeface="+mn-lt"/>
                  <a:ea typeface="+mn-ea"/>
                  <a:cs typeface="+mn-ea"/>
                  <a:sym typeface="+mn-lt"/>
                </a:rPr>
                <a:t>ANALYSIS</a:t>
              </a:r>
              <a:endParaRPr lang="en-US" sz="1100" b="1" dirty="0">
                <a:solidFill>
                  <a:schemeClr val="accent3"/>
                </a:solidFill>
                <a:latin typeface="+mn-lt"/>
                <a:ea typeface="+mn-ea"/>
                <a:cs typeface="+mn-ea"/>
                <a:sym typeface="+mn-lt"/>
              </a:endParaRPr>
            </a:p>
          </p:txBody>
        </p:sp>
      </p:grpSp>
      <p:grpSp>
        <p:nvGrpSpPr>
          <p:cNvPr id="35" name="Group 34"/>
          <p:cNvGrpSpPr/>
          <p:nvPr/>
        </p:nvGrpSpPr>
        <p:grpSpPr>
          <a:xfrm>
            <a:off x="1945017" y="4984571"/>
            <a:ext cx="2114442" cy="792900"/>
            <a:chOff x="8469775" y="1455858"/>
            <a:chExt cx="1905040" cy="792900"/>
          </a:xfrm>
        </p:grpSpPr>
        <p:sp>
          <p:nvSpPr>
            <p:cNvPr id="36" name="Content Placeholder 2"/>
            <p:cNvSpPr txBox="1"/>
            <p:nvPr/>
          </p:nvSpPr>
          <p:spPr>
            <a:xfrm>
              <a:off x="8469775" y="1682694"/>
              <a:ext cx="1905040" cy="56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 </a:t>
              </a:r>
              <a:endParaRPr lang="en-US" sz="1100" dirty="0">
                <a:solidFill>
                  <a:schemeClr val="bg1">
                    <a:lumMod val="50000"/>
                  </a:schemeClr>
                </a:solidFill>
                <a:cs typeface="+mn-ea"/>
                <a:sym typeface="+mn-lt"/>
              </a:endParaRPr>
            </a:p>
          </p:txBody>
        </p:sp>
        <p:sp>
          <p:nvSpPr>
            <p:cNvPr id="37" name="Title 13"/>
            <p:cNvSpPr txBox="1"/>
            <p:nvPr/>
          </p:nvSpPr>
          <p:spPr>
            <a:xfrm>
              <a:off x="8545362" y="1455858"/>
              <a:ext cx="174781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4"/>
                  </a:solidFill>
                  <a:latin typeface="+mn-lt"/>
                  <a:ea typeface="+mn-ea"/>
                  <a:cs typeface="+mn-ea"/>
                  <a:sym typeface="+mn-lt"/>
                </a:rPr>
                <a:t>ANALYSIS</a:t>
              </a:r>
              <a:endParaRPr lang="en-US" sz="1100" b="1" dirty="0">
                <a:solidFill>
                  <a:schemeClr val="accent4"/>
                </a:solidFill>
                <a:latin typeface="+mn-lt"/>
                <a:ea typeface="+mn-ea"/>
                <a:cs typeface="+mn-ea"/>
                <a:sym typeface="+mn-lt"/>
              </a:endParaRPr>
            </a:p>
          </p:txBody>
        </p:sp>
      </p:grpSp>
      <p:grpSp>
        <p:nvGrpSpPr>
          <p:cNvPr id="47" name="Group 46"/>
          <p:cNvGrpSpPr/>
          <p:nvPr/>
        </p:nvGrpSpPr>
        <p:grpSpPr>
          <a:xfrm>
            <a:off x="1945017" y="2510571"/>
            <a:ext cx="2114442" cy="792900"/>
            <a:chOff x="8469775" y="1455858"/>
            <a:chExt cx="1905040" cy="792900"/>
          </a:xfrm>
        </p:grpSpPr>
        <p:sp>
          <p:nvSpPr>
            <p:cNvPr id="48" name="Content Placeholder 2"/>
            <p:cNvSpPr txBox="1"/>
            <p:nvPr/>
          </p:nvSpPr>
          <p:spPr>
            <a:xfrm>
              <a:off x="8469775" y="1682694"/>
              <a:ext cx="1905040" cy="56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smtClean="0">
                  <a:solidFill>
                    <a:schemeClr val="bg1">
                      <a:lumMod val="50000"/>
                    </a:schemeClr>
                  </a:solidFill>
                  <a:cs typeface="+mn-ea"/>
                  <a:sym typeface="+mn-lt"/>
                </a:rPr>
                <a:t>Lorem ipsum dolor sit </a:t>
              </a:r>
              <a:r>
                <a:rPr lang="en-US" sz="1100" dirty="0" err="1" smtClean="0">
                  <a:solidFill>
                    <a:schemeClr val="bg1">
                      <a:lumMod val="50000"/>
                    </a:schemeClr>
                  </a:solidFill>
                  <a:cs typeface="+mn-ea"/>
                  <a:sym typeface="+mn-lt"/>
                </a:rPr>
                <a:t>amet</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ut</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mel</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eirmod</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invidunt</a:t>
              </a:r>
              <a:r>
                <a:rPr lang="en-US" sz="1100" dirty="0" smtClean="0">
                  <a:solidFill>
                    <a:schemeClr val="bg1">
                      <a:lumMod val="50000"/>
                    </a:schemeClr>
                  </a:solidFill>
                  <a:cs typeface="+mn-ea"/>
                  <a:sym typeface="+mn-lt"/>
                </a:rPr>
                <a:t>. Cu </a:t>
              </a:r>
              <a:r>
                <a:rPr lang="en-US" sz="1100" dirty="0" err="1" smtClean="0">
                  <a:solidFill>
                    <a:schemeClr val="bg1">
                      <a:lumMod val="50000"/>
                    </a:schemeClr>
                  </a:solidFill>
                  <a:cs typeface="+mn-ea"/>
                  <a:sym typeface="+mn-lt"/>
                </a:rPr>
                <a:t>tollit</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eruditi</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convenire</a:t>
              </a:r>
              <a:r>
                <a:rPr lang="en-US" sz="1100" dirty="0" smtClean="0">
                  <a:solidFill>
                    <a:schemeClr val="bg1">
                      <a:lumMod val="50000"/>
                    </a:schemeClr>
                  </a:solidFill>
                  <a:cs typeface="+mn-ea"/>
                  <a:sym typeface="+mn-lt"/>
                </a:rPr>
                <a:t> has. </a:t>
              </a:r>
              <a:endParaRPr lang="en-US" sz="1100" dirty="0">
                <a:solidFill>
                  <a:schemeClr val="bg1">
                    <a:lumMod val="50000"/>
                  </a:schemeClr>
                </a:solidFill>
                <a:cs typeface="+mn-ea"/>
                <a:sym typeface="+mn-lt"/>
              </a:endParaRPr>
            </a:p>
          </p:txBody>
        </p:sp>
        <p:sp>
          <p:nvSpPr>
            <p:cNvPr id="49" name="Title 13"/>
            <p:cNvSpPr txBox="1"/>
            <p:nvPr/>
          </p:nvSpPr>
          <p:spPr>
            <a:xfrm>
              <a:off x="8545362" y="1455858"/>
              <a:ext cx="174781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1"/>
                  </a:solidFill>
                  <a:latin typeface="+mn-lt"/>
                  <a:ea typeface="+mn-ea"/>
                  <a:cs typeface="+mn-ea"/>
                  <a:sym typeface="+mn-lt"/>
                </a:rPr>
                <a:t>ANALYSIS</a:t>
              </a:r>
              <a:endParaRPr lang="en-US" sz="1100" b="1" dirty="0">
                <a:solidFill>
                  <a:schemeClr val="accent1"/>
                </a:solidFill>
                <a:latin typeface="+mn-lt"/>
                <a:ea typeface="+mn-ea"/>
                <a:cs typeface="+mn-ea"/>
                <a:sym typeface="+mn-lt"/>
              </a:endParaRPr>
            </a:p>
          </p:txBody>
        </p:sp>
      </p:grpSp>
      <p:grpSp>
        <p:nvGrpSpPr>
          <p:cNvPr id="50" name="Group 49"/>
          <p:cNvGrpSpPr/>
          <p:nvPr/>
        </p:nvGrpSpPr>
        <p:grpSpPr>
          <a:xfrm>
            <a:off x="8132541" y="4985050"/>
            <a:ext cx="2114442" cy="792900"/>
            <a:chOff x="8469775" y="1455858"/>
            <a:chExt cx="1905040" cy="792900"/>
          </a:xfrm>
        </p:grpSpPr>
        <p:sp>
          <p:nvSpPr>
            <p:cNvPr id="51" name="Content Placeholder 2"/>
            <p:cNvSpPr txBox="1"/>
            <p:nvPr/>
          </p:nvSpPr>
          <p:spPr>
            <a:xfrm>
              <a:off x="8469775" y="1682694"/>
              <a:ext cx="1905040" cy="56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 </a:t>
              </a:r>
              <a:endParaRPr lang="en-US" sz="1100" dirty="0">
                <a:solidFill>
                  <a:schemeClr val="bg1">
                    <a:lumMod val="50000"/>
                  </a:schemeClr>
                </a:solidFill>
                <a:cs typeface="+mn-ea"/>
                <a:sym typeface="+mn-lt"/>
              </a:endParaRPr>
            </a:p>
          </p:txBody>
        </p:sp>
        <p:sp>
          <p:nvSpPr>
            <p:cNvPr id="52" name="Title 13"/>
            <p:cNvSpPr txBox="1"/>
            <p:nvPr/>
          </p:nvSpPr>
          <p:spPr>
            <a:xfrm>
              <a:off x="8545362" y="1455858"/>
              <a:ext cx="174781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6"/>
                  </a:solidFill>
                  <a:latin typeface="+mn-lt"/>
                  <a:ea typeface="+mn-ea"/>
                  <a:cs typeface="+mn-ea"/>
                  <a:sym typeface="+mn-lt"/>
                </a:rPr>
                <a:t>ANALYSIS</a:t>
              </a:r>
              <a:endParaRPr lang="en-US" sz="1100" b="1" dirty="0">
                <a:solidFill>
                  <a:schemeClr val="accent6"/>
                </a:solidFill>
                <a:latin typeface="+mn-lt"/>
                <a:ea typeface="+mn-ea"/>
                <a:cs typeface="+mn-ea"/>
                <a:sym typeface="+mn-lt"/>
              </a:endParaRPr>
            </a:p>
          </p:txBody>
        </p:sp>
      </p:grpSp>
      <p:cxnSp>
        <p:nvCxnSpPr>
          <p:cNvPr id="60" name="Straight Arrow Connector 59"/>
          <p:cNvCxnSpPr/>
          <p:nvPr/>
        </p:nvCxnSpPr>
        <p:spPr>
          <a:xfrm flipV="1">
            <a:off x="3597953" y="3610096"/>
            <a:ext cx="1878922" cy="63175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6660234" y="3610096"/>
            <a:ext cx="1878922" cy="63175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660234" y="2121309"/>
            <a:ext cx="1878922" cy="631755"/>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5002826" y="3886832"/>
            <a:ext cx="2114442" cy="792900"/>
            <a:chOff x="8469775" y="1455858"/>
            <a:chExt cx="1905040" cy="792900"/>
          </a:xfrm>
        </p:grpSpPr>
        <p:sp>
          <p:nvSpPr>
            <p:cNvPr id="64" name="Content Placeholder 2"/>
            <p:cNvSpPr txBox="1"/>
            <p:nvPr/>
          </p:nvSpPr>
          <p:spPr>
            <a:xfrm>
              <a:off x="8469775" y="1682694"/>
              <a:ext cx="1905040" cy="56606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 </a:t>
              </a:r>
              <a:endParaRPr lang="en-US" sz="1100" dirty="0">
                <a:solidFill>
                  <a:schemeClr val="bg1">
                    <a:lumMod val="50000"/>
                  </a:schemeClr>
                </a:solidFill>
                <a:cs typeface="+mn-ea"/>
                <a:sym typeface="+mn-lt"/>
              </a:endParaRPr>
            </a:p>
          </p:txBody>
        </p:sp>
        <p:sp>
          <p:nvSpPr>
            <p:cNvPr id="65" name="Title 13"/>
            <p:cNvSpPr txBox="1"/>
            <p:nvPr/>
          </p:nvSpPr>
          <p:spPr>
            <a:xfrm>
              <a:off x="8545362" y="1455858"/>
              <a:ext cx="174781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tx2"/>
                  </a:solidFill>
                  <a:latin typeface="+mn-lt"/>
                  <a:ea typeface="+mn-ea"/>
                  <a:cs typeface="+mn-ea"/>
                  <a:sym typeface="+mn-lt"/>
                </a:rPr>
                <a:t>ANALYSIS</a:t>
              </a:r>
              <a:endParaRPr lang="en-US" sz="1100" b="1" dirty="0">
                <a:solidFill>
                  <a:schemeClr val="tx2"/>
                </a:solidFill>
                <a:latin typeface="+mn-lt"/>
                <a:ea typeface="+mn-ea"/>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p:stCondLst>
                              <p:cond delay="2000"/>
                            </p:stCondLst>
                            <p:childTnLst>
                              <p:par>
                                <p:cTn id="48" presetID="22" presetClass="entr" presetSubtype="1" fill="hold" nodeType="after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3000"/>
                            </p:stCondLst>
                            <p:childTnLst>
                              <p:par>
                                <p:cTn id="65" presetID="22" presetClass="entr" presetSubtype="4"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500"/>
                                        <p:tgtEl>
                                          <p:spTgt spid="60"/>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500"/>
                                        <p:tgtEl>
                                          <p:spTgt spid="50"/>
                                        </p:tgtEl>
                                      </p:cBhvr>
                                    </p:animEffect>
                                  </p:childTnLst>
                                </p:cTn>
                              </p:par>
                            </p:childTnLst>
                          </p:cTn>
                        </p:par>
                        <p:par>
                          <p:cTn id="81" fill="hold">
                            <p:stCondLst>
                              <p:cond delay="4000"/>
                            </p:stCondLst>
                            <p:childTnLst>
                              <p:par>
                                <p:cTn id="82" presetID="22" presetClass="entr" presetSubtype="4" fill="hold"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down)">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22" grpId="0"/>
      <p:bldP spid="23" grpId="0"/>
      <p:bldP spid="24" grpId="0"/>
      <p:bldP spid="25" grpId="0"/>
      <p:bldP spid="26" grpId="0"/>
      <p:bldP spid="27" grpId="0"/>
      <p:bldP spid="28" grpId="0"/>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957430" y="1580478"/>
          <a:ext cx="6013525" cy="37662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Group 2"/>
          <p:cNvGrpSpPr/>
          <p:nvPr/>
        </p:nvGrpSpPr>
        <p:grpSpPr>
          <a:xfrm>
            <a:off x="7737392" y="3164674"/>
            <a:ext cx="2828235" cy="798071"/>
            <a:chOff x="7737392" y="3240874"/>
            <a:chExt cx="2828235" cy="798071"/>
          </a:xfrm>
        </p:grpSpPr>
        <p:sp>
          <p:nvSpPr>
            <p:cNvPr id="27" name="Oval 26"/>
            <p:cNvSpPr/>
            <p:nvPr/>
          </p:nvSpPr>
          <p:spPr>
            <a:xfrm flipH="1">
              <a:off x="9918497" y="3336130"/>
              <a:ext cx="640080" cy="64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sp>
          <p:nvSpPr>
            <p:cNvPr id="28" name="TextBox 27"/>
            <p:cNvSpPr txBox="1"/>
            <p:nvPr/>
          </p:nvSpPr>
          <p:spPr>
            <a:xfrm flipH="1">
              <a:off x="9918499" y="3391017"/>
              <a:ext cx="647128" cy="461665"/>
            </a:xfrm>
            <a:prstGeom prst="rect">
              <a:avLst/>
            </a:prstGeom>
            <a:noFill/>
          </p:spPr>
          <p:txBody>
            <a:bodyPr wrap="square" rtlCol="0">
              <a:spAutoFit/>
            </a:bodyPr>
            <a:lstStyle/>
            <a:p>
              <a:pPr algn="ctr"/>
              <a:r>
                <a:rPr lang="en-US" sz="2400" dirty="0" smtClean="0">
                  <a:solidFill>
                    <a:schemeClr val="bg1"/>
                  </a:solidFill>
                  <a:cs typeface="+mn-ea"/>
                  <a:sym typeface="+mn-lt"/>
                </a:rPr>
                <a:t></a:t>
              </a:r>
              <a:endParaRPr lang="en-US" sz="2400" dirty="0">
                <a:solidFill>
                  <a:schemeClr val="bg1"/>
                </a:solidFill>
                <a:cs typeface="+mn-ea"/>
                <a:sym typeface="+mn-lt"/>
              </a:endParaRPr>
            </a:p>
          </p:txBody>
        </p:sp>
        <p:sp>
          <p:nvSpPr>
            <p:cNvPr id="29" name="TextBox 28"/>
            <p:cNvSpPr txBox="1"/>
            <p:nvPr/>
          </p:nvSpPr>
          <p:spPr>
            <a:xfrm flipH="1">
              <a:off x="7737392" y="3461864"/>
              <a:ext cx="2103120" cy="577081"/>
            </a:xfrm>
            <a:prstGeom prst="rect">
              <a:avLst/>
            </a:prstGeom>
            <a:noFill/>
            <a:ln>
              <a:noFill/>
            </a:ln>
          </p:spPr>
          <p:txBody>
            <a:bodyPr wrap="square" rtlCol="0">
              <a:spAutoFit/>
            </a:bodyPr>
            <a:lstStyle/>
            <a:p>
              <a:pPr algn="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mel</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eirmod</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invidunt</a:t>
              </a:r>
              <a:r>
                <a:rPr lang="en-US" sz="1050" dirty="0">
                  <a:solidFill>
                    <a:schemeClr val="bg1">
                      <a:lumMod val="50000"/>
                    </a:schemeClr>
                  </a:solidFill>
                  <a:cs typeface="+mn-ea"/>
                  <a:sym typeface="+mn-lt"/>
                </a:rPr>
                <a:t>. Cu </a:t>
              </a:r>
              <a:r>
                <a:rPr lang="en-US" sz="1050" dirty="0" err="1">
                  <a:solidFill>
                    <a:schemeClr val="bg1">
                      <a:lumMod val="50000"/>
                    </a:schemeClr>
                  </a:solidFill>
                  <a:cs typeface="+mn-ea"/>
                  <a:sym typeface="+mn-lt"/>
                </a:rPr>
                <a:t>tollit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eruditi</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convenire</a:t>
              </a:r>
              <a:r>
                <a:rPr lang="en-US" sz="1050" dirty="0">
                  <a:solidFill>
                    <a:schemeClr val="bg1">
                      <a:lumMod val="50000"/>
                    </a:schemeClr>
                  </a:solidFill>
                  <a:cs typeface="+mn-ea"/>
                  <a:sym typeface="+mn-lt"/>
                </a:rPr>
                <a:t> has.</a:t>
              </a:r>
              <a:endParaRPr lang="en-US" sz="1050" dirty="0">
                <a:solidFill>
                  <a:schemeClr val="bg1">
                    <a:lumMod val="50000"/>
                  </a:schemeClr>
                </a:solidFill>
                <a:cs typeface="+mn-ea"/>
                <a:sym typeface="+mn-lt"/>
              </a:endParaRPr>
            </a:p>
          </p:txBody>
        </p:sp>
        <p:sp>
          <p:nvSpPr>
            <p:cNvPr id="30" name="TextBox 29"/>
            <p:cNvSpPr txBox="1"/>
            <p:nvPr/>
          </p:nvSpPr>
          <p:spPr>
            <a:xfrm flipH="1">
              <a:off x="7737392" y="3240874"/>
              <a:ext cx="2139544" cy="276999"/>
            </a:xfrm>
            <a:prstGeom prst="rect">
              <a:avLst/>
            </a:prstGeom>
            <a:noFill/>
          </p:spPr>
          <p:txBody>
            <a:bodyPr wrap="square" rtlCol="0">
              <a:spAutoFit/>
            </a:bodyPr>
            <a:lstStyle/>
            <a:p>
              <a:pPr algn="r"/>
              <a:r>
                <a:rPr lang="en-US"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grpSp>
      <p:grpSp>
        <p:nvGrpSpPr>
          <p:cNvPr id="4" name="Group 3"/>
          <p:cNvGrpSpPr/>
          <p:nvPr/>
        </p:nvGrpSpPr>
        <p:grpSpPr>
          <a:xfrm>
            <a:off x="7737392" y="4705157"/>
            <a:ext cx="2828235" cy="798071"/>
            <a:chOff x="7737392" y="4781357"/>
            <a:chExt cx="2828235" cy="798071"/>
          </a:xfrm>
        </p:grpSpPr>
        <p:sp>
          <p:nvSpPr>
            <p:cNvPr id="31" name="Oval 30"/>
            <p:cNvSpPr/>
            <p:nvPr/>
          </p:nvSpPr>
          <p:spPr>
            <a:xfrm flipH="1">
              <a:off x="9918497" y="4876613"/>
              <a:ext cx="640080" cy="6400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sp>
          <p:nvSpPr>
            <p:cNvPr id="32" name="TextBox 31"/>
            <p:cNvSpPr txBox="1"/>
            <p:nvPr/>
          </p:nvSpPr>
          <p:spPr>
            <a:xfrm flipH="1">
              <a:off x="9918499" y="4931500"/>
              <a:ext cx="647128" cy="461665"/>
            </a:xfrm>
            <a:prstGeom prst="rect">
              <a:avLst/>
            </a:prstGeom>
            <a:noFill/>
          </p:spPr>
          <p:txBody>
            <a:bodyPr wrap="square" rtlCol="0">
              <a:spAutoFit/>
            </a:bodyPr>
            <a:lstStyle/>
            <a:p>
              <a:pPr algn="ctr"/>
              <a:r>
                <a:rPr lang="en-US" sz="2400" dirty="0" smtClean="0">
                  <a:solidFill>
                    <a:schemeClr val="bg1"/>
                  </a:solidFill>
                  <a:cs typeface="+mn-ea"/>
                  <a:sym typeface="+mn-lt"/>
                </a:rPr>
                <a:t></a:t>
              </a:r>
              <a:endParaRPr lang="en-US" sz="2400" dirty="0">
                <a:solidFill>
                  <a:schemeClr val="bg1"/>
                </a:solidFill>
                <a:cs typeface="+mn-ea"/>
                <a:sym typeface="+mn-lt"/>
              </a:endParaRPr>
            </a:p>
          </p:txBody>
        </p:sp>
        <p:sp>
          <p:nvSpPr>
            <p:cNvPr id="33" name="TextBox 32"/>
            <p:cNvSpPr txBox="1"/>
            <p:nvPr/>
          </p:nvSpPr>
          <p:spPr>
            <a:xfrm flipH="1">
              <a:off x="7737392" y="5002347"/>
              <a:ext cx="2103120" cy="577081"/>
            </a:xfrm>
            <a:prstGeom prst="rect">
              <a:avLst/>
            </a:prstGeom>
            <a:noFill/>
            <a:ln>
              <a:noFill/>
            </a:ln>
          </p:spPr>
          <p:txBody>
            <a:bodyPr wrap="square" rtlCol="0">
              <a:spAutoFit/>
            </a:bodyPr>
            <a:lstStyle/>
            <a:p>
              <a:pPr algn="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mel</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eirmod</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invidunt</a:t>
              </a:r>
              <a:r>
                <a:rPr lang="en-US" sz="1050" dirty="0">
                  <a:solidFill>
                    <a:schemeClr val="bg1">
                      <a:lumMod val="50000"/>
                    </a:schemeClr>
                  </a:solidFill>
                  <a:cs typeface="+mn-ea"/>
                  <a:sym typeface="+mn-lt"/>
                </a:rPr>
                <a:t>. Cu </a:t>
              </a:r>
              <a:r>
                <a:rPr lang="en-US" sz="1050" dirty="0" err="1">
                  <a:solidFill>
                    <a:schemeClr val="bg1">
                      <a:lumMod val="50000"/>
                    </a:schemeClr>
                  </a:solidFill>
                  <a:cs typeface="+mn-ea"/>
                  <a:sym typeface="+mn-lt"/>
                </a:rPr>
                <a:t>tollit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eruditi</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convenire</a:t>
              </a:r>
              <a:r>
                <a:rPr lang="en-US" sz="1050" dirty="0">
                  <a:solidFill>
                    <a:schemeClr val="bg1">
                      <a:lumMod val="50000"/>
                    </a:schemeClr>
                  </a:solidFill>
                  <a:cs typeface="+mn-ea"/>
                  <a:sym typeface="+mn-lt"/>
                </a:rPr>
                <a:t> has.</a:t>
              </a:r>
              <a:endParaRPr lang="en-US" sz="1050" dirty="0">
                <a:solidFill>
                  <a:schemeClr val="bg1">
                    <a:lumMod val="50000"/>
                  </a:schemeClr>
                </a:solidFill>
                <a:cs typeface="+mn-ea"/>
                <a:sym typeface="+mn-lt"/>
              </a:endParaRPr>
            </a:p>
          </p:txBody>
        </p:sp>
        <p:sp>
          <p:nvSpPr>
            <p:cNvPr id="34" name="TextBox 33"/>
            <p:cNvSpPr txBox="1"/>
            <p:nvPr/>
          </p:nvSpPr>
          <p:spPr>
            <a:xfrm flipH="1">
              <a:off x="7737392" y="4781357"/>
              <a:ext cx="2139544" cy="276999"/>
            </a:xfrm>
            <a:prstGeom prst="rect">
              <a:avLst/>
            </a:prstGeom>
            <a:noFill/>
          </p:spPr>
          <p:txBody>
            <a:bodyPr wrap="square" rtlCol="0">
              <a:spAutoFit/>
            </a:bodyPr>
            <a:lstStyle/>
            <a:p>
              <a:pPr algn="r"/>
              <a:r>
                <a:rPr lang="en-US"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grpSp>
      <p:grpSp>
        <p:nvGrpSpPr>
          <p:cNvPr id="2" name="Group 1"/>
          <p:cNvGrpSpPr/>
          <p:nvPr/>
        </p:nvGrpSpPr>
        <p:grpSpPr>
          <a:xfrm>
            <a:off x="7737392" y="1627814"/>
            <a:ext cx="2828235" cy="798071"/>
            <a:chOff x="7737392" y="1704014"/>
            <a:chExt cx="2828235" cy="798071"/>
          </a:xfrm>
        </p:grpSpPr>
        <p:sp>
          <p:nvSpPr>
            <p:cNvPr id="35" name="Oval 34"/>
            <p:cNvSpPr/>
            <p:nvPr/>
          </p:nvSpPr>
          <p:spPr>
            <a:xfrm flipH="1">
              <a:off x="9918497" y="1799270"/>
              <a:ext cx="640080" cy="64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cs typeface="+mn-ea"/>
                <a:sym typeface="+mn-lt"/>
              </a:endParaRPr>
            </a:p>
          </p:txBody>
        </p:sp>
        <p:sp>
          <p:nvSpPr>
            <p:cNvPr id="36" name="TextBox 35"/>
            <p:cNvSpPr txBox="1"/>
            <p:nvPr/>
          </p:nvSpPr>
          <p:spPr>
            <a:xfrm flipH="1">
              <a:off x="9918499" y="1854157"/>
              <a:ext cx="647128" cy="461665"/>
            </a:xfrm>
            <a:prstGeom prst="rect">
              <a:avLst/>
            </a:prstGeom>
            <a:noFill/>
          </p:spPr>
          <p:txBody>
            <a:bodyPr wrap="square" rtlCol="0">
              <a:spAutoFit/>
            </a:bodyPr>
            <a:lstStyle/>
            <a:p>
              <a:pPr algn="ctr"/>
              <a:r>
                <a:rPr lang="en-US" sz="2400" dirty="0" smtClean="0">
                  <a:solidFill>
                    <a:schemeClr val="bg1"/>
                  </a:solidFill>
                  <a:cs typeface="+mn-ea"/>
                  <a:sym typeface="+mn-lt"/>
                </a:rPr>
                <a:t></a:t>
              </a:r>
              <a:endParaRPr lang="en-US" sz="2400" dirty="0">
                <a:solidFill>
                  <a:schemeClr val="bg1"/>
                </a:solidFill>
                <a:cs typeface="+mn-ea"/>
                <a:sym typeface="+mn-lt"/>
              </a:endParaRPr>
            </a:p>
          </p:txBody>
        </p:sp>
        <p:sp>
          <p:nvSpPr>
            <p:cNvPr id="37" name="TextBox 36"/>
            <p:cNvSpPr txBox="1"/>
            <p:nvPr/>
          </p:nvSpPr>
          <p:spPr>
            <a:xfrm flipH="1">
              <a:off x="7737392" y="1925004"/>
              <a:ext cx="2103120" cy="577081"/>
            </a:xfrm>
            <a:prstGeom prst="rect">
              <a:avLst/>
            </a:prstGeom>
            <a:noFill/>
            <a:ln>
              <a:noFill/>
            </a:ln>
          </p:spPr>
          <p:txBody>
            <a:bodyPr wrap="square" rtlCol="0">
              <a:spAutoFit/>
            </a:bodyPr>
            <a:lstStyle/>
            <a:p>
              <a:pPr algn="r"/>
              <a:r>
                <a:rPr lang="en-US" sz="1050" dirty="0">
                  <a:solidFill>
                    <a:schemeClr val="bg1">
                      <a:lumMod val="50000"/>
                    </a:schemeClr>
                  </a:solidFill>
                  <a:cs typeface="+mn-ea"/>
                  <a:sym typeface="+mn-lt"/>
                </a:rPr>
                <a:t>Lorem ipsum dolor sit </a:t>
              </a:r>
              <a:r>
                <a:rPr lang="en-US" sz="1050" dirty="0" err="1">
                  <a:solidFill>
                    <a:schemeClr val="bg1">
                      <a:lumMod val="50000"/>
                    </a:schemeClr>
                  </a:solidFill>
                  <a:cs typeface="+mn-ea"/>
                  <a:sym typeface="+mn-lt"/>
                </a:rPr>
                <a:t>amet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ut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mel</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eirmod</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invidunt</a:t>
              </a:r>
              <a:r>
                <a:rPr lang="en-US" sz="1050" dirty="0">
                  <a:solidFill>
                    <a:schemeClr val="bg1">
                      <a:lumMod val="50000"/>
                    </a:schemeClr>
                  </a:solidFill>
                  <a:cs typeface="+mn-ea"/>
                  <a:sym typeface="+mn-lt"/>
                </a:rPr>
                <a:t>. Cu </a:t>
              </a:r>
              <a:r>
                <a:rPr lang="en-US" sz="1050" dirty="0" err="1">
                  <a:solidFill>
                    <a:schemeClr val="bg1">
                      <a:lumMod val="50000"/>
                    </a:schemeClr>
                  </a:solidFill>
                  <a:cs typeface="+mn-ea"/>
                  <a:sym typeface="+mn-lt"/>
                </a:rPr>
                <a:t>tollit</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eruditi</a:t>
              </a:r>
              <a:r>
                <a:rPr lang="en-US" sz="1050" dirty="0">
                  <a:solidFill>
                    <a:schemeClr val="bg1">
                      <a:lumMod val="50000"/>
                    </a:schemeClr>
                  </a:solidFill>
                  <a:cs typeface="+mn-ea"/>
                  <a:sym typeface="+mn-lt"/>
                </a:rPr>
                <a:t> </a:t>
              </a:r>
              <a:r>
                <a:rPr lang="en-US" sz="1050" dirty="0" err="1">
                  <a:solidFill>
                    <a:schemeClr val="bg1">
                      <a:lumMod val="50000"/>
                    </a:schemeClr>
                  </a:solidFill>
                  <a:cs typeface="+mn-ea"/>
                  <a:sym typeface="+mn-lt"/>
                </a:rPr>
                <a:t>convenire</a:t>
              </a:r>
              <a:r>
                <a:rPr lang="en-US" sz="1050" dirty="0">
                  <a:solidFill>
                    <a:schemeClr val="bg1">
                      <a:lumMod val="50000"/>
                    </a:schemeClr>
                  </a:solidFill>
                  <a:cs typeface="+mn-ea"/>
                  <a:sym typeface="+mn-lt"/>
                </a:rPr>
                <a:t> has.</a:t>
              </a:r>
              <a:endParaRPr lang="en-US" sz="1050" dirty="0">
                <a:solidFill>
                  <a:schemeClr val="bg1">
                    <a:lumMod val="50000"/>
                  </a:schemeClr>
                </a:solidFill>
                <a:cs typeface="+mn-ea"/>
                <a:sym typeface="+mn-lt"/>
              </a:endParaRPr>
            </a:p>
          </p:txBody>
        </p:sp>
        <p:sp>
          <p:nvSpPr>
            <p:cNvPr id="38" name="TextBox 37"/>
            <p:cNvSpPr txBox="1"/>
            <p:nvPr/>
          </p:nvSpPr>
          <p:spPr>
            <a:xfrm flipH="1">
              <a:off x="7737392" y="1704014"/>
              <a:ext cx="2139544" cy="276999"/>
            </a:xfrm>
            <a:prstGeom prst="rect">
              <a:avLst/>
            </a:prstGeom>
            <a:noFill/>
          </p:spPr>
          <p:txBody>
            <a:bodyPr wrap="square" rtlCol="0">
              <a:spAutoFit/>
            </a:bodyPr>
            <a:lstStyle/>
            <a:p>
              <a:pPr algn="r"/>
              <a:r>
                <a:rPr lang="en-US"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grpSp>
      <p:sp>
        <p:nvSpPr>
          <p:cNvPr id="5" name="标题 4"/>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rot="5400000">
            <a:off x="5731045" y="128235"/>
            <a:ext cx="791638" cy="3455964"/>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Freeform 4"/>
          <p:cNvSpPr/>
          <p:nvPr/>
        </p:nvSpPr>
        <p:spPr>
          <a:xfrm rot="16200000" flipH="1">
            <a:off x="5571571" y="1047007"/>
            <a:ext cx="791638" cy="3455964"/>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Freeform 6"/>
          <p:cNvSpPr/>
          <p:nvPr/>
        </p:nvSpPr>
        <p:spPr>
          <a:xfrm rot="5400000">
            <a:off x="5731045" y="1965779"/>
            <a:ext cx="791638" cy="3455964"/>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Freeform 8"/>
          <p:cNvSpPr/>
          <p:nvPr/>
        </p:nvSpPr>
        <p:spPr>
          <a:xfrm rot="16200000" flipH="1">
            <a:off x="5571571" y="2884551"/>
            <a:ext cx="791638" cy="3455964"/>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Freeform 9"/>
          <p:cNvSpPr/>
          <p:nvPr/>
        </p:nvSpPr>
        <p:spPr>
          <a:xfrm rot="5400000">
            <a:off x="5731045" y="3803323"/>
            <a:ext cx="791638" cy="3455964"/>
          </a:xfrm>
          <a:custGeom>
            <a:avLst/>
            <a:gdLst>
              <a:gd name="connsiteX0" fmla="*/ 0 w 640080"/>
              <a:gd name="connsiteY0" fmla="*/ 1146048 h 3898232"/>
              <a:gd name="connsiteX1" fmla="*/ 0 w 640080"/>
              <a:gd name="connsiteY1" fmla="*/ 179906 h 3898232"/>
              <a:gd name="connsiteX2" fmla="*/ 165357 w 640080"/>
              <a:gd name="connsiteY2" fmla="*/ 179906 h 3898232"/>
              <a:gd name="connsiteX3" fmla="*/ 320041 w 640080"/>
              <a:gd name="connsiteY3" fmla="*/ 0 h 3898232"/>
              <a:gd name="connsiteX4" fmla="*/ 474727 w 640080"/>
              <a:gd name="connsiteY4" fmla="*/ 179906 h 3898232"/>
              <a:gd name="connsiteX5" fmla="*/ 640080 w 640080"/>
              <a:gd name="connsiteY5" fmla="*/ 179906 h 3898232"/>
              <a:gd name="connsiteX6" fmla="*/ 640080 w 640080"/>
              <a:gd name="connsiteY6" fmla="*/ 1146048 h 3898232"/>
              <a:gd name="connsiteX7" fmla="*/ 0 w 640080"/>
              <a:gd name="connsiteY7" fmla="*/ 3898232 h 3898232"/>
              <a:gd name="connsiteX8" fmla="*/ 0 w 640080"/>
              <a:gd name="connsiteY8" fmla="*/ 1146049 h 3898232"/>
              <a:gd name="connsiteX9" fmla="*/ 640080 w 640080"/>
              <a:gd name="connsiteY9" fmla="*/ 1146049 h 3898232"/>
              <a:gd name="connsiteX10" fmla="*/ 640080 w 640080"/>
              <a:gd name="connsiteY10" fmla="*/ 3898232 h 38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 h="3898232">
                <a:moveTo>
                  <a:pt x="0" y="1146048"/>
                </a:moveTo>
                <a:lnTo>
                  <a:pt x="0" y="179906"/>
                </a:lnTo>
                <a:lnTo>
                  <a:pt x="165357" y="179906"/>
                </a:lnTo>
                <a:lnTo>
                  <a:pt x="320041" y="0"/>
                </a:lnTo>
                <a:lnTo>
                  <a:pt x="474727" y="179906"/>
                </a:lnTo>
                <a:lnTo>
                  <a:pt x="640080" y="179906"/>
                </a:lnTo>
                <a:lnTo>
                  <a:pt x="640080" y="1146048"/>
                </a:lnTo>
                <a:close/>
                <a:moveTo>
                  <a:pt x="0" y="3898232"/>
                </a:moveTo>
                <a:lnTo>
                  <a:pt x="0" y="1146049"/>
                </a:lnTo>
                <a:lnTo>
                  <a:pt x="640080" y="1146049"/>
                </a:lnTo>
                <a:lnTo>
                  <a:pt x="640080" y="389823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0" name="Group 19"/>
          <p:cNvGrpSpPr/>
          <p:nvPr/>
        </p:nvGrpSpPr>
        <p:grpSpPr>
          <a:xfrm flipH="1">
            <a:off x="2003371" y="2473541"/>
            <a:ext cx="2125379" cy="801541"/>
            <a:chOff x="1104900" y="5453609"/>
            <a:chExt cx="2125379" cy="801541"/>
          </a:xfrm>
        </p:grpSpPr>
        <p:sp>
          <p:nvSpPr>
            <p:cNvPr id="21" name="Oval 20"/>
            <p:cNvSpPr/>
            <p:nvPr/>
          </p:nvSpPr>
          <p:spPr>
            <a:xfrm flipH="1">
              <a:off x="1104900" y="5496973"/>
              <a:ext cx="516134" cy="5161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TextBox 21"/>
            <p:cNvSpPr txBox="1"/>
            <p:nvPr/>
          </p:nvSpPr>
          <p:spPr>
            <a:xfrm flipH="1">
              <a:off x="1105585" y="5540546"/>
              <a:ext cx="521816" cy="430887"/>
            </a:xfrm>
            <a:prstGeom prst="rect">
              <a:avLst/>
            </a:prstGeom>
            <a:noFill/>
            <a:ln>
              <a:noFill/>
            </a:ln>
          </p:spPr>
          <p:txBody>
            <a:bodyPr wrap="square" rtlCol="0">
              <a:spAutoFit/>
            </a:bodyPr>
            <a:lstStyle/>
            <a:p>
              <a:pPr algn="ctr"/>
              <a:r>
                <a:rPr lang="en-US" sz="2200" dirty="0" smtClean="0">
                  <a:solidFill>
                    <a:schemeClr val="bg1"/>
                  </a:solidFill>
                  <a:cs typeface="+mn-ea"/>
                  <a:sym typeface="+mn-lt"/>
                </a:rPr>
                <a:t></a:t>
              </a:r>
              <a:endParaRPr lang="en-US" sz="2200" dirty="0">
                <a:solidFill>
                  <a:schemeClr val="bg1"/>
                </a:solidFill>
                <a:cs typeface="+mn-ea"/>
                <a:sym typeface="+mn-lt"/>
              </a:endParaRPr>
            </a:p>
          </p:txBody>
        </p:sp>
        <p:sp>
          <p:nvSpPr>
            <p:cNvPr id="23" name="TextBox 22"/>
            <p:cNvSpPr txBox="1"/>
            <p:nvPr/>
          </p:nvSpPr>
          <p:spPr>
            <a:xfrm flipH="1">
              <a:off x="1632674" y="5654986"/>
              <a:ext cx="1597605" cy="600164"/>
            </a:xfrm>
            <a:prstGeom prst="rect">
              <a:avLst/>
            </a:prstGeom>
            <a:noFill/>
            <a:ln>
              <a:noFill/>
            </a:ln>
          </p:spPr>
          <p:txBody>
            <a:bodyPr wrap="square" rtlCol="0">
              <a:spAutoFit/>
            </a:bodyPr>
            <a:lstStyle/>
            <a:p>
              <a:pPr algn="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4" name="TextBox 23"/>
            <p:cNvSpPr txBox="1"/>
            <p:nvPr/>
          </p:nvSpPr>
          <p:spPr>
            <a:xfrm flipH="1">
              <a:off x="1627400" y="5453609"/>
              <a:ext cx="1602257" cy="307777"/>
            </a:xfrm>
            <a:prstGeom prst="rect">
              <a:avLst/>
            </a:prstGeom>
            <a:noFill/>
            <a:ln>
              <a:noFill/>
            </a:ln>
          </p:spPr>
          <p:txBody>
            <a:bodyPr wrap="square" rtlCol="0">
              <a:spAutoFit/>
            </a:bodyPr>
            <a:lstStyle/>
            <a:p>
              <a:pPr algn="r"/>
              <a:r>
                <a:rPr lang="en-US" sz="1400" b="1" dirty="0" smtClean="0">
                  <a:solidFill>
                    <a:schemeClr val="tx1">
                      <a:lumMod val="65000"/>
                      <a:lumOff val="35000"/>
                    </a:schemeClr>
                  </a:solidFill>
                  <a:cs typeface="+mn-ea"/>
                  <a:sym typeface="+mn-lt"/>
                </a:rPr>
                <a:t>LOREM IPSUM</a:t>
              </a:r>
              <a:endParaRPr lang="en-US" sz="1400" b="1" dirty="0" smtClean="0">
                <a:solidFill>
                  <a:schemeClr val="tx1">
                    <a:lumMod val="65000"/>
                    <a:lumOff val="35000"/>
                  </a:schemeClr>
                </a:solidFill>
                <a:cs typeface="+mn-ea"/>
                <a:sym typeface="+mn-lt"/>
              </a:endParaRPr>
            </a:p>
          </p:txBody>
        </p:sp>
      </p:grpSp>
      <p:grpSp>
        <p:nvGrpSpPr>
          <p:cNvPr id="32" name="Group 31"/>
          <p:cNvGrpSpPr/>
          <p:nvPr/>
        </p:nvGrpSpPr>
        <p:grpSpPr>
          <a:xfrm flipH="1">
            <a:off x="2003371" y="4312022"/>
            <a:ext cx="2125379" cy="801541"/>
            <a:chOff x="1104900" y="5453609"/>
            <a:chExt cx="2125379" cy="801541"/>
          </a:xfrm>
        </p:grpSpPr>
        <p:sp>
          <p:nvSpPr>
            <p:cNvPr id="33" name="Oval 32"/>
            <p:cNvSpPr/>
            <p:nvPr/>
          </p:nvSpPr>
          <p:spPr>
            <a:xfrm flipH="1">
              <a:off x="1104900" y="5496973"/>
              <a:ext cx="516134" cy="5161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extBox 33"/>
            <p:cNvSpPr txBox="1"/>
            <p:nvPr/>
          </p:nvSpPr>
          <p:spPr>
            <a:xfrm flipH="1">
              <a:off x="1105585" y="5540546"/>
              <a:ext cx="521816" cy="430887"/>
            </a:xfrm>
            <a:prstGeom prst="rect">
              <a:avLst/>
            </a:prstGeom>
            <a:noFill/>
            <a:ln>
              <a:noFill/>
            </a:ln>
          </p:spPr>
          <p:txBody>
            <a:bodyPr wrap="square" rtlCol="0">
              <a:spAutoFit/>
            </a:bodyPr>
            <a:lstStyle/>
            <a:p>
              <a:pPr algn="ctr"/>
              <a:r>
                <a:rPr lang="en-US" sz="2200" dirty="0" smtClean="0">
                  <a:solidFill>
                    <a:schemeClr val="bg1"/>
                  </a:solidFill>
                  <a:cs typeface="+mn-ea"/>
                  <a:sym typeface="+mn-lt"/>
                </a:rPr>
                <a:t></a:t>
              </a:r>
              <a:endParaRPr lang="en-US" sz="2200" dirty="0">
                <a:solidFill>
                  <a:schemeClr val="bg1"/>
                </a:solidFill>
                <a:cs typeface="+mn-ea"/>
                <a:sym typeface="+mn-lt"/>
              </a:endParaRPr>
            </a:p>
          </p:txBody>
        </p:sp>
        <p:sp>
          <p:nvSpPr>
            <p:cNvPr id="35" name="TextBox 34"/>
            <p:cNvSpPr txBox="1"/>
            <p:nvPr/>
          </p:nvSpPr>
          <p:spPr>
            <a:xfrm flipH="1">
              <a:off x="1632674" y="5654986"/>
              <a:ext cx="1597605" cy="600164"/>
            </a:xfrm>
            <a:prstGeom prst="rect">
              <a:avLst/>
            </a:prstGeom>
            <a:noFill/>
            <a:ln>
              <a:noFill/>
            </a:ln>
          </p:spPr>
          <p:txBody>
            <a:bodyPr wrap="square" rtlCol="0">
              <a:spAutoFit/>
            </a:bodyPr>
            <a:lstStyle/>
            <a:p>
              <a:pPr algn="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36" name="TextBox 35"/>
            <p:cNvSpPr txBox="1"/>
            <p:nvPr/>
          </p:nvSpPr>
          <p:spPr>
            <a:xfrm flipH="1">
              <a:off x="1627400" y="5453609"/>
              <a:ext cx="1602257" cy="307777"/>
            </a:xfrm>
            <a:prstGeom prst="rect">
              <a:avLst/>
            </a:prstGeom>
            <a:noFill/>
            <a:ln>
              <a:noFill/>
            </a:ln>
          </p:spPr>
          <p:txBody>
            <a:bodyPr wrap="square" rtlCol="0">
              <a:spAutoFit/>
            </a:bodyPr>
            <a:lstStyle/>
            <a:p>
              <a:pPr algn="r"/>
              <a:r>
                <a:rPr lang="en-US" sz="1400" b="1" dirty="0" smtClean="0">
                  <a:solidFill>
                    <a:schemeClr val="tx1">
                      <a:lumMod val="65000"/>
                      <a:lumOff val="35000"/>
                    </a:schemeClr>
                  </a:solidFill>
                  <a:cs typeface="+mn-ea"/>
                  <a:sym typeface="+mn-lt"/>
                </a:rPr>
                <a:t>LOREM IPSUM</a:t>
              </a:r>
              <a:endParaRPr lang="en-US" sz="1400" b="1" dirty="0" smtClean="0">
                <a:solidFill>
                  <a:schemeClr val="tx1">
                    <a:lumMod val="65000"/>
                    <a:lumOff val="35000"/>
                  </a:schemeClr>
                </a:solidFill>
                <a:cs typeface="+mn-ea"/>
                <a:sym typeface="+mn-lt"/>
              </a:endParaRPr>
            </a:p>
          </p:txBody>
        </p:sp>
      </p:grpSp>
      <p:grpSp>
        <p:nvGrpSpPr>
          <p:cNvPr id="44" name="Group 43"/>
          <p:cNvGrpSpPr/>
          <p:nvPr/>
        </p:nvGrpSpPr>
        <p:grpSpPr>
          <a:xfrm>
            <a:off x="7964776" y="1555894"/>
            <a:ext cx="2125379" cy="801541"/>
            <a:chOff x="1104900" y="5453609"/>
            <a:chExt cx="2125379" cy="801541"/>
          </a:xfrm>
        </p:grpSpPr>
        <p:sp>
          <p:nvSpPr>
            <p:cNvPr id="45" name="Oval 44"/>
            <p:cNvSpPr/>
            <p:nvPr/>
          </p:nvSpPr>
          <p:spPr>
            <a:xfrm flipH="1">
              <a:off x="1104900" y="5496973"/>
              <a:ext cx="516134" cy="516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6" name="TextBox 45"/>
            <p:cNvSpPr txBox="1"/>
            <p:nvPr/>
          </p:nvSpPr>
          <p:spPr>
            <a:xfrm flipH="1">
              <a:off x="1105585" y="5540546"/>
              <a:ext cx="521816" cy="430887"/>
            </a:xfrm>
            <a:prstGeom prst="rect">
              <a:avLst/>
            </a:prstGeom>
            <a:noFill/>
            <a:ln>
              <a:noFill/>
            </a:ln>
          </p:spPr>
          <p:txBody>
            <a:bodyPr wrap="square" rtlCol="0">
              <a:spAutoFit/>
            </a:bodyPr>
            <a:lstStyle/>
            <a:p>
              <a:pPr algn="ctr"/>
              <a:r>
                <a:rPr lang="en-US" sz="2200" dirty="0" smtClean="0">
                  <a:solidFill>
                    <a:schemeClr val="bg1"/>
                  </a:solidFill>
                  <a:cs typeface="+mn-ea"/>
                  <a:sym typeface="+mn-lt"/>
                </a:rPr>
                <a:t></a:t>
              </a:r>
              <a:endParaRPr lang="en-US" sz="2200" dirty="0">
                <a:solidFill>
                  <a:schemeClr val="bg1"/>
                </a:solidFill>
                <a:cs typeface="+mn-ea"/>
                <a:sym typeface="+mn-lt"/>
              </a:endParaRPr>
            </a:p>
          </p:txBody>
        </p:sp>
        <p:sp>
          <p:nvSpPr>
            <p:cNvPr id="47" name="TextBox 46"/>
            <p:cNvSpPr txBox="1"/>
            <p:nvPr/>
          </p:nvSpPr>
          <p:spPr>
            <a:xfrm flipH="1">
              <a:off x="1632674" y="5654986"/>
              <a:ext cx="1597605"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48" name="TextBox 47"/>
            <p:cNvSpPr txBox="1"/>
            <p:nvPr/>
          </p:nvSpPr>
          <p:spPr>
            <a:xfrm flipH="1">
              <a:off x="1627400" y="5453609"/>
              <a:ext cx="1602257" cy="307777"/>
            </a:xfrm>
            <a:prstGeom prst="rect">
              <a:avLst/>
            </a:prstGeom>
            <a:noFill/>
            <a:ln>
              <a:noFill/>
            </a:ln>
          </p:spPr>
          <p:txBody>
            <a:bodyPr wrap="square" rtlCol="0">
              <a:spAutoFit/>
            </a:bodyPr>
            <a:lstStyle/>
            <a:p>
              <a:r>
                <a:rPr lang="en-US" sz="1400" b="1" dirty="0" smtClean="0">
                  <a:solidFill>
                    <a:schemeClr val="tx1">
                      <a:lumMod val="65000"/>
                      <a:lumOff val="35000"/>
                    </a:schemeClr>
                  </a:solidFill>
                  <a:cs typeface="+mn-ea"/>
                  <a:sym typeface="+mn-lt"/>
                </a:rPr>
                <a:t>LOREM IPSUM</a:t>
              </a:r>
              <a:endParaRPr lang="en-US" sz="1400" b="1" dirty="0" smtClean="0">
                <a:solidFill>
                  <a:schemeClr val="tx1">
                    <a:lumMod val="65000"/>
                    <a:lumOff val="35000"/>
                  </a:schemeClr>
                </a:solidFill>
                <a:cs typeface="+mn-ea"/>
                <a:sym typeface="+mn-lt"/>
              </a:endParaRPr>
            </a:p>
          </p:txBody>
        </p:sp>
      </p:grpSp>
      <p:grpSp>
        <p:nvGrpSpPr>
          <p:cNvPr id="50" name="Group 49"/>
          <p:cNvGrpSpPr/>
          <p:nvPr/>
        </p:nvGrpSpPr>
        <p:grpSpPr>
          <a:xfrm>
            <a:off x="7964776" y="3395660"/>
            <a:ext cx="2125379" cy="801541"/>
            <a:chOff x="1104900" y="5453609"/>
            <a:chExt cx="2125379" cy="801541"/>
          </a:xfrm>
        </p:grpSpPr>
        <p:sp>
          <p:nvSpPr>
            <p:cNvPr id="51" name="Oval 50"/>
            <p:cNvSpPr/>
            <p:nvPr/>
          </p:nvSpPr>
          <p:spPr>
            <a:xfrm flipH="1">
              <a:off x="1104900" y="5496973"/>
              <a:ext cx="516134" cy="5161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2" name="TextBox 51"/>
            <p:cNvSpPr txBox="1"/>
            <p:nvPr/>
          </p:nvSpPr>
          <p:spPr>
            <a:xfrm flipH="1">
              <a:off x="1105585" y="5540546"/>
              <a:ext cx="521816" cy="430887"/>
            </a:xfrm>
            <a:prstGeom prst="rect">
              <a:avLst/>
            </a:prstGeom>
            <a:noFill/>
            <a:ln>
              <a:noFill/>
            </a:ln>
          </p:spPr>
          <p:txBody>
            <a:bodyPr wrap="square" rtlCol="0">
              <a:spAutoFit/>
            </a:bodyPr>
            <a:lstStyle/>
            <a:p>
              <a:pPr algn="ctr"/>
              <a:r>
                <a:rPr lang="en-US" sz="2200" dirty="0" smtClean="0">
                  <a:solidFill>
                    <a:schemeClr val="bg1"/>
                  </a:solidFill>
                  <a:cs typeface="+mn-ea"/>
                  <a:sym typeface="+mn-lt"/>
                </a:rPr>
                <a:t></a:t>
              </a:r>
              <a:endParaRPr lang="en-US" sz="2200" dirty="0">
                <a:solidFill>
                  <a:schemeClr val="bg1"/>
                </a:solidFill>
                <a:cs typeface="+mn-ea"/>
                <a:sym typeface="+mn-lt"/>
              </a:endParaRPr>
            </a:p>
          </p:txBody>
        </p:sp>
        <p:sp>
          <p:nvSpPr>
            <p:cNvPr id="53" name="TextBox 52"/>
            <p:cNvSpPr txBox="1"/>
            <p:nvPr/>
          </p:nvSpPr>
          <p:spPr>
            <a:xfrm flipH="1">
              <a:off x="1632674" y="5654986"/>
              <a:ext cx="1597605"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54" name="TextBox 53"/>
            <p:cNvSpPr txBox="1"/>
            <p:nvPr/>
          </p:nvSpPr>
          <p:spPr>
            <a:xfrm flipH="1">
              <a:off x="1627400" y="5453609"/>
              <a:ext cx="1602257" cy="307777"/>
            </a:xfrm>
            <a:prstGeom prst="rect">
              <a:avLst/>
            </a:prstGeom>
            <a:noFill/>
            <a:ln>
              <a:noFill/>
            </a:ln>
          </p:spPr>
          <p:txBody>
            <a:bodyPr wrap="square" rtlCol="0">
              <a:spAutoFit/>
            </a:bodyPr>
            <a:lstStyle/>
            <a:p>
              <a:r>
                <a:rPr lang="en-US" sz="1400" b="1" dirty="0" smtClean="0">
                  <a:solidFill>
                    <a:schemeClr val="tx1">
                      <a:lumMod val="65000"/>
                      <a:lumOff val="35000"/>
                    </a:schemeClr>
                  </a:solidFill>
                  <a:cs typeface="+mn-ea"/>
                  <a:sym typeface="+mn-lt"/>
                </a:rPr>
                <a:t>LOREM IPSUM</a:t>
              </a:r>
              <a:endParaRPr lang="en-US" sz="1400" b="1" dirty="0" smtClean="0">
                <a:solidFill>
                  <a:schemeClr val="tx1">
                    <a:lumMod val="65000"/>
                    <a:lumOff val="35000"/>
                  </a:schemeClr>
                </a:solidFill>
                <a:cs typeface="+mn-ea"/>
                <a:sym typeface="+mn-lt"/>
              </a:endParaRPr>
            </a:p>
          </p:txBody>
        </p:sp>
      </p:grpSp>
      <p:grpSp>
        <p:nvGrpSpPr>
          <p:cNvPr id="56" name="Group 55"/>
          <p:cNvGrpSpPr/>
          <p:nvPr/>
        </p:nvGrpSpPr>
        <p:grpSpPr>
          <a:xfrm>
            <a:off x="7964776" y="5229096"/>
            <a:ext cx="2125379" cy="801541"/>
            <a:chOff x="1104900" y="5453609"/>
            <a:chExt cx="2125379" cy="801541"/>
          </a:xfrm>
        </p:grpSpPr>
        <p:sp>
          <p:nvSpPr>
            <p:cNvPr id="57" name="Oval 56"/>
            <p:cNvSpPr/>
            <p:nvPr/>
          </p:nvSpPr>
          <p:spPr>
            <a:xfrm flipH="1">
              <a:off x="1104900" y="5496973"/>
              <a:ext cx="516134" cy="5161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8" name="TextBox 57"/>
            <p:cNvSpPr txBox="1"/>
            <p:nvPr/>
          </p:nvSpPr>
          <p:spPr>
            <a:xfrm flipH="1">
              <a:off x="1105585" y="5540546"/>
              <a:ext cx="521816" cy="430887"/>
            </a:xfrm>
            <a:prstGeom prst="rect">
              <a:avLst/>
            </a:prstGeom>
            <a:noFill/>
            <a:ln>
              <a:noFill/>
            </a:ln>
          </p:spPr>
          <p:txBody>
            <a:bodyPr wrap="square" rtlCol="0">
              <a:spAutoFit/>
            </a:bodyPr>
            <a:lstStyle/>
            <a:p>
              <a:pPr algn="ctr"/>
              <a:r>
                <a:rPr lang="en-US" sz="2200" dirty="0" smtClean="0">
                  <a:solidFill>
                    <a:schemeClr val="bg1"/>
                  </a:solidFill>
                  <a:cs typeface="+mn-ea"/>
                  <a:sym typeface="+mn-lt"/>
                </a:rPr>
                <a:t></a:t>
              </a:r>
              <a:endParaRPr lang="en-US" sz="2200" dirty="0">
                <a:solidFill>
                  <a:schemeClr val="bg1"/>
                </a:solidFill>
                <a:cs typeface="+mn-ea"/>
                <a:sym typeface="+mn-lt"/>
              </a:endParaRPr>
            </a:p>
          </p:txBody>
        </p:sp>
        <p:sp>
          <p:nvSpPr>
            <p:cNvPr id="59" name="TextBox 58"/>
            <p:cNvSpPr txBox="1"/>
            <p:nvPr/>
          </p:nvSpPr>
          <p:spPr>
            <a:xfrm flipH="1">
              <a:off x="1632674" y="5654986"/>
              <a:ext cx="1597605"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numquam</a:t>
              </a:r>
              <a:r>
                <a:rPr lang="en-US" sz="1100" dirty="0" smtClean="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60" name="TextBox 59"/>
            <p:cNvSpPr txBox="1"/>
            <p:nvPr/>
          </p:nvSpPr>
          <p:spPr>
            <a:xfrm flipH="1">
              <a:off x="1627400" y="5453609"/>
              <a:ext cx="1602257" cy="307777"/>
            </a:xfrm>
            <a:prstGeom prst="rect">
              <a:avLst/>
            </a:prstGeom>
            <a:noFill/>
            <a:ln>
              <a:noFill/>
            </a:ln>
          </p:spPr>
          <p:txBody>
            <a:bodyPr wrap="square" rtlCol="0">
              <a:spAutoFit/>
            </a:bodyPr>
            <a:lstStyle/>
            <a:p>
              <a:r>
                <a:rPr lang="en-US" sz="1400" b="1" dirty="0" smtClean="0">
                  <a:solidFill>
                    <a:schemeClr val="tx1">
                      <a:lumMod val="65000"/>
                      <a:lumOff val="35000"/>
                    </a:schemeClr>
                  </a:solidFill>
                  <a:cs typeface="+mn-ea"/>
                  <a:sym typeface="+mn-lt"/>
                </a:rPr>
                <a:t>LOREM IPSUM</a:t>
              </a:r>
              <a:endParaRPr lang="en-US" sz="1400" b="1" dirty="0" smtClean="0">
                <a:solidFill>
                  <a:schemeClr val="tx1">
                    <a:lumMod val="65000"/>
                    <a:lumOff val="35000"/>
                  </a:schemeClr>
                </a:solidFill>
                <a:cs typeface="+mn-ea"/>
                <a:sym typeface="+mn-lt"/>
              </a:endParaRPr>
            </a:p>
          </p:txBody>
        </p:sp>
      </p:grpSp>
      <p:sp>
        <p:nvSpPr>
          <p:cNvPr id="61" name="TextBox 60"/>
          <p:cNvSpPr txBox="1"/>
          <p:nvPr/>
        </p:nvSpPr>
        <p:spPr>
          <a:xfrm>
            <a:off x="5479372" y="1586958"/>
            <a:ext cx="1244183" cy="548640"/>
          </a:xfrm>
          <a:prstGeom prst="rect">
            <a:avLst/>
          </a:prstGeom>
          <a:noFill/>
        </p:spPr>
        <p:txBody>
          <a:bodyPr wrap="square" rtlCol="0">
            <a:spAutoFit/>
          </a:bodyPr>
          <a:lstStyle/>
          <a:p>
            <a:pPr algn="ctr"/>
            <a:r>
              <a:rPr lang="en-US" sz="3000" dirty="0" smtClean="0">
                <a:solidFill>
                  <a:schemeClr val="bg1"/>
                </a:solidFill>
                <a:cs typeface="+mn-ea"/>
                <a:sym typeface="+mn-lt"/>
              </a:rPr>
              <a:t>2013</a:t>
            </a:r>
            <a:endParaRPr lang="en-US" sz="3000" dirty="0">
              <a:solidFill>
                <a:schemeClr val="bg1"/>
              </a:solidFill>
              <a:cs typeface="+mn-ea"/>
              <a:sym typeface="+mn-lt"/>
            </a:endParaRPr>
          </a:p>
        </p:txBody>
      </p:sp>
      <p:sp>
        <p:nvSpPr>
          <p:cNvPr id="62" name="TextBox 61"/>
          <p:cNvSpPr txBox="1"/>
          <p:nvPr/>
        </p:nvSpPr>
        <p:spPr>
          <a:xfrm>
            <a:off x="5479372" y="2497989"/>
            <a:ext cx="1244183" cy="553998"/>
          </a:xfrm>
          <a:prstGeom prst="rect">
            <a:avLst/>
          </a:prstGeom>
          <a:noFill/>
        </p:spPr>
        <p:txBody>
          <a:bodyPr wrap="square" rtlCol="0">
            <a:spAutoFit/>
          </a:bodyPr>
          <a:lstStyle/>
          <a:p>
            <a:pPr algn="ctr"/>
            <a:r>
              <a:rPr lang="en-US" sz="3000" dirty="0" smtClean="0">
                <a:solidFill>
                  <a:schemeClr val="bg1"/>
                </a:solidFill>
                <a:cs typeface="+mn-ea"/>
                <a:sym typeface="+mn-lt"/>
              </a:rPr>
              <a:t>2014</a:t>
            </a:r>
            <a:endParaRPr lang="en-US" sz="3000" dirty="0">
              <a:solidFill>
                <a:schemeClr val="bg1"/>
              </a:solidFill>
              <a:cs typeface="+mn-ea"/>
              <a:sym typeface="+mn-lt"/>
            </a:endParaRPr>
          </a:p>
        </p:txBody>
      </p:sp>
      <p:sp>
        <p:nvSpPr>
          <p:cNvPr id="63" name="TextBox 62"/>
          <p:cNvSpPr txBox="1"/>
          <p:nvPr/>
        </p:nvSpPr>
        <p:spPr>
          <a:xfrm>
            <a:off x="5479372" y="3416762"/>
            <a:ext cx="1244183" cy="553998"/>
          </a:xfrm>
          <a:prstGeom prst="rect">
            <a:avLst/>
          </a:prstGeom>
          <a:noFill/>
        </p:spPr>
        <p:txBody>
          <a:bodyPr wrap="square" rtlCol="0">
            <a:spAutoFit/>
          </a:bodyPr>
          <a:lstStyle/>
          <a:p>
            <a:pPr algn="ctr"/>
            <a:r>
              <a:rPr lang="en-US" sz="3000" dirty="0" smtClean="0">
                <a:solidFill>
                  <a:schemeClr val="bg1"/>
                </a:solidFill>
                <a:cs typeface="+mn-ea"/>
                <a:sym typeface="+mn-lt"/>
              </a:rPr>
              <a:t>2015</a:t>
            </a:r>
            <a:endParaRPr lang="en-US" sz="3000" dirty="0">
              <a:solidFill>
                <a:schemeClr val="bg1"/>
              </a:solidFill>
              <a:cs typeface="+mn-ea"/>
              <a:sym typeface="+mn-lt"/>
            </a:endParaRPr>
          </a:p>
        </p:txBody>
      </p:sp>
      <p:sp>
        <p:nvSpPr>
          <p:cNvPr id="64" name="TextBox 63"/>
          <p:cNvSpPr txBox="1"/>
          <p:nvPr/>
        </p:nvSpPr>
        <p:spPr>
          <a:xfrm>
            <a:off x="5479372" y="4342800"/>
            <a:ext cx="1244183" cy="553998"/>
          </a:xfrm>
          <a:prstGeom prst="rect">
            <a:avLst/>
          </a:prstGeom>
          <a:noFill/>
        </p:spPr>
        <p:txBody>
          <a:bodyPr wrap="square" rtlCol="0">
            <a:spAutoFit/>
          </a:bodyPr>
          <a:lstStyle/>
          <a:p>
            <a:pPr algn="ctr"/>
            <a:r>
              <a:rPr lang="en-US" sz="3000" dirty="0" smtClean="0">
                <a:solidFill>
                  <a:schemeClr val="bg1"/>
                </a:solidFill>
                <a:cs typeface="+mn-ea"/>
                <a:sym typeface="+mn-lt"/>
              </a:rPr>
              <a:t>2016</a:t>
            </a:r>
            <a:endParaRPr lang="en-US" sz="3000" dirty="0">
              <a:solidFill>
                <a:schemeClr val="bg1"/>
              </a:solidFill>
              <a:cs typeface="+mn-ea"/>
              <a:sym typeface="+mn-lt"/>
            </a:endParaRPr>
          </a:p>
        </p:txBody>
      </p:sp>
      <p:sp>
        <p:nvSpPr>
          <p:cNvPr id="65" name="TextBox 64"/>
          <p:cNvSpPr txBox="1"/>
          <p:nvPr/>
        </p:nvSpPr>
        <p:spPr>
          <a:xfrm>
            <a:off x="5479372" y="5253528"/>
            <a:ext cx="1244183" cy="553998"/>
          </a:xfrm>
          <a:prstGeom prst="rect">
            <a:avLst/>
          </a:prstGeom>
          <a:noFill/>
        </p:spPr>
        <p:txBody>
          <a:bodyPr wrap="square" rtlCol="0">
            <a:spAutoFit/>
          </a:bodyPr>
          <a:lstStyle/>
          <a:p>
            <a:pPr algn="ctr"/>
            <a:r>
              <a:rPr lang="en-US" sz="3000" dirty="0" smtClean="0">
                <a:solidFill>
                  <a:schemeClr val="bg1"/>
                </a:solidFill>
                <a:cs typeface="+mn-ea"/>
                <a:sym typeface="+mn-lt"/>
              </a:rPr>
              <a:t>2017</a:t>
            </a:r>
            <a:endParaRPr lang="en-US" sz="3000" dirty="0">
              <a:solidFill>
                <a:schemeClr val="bg1"/>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P spid="9" grpId="0" animBg="1"/>
      <p:bldP spid="10" grpId="0" animBg="1"/>
      <p:bldP spid="61" grpId="0"/>
      <p:bldP spid="62" grpId="0"/>
      <p:bldP spid="63" grpId="0"/>
      <p:bldP spid="64" grpId="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6103485" y="3194367"/>
            <a:ext cx="0" cy="449912"/>
          </a:xfrm>
          <a:prstGeom prst="line">
            <a:avLst/>
          </a:prstGeom>
          <a:ln w="28575" cap="sq">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5" idx="2"/>
            <a:endCxn id="18" idx="6"/>
          </p:cNvCxnSpPr>
          <p:nvPr/>
        </p:nvCxnSpPr>
        <p:spPr>
          <a:xfrm>
            <a:off x="1750263" y="3657385"/>
            <a:ext cx="87055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flipV="1">
            <a:off x="5972660" y="3223027"/>
            <a:ext cx="257834" cy="15747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Oval 14"/>
          <p:cNvSpPr/>
          <p:nvPr/>
        </p:nvSpPr>
        <p:spPr>
          <a:xfrm flipH="1">
            <a:off x="1613847" y="3589177"/>
            <a:ext cx="136416" cy="1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15"/>
          <p:cNvSpPr/>
          <p:nvPr/>
        </p:nvSpPr>
        <p:spPr>
          <a:xfrm flipH="1">
            <a:off x="6029349" y="3589177"/>
            <a:ext cx="136416" cy="1364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Oval 16"/>
          <p:cNvSpPr/>
          <p:nvPr/>
        </p:nvSpPr>
        <p:spPr>
          <a:xfrm flipH="1">
            <a:off x="8972142" y="3589177"/>
            <a:ext cx="136416" cy="1364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8" name="Oval 17"/>
          <p:cNvSpPr/>
          <p:nvPr/>
        </p:nvSpPr>
        <p:spPr>
          <a:xfrm flipH="1">
            <a:off x="10455783" y="3589177"/>
            <a:ext cx="136416" cy="1364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Oval 32"/>
          <p:cNvSpPr/>
          <p:nvPr/>
        </p:nvSpPr>
        <p:spPr>
          <a:xfrm flipH="1">
            <a:off x="7503953" y="3589177"/>
            <a:ext cx="136416" cy="1364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Oval 34"/>
          <p:cNvSpPr/>
          <p:nvPr/>
        </p:nvSpPr>
        <p:spPr>
          <a:xfrm flipH="1">
            <a:off x="4563418" y="3589177"/>
            <a:ext cx="136416" cy="1364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6" name="Oval 35"/>
          <p:cNvSpPr/>
          <p:nvPr/>
        </p:nvSpPr>
        <p:spPr>
          <a:xfrm flipH="1">
            <a:off x="3092022" y="3589177"/>
            <a:ext cx="136416" cy="1364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7" name="Oval 36"/>
          <p:cNvSpPr/>
          <p:nvPr/>
        </p:nvSpPr>
        <p:spPr>
          <a:xfrm>
            <a:off x="5023491" y="1084452"/>
            <a:ext cx="2154546" cy="21545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cxnSp>
        <p:nvCxnSpPr>
          <p:cNvPr id="39" name="Straight Connector 38"/>
          <p:cNvCxnSpPr>
            <a:stCxn id="15" idx="4"/>
            <a:endCxn id="5" idx="0"/>
          </p:cNvCxnSpPr>
          <p:nvPr/>
        </p:nvCxnSpPr>
        <p:spPr>
          <a:xfrm>
            <a:off x="1682055" y="3725593"/>
            <a:ext cx="0" cy="1887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6" idx="0"/>
          </p:cNvCxnSpPr>
          <p:nvPr/>
        </p:nvCxnSpPr>
        <p:spPr>
          <a:xfrm>
            <a:off x="3155711" y="3725593"/>
            <a:ext cx="0" cy="7003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7" idx="0"/>
          </p:cNvCxnSpPr>
          <p:nvPr/>
        </p:nvCxnSpPr>
        <p:spPr>
          <a:xfrm flipH="1">
            <a:off x="4629367" y="3725593"/>
            <a:ext cx="0" cy="18873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8" idx="0"/>
          </p:cNvCxnSpPr>
          <p:nvPr/>
        </p:nvCxnSpPr>
        <p:spPr>
          <a:xfrm>
            <a:off x="6100764" y="3725593"/>
            <a:ext cx="2259" cy="70035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9" idx="0"/>
          </p:cNvCxnSpPr>
          <p:nvPr/>
        </p:nvCxnSpPr>
        <p:spPr>
          <a:xfrm>
            <a:off x="7574419" y="3725593"/>
            <a:ext cx="2260" cy="18873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0" idx="0"/>
          </p:cNvCxnSpPr>
          <p:nvPr/>
        </p:nvCxnSpPr>
        <p:spPr>
          <a:xfrm>
            <a:off x="9048956" y="3725593"/>
            <a:ext cx="1379" cy="70035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11" idx="0"/>
          </p:cNvCxnSpPr>
          <p:nvPr/>
        </p:nvCxnSpPr>
        <p:spPr>
          <a:xfrm>
            <a:off x="10522612" y="3725593"/>
            <a:ext cx="1379" cy="1887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45884" y="3914323"/>
            <a:ext cx="1872342" cy="18723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Oval 5"/>
          <p:cNvSpPr/>
          <p:nvPr/>
        </p:nvSpPr>
        <p:spPr>
          <a:xfrm>
            <a:off x="2731168" y="4425951"/>
            <a:ext cx="849086" cy="849086"/>
          </a:xfrm>
          <a:prstGeom prst="ellipse">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Oval 6"/>
          <p:cNvSpPr/>
          <p:nvPr/>
        </p:nvSpPr>
        <p:spPr>
          <a:xfrm>
            <a:off x="3693196" y="3914323"/>
            <a:ext cx="1872342" cy="18723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Oval 7"/>
          <p:cNvSpPr/>
          <p:nvPr/>
        </p:nvSpPr>
        <p:spPr>
          <a:xfrm>
            <a:off x="5678480" y="4425951"/>
            <a:ext cx="849086" cy="849086"/>
          </a:xfrm>
          <a:prstGeom prst="ellipse">
            <a:avLst/>
          </a:prstGeom>
          <a:noFill/>
          <a:ln w="889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Oval 8"/>
          <p:cNvSpPr/>
          <p:nvPr/>
        </p:nvSpPr>
        <p:spPr>
          <a:xfrm>
            <a:off x="6640508" y="3914323"/>
            <a:ext cx="1872342" cy="18723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Oval 9"/>
          <p:cNvSpPr/>
          <p:nvPr/>
        </p:nvSpPr>
        <p:spPr>
          <a:xfrm>
            <a:off x="8625792" y="4425951"/>
            <a:ext cx="849086" cy="849086"/>
          </a:xfrm>
          <a:prstGeom prst="ellipse">
            <a:avLst/>
          </a:prstGeom>
          <a:noFill/>
          <a:ln w="889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Oval 10"/>
          <p:cNvSpPr/>
          <p:nvPr/>
        </p:nvSpPr>
        <p:spPr>
          <a:xfrm>
            <a:off x="9587820" y="3914323"/>
            <a:ext cx="1872342" cy="187234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52" name="TextBox 51"/>
          <p:cNvSpPr txBox="1"/>
          <p:nvPr/>
        </p:nvSpPr>
        <p:spPr>
          <a:xfrm flipH="1">
            <a:off x="5554605" y="1391083"/>
            <a:ext cx="1085902" cy="630942"/>
          </a:xfrm>
          <a:prstGeom prst="rect">
            <a:avLst/>
          </a:prstGeom>
          <a:noFill/>
          <a:ln>
            <a:noFill/>
          </a:ln>
        </p:spPr>
        <p:txBody>
          <a:bodyPr wrap="square" rtlCol="0">
            <a:spAutoFit/>
          </a:bodyPr>
          <a:lstStyle/>
          <a:p>
            <a:pPr algn="ctr"/>
            <a:r>
              <a:rPr lang="en-US" sz="3500" dirty="0" smtClean="0">
                <a:solidFill>
                  <a:schemeClr val="tx1">
                    <a:lumMod val="65000"/>
                    <a:lumOff val="35000"/>
                  </a:schemeClr>
                </a:solidFill>
                <a:cs typeface="+mn-ea"/>
                <a:sym typeface="+mn-lt"/>
              </a:rPr>
              <a:t></a:t>
            </a:r>
            <a:endParaRPr lang="en-US" sz="3500" dirty="0">
              <a:solidFill>
                <a:schemeClr val="tx1">
                  <a:lumMod val="65000"/>
                  <a:lumOff val="35000"/>
                </a:schemeClr>
              </a:solidFill>
              <a:cs typeface="+mn-ea"/>
              <a:sym typeface="+mn-lt"/>
            </a:endParaRPr>
          </a:p>
        </p:txBody>
      </p:sp>
      <p:sp>
        <p:nvSpPr>
          <p:cNvPr id="53" name="TextBox 52"/>
          <p:cNvSpPr txBox="1"/>
          <p:nvPr/>
        </p:nvSpPr>
        <p:spPr>
          <a:xfrm>
            <a:off x="5182882" y="1934710"/>
            <a:ext cx="1835763" cy="338554"/>
          </a:xfrm>
          <a:prstGeom prst="rect">
            <a:avLst/>
          </a:prstGeom>
          <a:noFill/>
          <a:ln>
            <a:noFill/>
          </a:ln>
        </p:spPr>
        <p:txBody>
          <a:bodyPr wrap="square" rtlCol="0">
            <a:spAutoFit/>
          </a:bodyPr>
          <a:lstStyle/>
          <a:p>
            <a:pPr algn="ctr"/>
            <a:r>
              <a:rPr lang="en-US" sz="1600" b="1" dirty="0" smtClean="0">
                <a:solidFill>
                  <a:schemeClr val="tx1">
                    <a:lumMod val="65000"/>
                    <a:lumOff val="35000"/>
                  </a:schemeClr>
                </a:solidFill>
                <a:cs typeface="+mn-ea"/>
                <a:sym typeface="+mn-lt"/>
              </a:rPr>
              <a:t>STEP 2</a:t>
            </a:r>
            <a:endParaRPr lang="en-US" sz="1600" b="1" dirty="0" smtClean="0">
              <a:solidFill>
                <a:schemeClr val="tx1">
                  <a:lumMod val="65000"/>
                  <a:lumOff val="35000"/>
                </a:schemeClr>
              </a:solidFill>
              <a:cs typeface="+mn-ea"/>
              <a:sym typeface="+mn-lt"/>
            </a:endParaRPr>
          </a:p>
        </p:txBody>
      </p:sp>
      <p:sp>
        <p:nvSpPr>
          <p:cNvPr id="54" name="TextBox 53"/>
          <p:cNvSpPr txBox="1"/>
          <p:nvPr/>
        </p:nvSpPr>
        <p:spPr>
          <a:xfrm>
            <a:off x="5182882" y="2187677"/>
            <a:ext cx="183576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tx1">
                    <a:lumMod val="65000"/>
                    <a:lumOff val="35000"/>
                  </a:schemeClr>
                </a:solidFill>
                <a:latin typeface="+mn-lt"/>
                <a:cs typeface="+mn-ea"/>
                <a:sym typeface="+mn-lt"/>
              </a:rPr>
              <a:t>Lorem ipsum dolor sit </a:t>
            </a:r>
            <a:r>
              <a:rPr lang="en-US" dirty="0" err="1">
                <a:solidFill>
                  <a:schemeClr val="tx1">
                    <a:lumMod val="65000"/>
                    <a:lumOff val="35000"/>
                  </a:schemeClr>
                </a:solidFill>
                <a:latin typeface="+mn-lt"/>
                <a:cs typeface="+mn-ea"/>
                <a:sym typeface="+mn-lt"/>
              </a:rPr>
              <a:t>amet</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ut</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mel</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eirmod</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invidunt</a:t>
            </a:r>
            <a:r>
              <a:rPr lang="en-US" dirty="0">
                <a:solidFill>
                  <a:schemeClr val="tx1">
                    <a:lumMod val="65000"/>
                    <a:lumOff val="35000"/>
                  </a:schemeClr>
                </a:solidFill>
                <a:latin typeface="+mn-lt"/>
                <a:cs typeface="+mn-ea"/>
                <a:sym typeface="+mn-lt"/>
              </a:rPr>
              <a:t>. Cu </a:t>
            </a:r>
            <a:r>
              <a:rPr lang="en-US" dirty="0" err="1">
                <a:solidFill>
                  <a:schemeClr val="tx1">
                    <a:lumMod val="65000"/>
                    <a:lumOff val="35000"/>
                  </a:schemeClr>
                </a:solidFill>
                <a:latin typeface="+mn-lt"/>
                <a:cs typeface="+mn-ea"/>
                <a:sym typeface="+mn-lt"/>
              </a:rPr>
              <a:t>tollit</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eruditi</a:t>
            </a:r>
            <a:r>
              <a:rPr lang="en-US" dirty="0">
                <a:solidFill>
                  <a:schemeClr val="tx1">
                    <a:lumMod val="65000"/>
                    <a:lumOff val="35000"/>
                  </a:schemeClr>
                </a:solidFill>
                <a:latin typeface="+mn-lt"/>
                <a:cs typeface="+mn-ea"/>
                <a:sym typeface="+mn-lt"/>
              </a:rPr>
              <a:t> </a:t>
            </a:r>
            <a:r>
              <a:rPr lang="en-US" dirty="0" err="1">
                <a:solidFill>
                  <a:schemeClr val="tx1">
                    <a:lumMod val="65000"/>
                    <a:lumOff val="35000"/>
                  </a:schemeClr>
                </a:solidFill>
                <a:latin typeface="+mn-lt"/>
                <a:cs typeface="+mn-ea"/>
                <a:sym typeface="+mn-lt"/>
              </a:rPr>
              <a:t>convenire</a:t>
            </a:r>
            <a:r>
              <a:rPr lang="en-US" dirty="0">
                <a:solidFill>
                  <a:schemeClr val="tx1">
                    <a:lumMod val="65000"/>
                    <a:lumOff val="35000"/>
                  </a:schemeClr>
                </a:solidFill>
                <a:latin typeface="+mn-lt"/>
                <a:cs typeface="+mn-ea"/>
                <a:sym typeface="+mn-lt"/>
              </a:rPr>
              <a:t> has</a:t>
            </a:r>
            <a:r>
              <a:rPr lang="en-US" dirty="0" smtClean="0">
                <a:solidFill>
                  <a:schemeClr val="tx1">
                    <a:lumMod val="65000"/>
                    <a:lumOff val="35000"/>
                  </a:schemeClr>
                </a:solidFill>
                <a:latin typeface="+mn-lt"/>
                <a:cs typeface="+mn-ea"/>
                <a:sym typeface="+mn-lt"/>
              </a:rPr>
              <a:t>.</a:t>
            </a:r>
            <a:endParaRPr lang="en-US" dirty="0">
              <a:solidFill>
                <a:schemeClr val="tx1">
                  <a:lumMod val="65000"/>
                  <a:lumOff val="35000"/>
                </a:schemeClr>
              </a:solidFill>
              <a:latin typeface="+mn-lt"/>
              <a:cs typeface="+mn-ea"/>
              <a:sym typeface="+mn-lt"/>
            </a:endParaRPr>
          </a:p>
        </p:txBody>
      </p:sp>
      <p:sp>
        <p:nvSpPr>
          <p:cNvPr id="63" name="TextBox 62"/>
          <p:cNvSpPr txBox="1"/>
          <p:nvPr/>
        </p:nvSpPr>
        <p:spPr>
          <a:xfrm flipH="1">
            <a:off x="2731167" y="4613945"/>
            <a:ext cx="849086" cy="477054"/>
          </a:xfrm>
          <a:prstGeom prst="rect">
            <a:avLst/>
          </a:prstGeom>
          <a:noFill/>
          <a:ln>
            <a:noFill/>
          </a:ln>
        </p:spPr>
        <p:txBody>
          <a:bodyPr wrap="square" rtlCol="0">
            <a:spAutoFit/>
          </a:bodyPr>
          <a:lstStyle/>
          <a:p>
            <a:pPr algn="ctr"/>
            <a:r>
              <a:rPr lang="en-US" sz="2500" dirty="0" smtClean="0">
                <a:solidFill>
                  <a:schemeClr val="accent1"/>
                </a:solidFill>
                <a:cs typeface="+mn-ea"/>
                <a:sym typeface="+mn-lt"/>
              </a:rPr>
              <a:t></a:t>
            </a:r>
            <a:endParaRPr lang="en-US" sz="2500" dirty="0">
              <a:solidFill>
                <a:schemeClr val="accent1"/>
              </a:solidFill>
              <a:cs typeface="+mn-ea"/>
              <a:sym typeface="+mn-lt"/>
            </a:endParaRPr>
          </a:p>
        </p:txBody>
      </p:sp>
      <p:sp>
        <p:nvSpPr>
          <p:cNvPr id="64" name="TextBox 63"/>
          <p:cNvSpPr txBox="1"/>
          <p:nvPr/>
        </p:nvSpPr>
        <p:spPr>
          <a:xfrm flipH="1">
            <a:off x="5679859" y="4613945"/>
            <a:ext cx="849086" cy="477054"/>
          </a:xfrm>
          <a:prstGeom prst="rect">
            <a:avLst/>
          </a:prstGeom>
          <a:noFill/>
          <a:ln>
            <a:noFill/>
          </a:ln>
        </p:spPr>
        <p:txBody>
          <a:bodyPr wrap="square" rtlCol="0">
            <a:spAutoFit/>
          </a:bodyPr>
          <a:lstStyle/>
          <a:p>
            <a:pPr algn="ctr"/>
            <a:r>
              <a:rPr lang="en-US" sz="2500" dirty="0" smtClean="0">
                <a:solidFill>
                  <a:schemeClr val="accent3"/>
                </a:solidFill>
                <a:cs typeface="+mn-ea"/>
                <a:sym typeface="+mn-lt"/>
              </a:rPr>
              <a:t></a:t>
            </a:r>
            <a:endParaRPr lang="en-US" sz="2500" dirty="0">
              <a:solidFill>
                <a:schemeClr val="accent3"/>
              </a:solidFill>
              <a:cs typeface="+mn-ea"/>
              <a:sym typeface="+mn-lt"/>
            </a:endParaRPr>
          </a:p>
        </p:txBody>
      </p:sp>
      <p:sp>
        <p:nvSpPr>
          <p:cNvPr id="65" name="TextBox 64"/>
          <p:cNvSpPr txBox="1"/>
          <p:nvPr/>
        </p:nvSpPr>
        <p:spPr>
          <a:xfrm flipH="1">
            <a:off x="8625792" y="4613945"/>
            <a:ext cx="849086" cy="477054"/>
          </a:xfrm>
          <a:prstGeom prst="rect">
            <a:avLst/>
          </a:prstGeom>
          <a:noFill/>
          <a:ln>
            <a:noFill/>
          </a:ln>
        </p:spPr>
        <p:txBody>
          <a:bodyPr wrap="square" rtlCol="0">
            <a:spAutoFit/>
          </a:bodyPr>
          <a:lstStyle/>
          <a:p>
            <a:pPr algn="ctr"/>
            <a:r>
              <a:rPr lang="en-US" sz="2500" dirty="0" smtClean="0">
                <a:solidFill>
                  <a:schemeClr val="accent4"/>
                </a:solidFill>
                <a:cs typeface="+mn-ea"/>
                <a:sym typeface="+mn-lt"/>
              </a:rPr>
              <a:t></a:t>
            </a:r>
            <a:endParaRPr lang="en-US" sz="2500" dirty="0">
              <a:solidFill>
                <a:schemeClr val="accent4"/>
              </a:solidFill>
              <a:cs typeface="+mn-ea"/>
              <a:sym typeface="+mn-lt"/>
            </a:endParaRPr>
          </a:p>
        </p:txBody>
      </p:sp>
      <p:sp>
        <p:nvSpPr>
          <p:cNvPr id="68" name="TextBox 67"/>
          <p:cNvSpPr txBox="1"/>
          <p:nvPr/>
        </p:nvSpPr>
        <p:spPr>
          <a:xfrm>
            <a:off x="820025" y="4358914"/>
            <a:ext cx="1724059" cy="338554"/>
          </a:xfrm>
          <a:prstGeom prst="rect">
            <a:avLst/>
          </a:prstGeom>
          <a:noFill/>
          <a:ln>
            <a:noFill/>
          </a:ln>
        </p:spPr>
        <p:txBody>
          <a:bodyPr wrap="square" rtlCol="0">
            <a:spAutoFit/>
          </a:bodyPr>
          <a:lstStyle/>
          <a:p>
            <a:pPr algn="ctr"/>
            <a:r>
              <a:rPr lang="en-US" sz="1600" b="1" dirty="0" smtClean="0">
                <a:solidFill>
                  <a:schemeClr val="bg1"/>
                </a:solidFill>
                <a:cs typeface="+mn-ea"/>
                <a:sym typeface="+mn-lt"/>
              </a:rPr>
              <a:t>STEP 2</a:t>
            </a:r>
            <a:endParaRPr lang="en-US" sz="1600" b="1" dirty="0" smtClean="0">
              <a:solidFill>
                <a:schemeClr val="bg1"/>
              </a:solidFill>
              <a:cs typeface="+mn-ea"/>
              <a:sym typeface="+mn-lt"/>
            </a:endParaRPr>
          </a:p>
        </p:txBody>
      </p:sp>
      <p:sp>
        <p:nvSpPr>
          <p:cNvPr id="69" name="TextBox 68"/>
          <p:cNvSpPr txBox="1"/>
          <p:nvPr/>
        </p:nvSpPr>
        <p:spPr>
          <a:xfrm>
            <a:off x="820025" y="4596115"/>
            <a:ext cx="1724060"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70" name="TextBox 69"/>
          <p:cNvSpPr txBox="1"/>
          <p:nvPr/>
        </p:nvSpPr>
        <p:spPr>
          <a:xfrm>
            <a:off x="3765078" y="4358914"/>
            <a:ext cx="1724059" cy="338554"/>
          </a:xfrm>
          <a:prstGeom prst="rect">
            <a:avLst/>
          </a:prstGeom>
          <a:noFill/>
          <a:ln>
            <a:noFill/>
          </a:ln>
        </p:spPr>
        <p:txBody>
          <a:bodyPr wrap="square" rtlCol="0">
            <a:spAutoFit/>
          </a:bodyPr>
          <a:lstStyle/>
          <a:p>
            <a:pPr algn="ctr"/>
            <a:r>
              <a:rPr lang="en-US" sz="1600" b="1" dirty="0" smtClean="0">
                <a:solidFill>
                  <a:schemeClr val="bg1"/>
                </a:solidFill>
                <a:cs typeface="+mn-ea"/>
                <a:sym typeface="+mn-lt"/>
              </a:rPr>
              <a:t>STEP 2</a:t>
            </a:r>
            <a:endParaRPr lang="en-US" sz="1600" b="1" dirty="0" smtClean="0">
              <a:solidFill>
                <a:schemeClr val="bg1"/>
              </a:solidFill>
              <a:cs typeface="+mn-ea"/>
              <a:sym typeface="+mn-lt"/>
            </a:endParaRPr>
          </a:p>
        </p:txBody>
      </p:sp>
      <p:sp>
        <p:nvSpPr>
          <p:cNvPr id="71" name="TextBox 70"/>
          <p:cNvSpPr txBox="1"/>
          <p:nvPr/>
        </p:nvSpPr>
        <p:spPr>
          <a:xfrm>
            <a:off x="3765078" y="4596115"/>
            <a:ext cx="1724060"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72" name="TextBox 71"/>
          <p:cNvSpPr txBox="1"/>
          <p:nvPr/>
        </p:nvSpPr>
        <p:spPr>
          <a:xfrm>
            <a:off x="6712389" y="4358914"/>
            <a:ext cx="1724059" cy="338554"/>
          </a:xfrm>
          <a:prstGeom prst="rect">
            <a:avLst/>
          </a:prstGeom>
          <a:noFill/>
          <a:ln>
            <a:noFill/>
          </a:ln>
        </p:spPr>
        <p:txBody>
          <a:bodyPr wrap="square" rtlCol="0">
            <a:spAutoFit/>
          </a:bodyPr>
          <a:lstStyle/>
          <a:p>
            <a:pPr algn="ctr"/>
            <a:r>
              <a:rPr lang="en-US" sz="1600" b="1" dirty="0" smtClean="0">
                <a:solidFill>
                  <a:schemeClr val="bg1"/>
                </a:solidFill>
                <a:cs typeface="+mn-ea"/>
                <a:sym typeface="+mn-lt"/>
              </a:rPr>
              <a:t>STEP 2</a:t>
            </a:r>
            <a:endParaRPr lang="en-US" sz="1600" b="1" dirty="0" smtClean="0">
              <a:solidFill>
                <a:schemeClr val="bg1"/>
              </a:solidFill>
              <a:cs typeface="+mn-ea"/>
              <a:sym typeface="+mn-lt"/>
            </a:endParaRPr>
          </a:p>
        </p:txBody>
      </p:sp>
      <p:sp>
        <p:nvSpPr>
          <p:cNvPr id="73" name="TextBox 72"/>
          <p:cNvSpPr txBox="1"/>
          <p:nvPr/>
        </p:nvSpPr>
        <p:spPr>
          <a:xfrm>
            <a:off x="6712389" y="4596115"/>
            <a:ext cx="1724060"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74" name="TextBox 73"/>
          <p:cNvSpPr txBox="1"/>
          <p:nvPr/>
        </p:nvSpPr>
        <p:spPr>
          <a:xfrm>
            <a:off x="9660582" y="4358914"/>
            <a:ext cx="1724059" cy="338554"/>
          </a:xfrm>
          <a:prstGeom prst="rect">
            <a:avLst/>
          </a:prstGeom>
          <a:noFill/>
          <a:ln>
            <a:noFill/>
          </a:ln>
        </p:spPr>
        <p:txBody>
          <a:bodyPr wrap="square" rtlCol="0">
            <a:spAutoFit/>
          </a:bodyPr>
          <a:lstStyle/>
          <a:p>
            <a:pPr algn="ctr"/>
            <a:r>
              <a:rPr lang="en-US" sz="1600" b="1" dirty="0" smtClean="0">
                <a:solidFill>
                  <a:schemeClr val="bg1"/>
                </a:solidFill>
                <a:cs typeface="+mn-ea"/>
                <a:sym typeface="+mn-lt"/>
              </a:rPr>
              <a:t>STEP 2</a:t>
            </a:r>
            <a:endParaRPr lang="en-US" sz="1600" b="1" dirty="0" smtClean="0">
              <a:solidFill>
                <a:schemeClr val="bg1"/>
              </a:solidFill>
              <a:cs typeface="+mn-ea"/>
              <a:sym typeface="+mn-lt"/>
            </a:endParaRPr>
          </a:p>
        </p:txBody>
      </p:sp>
      <p:sp>
        <p:nvSpPr>
          <p:cNvPr id="75" name="TextBox 74"/>
          <p:cNvSpPr txBox="1"/>
          <p:nvPr/>
        </p:nvSpPr>
        <p:spPr>
          <a:xfrm>
            <a:off x="9660582" y="4596115"/>
            <a:ext cx="1724060"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a:t>
            </a:r>
            <a:r>
              <a:rPr lang="en-US" dirty="0" smtClean="0">
                <a:solidFill>
                  <a:schemeClr val="bg1"/>
                </a:solidFill>
                <a:latin typeface="+mn-lt"/>
                <a:cs typeface="+mn-ea"/>
                <a:sym typeface="+mn-lt"/>
              </a:rPr>
              <a:t>.</a:t>
            </a:r>
            <a:endParaRPr lang="en-US" dirty="0">
              <a:solidFill>
                <a:schemeClr val="bg1"/>
              </a:solidFill>
              <a:latin typeface="+mn-lt"/>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500"/>
                                        <p:tgtEl>
                                          <p:spTgt spid="7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500"/>
                                        <p:tgtEl>
                                          <p:spTgt spid="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500"/>
                                        <p:tgtEl>
                                          <p:spTgt spid="4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500"/>
                                        <p:tgtEl>
                                          <p:spTgt spid="7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3"/>
                                        </p:tgtEl>
                                        <p:attrNameLst>
                                          <p:attrName>style.visibility</p:attrName>
                                        </p:attrNameLst>
                                      </p:cBhvr>
                                      <p:to>
                                        <p:strVal val="visible"/>
                                      </p:to>
                                    </p:set>
                                    <p:animEffect transition="in" filter="fade">
                                      <p:cBhvr>
                                        <p:cTn id="100" dur="500"/>
                                        <p:tgtEl>
                                          <p:spTgt spid="73"/>
                                        </p:tgtEl>
                                      </p:cBhvr>
                                    </p:animEffect>
                                  </p:childTnLst>
                                </p:cTn>
                              </p:par>
                            </p:childTnLst>
                          </p:cTn>
                        </p:par>
                        <p:par>
                          <p:cTn id="101" fill="hold">
                            <p:stCondLst>
                              <p:cond delay="3500"/>
                            </p:stCondLst>
                            <p:childTnLst>
                              <p:par>
                                <p:cTn id="102" presetID="10" presetClass="entr" presetSubtype="0"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fade">
                                      <p:cBhvr>
                                        <p:cTn id="104" dur="500"/>
                                        <p:tgtEl>
                                          <p:spTgt spid="17"/>
                                        </p:tgtEl>
                                      </p:cBhvr>
                                    </p:animEffect>
                                  </p:childTnLst>
                                </p:cTn>
                              </p:par>
                              <p:par>
                                <p:cTn id="105" presetID="10"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fade">
                                      <p:cBhvr>
                                        <p:cTn id="110" dur="500"/>
                                        <p:tgtEl>
                                          <p:spTgt spid="1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18"/>
                                        </p:tgtEl>
                                        <p:attrNameLst>
                                          <p:attrName>style.visibility</p:attrName>
                                        </p:attrNameLst>
                                      </p:cBhvr>
                                      <p:to>
                                        <p:strVal val="visible"/>
                                      </p:to>
                                    </p:set>
                                    <p:animEffect transition="in" filter="fade">
                                      <p:cBhvr>
                                        <p:cTn id="117" dur="500"/>
                                        <p:tgtEl>
                                          <p:spTgt spid="18"/>
                                        </p:tgtEl>
                                      </p:cBhvr>
                                    </p:animEffect>
                                  </p:childTnLst>
                                </p:cTn>
                              </p:par>
                              <p:par>
                                <p:cTn id="118" presetID="10" presetClass="entr" presetSubtype="0"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fade">
                                      <p:cBhvr>
                                        <p:cTn id="12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33" grpId="0" animBg="1"/>
      <p:bldP spid="35" grpId="0" animBg="1"/>
      <p:bldP spid="36" grpId="0" animBg="1"/>
      <p:bldP spid="37" grpId="0" animBg="1"/>
      <p:bldP spid="5" grpId="0" animBg="1"/>
      <p:bldP spid="6" grpId="0" animBg="1"/>
      <p:bldP spid="7" grpId="0" animBg="1"/>
      <p:bldP spid="8" grpId="0" animBg="1"/>
      <p:bldP spid="9" grpId="0" animBg="1"/>
      <p:bldP spid="10" grpId="0" animBg="1"/>
      <p:bldP spid="11" grpId="0" animBg="1"/>
      <p:bldP spid="52" grpId="0"/>
      <p:bldP spid="53" grpId="0"/>
      <p:bldP spid="54" grpId="0"/>
      <p:bldP spid="63" grpId="0"/>
      <p:bldP spid="64" grpId="0"/>
      <p:bldP spid="65" grpId="0"/>
      <p:bldP spid="68" grpId="0"/>
      <p:bldP spid="69" grpId="0"/>
      <p:bldP spid="70" grpId="0"/>
      <p:bldP spid="71" grpId="0"/>
      <p:bldP spid="72" grpId="0"/>
      <p:bldP spid="73" grpId="0"/>
      <p:bldP spid="74" grpId="0"/>
      <p:bldP spid="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56742" y="1145460"/>
            <a:ext cx="7577958" cy="4762924"/>
            <a:chOff x="2521941" y="457201"/>
            <a:chExt cx="7148117" cy="4492760"/>
          </a:xfrm>
          <a:solidFill>
            <a:schemeClr val="bg1">
              <a:lumMod val="85000"/>
            </a:schemeClr>
          </a:solidFill>
        </p:grpSpPr>
        <p:sp>
          <p:nvSpPr>
            <p:cNvPr id="7" name="Freeform 53"/>
            <p:cNvSpPr>
              <a:spLocks noChangeAspect="1"/>
            </p:cNvSpPr>
            <p:nvPr/>
          </p:nvSpPr>
          <p:spPr bwMode="gray">
            <a:xfrm>
              <a:off x="8760860" y="4476724"/>
              <a:ext cx="72736" cy="85862"/>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 name="Freeform 54"/>
            <p:cNvSpPr>
              <a:spLocks noChangeAspect="1"/>
            </p:cNvSpPr>
            <p:nvPr/>
          </p:nvSpPr>
          <p:spPr bwMode="gray">
            <a:xfrm>
              <a:off x="8129875" y="3739911"/>
              <a:ext cx="807368" cy="692884"/>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 name="Freeform 58"/>
            <p:cNvSpPr>
              <a:spLocks noChangeAspect="1"/>
            </p:cNvSpPr>
            <p:nvPr/>
          </p:nvSpPr>
          <p:spPr bwMode="gray">
            <a:xfrm>
              <a:off x="7255227" y="2457976"/>
              <a:ext cx="220027" cy="115813"/>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 name="Freeform 59"/>
            <p:cNvSpPr>
              <a:spLocks noChangeAspect="1"/>
            </p:cNvSpPr>
            <p:nvPr/>
          </p:nvSpPr>
          <p:spPr bwMode="gray">
            <a:xfrm>
              <a:off x="7218859" y="2521873"/>
              <a:ext cx="150928" cy="123801"/>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 name="Freeform 60"/>
            <p:cNvSpPr>
              <a:spLocks noChangeAspect="1"/>
            </p:cNvSpPr>
            <p:nvPr/>
          </p:nvSpPr>
          <p:spPr bwMode="gray">
            <a:xfrm>
              <a:off x="7289776" y="2547832"/>
              <a:ext cx="5456" cy="7987"/>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 name="Freeform 61"/>
            <p:cNvSpPr>
              <a:spLocks noChangeAspect="1"/>
            </p:cNvSpPr>
            <p:nvPr/>
          </p:nvSpPr>
          <p:spPr bwMode="gray">
            <a:xfrm>
              <a:off x="7302505" y="2551826"/>
              <a:ext cx="5456" cy="3994"/>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 name="Freeform 62"/>
            <p:cNvSpPr>
              <a:spLocks noChangeAspect="1"/>
            </p:cNvSpPr>
            <p:nvPr/>
          </p:nvSpPr>
          <p:spPr bwMode="gray">
            <a:xfrm>
              <a:off x="7280685" y="2555819"/>
              <a:ext cx="3637" cy="3994"/>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 name="Freeform 63"/>
            <p:cNvSpPr>
              <a:spLocks noChangeAspect="1"/>
            </p:cNvSpPr>
            <p:nvPr/>
          </p:nvSpPr>
          <p:spPr bwMode="gray">
            <a:xfrm>
              <a:off x="7080661" y="2595755"/>
              <a:ext cx="287307" cy="239614"/>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 name="Freeform 64"/>
            <p:cNvSpPr>
              <a:spLocks noChangeAspect="1"/>
            </p:cNvSpPr>
            <p:nvPr/>
          </p:nvSpPr>
          <p:spPr bwMode="gray">
            <a:xfrm>
              <a:off x="7775289" y="3382487"/>
              <a:ext cx="216390" cy="25159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 name="Freeform 65"/>
            <p:cNvSpPr>
              <a:spLocks noChangeAspect="1"/>
            </p:cNvSpPr>
            <p:nvPr/>
          </p:nvSpPr>
          <p:spPr bwMode="gray">
            <a:xfrm>
              <a:off x="7975312" y="3634082"/>
              <a:ext cx="183659" cy="63897"/>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7" name="Freeform 66"/>
            <p:cNvSpPr>
              <a:spLocks noChangeAspect="1"/>
            </p:cNvSpPr>
            <p:nvPr/>
          </p:nvSpPr>
          <p:spPr bwMode="gray">
            <a:xfrm>
              <a:off x="8048048" y="3410442"/>
              <a:ext cx="198206" cy="18570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 name="Freeform 67"/>
            <p:cNvSpPr>
              <a:spLocks noChangeAspect="1"/>
            </p:cNvSpPr>
            <p:nvPr/>
          </p:nvSpPr>
          <p:spPr bwMode="gray">
            <a:xfrm>
              <a:off x="8835413" y="3596142"/>
              <a:ext cx="80009" cy="47923"/>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 name="Freeform 68"/>
            <p:cNvSpPr>
              <a:spLocks noChangeAspect="1"/>
            </p:cNvSpPr>
            <p:nvPr/>
          </p:nvSpPr>
          <p:spPr bwMode="gray">
            <a:xfrm>
              <a:off x="8688124" y="3562198"/>
              <a:ext cx="198206" cy="177714"/>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0" name="Group 69"/>
            <p:cNvGrpSpPr>
              <a:grpSpLocks noChangeAspect="1"/>
            </p:cNvGrpSpPr>
            <p:nvPr/>
          </p:nvGrpSpPr>
          <p:grpSpPr bwMode="gray">
            <a:xfrm>
              <a:off x="8213522" y="3092953"/>
              <a:ext cx="185476" cy="291530"/>
              <a:chOff x="3802" y="2280"/>
              <a:chExt cx="102" cy="146"/>
            </a:xfrm>
            <a:grpFill/>
          </p:grpSpPr>
          <p:sp>
            <p:nvSpPr>
              <p:cNvPr id="322"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3"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4"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5"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6"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7"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8"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9"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30"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31"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32"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1" name="Freeform 81"/>
            <p:cNvSpPr>
              <a:spLocks noChangeAspect="1"/>
            </p:cNvSpPr>
            <p:nvPr/>
          </p:nvSpPr>
          <p:spPr bwMode="gray">
            <a:xfrm>
              <a:off x="8148059" y="3394468"/>
              <a:ext cx="27277" cy="23961"/>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2" name="Freeform 82"/>
            <p:cNvSpPr>
              <a:spLocks noChangeAspect="1"/>
            </p:cNvSpPr>
            <p:nvPr/>
          </p:nvSpPr>
          <p:spPr bwMode="gray">
            <a:xfrm>
              <a:off x="8189883" y="3576175"/>
              <a:ext cx="5456" cy="17972"/>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 name="Freeform 83"/>
            <p:cNvSpPr>
              <a:spLocks noChangeAspect="1"/>
            </p:cNvSpPr>
            <p:nvPr/>
          </p:nvSpPr>
          <p:spPr bwMode="gray">
            <a:xfrm>
              <a:off x="8362630" y="3687994"/>
              <a:ext cx="49097" cy="23961"/>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 name="Freeform 84"/>
            <p:cNvSpPr>
              <a:spLocks noChangeAspect="1"/>
            </p:cNvSpPr>
            <p:nvPr/>
          </p:nvSpPr>
          <p:spPr bwMode="gray">
            <a:xfrm>
              <a:off x="8338992" y="3703969"/>
              <a:ext cx="30913" cy="2795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 name="Freeform 85"/>
            <p:cNvSpPr>
              <a:spLocks noChangeAspect="1"/>
            </p:cNvSpPr>
            <p:nvPr/>
          </p:nvSpPr>
          <p:spPr bwMode="gray">
            <a:xfrm>
              <a:off x="8426275" y="3566191"/>
              <a:ext cx="58189" cy="23961"/>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6" name="Freeform 86"/>
            <p:cNvSpPr>
              <a:spLocks noChangeAspect="1"/>
            </p:cNvSpPr>
            <p:nvPr/>
          </p:nvSpPr>
          <p:spPr bwMode="gray">
            <a:xfrm>
              <a:off x="8246253" y="3468348"/>
              <a:ext cx="125470" cy="161740"/>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7" name="Freeform 87"/>
            <p:cNvSpPr>
              <a:spLocks noChangeAspect="1"/>
            </p:cNvSpPr>
            <p:nvPr/>
          </p:nvSpPr>
          <p:spPr bwMode="gray">
            <a:xfrm>
              <a:off x="8415364" y="3456368"/>
              <a:ext cx="29094" cy="67891"/>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8" name="Freeform 88"/>
            <p:cNvSpPr>
              <a:spLocks noChangeAspect="1"/>
            </p:cNvSpPr>
            <p:nvPr/>
          </p:nvSpPr>
          <p:spPr bwMode="gray">
            <a:xfrm>
              <a:off x="8486281" y="3514275"/>
              <a:ext cx="207297" cy="191691"/>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 name="Freeform 89"/>
            <p:cNvSpPr>
              <a:spLocks noChangeAspect="1"/>
            </p:cNvSpPr>
            <p:nvPr/>
          </p:nvSpPr>
          <p:spPr bwMode="gray">
            <a:xfrm>
              <a:off x="8884511" y="3562198"/>
              <a:ext cx="47278" cy="47923"/>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 name="Freeform 90"/>
            <p:cNvSpPr>
              <a:spLocks noChangeAspect="1"/>
            </p:cNvSpPr>
            <p:nvPr/>
          </p:nvSpPr>
          <p:spPr bwMode="gray">
            <a:xfrm>
              <a:off x="7911668" y="2987124"/>
              <a:ext cx="143654" cy="331466"/>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 name="Freeform 91"/>
            <p:cNvSpPr>
              <a:spLocks noChangeAspect="1"/>
            </p:cNvSpPr>
            <p:nvPr/>
          </p:nvSpPr>
          <p:spPr bwMode="gray">
            <a:xfrm>
              <a:off x="8060776" y="3354532"/>
              <a:ext cx="192750" cy="131788"/>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 name="Freeform 92"/>
            <p:cNvSpPr>
              <a:spLocks noChangeAspect="1"/>
            </p:cNvSpPr>
            <p:nvPr/>
          </p:nvSpPr>
          <p:spPr bwMode="gray">
            <a:xfrm>
              <a:off x="7873482" y="3358526"/>
              <a:ext cx="81828" cy="117811"/>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3" name="Freeform 93"/>
            <p:cNvSpPr>
              <a:spLocks noChangeAspect="1"/>
            </p:cNvSpPr>
            <p:nvPr/>
          </p:nvSpPr>
          <p:spPr bwMode="gray">
            <a:xfrm>
              <a:off x="7822567" y="3045030"/>
              <a:ext cx="156382" cy="33745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4" name="Freeform 94"/>
            <p:cNvSpPr>
              <a:spLocks noChangeAspect="1"/>
            </p:cNvSpPr>
            <p:nvPr/>
          </p:nvSpPr>
          <p:spPr bwMode="gray">
            <a:xfrm>
              <a:off x="7715281" y="2863324"/>
              <a:ext cx="176385" cy="419324"/>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5" name="Freeform 95"/>
            <p:cNvSpPr>
              <a:spLocks noChangeAspect="1"/>
            </p:cNvSpPr>
            <p:nvPr/>
          </p:nvSpPr>
          <p:spPr bwMode="gray">
            <a:xfrm>
              <a:off x="7915305" y="3182809"/>
              <a:ext cx="105467" cy="9384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6" name="Freeform 96"/>
            <p:cNvSpPr>
              <a:spLocks noChangeAspect="1"/>
            </p:cNvSpPr>
            <p:nvPr/>
          </p:nvSpPr>
          <p:spPr bwMode="gray">
            <a:xfrm>
              <a:off x="7873482" y="3003099"/>
              <a:ext cx="143654" cy="19568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37" name="Group 97"/>
            <p:cNvGrpSpPr>
              <a:grpSpLocks noChangeAspect="1"/>
            </p:cNvGrpSpPr>
            <p:nvPr/>
          </p:nvGrpSpPr>
          <p:grpSpPr bwMode="gray">
            <a:xfrm>
              <a:off x="7087935" y="2637687"/>
              <a:ext cx="729178" cy="738810"/>
              <a:chOff x="3183" y="2052"/>
              <a:chExt cx="401" cy="370"/>
            </a:xfrm>
            <a:grpFill/>
          </p:grpSpPr>
          <p:sp>
            <p:nvSpPr>
              <p:cNvPr id="315"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6"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7"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8"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9"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0"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21"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38" name="Freeform 105"/>
            <p:cNvSpPr>
              <a:spLocks noChangeAspect="1"/>
            </p:cNvSpPr>
            <p:nvPr/>
          </p:nvSpPr>
          <p:spPr bwMode="gray">
            <a:xfrm>
              <a:off x="8269893" y="2937204"/>
              <a:ext cx="34550" cy="79871"/>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39" name="Group 106"/>
            <p:cNvGrpSpPr>
              <a:grpSpLocks noChangeAspect="1"/>
            </p:cNvGrpSpPr>
            <p:nvPr/>
          </p:nvGrpSpPr>
          <p:grpSpPr bwMode="gray">
            <a:xfrm>
              <a:off x="8460824" y="2392083"/>
              <a:ext cx="323675" cy="403350"/>
              <a:chOff x="3938" y="1929"/>
              <a:chExt cx="178" cy="202"/>
            </a:xfrm>
            <a:grpFill/>
          </p:grpSpPr>
          <p:sp>
            <p:nvSpPr>
              <p:cNvPr id="311"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2"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3"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4"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40" name="Freeform 111"/>
            <p:cNvSpPr>
              <a:spLocks noChangeAspect="1"/>
            </p:cNvSpPr>
            <p:nvPr/>
          </p:nvSpPr>
          <p:spPr bwMode="gray">
            <a:xfrm>
              <a:off x="8389907" y="2595755"/>
              <a:ext cx="69099" cy="113817"/>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41" name="Freeform 112"/>
            <p:cNvSpPr>
              <a:spLocks noChangeAspect="1"/>
            </p:cNvSpPr>
            <p:nvPr/>
          </p:nvSpPr>
          <p:spPr bwMode="gray">
            <a:xfrm>
              <a:off x="7626180" y="2168443"/>
              <a:ext cx="630984" cy="33945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42" name="Freeform 113"/>
            <p:cNvSpPr>
              <a:spLocks noChangeAspect="1"/>
            </p:cNvSpPr>
            <p:nvPr/>
          </p:nvSpPr>
          <p:spPr bwMode="gray">
            <a:xfrm>
              <a:off x="8040775" y="3057011"/>
              <a:ext cx="47278" cy="45927"/>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43" name="Freeform 114"/>
            <p:cNvSpPr>
              <a:spLocks noChangeAspect="1"/>
            </p:cNvSpPr>
            <p:nvPr/>
          </p:nvSpPr>
          <p:spPr bwMode="gray">
            <a:xfrm>
              <a:off x="7342510" y="2122517"/>
              <a:ext cx="1221963" cy="93249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44" name="Freeform 115"/>
            <p:cNvSpPr>
              <a:spLocks noChangeAspect="1"/>
            </p:cNvSpPr>
            <p:nvPr/>
          </p:nvSpPr>
          <p:spPr bwMode="gray">
            <a:xfrm>
              <a:off x="8355357" y="2467961"/>
              <a:ext cx="125470" cy="151755"/>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45" name="Group 116"/>
            <p:cNvGrpSpPr>
              <a:grpSpLocks noChangeAspect="1"/>
            </p:cNvGrpSpPr>
            <p:nvPr/>
          </p:nvGrpSpPr>
          <p:grpSpPr bwMode="gray">
            <a:xfrm>
              <a:off x="6264200" y="457201"/>
              <a:ext cx="3405858" cy="2060680"/>
              <a:chOff x="2730" y="960"/>
              <a:chExt cx="1873" cy="1032"/>
            </a:xfrm>
            <a:grpFill/>
          </p:grpSpPr>
          <p:grpSp>
            <p:nvGrpSpPr>
              <p:cNvPr id="294" name="Group 117"/>
              <p:cNvGrpSpPr>
                <a:grpSpLocks noChangeAspect="1"/>
              </p:cNvGrpSpPr>
              <p:nvPr/>
            </p:nvGrpSpPr>
            <p:grpSpPr bwMode="gray">
              <a:xfrm>
                <a:off x="3044" y="960"/>
                <a:ext cx="1473" cy="481"/>
                <a:chOff x="3044" y="960"/>
                <a:chExt cx="1473" cy="481"/>
              </a:xfrm>
              <a:grpFill/>
            </p:grpSpPr>
            <p:sp>
              <p:nvSpPr>
                <p:cNvPr id="298"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9"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0"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1"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2"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3"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4"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5"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6"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7"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8"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09"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310"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95"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6"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7"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grpSp>
          <p:nvGrpSpPr>
            <p:cNvPr id="46" name="Group 135"/>
            <p:cNvGrpSpPr>
              <a:grpSpLocks noChangeAspect="1"/>
            </p:cNvGrpSpPr>
            <p:nvPr/>
          </p:nvGrpSpPr>
          <p:grpSpPr bwMode="gray">
            <a:xfrm>
              <a:off x="6395125" y="2491922"/>
              <a:ext cx="741906" cy="736813"/>
              <a:chOff x="2802" y="1979"/>
              <a:chExt cx="408" cy="369"/>
            </a:xfrm>
            <a:grpFill/>
          </p:grpSpPr>
          <p:sp>
            <p:nvSpPr>
              <p:cNvPr id="265"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66" name="Group 137"/>
              <p:cNvGrpSpPr>
                <a:grpSpLocks noChangeAspect="1"/>
              </p:cNvGrpSpPr>
              <p:nvPr/>
            </p:nvGrpSpPr>
            <p:grpSpPr bwMode="gray">
              <a:xfrm>
                <a:off x="2889" y="2101"/>
                <a:ext cx="17" cy="51"/>
                <a:chOff x="2889" y="2101"/>
                <a:chExt cx="17" cy="51"/>
              </a:xfrm>
              <a:grpFill/>
            </p:grpSpPr>
            <p:sp>
              <p:nvSpPr>
                <p:cNvPr id="291"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2"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3"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67"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68" name="Group 142"/>
              <p:cNvGrpSpPr>
                <a:grpSpLocks noChangeAspect="1"/>
              </p:cNvGrpSpPr>
              <p:nvPr/>
            </p:nvGrpSpPr>
            <p:grpSpPr bwMode="gray">
              <a:xfrm>
                <a:off x="2896" y="2116"/>
                <a:ext cx="231" cy="189"/>
                <a:chOff x="2896" y="2116"/>
                <a:chExt cx="231" cy="189"/>
              </a:xfrm>
              <a:grpFill/>
            </p:grpSpPr>
            <p:sp>
              <p:nvSpPr>
                <p:cNvPr id="289"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90"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grpSp>
            <p:nvGrpSpPr>
              <p:cNvPr id="269" name="Group 145"/>
              <p:cNvGrpSpPr>
                <a:grpSpLocks noChangeAspect="1"/>
              </p:cNvGrpSpPr>
              <p:nvPr/>
            </p:nvGrpSpPr>
            <p:grpSpPr bwMode="gray">
              <a:xfrm>
                <a:off x="2984" y="2276"/>
                <a:ext cx="114" cy="72"/>
                <a:chOff x="2984" y="2276"/>
                <a:chExt cx="114" cy="72"/>
              </a:xfrm>
              <a:grpFill/>
            </p:grpSpPr>
            <p:sp>
              <p:nvSpPr>
                <p:cNvPr id="287"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88"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70"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71" name="Group 149"/>
              <p:cNvGrpSpPr>
                <a:grpSpLocks noChangeAspect="1"/>
              </p:cNvGrpSpPr>
              <p:nvPr/>
            </p:nvGrpSpPr>
            <p:grpSpPr bwMode="gray">
              <a:xfrm>
                <a:off x="3086" y="2189"/>
                <a:ext cx="85" cy="114"/>
                <a:chOff x="3086" y="2189"/>
                <a:chExt cx="85" cy="114"/>
              </a:xfrm>
              <a:grpFill/>
            </p:grpSpPr>
            <p:sp>
              <p:nvSpPr>
                <p:cNvPr id="285"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86"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72"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73" name="Group 153"/>
              <p:cNvGrpSpPr>
                <a:grpSpLocks noChangeAspect="1"/>
              </p:cNvGrpSpPr>
              <p:nvPr/>
            </p:nvGrpSpPr>
            <p:grpSpPr bwMode="gray">
              <a:xfrm>
                <a:off x="3000" y="2012"/>
                <a:ext cx="210" cy="192"/>
                <a:chOff x="3000" y="2012"/>
                <a:chExt cx="210" cy="192"/>
              </a:xfrm>
              <a:grpFill/>
            </p:grpSpPr>
            <p:sp>
              <p:nvSpPr>
                <p:cNvPr id="283"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84"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74"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75"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76"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77" name="Group 159"/>
              <p:cNvGrpSpPr>
                <a:grpSpLocks noChangeAspect="1"/>
              </p:cNvGrpSpPr>
              <p:nvPr/>
            </p:nvGrpSpPr>
            <p:grpSpPr bwMode="gray">
              <a:xfrm>
                <a:off x="2802" y="1979"/>
                <a:ext cx="205" cy="88"/>
                <a:chOff x="2802" y="1979"/>
                <a:chExt cx="205" cy="88"/>
              </a:xfrm>
              <a:grpFill/>
            </p:grpSpPr>
            <p:sp>
              <p:nvSpPr>
                <p:cNvPr id="281"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solidFill>
                      <a:schemeClr val="accent6"/>
                    </a:solidFill>
                    <a:cs typeface="+mn-ea"/>
                    <a:sym typeface="+mn-lt"/>
                  </a:endParaRPr>
                </a:p>
              </p:txBody>
            </p:sp>
            <p:sp>
              <p:nvSpPr>
                <p:cNvPr id="282"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278"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79"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80"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47" name="Freeform 165"/>
            <p:cNvSpPr>
              <a:spLocks noChangeAspect="1"/>
            </p:cNvSpPr>
            <p:nvPr/>
          </p:nvSpPr>
          <p:spPr bwMode="gray">
            <a:xfrm>
              <a:off x="6740620" y="2513886"/>
              <a:ext cx="61825" cy="69888"/>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48" name="Freeform 166"/>
            <p:cNvSpPr>
              <a:spLocks noChangeAspect="1"/>
            </p:cNvSpPr>
            <p:nvPr/>
          </p:nvSpPr>
          <p:spPr bwMode="gray">
            <a:xfrm>
              <a:off x="6802446" y="2046639"/>
              <a:ext cx="811005" cy="475234"/>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49" name="Freeform 167"/>
            <p:cNvSpPr>
              <a:spLocks noChangeAspect="1"/>
            </p:cNvSpPr>
            <p:nvPr/>
          </p:nvSpPr>
          <p:spPr bwMode="gray">
            <a:xfrm>
              <a:off x="6669703" y="2447993"/>
              <a:ext cx="134561" cy="71884"/>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0" name="Freeform 168"/>
            <p:cNvSpPr>
              <a:spLocks noChangeAspect="1"/>
            </p:cNvSpPr>
            <p:nvPr/>
          </p:nvSpPr>
          <p:spPr bwMode="gray">
            <a:xfrm>
              <a:off x="6991559" y="2386092"/>
              <a:ext cx="341859" cy="243607"/>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1" name="Freeform 169"/>
            <p:cNvSpPr>
              <a:spLocks noChangeAspect="1"/>
            </p:cNvSpPr>
            <p:nvPr/>
          </p:nvSpPr>
          <p:spPr bwMode="gray">
            <a:xfrm>
              <a:off x="6920642" y="2469957"/>
              <a:ext cx="283670" cy="215653"/>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52" name="Group 170"/>
            <p:cNvGrpSpPr>
              <a:grpSpLocks noChangeAspect="1"/>
            </p:cNvGrpSpPr>
            <p:nvPr/>
          </p:nvGrpSpPr>
          <p:grpSpPr bwMode="gray">
            <a:xfrm>
              <a:off x="6767897" y="2497912"/>
              <a:ext cx="110923" cy="97843"/>
              <a:chOff x="3007" y="1982"/>
              <a:chExt cx="61" cy="49"/>
            </a:xfrm>
            <a:grpFill/>
          </p:grpSpPr>
          <p:sp>
            <p:nvSpPr>
              <p:cNvPr id="263"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64"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53" name="Freeform 173"/>
            <p:cNvSpPr>
              <a:spLocks noChangeAspect="1"/>
            </p:cNvSpPr>
            <p:nvPr/>
          </p:nvSpPr>
          <p:spPr bwMode="gray">
            <a:xfrm>
              <a:off x="5385916" y="1541454"/>
              <a:ext cx="218208" cy="163736"/>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4" name="Freeform 229"/>
            <p:cNvSpPr>
              <a:spLocks noChangeAspect="1"/>
            </p:cNvSpPr>
            <p:nvPr/>
          </p:nvSpPr>
          <p:spPr bwMode="gray">
            <a:xfrm>
              <a:off x="4996780" y="1862935"/>
              <a:ext cx="7274" cy="7987"/>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5" name="Freeform 230"/>
            <p:cNvSpPr>
              <a:spLocks noChangeAspect="1"/>
            </p:cNvSpPr>
            <p:nvPr/>
          </p:nvSpPr>
          <p:spPr bwMode="gray">
            <a:xfrm>
              <a:off x="5384097" y="1138104"/>
              <a:ext cx="52734" cy="5591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6" name="Freeform 231"/>
            <p:cNvSpPr>
              <a:spLocks noChangeAspect="1"/>
            </p:cNvSpPr>
            <p:nvPr/>
          </p:nvSpPr>
          <p:spPr bwMode="gray">
            <a:xfrm>
              <a:off x="5314998" y="1267894"/>
              <a:ext cx="52734" cy="39936"/>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7" name="Freeform 232"/>
            <p:cNvSpPr>
              <a:spLocks noChangeAspect="1"/>
            </p:cNvSpPr>
            <p:nvPr/>
          </p:nvSpPr>
          <p:spPr bwMode="gray">
            <a:xfrm>
              <a:off x="4998597" y="1856945"/>
              <a:ext cx="16366" cy="5991"/>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58" name="Freeform 234"/>
            <p:cNvSpPr>
              <a:spLocks noChangeAspect="1"/>
            </p:cNvSpPr>
            <p:nvPr/>
          </p:nvSpPr>
          <p:spPr bwMode="gray">
            <a:xfrm>
              <a:off x="4780390" y="1315817"/>
              <a:ext cx="60008" cy="65894"/>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59" name="Group 236"/>
            <p:cNvGrpSpPr>
              <a:grpSpLocks noChangeAspect="1"/>
            </p:cNvGrpSpPr>
            <p:nvPr/>
          </p:nvGrpSpPr>
          <p:grpSpPr bwMode="gray">
            <a:xfrm>
              <a:off x="4253055" y="3232728"/>
              <a:ext cx="925565" cy="1717233"/>
              <a:chOff x="1624" y="2350"/>
              <a:chExt cx="509" cy="860"/>
            </a:xfrm>
            <a:grpFill/>
          </p:grpSpPr>
          <p:sp>
            <p:nvSpPr>
              <p:cNvPr id="238"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9"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0"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1"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2"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3"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4"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5"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6"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7"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8"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49"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0"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1"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2"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3"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4"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5"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6"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7"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8"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59"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60"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61"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62"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60" name="Freeform 262"/>
            <p:cNvSpPr>
              <a:spLocks noChangeAspect="1"/>
            </p:cNvSpPr>
            <p:nvPr/>
          </p:nvSpPr>
          <p:spPr bwMode="gray">
            <a:xfrm>
              <a:off x="4127586" y="3174822"/>
              <a:ext cx="85465" cy="9384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1" name="Freeform 263"/>
            <p:cNvSpPr>
              <a:spLocks noChangeAspect="1"/>
            </p:cNvSpPr>
            <p:nvPr/>
          </p:nvSpPr>
          <p:spPr bwMode="gray">
            <a:xfrm>
              <a:off x="4218506" y="3294629"/>
              <a:ext cx="116377" cy="53914"/>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2" name="Freeform 264"/>
            <p:cNvSpPr>
              <a:spLocks noChangeAspect="1"/>
            </p:cNvSpPr>
            <p:nvPr/>
          </p:nvSpPr>
          <p:spPr bwMode="gray">
            <a:xfrm>
              <a:off x="4034847" y="3110925"/>
              <a:ext cx="78192" cy="9384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3" name="Freeform 265"/>
            <p:cNvSpPr>
              <a:spLocks noChangeAspect="1"/>
            </p:cNvSpPr>
            <p:nvPr/>
          </p:nvSpPr>
          <p:spPr bwMode="gray">
            <a:xfrm>
              <a:off x="4094855" y="3096947"/>
              <a:ext cx="21821" cy="57907"/>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4" name="Freeform 266"/>
            <p:cNvSpPr>
              <a:spLocks noChangeAspect="1"/>
            </p:cNvSpPr>
            <p:nvPr/>
          </p:nvSpPr>
          <p:spPr bwMode="gray">
            <a:xfrm>
              <a:off x="4078489" y="3188799"/>
              <a:ext cx="45460" cy="2795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5" name="Freeform 267"/>
            <p:cNvSpPr>
              <a:spLocks noChangeAspect="1"/>
            </p:cNvSpPr>
            <p:nvPr/>
          </p:nvSpPr>
          <p:spPr bwMode="gray">
            <a:xfrm>
              <a:off x="4162135" y="3260683"/>
              <a:ext cx="65462" cy="63897"/>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6" name="Freeform 268"/>
            <p:cNvSpPr>
              <a:spLocks noChangeAspect="1"/>
            </p:cNvSpPr>
            <p:nvPr/>
          </p:nvSpPr>
          <p:spPr bwMode="gray">
            <a:xfrm>
              <a:off x="4091218" y="3152857"/>
              <a:ext cx="121833" cy="67891"/>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67" name="Freeform 269"/>
            <p:cNvSpPr>
              <a:spLocks noChangeAspect="1"/>
            </p:cNvSpPr>
            <p:nvPr/>
          </p:nvSpPr>
          <p:spPr bwMode="gray">
            <a:xfrm>
              <a:off x="3540243" y="2753500"/>
              <a:ext cx="601890" cy="43130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68" name="Group 270"/>
            <p:cNvGrpSpPr>
              <a:grpSpLocks noChangeAspect="1"/>
            </p:cNvGrpSpPr>
            <p:nvPr/>
          </p:nvGrpSpPr>
          <p:grpSpPr bwMode="gray">
            <a:xfrm>
              <a:off x="2521941" y="1247926"/>
              <a:ext cx="2022057" cy="1693272"/>
              <a:chOff x="672" y="1356"/>
              <a:chExt cx="1112" cy="848"/>
            </a:xfrm>
            <a:grpFill/>
          </p:grpSpPr>
          <p:grpSp>
            <p:nvGrpSpPr>
              <p:cNvPr id="226" name="Group 271"/>
              <p:cNvGrpSpPr>
                <a:grpSpLocks noChangeAspect="1"/>
              </p:cNvGrpSpPr>
              <p:nvPr/>
            </p:nvGrpSpPr>
            <p:grpSpPr bwMode="gray">
              <a:xfrm>
                <a:off x="672" y="1356"/>
                <a:ext cx="418" cy="413"/>
                <a:chOff x="672" y="1356"/>
                <a:chExt cx="418" cy="413"/>
              </a:xfrm>
              <a:grpFill/>
            </p:grpSpPr>
            <p:sp>
              <p:nvSpPr>
                <p:cNvPr id="233"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4"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5"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6"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7"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grpSp>
            <p:nvGrpSpPr>
              <p:cNvPr id="227" name="Group 277"/>
              <p:cNvGrpSpPr>
                <a:grpSpLocks noChangeAspect="1"/>
              </p:cNvGrpSpPr>
              <p:nvPr/>
            </p:nvGrpSpPr>
            <p:grpSpPr bwMode="gray">
              <a:xfrm>
                <a:off x="1149" y="1865"/>
                <a:ext cx="635" cy="339"/>
                <a:chOff x="1149" y="1865"/>
                <a:chExt cx="635" cy="339"/>
              </a:xfrm>
              <a:grpFill/>
            </p:grpSpPr>
            <p:sp>
              <p:nvSpPr>
                <p:cNvPr id="228"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29"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0"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1"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32"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grpSp>
        <p:sp>
          <p:nvSpPr>
            <p:cNvPr id="69" name="Freeform 284"/>
            <p:cNvSpPr>
              <a:spLocks noChangeAspect="1"/>
            </p:cNvSpPr>
            <p:nvPr/>
          </p:nvSpPr>
          <p:spPr bwMode="gray">
            <a:xfrm>
              <a:off x="4760388" y="2116526"/>
              <a:ext cx="1818" cy="1997"/>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0" name="Freeform 285"/>
            <p:cNvSpPr>
              <a:spLocks noChangeAspect="1"/>
            </p:cNvSpPr>
            <p:nvPr/>
          </p:nvSpPr>
          <p:spPr bwMode="gray">
            <a:xfrm>
              <a:off x="4691289" y="2186413"/>
              <a:ext cx="132743" cy="167730"/>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1" name="Freeform 286"/>
            <p:cNvSpPr>
              <a:spLocks noChangeAspect="1"/>
            </p:cNvSpPr>
            <p:nvPr/>
          </p:nvSpPr>
          <p:spPr bwMode="gray">
            <a:xfrm>
              <a:off x="3314762" y="2212371"/>
              <a:ext cx="100012" cy="85862"/>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2" name="Freeform 287"/>
            <p:cNvSpPr>
              <a:spLocks noChangeAspect="1"/>
            </p:cNvSpPr>
            <p:nvPr/>
          </p:nvSpPr>
          <p:spPr bwMode="gray">
            <a:xfrm>
              <a:off x="3891194" y="1343771"/>
              <a:ext cx="85465" cy="87858"/>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3" name="Freeform 288"/>
            <p:cNvSpPr>
              <a:spLocks noChangeAspect="1"/>
            </p:cNvSpPr>
            <p:nvPr/>
          </p:nvSpPr>
          <p:spPr bwMode="gray">
            <a:xfrm>
              <a:off x="3362041" y="1004318"/>
              <a:ext cx="212752" cy="259582"/>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4" name="Freeform 289"/>
            <p:cNvSpPr>
              <a:spLocks noChangeAspect="1"/>
            </p:cNvSpPr>
            <p:nvPr/>
          </p:nvSpPr>
          <p:spPr bwMode="gray">
            <a:xfrm>
              <a:off x="3500239" y="1102160"/>
              <a:ext cx="363679" cy="327472"/>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5" name="Freeform 291"/>
            <p:cNvSpPr>
              <a:spLocks noChangeAspect="1"/>
            </p:cNvSpPr>
            <p:nvPr/>
          </p:nvSpPr>
          <p:spPr bwMode="gray">
            <a:xfrm>
              <a:off x="3831187" y="1060227"/>
              <a:ext cx="121833" cy="193688"/>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6" name="Freeform 300"/>
            <p:cNvSpPr>
              <a:spLocks noChangeAspect="1"/>
            </p:cNvSpPr>
            <p:nvPr/>
          </p:nvSpPr>
          <p:spPr bwMode="gray">
            <a:xfrm>
              <a:off x="4134859" y="1575397"/>
              <a:ext cx="140017" cy="139775"/>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7" name="Freeform 301"/>
            <p:cNvSpPr>
              <a:spLocks noChangeAspect="1"/>
            </p:cNvSpPr>
            <p:nvPr/>
          </p:nvSpPr>
          <p:spPr bwMode="gray">
            <a:xfrm>
              <a:off x="4333065" y="1439616"/>
              <a:ext cx="43642" cy="63897"/>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8" name="Freeform 303"/>
            <p:cNvSpPr>
              <a:spLocks noChangeAspect="1"/>
            </p:cNvSpPr>
            <p:nvPr/>
          </p:nvSpPr>
          <p:spPr bwMode="gray">
            <a:xfrm>
              <a:off x="4076671" y="1066218"/>
              <a:ext cx="574614" cy="710855"/>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79" name="Freeform 304"/>
            <p:cNvSpPr>
              <a:spLocks noChangeAspect="1"/>
            </p:cNvSpPr>
            <p:nvPr/>
          </p:nvSpPr>
          <p:spPr bwMode="gray">
            <a:xfrm>
              <a:off x="3062005" y="1203996"/>
              <a:ext cx="1703838" cy="1293915"/>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0" name="Freeform 311"/>
            <p:cNvSpPr>
              <a:spLocks noChangeAspect="1"/>
            </p:cNvSpPr>
            <p:nvPr/>
          </p:nvSpPr>
          <p:spPr bwMode="gray">
            <a:xfrm>
              <a:off x="3174746" y="1351758"/>
              <a:ext cx="30913" cy="45926"/>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1" name="Freeform 312"/>
            <p:cNvSpPr>
              <a:spLocks noChangeAspect="1"/>
            </p:cNvSpPr>
            <p:nvPr/>
          </p:nvSpPr>
          <p:spPr bwMode="gray">
            <a:xfrm>
              <a:off x="3162017" y="1381709"/>
              <a:ext cx="20002" cy="21965"/>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2" name="Freeform 313"/>
            <p:cNvSpPr>
              <a:spLocks noChangeAspect="1"/>
            </p:cNvSpPr>
            <p:nvPr/>
          </p:nvSpPr>
          <p:spPr bwMode="gray">
            <a:xfrm rot="21085610">
              <a:off x="4316699" y="2869313"/>
              <a:ext cx="14547" cy="7987"/>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3" name="Freeform 314"/>
            <p:cNvSpPr>
              <a:spLocks noChangeAspect="1"/>
            </p:cNvSpPr>
            <p:nvPr/>
          </p:nvSpPr>
          <p:spPr bwMode="gray">
            <a:xfrm rot="21085610">
              <a:off x="4340338" y="2871311"/>
              <a:ext cx="1819" cy="19968"/>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4" name="Freeform 315"/>
            <p:cNvSpPr>
              <a:spLocks noChangeAspect="1"/>
            </p:cNvSpPr>
            <p:nvPr/>
          </p:nvSpPr>
          <p:spPr bwMode="gray">
            <a:xfrm rot="21085610">
              <a:off x="4340338" y="2917236"/>
              <a:ext cx="3637" cy="199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5" name="Freeform 316"/>
            <p:cNvSpPr>
              <a:spLocks noChangeAspect="1"/>
            </p:cNvSpPr>
            <p:nvPr/>
          </p:nvSpPr>
          <p:spPr bwMode="gray">
            <a:xfrm rot="21085610">
              <a:off x="4331246" y="2915240"/>
              <a:ext cx="7274" cy="23961"/>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6" name="Freeform 317"/>
            <p:cNvSpPr>
              <a:spLocks noChangeAspect="1"/>
            </p:cNvSpPr>
            <p:nvPr/>
          </p:nvSpPr>
          <p:spPr bwMode="gray">
            <a:xfrm rot="21085610">
              <a:off x="4340338" y="2943195"/>
              <a:ext cx="1819" cy="11981"/>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7" name="Freeform 318"/>
            <p:cNvSpPr>
              <a:spLocks noChangeAspect="1"/>
            </p:cNvSpPr>
            <p:nvPr/>
          </p:nvSpPr>
          <p:spPr bwMode="gray">
            <a:xfrm rot="21085610">
              <a:off x="4356704" y="2909249"/>
              <a:ext cx="1819" cy="15974"/>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8" name="Freeform 319"/>
            <p:cNvSpPr>
              <a:spLocks noChangeAspect="1"/>
            </p:cNvSpPr>
            <p:nvPr/>
          </p:nvSpPr>
          <p:spPr bwMode="gray">
            <a:xfrm rot="21085610">
              <a:off x="4365795" y="2923227"/>
              <a:ext cx="5456" cy="17972"/>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89" name="Freeform 320"/>
            <p:cNvSpPr>
              <a:spLocks noChangeAspect="1"/>
            </p:cNvSpPr>
            <p:nvPr/>
          </p:nvSpPr>
          <p:spPr bwMode="gray">
            <a:xfrm rot="21085610">
              <a:off x="4382161" y="2937204"/>
              <a:ext cx="3637" cy="3994"/>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0" name="Freeform 321"/>
            <p:cNvSpPr>
              <a:spLocks noChangeAspect="1"/>
            </p:cNvSpPr>
            <p:nvPr/>
          </p:nvSpPr>
          <p:spPr bwMode="gray">
            <a:xfrm rot="21085610">
              <a:off x="4374888" y="2955176"/>
              <a:ext cx="5456" cy="19968"/>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1" name="Freeform 322"/>
            <p:cNvSpPr>
              <a:spLocks noChangeAspect="1"/>
            </p:cNvSpPr>
            <p:nvPr/>
          </p:nvSpPr>
          <p:spPr bwMode="gray">
            <a:xfrm rot="21085610">
              <a:off x="4391253" y="2973146"/>
              <a:ext cx="5456" cy="17972"/>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2" name="Freeform 323"/>
            <p:cNvSpPr>
              <a:spLocks noChangeAspect="1"/>
            </p:cNvSpPr>
            <p:nvPr/>
          </p:nvSpPr>
          <p:spPr bwMode="gray">
            <a:xfrm rot="21085610">
              <a:off x="4405800" y="2985127"/>
              <a:ext cx="5456" cy="199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3" name="Freeform 324"/>
            <p:cNvSpPr>
              <a:spLocks noChangeAspect="1"/>
            </p:cNvSpPr>
            <p:nvPr/>
          </p:nvSpPr>
          <p:spPr bwMode="gray">
            <a:xfrm rot="21085610">
              <a:off x="4418529" y="2993114"/>
              <a:ext cx="10910" cy="7987"/>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4" name="Freeform 325"/>
            <p:cNvSpPr>
              <a:spLocks noChangeAspect="1"/>
            </p:cNvSpPr>
            <p:nvPr/>
          </p:nvSpPr>
          <p:spPr bwMode="gray">
            <a:xfrm rot="21085610">
              <a:off x="4403982" y="3015079"/>
              <a:ext cx="7274" cy="11981"/>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5" name="Freeform 326"/>
            <p:cNvSpPr>
              <a:spLocks noChangeAspect="1"/>
            </p:cNvSpPr>
            <p:nvPr/>
          </p:nvSpPr>
          <p:spPr bwMode="gray">
            <a:xfrm rot="21085610">
              <a:off x="4338520" y="2941198"/>
              <a:ext cx="3637" cy="5991"/>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6" name="Freeform 327"/>
            <p:cNvSpPr>
              <a:spLocks noChangeAspect="1"/>
            </p:cNvSpPr>
            <p:nvPr/>
          </p:nvSpPr>
          <p:spPr bwMode="gray">
            <a:xfrm rot="21085610">
              <a:off x="4302152" y="2921230"/>
              <a:ext cx="1819" cy="7987"/>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7" name="Freeform 328"/>
            <p:cNvSpPr>
              <a:spLocks noChangeAspect="1"/>
            </p:cNvSpPr>
            <p:nvPr/>
          </p:nvSpPr>
          <p:spPr bwMode="gray">
            <a:xfrm rot="21085610">
              <a:off x="4298515" y="2931214"/>
              <a:ext cx="3637" cy="3994"/>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8" name="Freeform 329"/>
            <p:cNvSpPr>
              <a:spLocks noChangeAspect="1"/>
            </p:cNvSpPr>
            <p:nvPr/>
          </p:nvSpPr>
          <p:spPr bwMode="gray">
            <a:xfrm rot="21085610">
              <a:off x="4287605" y="2935208"/>
              <a:ext cx="7274" cy="7987"/>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99" name="Freeform 330"/>
            <p:cNvSpPr>
              <a:spLocks noChangeAspect="1"/>
            </p:cNvSpPr>
            <p:nvPr/>
          </p:nvSpPr>
          <p:spPr bwMode="gray">
            <a:xfrm rot="20552049">
              <a:off x="4336701" y="3106931"/>
              <a:ext cx="27277" cy="21965"/>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0" name="Freeform 331"/>
            <p:cNvSpPr>
              <a:spLocks noChangeAspect="1"/>
            </p:cNvSpPr>
            <p:nvPr/>
          </p:nvSpPr>
          <p:spPr bwMode="gray">
            <a:xfrm rot="20552049">
              <a:off x="4411256" y="3035047"/>
              <a:ext cx="43642" cy="65894"/>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1" name="Freeform 332"/>
            <p:cNvSpPr>
              <a:spLocks noChangeAspect="1"/>
            </p:cNvSpPr>
            <p:nvPr/>
          </p:nvSpPr>
          <p:spPr bwMode="gray">
            <a:xfrm rot="20552049">
              <a:off x="4542180" y="3074983"/>
              <a:ext cx="1819" cy="199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2" name="Freeform 333"/>
            <p:cNvSpPr>
              <a:spLocks noChangeAspect="1"/>
            </p:cNvSpPr>
            <p:nvPr/>
          </p:nvSpPr>
          <p:spPr bwMode="gray">
            <a:xfrm rot="20552049">
              <a:off x="4567638" y="3128895"/>
              <a:ext cx="3637" cy="13978"/>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3" name="Freeform 334"/>
            <p:cNvSpPr>
              <a:spLocks noChangeAspect="1"/>
            </p:cNvSpPr>
            <p:nvPr/>
          </p:nvSpPr>
          <p:spPr bwMode="gray">
            <a:xfrm rot="20552049">
              <a:off x="4594913" y="3226738"/>
              <a:ext cx="3637" cy="5991"/>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4" name="Freeform 335"/>
            <p:cNvSpPr>
              <a:spLocks noChangeAspect="1"/>
            </p:cNvSpPr>
            <p:nvPr/>
          </p:nvSpPr>
          <p:spPr bwMode="gray">
            <a:xfrm rot="20552049">
              <a:off x="4587640" y="3244709"/>
              <a:ext cx="10910" cy="19968"/>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5" name="Freeform 336"/>
            <p:cNvSpPr>
              <a:spLocks noChangeAspect="1"/>
            </p:cNvSpPr>
            <p:nvPr/>
          </p:nvSpPr>
          <p:spPr bwMode="gray">
            <a:xfrm rot="20552049">
              <a:off x="4389435" y="3043034"/>
              <a:ext cx="1819" cy="3994"/>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06" name="Group 337"/>
            <p:cNvGrpSpPr>
              <a:grpSpLocks noChangeAspect="1"/>
            </p:cNvGrpSpPr>
            <p:nvPr/>
          </p:nvGrpSpPr>
          <p:grpSpPr bwMode="gray">
            <a:xfrm>
              <a:off x="4380342" y="3047028"/>
              <a:ext cx="32731" cy="55910"/>
              <a:chOff x="1694" y="2257"/>
              <a:chExt cx="18" cy="28"/>
            </a:xfrm>
            <a:grpFill/>
          </p:grpSpPr>
          <p:sp>
            <p:nvSpPr>
              <p:cNvPr id="224"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25"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107" name="Freeform 340"/>
            <p:cNvSpPr>
              <a:spLocks noChangeAspect="1"/>
            </p:cNvSpPr>
            <p:nvPr/>
          </p:nvSpPr>
          <p:spPr bwMode="gray">
            <a:xfrm rot="20552049">
              <a:off x="4469444" y="3059008"/>
              <a:ext cx="18184" cy="15974"/>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8" name="Freeform 341"/>
            <p:cNvSpPr>
              <a:spLocks noChangeAspect="1"/>
            </p:cNvSpPr>
            <p:nvPr/>
          </p:nvSpPr>
          <p:spPr bwMode="gray">
            <a:xfrm rot="20552049">
              <a:off x="4580366" y="3174822"/>
              <a:ext cx="0" cy="5991"/>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09" name="Freeform 342"/>
            <p:cNvSpPr>
              <a:spLocks noChangeAspect="1"/>
            </p:cNvSpPr>
            <p:nvPr/>
          </p:nvSpPr>
          <p:spPr bwMode="gray">
            <a:xfrm rot="20552049">
              <a:off x="4549454" y="3090957"/>
              <a:ext cx="5456" cy="13978"/>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0" name="Freeform 343"/>
            <p:cNvSpPr>
              <a:spLocks noChangeAspect="1"/>
            </p:cNvSpPr>
            <p:nvPr/>
          </p:nvSpPr>
          <p:spPr bwMode="gray">
            <a:xfrm rot="20552049">
              <a:off x="4496720" y="3055015"/>
              <a:ext cx="0" cy="199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1" name="Freeform 344"/>
            <p:cNvSpPr>
              <a:spLocks noChangeAspect="1"/>
            </p:cNvSpPr>
            <p:nvPr/>
          </p:nvSpPr>
          <p:spPr bwMode="gray">
            <a:xfrm rot="20552049">
              <a:off x="4500357" y="3070989"/>
              <a:ext cx="1819" cy="3994"/>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2" name="Freeform 345"/>
            <p:cNvSpPr>
              <a:spLocks noChangeAspect="1"/>
            </p:cNvSpPr>
            <p:nvPr/>
          </p:nvSpPr>
          <p:spPr bwMode="gray">
            <a:xfrm rot="20552049">
              <a:off x="4558545" y="3112921"/>
              <a:ext cx="3637" cy="9985"/>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3" name="Freeform 346"/>
            <p:cNvSpPr>
              <a:spLocks noChangeAspect="1"/>
            </p:cNvSpPr>
            <p:nvPr/>
          </p:nvSpPr>
          <p:spPr bwMode="gray">
            <a:xfrm rot="20552049">
              <a:off x="4580366" y="3206770"/>
              <a:ext cx="1819" cy="5991"/>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4" name="Freeform 347"/>
            <p:cNvSpPr>
              <a:spLocks noChangeAspect="1"/>
            </p:cNvSpPr>
            <p:nvPr/>
          </p:nvSpPr>
          <p:spPr bwMode="gray">
            <a:xfrm rot="20552049">
              <a:off x="4231234" y="2987124"/>
              <a:ext cx="134561" cy="97843"/>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5" name="Freeform 348"/>
            <p:cNvSpPr>
              <a:spLocks noChangeAspect="1"/>
            </p:cNvSpPr>
            <p:nvPr/>
          </p:nvSpPr>
          <p:spPr bwMode="gray">
            <a:xfrm rot="20552049">
              <a:off x="4253055" y="3039041"/>
              <a:ext cx="5456" cy="11981"/>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6" name="Freeform 349"/>
            <p:cNvSpPr>
              <a:spLocks noChangeAspect="1"/>
            </p:cNvSpPr>
            <p:nvPr/>
          </p:nvSpPr>
          <p:spPr bwMode="gray">
            <a:xfrm rot="20552049">
              <a:off x="4302152" y="2999105"/>
              <a:ext cx="12729" cy="17972"/>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7" name="Freeform 350"/>
            <p:cNvSpPr>
              <a:spLocks noChangeAspect="1"/>
            </p:cNvSpPr>
            <p:nvPr/>
          </p:nvSpPr>
          <p:spPr bwMode="gray">
            <a:xfrm rot="20552049">
              <a:off x="4529451" y="3070989"/>
              <a:ext cx="0" cy="5991"/>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18" name="Freeform 351"/>
            <p:cNvSpPr>
              <a:spLocks noChangeAspect="1"/>
            </p:cNvSpPr>
            <p:nvPr/>
          </p:nvSpPr>
          <p:spPr bwMode="gray">
            <a:xfrm rot="20552049">
              <a:off x="4576729" y="3154854"/>
              <a:ext cx="1819" cy="7987"/>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19" name="Group 362"/>
            <p:cNvGrpSpPr/>
            <p:nvPr/>
          </p:nvGrpSpPr>
          <p:grpSpPr bwMode="gray">
            <a:xfrm>
              <a:off x="5669586" y="1265898"/>
              <a:ext cx="1007393" cy="1395752"/>
              <a:chOff x="4580731" y="1911697"/>
              <a:chExt cx="879476" cy="1109663"/>
            </a:xfrm>
            <a:grpFill/>
          </p:grpSpPr>
          <p:sp>
            <p:nvSpPr>
              <p:cNvPr id="175"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76"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77"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78" name="Group 178"/>
              <p:cNvGrpSpPr>
                <a:grpSpLocks noChangeAspect="1"/>
              </p:cNvGrpSpPr>
              <p:nvPr/>
            </p:nvGrpSpPr>
            <p:grpSpPr bwMode="gray">
              <a:xfrm>
                <a:off x="4876006" y="2765772"/>
                <a:ext cx="204788" cy="242888"/>
                <a:chOff x="2589" y="1903"/>
                <a:chExt cx="129" cy="153"/>
              </a:xfrm>
              <a:grpFill/>
            </p:grpSpPr>
            <p:sp>
              <p:nvSpPr>
                <p:cNvPr id="221"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22"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23"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179"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0"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1"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2"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3"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4"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5"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86" name="Group 189"/>
              <p:cNvGrpSpPr>
                <a:grpSpLocks noChangeAspect="1"/>
              </p:cNvGrpSpPr>
              <p:nvPr/>
            </p:nvGrpSpPr>
            <p:grpSpPr bwMode="gray">
              <a:xfrm>
                <a:off x="4679156" y="2659410"/>
                <a:ext cx="247650" cy="244475"/>
                <a:chOff x="2465" y="1836"/>
                <a:chExt cx="156" cy="154"/>
              </a:xfrm>
              <a:grpFill/>
            </p:grpSpPr>
            <p:sp>
              <p:nvSpPr>
                <p:cNvPr id="219"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20"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grpSp>
            <p:nvGrpSpPr>
              <p:cNvPr id="187" name="Group 192"/>
              <p:cNvGrpSpPr>
                <a:grpSpLocks noChangeAspect="1"/>
              </p:cNvGrpSpPr>
              <p:nvPr/>
            </p:nvGrpSpPr>
            <p:grpSpPr bwMode="gray">
              <a:xfrm>
                <a:off x="4620419" y="2430810"/>
                <a:ext cx="171450" cy="258763"/>
                <a:chOff x="2428" y="1692"/>
                <a:chExt cx="108" cy="163"/>
              </a:xfrm>
              <a:grpFill/>
            </p:grpSpPr>
            <p:sp>
              <p:nvSpPr>
                <p:cNvPr id="217"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18"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188"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89"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0"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1"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92" name="Group 199"/>
              <p:cNvGrpSpPr>
                <a:grpSpLocks noChangeAspect="1"/>
              </p:cNvGrpSpPr>
              <p:nvPr/>
            </p:nvGrpSpPr>
            <p:grpSpPr bwMode="gray">
              <a:xfrm>
                <a:off x="5033169" y="2808635"/>
                <a:ext cx="68263" cy="68263"/>
                <a:chOff x="2688" y="1930"/>
                <a:chExt cx="43" cy="43"/>
              </a:xfrm>
              <a:grpFill/>
            </p:grpSpPr>
            <p:sp>
              <p:nvSpPr>
                <p:cNvPr id="215"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16"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193"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4"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5"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6"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7"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8"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99"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0"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1"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2"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3"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4"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5"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6"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7"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8"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09"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10"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11"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212" name="Group 359"/>
              <p:cNvGrpSpPr/>
              <p:nvPr/>
            </p:nvGrpSpPr>
            <p:grpSpPr bwMode="gray">
              <a:xfrm>
                <a:off x="5080794" y="2788583"/>
                <a:ext cx="75600" cy="108000"/>
                <a:chOff x="4160739" y="2986112"/>
                <a:chExt cx="187325" cy="233362"/>
              </a:xfrm>
              <a:grpFill/>
            </p:grpSpPr>
            <p:sp>
              <p:nvSpPr>
                <p:cNvPr id="213"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214"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grpSp>
        <p:grpSp>
          <p:nvGrpSpPr>
            <p:cNvPr id="120" name="Group 368"/>
            <p:cNvGrpSpPr/>
            <p:nvPr/>
          </p:nvGrpSpPr>
          <p:grpSpPr bwMode="gray">
            <a:xfrm>
              <a:off x="5525932" y="2627703"/>
              <a:ext cx="1371070" cy="1685285"/>
              <a:chOff x="4455318" y="2994372"/>
              <a:chExt cx="1196974" cy="1339850"/>
            </a:xfrm>
            <a:grpFill/>
          </p:grpSpPr>
          <p:sp>
            <p:nvSpPr>
              <p:cNvPr id="121" name="Freeform 120"/>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2" name="Freeform 121"/>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23" name="Group 367"/>
              <p:cNvGrpSpPr/>
              <p:nvPr/>
            </p:nvGrpSpPr>
            <p:grpSpPr bwMode="gray">
              <a:xfrm>
                <a:off x="4455318" y="2994372"/>
                <a:ext cx="1196974" cy="1339850"/>
                <a:chOff x="4455318" y="2994372"/>
                <a:chExt cx="1196974" cy="1339850"/>
              </a:xfrm>
              <a:grpFill/>
            </p:grpSpPr>
            <p:sp>
              <p:nvSpPr>
                <p:cNvPr id="124" name="Freeform 123"/>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5" name="Freeform 124"/>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6" name="Freeform 125"/>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7" name="Freeform 126"/>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8" name="Freeform 127"/>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29" name="Freeform 128"/>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0" name="Freeform 129"/>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1" name="Freeform 130"/>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2" name="Freeform 131"/>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3" name="Freeform 132"/>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4" name="Freeform 133"/>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5" name="Freeform 134"/>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6" name="Freeform 135"/>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7" name="Freeform 136"/>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8"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39" name="Freeform 138"/>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0" name="Freeform 139"/>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1" name="Freeform 140"/>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2" name="Freeform 141"/>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43" name="Group 25"/>
                <p:cNvGrpSpPr>
                  <a:grpSpLocks noChangeAspect="1"/>
                </p:cNvGrpSpPr>
                <p:nvPr/>
              </p:nvGrpSpPr>
              <p:grpSpPr bwMode="gray">
                <a:xfrm>
                  <a:off x="4961730" y="3769072"/>
                  <a:ext cx="219075" cy="239713"/>
                  <a:chOff x="2643" y="2535"/>
                  <a:chExt cx="138" cy="151"/>
                </a:xfrm>
                <a:grpFill/>
              </p:grpSpPr>
              <p:sp>
                <p:nvSpPr>
                  <p:cNvPr id="173"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74"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sp>
              <p:nvSpPr>
                <p:cNvPr id="144"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5"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6"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7"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8"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49"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0"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1"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2"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3"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4"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5"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6"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7"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8"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59"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0"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1"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2"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3"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4"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5"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6"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7"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8"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sp>
              <p:nvSpPr>
                <p:cNvPr id="169"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US" dirty="0">
                    <a:cs typeface="+mn-ea"/>
                    <a:sym typeface="+mn-lt"/>
                  </a:endParaRPr>
                </a:p>
              </p:txBody>
            </p:sp>
            <p:grpSp>
              <p:nvGrpSpPr>
                <p:cNvPr id="170" name="Group 364"/>
                <p:cNvGrpSpPr>
                  <a:grpSpLocks noChangeAspect="1"/>
                </p:cNvGrpSpPr>
                <p:nvPr/>
              </p:nvGrpSpPr>
              <p:grpSpPr bwMode="gray">
                <a:xfrm>
                  <a:off x="5141117" y="3280172"/>
                  <a:ext cx="289379" cy="349200"/>
                  <a:chOff x="3548063" y="12700"/>
                  <a:chExt cx="5667375" cy="6838950"/>
                </a:xfrm>
                <a:grpFill/>
              </p:grpSpPr>
              <p:sp>
                <p:nvSpPr>
                  <p:cNvPr id="171"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GB" dirty="0">
                      <a:cs typeface="+mn-ea"/>
                      <a:sym typeface="+mn-lt"/>
                    </a:endParaRPr>
                  </a:p>
                </p:txBody>
              </p:sp>
              <p:sp>
                <p:nvSpPr>
                  <p:cNvPr id="172"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3175" cap="flat" cmpd="sng">
                    <a:solidFill>
                      <a:schemeClr val="bg1">
                        <a:lumMod val="85000"/>
                      </a:schemeClr>
                    </a:solidFill>
                    <a:prstDash val="solid"/>
                    <a:round/>
                    <a:headEnd type="none" w="med" len="med"/>
                    <a:tailEnd type="none" w="med" len="med"/>
                  </a:ln>
                  <a:effectLst/>
                </p:spPr>
                <p:txBody>
                  <a:bodyPr/>
                  <a:lstStyle/>
                  <a:p>
                    <a:endParaRPr lang="en-GB" dirty="0">
                      <a:cs typeface="+mn-ea"/>
                      <a:sym typeface="+mn-lt"/>
                    </a:endParaRPr>
                  </a:p>
                </p:txBody>
              </p:sp>
            </p:grpSp>
          </p:grpSp>
        </p:grpSp>
      </p:grpSp>
      <p:sp>
        <p:nvSpPr>
          <p:cNvPr id="343" name="Arc 342"/>
          <p:cNvSpPr/>
          <p:nvPr/>
        </p:nvSpPr>
        <p:spPr>
          <a:xfrm rot="538278">
            <a:off x="5804279" y="4051969"/>
            <a:ext cx="1651236" cy="1153618"/>
          </a:xfrm>
          <a:prstGeom prst="arc">
            <a:avLst>
              <a:gd name="adj1" fmla="val 11947083"/>
              <a:gd name="adj2" fmla="val 21202844"/>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345" name="Arc 344"/>
          <p:cNvSpPr/>
          <p:nvPr/>
        </p:nvSpPr>
        <p:spPr>
          <a:xfrm>
            <a:off x="4496867" y="1733452"/>
            <a:ext cx="2732916" cy="2293050"/>
          </a:xfrm>
          <a:prstGeom prst="arc">
            <a:avLst>
              <a:gd name="adj1" fmla="val 10527850"/>
              <a:gd name="adj2" fmla="val 20309603"/>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46" name="Arc 345"/>
          <p:cNvSpPr/>
          <p:nvPr/>
        </p:nvSpPr>
        <p:spPr>
          <a:xfrm rot="20959888">
            <a:off x="5884065" y="3060180"/>
            <a:ext cx="2348010" cy="1754872"/>
          </a:xfrm>
          <a:prstGeom prst="arc">
            <a:avLst>
              <a:gd name="adj1" fmla="val 10527850"/>
              <a:gd name="adj2" fmla="val 20309603"/>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cs typeface="+mn-ea"/>
              <a:sym typeface="+mn-lt"/>
            </a:endParaRPr>
          </a:p>
        </p:txBody>
      </p:sp>
      <p:sp>
        <p:nvSpPr>
          <p:cNvPr id="350" name="Arc 349"/>
          <p:cNvSpPr/>
          <p:nvPr/>
        </p:nvSpPr>
        <p:spPr>
          <a:xfrm rot="3805533" flipH="1">
            <a:off x="6703578" y="3106473"/>
            <a:ext cx="1451787" cy="1621448"/>
          </a:xfrm>
          <a:prstGeom prst="arc">
            <a:avLst>
              <a:gd name="adj1" fmla="val 9263591"/>
              <a:gd name="adj2" fmla="val 17058588"/>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351" name="Arc 350"/>
          <p:cNvSpPr/>
          <p:nvPr/>
        </p:nvSpPr>
        <p:spPr>
          <a:xfrm rot="17715981">
            <a:off x="9064855" y="2852731"/>
            <a:ext cx="1849405" cy="1828674"/>
          </a:xfrm>
          <a:prstGeom prst="arc">
            <a:avLst>
              <a:gd name="adj1" fmla="val 9263591"/>
              <a:gd name="adj2" fmla="val 1813462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352" name="Arc 351"/>
          <p:cNvSpPr/>
          <p:nvPr/>
        </p:nvSpPr>
        <p:spPr>
          <a:xfrm rot="18413051" flipH="1">
            <a:off x="8003690" y="2312468"/>
            <a:ext cx="1554480" cy="1554480"/>
          </a:xfrm>
          <a:prstGeom prst="arc">
            <a:avLst>
              <a:gd name="adj1" fmla="val 9263591"/>
              <a:gd name="adj2" fmla="val 18630399"/>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cs typeface="+mn-ea"/>
              <a:sym typeface="+mn-lt"/>
            </a:endParaRPr>
          </a:p>
        </p:txBody>
      </p:sp>
      <p:sp>
        <p:nvSpPr>
          <p:cNvPr id="334" name="Rectangle 333"/>
          <p:cNvSpPr/>
          <p:nvPr/>
        </p:nvSpPr>
        <p:spPr>
          <a:xfrm>
            <a:off x="4077094" y="2789739"/>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36" name="Rectangle 335"/>
          <p:cNvSpPr/>
          <p:nvPr/>
        </p:nvSpPr>
        <p:spPr>
          <a:xfrm>
            <a:off x="7705416" y="2982461"/>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37" name="Rectangle 336"/>
          <p:cNvSpPr/>
          <p:nvPr/>
        </p:nvSpPr>
        <p:spPr>
          <a:xfrm>
            <a:off x="7087075" y="4486537"/>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38" name="Rectangle 337"/>
          <p:cNvSpPr/>
          <p:nvPr/>
        </p:nvSpPr>
        <p:spPr>
          <a:xfrm>
            <a:off x="5538049" y="4045031"/>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39" name="Rectangle 338"/>
          <p:cNvSpPr/>
          <p:nvPr/>
        </p:nvSpPr>
        <p:spPr>
          <a:xfrm>
            <a:off x="9696417" y="4531572"/>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40" name="Rectangle 339"/>
          <p:cNvSpPr/>
          <p:nvPr/>
        </p:nvSpPr>
        <p:spPr>
          <a:xfrm>
            <a:off x="9194777" y="2555592"/>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41" name="Rectangle 340"/>
          <p:cNvSpPr/>
          <p:nvPr/>
        </p:nvSpPr>
        <p:spPr>
          <a:xfrm>
            <a:off x="6818992" y="1979831"/>
            <a:ext cx="679190" cy="707886"/>
          </a:xfrm>
          <a:prstGeom prst="rect">
            <a:avLst/>
          </a:prstGeom>
          <a:noFill/>
        </p:spPr>
        <p:txBody>
          <a:bodyPr wrap="square" lIns="91440" tIns="45720" rIns="91440" bIns="45720">
            <a:spAutoFit/>
          </a:bodyPr>
          <a:lstStyle/>
          <a:p>
            <a:pPr algn="ctr"/>
            <a:r>
              <a:rPr lang="en-US" sz="4000" b="0" cap="none" spc="0" dirty="0" smtClean="0">
                <a:ln w="0">
                  <a:noFill/>
                </a:ln>
                <a:solidFill>
                  <a:schemeClr val="accent6"/>
                </a:solidFill>
                <a:cs typeface="+mn-ea"/>
                <a:sym typeface="+mn-lt"/>
              </a:rPr>
              <a:t></a:t>
            </a:r>
            <a:endParaRPr lang="en-US" sz="4000" b="0" cap="none" spc="0" dirty="0">
              <a:ln w="0">
                <a:noFill/>
              </a:ln>
              <a:solidFill>
                <a:schemeClr val="accent6"/>
              </a:solidFill>
              <a:cs typeface="+mn-ea"/>
              <a:sym typeface="+mn-lt"/>
            </a:endParaRPr>
          </a:p>
        </p:txBody>
      </p:sp>
      <p:sp>
        <p:nvSpPr>
          <p:cNvPr id="333" name="Rectangle 332"/>
          <p:cNvSpPr/>
          <p:nvPr/>
        </p:nvSpPr>
        <p:spPr>
          <a:xfrm rot="2969987">
            <a:off x="5554025" y="1471825"/>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353" name="Rectangle 352"/>
          <p:cNvSpPr/>
          <p:nvPr/>
        </p:nvSpPr>
        <p:spPr>
          <a:xfrm rot="11499237">
            <a:off x="8079526" y="2132718"/>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354" name="Rectangle 353"/>
          <p:cNvSpPr/>
          <p:nvPr/>
        </p:nvSpPr>
        <p:spPr>
          <a:xfrm rot="9439735">
            <a:off x="8842038" y="3046446"/>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355" name="Rectangle 354"/>
          <p:cNvSpPr/>
          <p:nvPr/>
        </p:nvSpPr>
        <p:spPr>
          <a:xfrm rot="9439735">
            <a:off x="7836501" y="3792785"/>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356" name="Rectangle 355"/>
          <p:cNvSpPr/>
          <p:nvPr/>
        </p:nvSpPr>
        <p:spPr>
          <a:xfrm rot="12358750">
            <a:off x="6304805" y="2865184"/>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357" name="Rectangle 356"/>
          <p:cNvSpPr/>
          <p:nvPr/>
        </p:nvSpPr>
        <p:spPr>
          <a:xfrm rot="13920372">
            <a:off x="6525354" y="3784681"/>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366" name="TextBox 365"/>
          <p:cNvSpPr txBox="1"/>
          <p:nvPr/>
        </p:nvSpPr>
        <p:spPr>
          <a:xfrm>
            <a:off x="1452579" y="3783283"/>
            <a:ext cx="2928938" cy="492443"/>
          </a:xfrm>
          <a:prstGeom prst="rect">
            <a:avLst/>
          </a:prstGeom>
          <a:noFill/>
          <a:ln>
            <a:noFill/>
          </a:ln>
        </p:spPr>
        <p:txBody>
          <a:bodyPr wrap="square" rtlCol="0">
            <a:spAutoFit/>
          </a:bodyPr>
          <a:lstStyle/>
          <a:p>
            <a:r>
              <a:rPr lang="da-DK" sz="1300" b="1" dirty="0" smtClean="0">
                <a:solidFill>
                  <a:schemeClr val="tx1">
                    <a:lumMod val="65000"/>
                    <a:lumOff val="35000"/>
                  </a:schemeClr>
                </a:solidFill>
                <a:cs typeface="+mn-ea"/>
                <a:sym typeface="+mn-lt"/>
              </a:rPr>
              <a:t>LOREM IPSUM DOLOR SIT AMET, UT MEL EIRM</a:t>
            </a:r>
            <a:endParaRPr lang="en-US" sz="1300" b="1" dirty="0" smtClean="0">
              <a:solidFill>
                <a:schemeClr val="tx1">
                  <a:lumMod val="65000"/>
                  <a:lumOff val="35000"/>
                </a:schemeClr>
              </a:solidFill>
              <a:cs typeface="+mn-ea"/>
              <a:sym typeface="+mn-lt"/>
            </a:endParaRPr>
          </a:p>
        </p:txBody>
      </p:sp>
      <p:sp>
        <p:nvSpPr>
          <p:cNvPr id="367" name="TextBox 366"/>
          <p:cNvSpPr txBox="1"/>
          <p:nvPr/>
        </p:nvSpPr>
        <p:spPr>
          <a:xfrm>
            <a:off x="1452579" y="4190982"/>
            <a:ext cx="2928938" cy="1868805"/>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nSpc>
                <a:spcPct val="150000"/>
              </a:lnSpc>
            </a:pP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has. Sit cu impetus </a:t>
            </a:r>
            <a:r>
              <a:rPr lang="en-US" dirty="0" err="1">
                <a:solidFill>
                  <a:schemeClr val="bg1">
                    <a:lumMod val="50000"/>
                  </a:schemeClr>
                </a:solidFill>
                <a:latin typeface="+mn-lt"/>
                <a:cs typeface="+mn-ea"/>
                <a:sym typeface="+mn-lt"/>
              </a:rPr>
              <a:t>vituperatoribus</a:t>
            </a:r>
            <a:r>
              <a:rPr lang="en-US" dirty="0">
                <a:solidFill>
                  <a:schemeClr val="bg1">
                    <a:lumMod val="50000"/>
                  </a:schemeClr>
                </a:solidFill>
                <a:latin typeface="+mn-lt"/>
                <a:cs typeface="+mn-ea"/>
                <a:sym typeface="+mn-lt"/>
              </a:rPr>
              <a:t>, impetus </a:t>
            </a:r>
            <a:r>
              <a:rPr lang="en-US" dirty="0" err="1">
                <a:solidFill>
                  <a:schemeClr val="bg1">
                    <a:lumMod val="50000"/>
                  </a:schemeClr>
                </a:solidFill>
                <a:latin typeface="+mn-lt"/>
                <a:cs typeface="+mn-ea"/>
                <a:sym typeface="+mn-lt"/>
              </a:rPr>
              <a:t>scaevola</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electram</a:t>
            </a:r>
            <a:r>
              <a:rPr lang="en-US" dirty="0">
                <a:solidFill>
                  <a:schemeClr val="bg1">
                    <a:lumMod val="50000"/>
                  </a:schemeClr>
                </a:solidFill>
                <a:latin typeface="+mn-lt"/>
                <a:cs typeface="+mn-ea"/>
                <a:sym typeface="+mn-lt"/>
              </a:rPr>
              <a:t> pro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mea </a:t>
            </a:r>
            <a:r>
              <a:rPr lang="en-US" dirty="0" err="1">
                <a:solidFill>
                  <a:schemeClr val="bg1">
                    <a:lumMod val="50000"/>
                  </a:schemeClr>
                </a:solidFill>
                <a:latin typeface="+mn-lt"/>
                <a:cs typeface="+mn-ea"/>
                <a:sym typeface="+mn-lt"/>
              </a:rPr>
              <a:t>diam</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atomorum</a:t>
            </a:r>
            <a:r>
              <a:rPr lang="en-US" dirty="0">
                <a:solidFill>
                  <a:schemeClr val="bg1">
                    <a:lumMod val="50000"/>
                  </a:schemeClr>
                </a:solidFill>
                <a:latin typeface="+mn-lt"/>
                <a:cs typeface="+mn-ea"/>
                <a:sym typeface="+mn-lt"/>
              </a:rPr>
              <a:t>. Dolore nostrum legendos cu pri, illud noster </a:t>
            </a:r>
            <a:r>
              <a:rPr lang="en-US" dirty="0" smtClean="0">
                <a:solidFill>
                  <a:schemeClr val="bg1">
                    <a:lumMod val="50000"/>
                  </a:schemeClr>
                </a:solidFill>
                <a:latin typeface="+mn-lt"/>
                <a:cs typeface="+mn-ea"/>
                <a:sym typeface="+mn-lt"/>
              </a:rPr>
              <a:t>mei </a:t>
            </a:r>
            <a:r>
              <a:rPr lang="en-US" dirty="0">
                <a:solidFill>
                  <a:schemeClr val="bg1">
                    <a:lumMod val="50000"/>
                  </a:schemeClr>
                </a:solidFill>
                <a:latin typeface="+mn-lt"/>
                <a:cs typeface="+mn-ea"/>
                <a:sym typeface="+mn-lt"/>
              </a:rPr>
              <a:t>id</a:t>
            </a:r>
            <a:r>
              <a:rPr lang="en-US" dirty="0" smtClean="0">
                <a:solidFill>
                  <a:schemeClr val="bg1">
                    <a:lumMod val="50000"/>
                  </a:schemeClr>
                </a:solidFill>
                <a:latin typeface="+mn-lt"/>
                <a:cs typeface="+mn-ea"/>
                <a:sym typeface="+mn-lt"/>
              </a:rPr>
              <a:t>.</a:t>
            </a:r>
            <a:r>
              <a:rPr lang="zh-CN" altLang="en-US" dirty="0" smtClean="0">
                <a:solidFill>
                  <a:schemeClr val="bg1">
                    <a:lumMod val="50000"/>
                  </a:schemeClr>
                </a:solidFill>
                <a:latin typeface="+mn-lt"/>
                <a:cs typeface="+mn-ea"/>
                <a:sym typeface="+mn-lt"/>
              </a:rPr>
              <a:t>点击即可编辑点击即可编辑点击即可编辑</a:t>
            </a:r>
            <a:endParaRPr lang="en-US" dirty="0" smtClean="0">
              <a:solidFill>
                <a:schemeClr val="bg1">
                  <a:lumMod val="50000"/>
                </a:schemeClr>
              </a:solidFill>
              <a:latin typeface="+mn-lt"/>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500"/>
                                        <p:tgtEl>
                                          <p:spTgt spid="3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5"/>
                                        </p:tgtEl>
                                        <p:attrNameLst>
                                          <p:attrName>style.visibility</p:attrName>
                                        </p:attrNameLst>
                                      </p:cBhvr>
                                      <p:to>
                                        <p:strVal val="visible"/>
                                      </p:to>
                                    </p:set>
                                    <p:animEffect transition="in" filter="fade">
                                      <p:cBhvr>
                                        <p:cTn id="10" dur="500"/>
                                        <p:tgtEl>
                                          <p:spTgt spid="3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fade">
                                      <p:cBhvr>
                                        <p:cTn id="13" dur="500"/>
                                        <p:tgtEl>
                                          <p:spTgt spid="3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0"/>
                                        </p:tgtEl>
                                        <p:attrNameLst>
                                          <p:attrName>style.visibility</p:attrName>
                                        </p:attrNameLst>
                                      </p:cBhvr>
                                      <p:to>
                                        <p:strVal val="visible"/>
                                      </p:to>
                                    </p:set>
                                    <p:animEffect transition="in" filter="fade">
                                      <p:cBhvr>
                                        <p:cTn id="16" dur="500"/>
                                        <p:tgtEl>
                                          <p:spTgt spid="3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1"/>
                                        </p:tgtEl>
                                        <p:attrNameLst>
                                          <p:attrName>style.visibility</p:attrName>
                                        </p:attrNameLst>
                                      </p:cBhvr>
                                      <p:to>
                                        <p:strVal val="visible"/>
                                      </p:to>
                                    </p:set>
                                    <p:animEffect transition="in" filter="fade">
                                      <p:cBhvr>
                                        <p:cTn id="19" dur="500"/>
                                        <p:tgtEl>
                                          <p:spTgt spid="3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2"/>
                                        </p:tgtEl>
                                        <p:attrNameLst>
                                          <p:attrName>style.visibility</p:attrName>
                                        </p:attrNameLst>
                                      </p:cBhvr>
                                      <p:to>
                                        <p:strVal val="visible"/>
                                      </p:to>
                                    </p:set>
                                    <p:animEffect transition="in" filter="fade">
                                      <p:cBhvr>
                                        <p:cTn id="22" dur="500"/>
                                        <p:tgtEl>
                                          <p:spTgt spid="3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4"/>
                                        </p:tgtEl>
                                        <p:attrNameLst>
                                          <p:attrName>style.visibility</p:attrName>
                                        </p:attrNameLst>
                                      </p:cBhvr>
                                      <p:to>
                                        <p:strVal val="visible"/>
                                      </p:to>
                                    </p:set>
                                    <p:animEffect transition="in" filter="fade">
                                      <p:cBhvr>
                                        <p:cTn id="25" dur="500"/>
                                        <p:tgtEl>
                                          <p:spTgt spid="3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6"/>
                                        </p:tgtEl>
                                        <p:attrNameLst>
                                          <p:attrName>style.visibility</p:attrName>
                                        </p:attrNameLst>
                                      </p:cBhvr>
                                      <p:to>
                                        <p:strVal val="visible"/>
                                      </p:to>
                                    </p:set>
                                    <p:animEffect transition="in" filter="fade">
                                      <p:cBhvr>
                                        <p:cTn id="28" dur="500"/>
                                        <p:tgtEl>
                                          <p:spTgt spid="3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fade">
                                      <p:cBhvr>
                                        <p:cTn id="31" dur="500"/>
                                        <p:tgtEl>
                                          <p:spTgt spid="3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8"/>
                                        </p:tgtEl>
                                        <p:attrNameLst>
                                          <p:attrName>style.visibility</p:attrName>
                                        </p:attrNameLst>
                                      </p:cBhvr>
                                      <p:to>
                                        <p:strVal val="visible"/>
                                      </p:to>
                                    </p:set>
                                    <p:animEffect transition="in" filter="fade">
                                      <p:cBhvr>
                                        <p:cTn id="34" dur="500"/>
                                        <p:tgtEl>
                                          <p:spTgt spid="33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9"/>
                                        </p:tgtEl>
                                        <p:attrNameLst>
                                          <p:attrName>style.visibility</p:attrName>
                                        </p:attrNameLst>
                                      </p:cBhvr>
                                      <p:to>
                                        <p:strVal val="visible"/>
                                      </p:to>
                                    </p:set>
                                    <p:animEffect transition="in" filter="fade">
                                      <p:cBhvr>
                                        <p:cTn id="37" dur="500"/>
                                        <p:tgtEl>
                                          <p:spTgt spid="3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0"/>
                                        </p:tgtEl>
                                        <p:attrNameLst>
                                          <p:attrName>style.visibility</p:attrName>
                                        </p:attrNameLst>
                                      </p:cBhvr>
                                      <p:to>
                                        <p:strVal val="visible"/>
                                      </p:to>
                                    </p:set>
                                    <p:animEffect transition="in" filter="fade">
                                      <p:cBhvr>
                                        <p:cTn id="40" dur="500"/>
                                        <p:tgtEl>
                                          <p:spTgt spid="3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1"/>
                                        </p:tgtEl>
                                        <p:attrNameLst>
                                          <p:attrName>style.visibility</p:attrName>
                                        </p:attrNameLst>
                                      </p:cBhvr>
                                      <p:to>
                                        <p:strVal val="visible"/>
                                      </p:to>
                                    </p:set>
                                    <p:animEffect transition="in" filter="fade">
                                      <p:cBhvr>
                                        <p:cTn id="43" dur="500"/>
                                        <p:tgtEl>
                                          <p:spTgt spid="3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3"/>
                                        </p:tgtEl>
                                        <p:attrNameLst>
                                          <p:attrName>style.visibility</p:attrName>
                                        </p:attrNameLst>
                                      </p:cBhvr>
                                      <p:to>
                                        <p:strVal val="visible"/>
                                      </p:to>
                                    </p:set>
                                    <p:animEffect transition="in" filter="fade">
                                      <p:cBhvr>
                                        <p:cTn id="46" dur="500"/>
                                        <p:tgtEl>
                                          <p:spTgt spid="3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3"/>
                                        </p:tgtEl>
                                        <p:attrNameLst>
                                          <p:attrName>style.visibility</p:attrName>
                                        </p:attrNameLst>
                                      </p:cBhvr>
                                      <p:to>
                                        <p:strVal val="visible"/>
                                      </p:to>
                                    </p:set>
                                    <p:animEffect transition="in" filter="fade">
                                      <p:cBhvr>
                                        <p:cTn id="49" dur="500"/>
                                        <p:tgtEl>
                                          <p:spTgt spid="3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4"/>
                                        </p:tgtEl>
                                        <p:attrNameLst>
                                          <p:attrName>style.visibility</p:attrName>
                                        </p:attrNameLst>
                                      </p:cBhvr>
                                      <p:to>
                                        <p:strVal val="visible"/>
                                      </p:to>
                                    </p:set>
                                    <p:animEffect transition="in" filter="fade">
                                      <p:cBhvr>
                                        <p:cTn id="52" dur="500"/>
                                        <p:tgtEl>
                                          <p:spTgt spid="3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5"/>
                                        </p:tgtEl>
                                        <p:attrNameLst>
                                          <p:attrName>style.visibility</p:attrName>
                                        </p:attrNameLst>
                                      </p:cBhvr>
                                      <p:to>
                                        <p:strVal val="visible"/>
                                      </p:to>
                                    </p:set>
                                    <p:animEffect transition="in" filter="fade">
                                      <p:cBhvr>
                                        <p:cTn id="55" dur="500"/>
                                        <p:tgtEl>
                                          <p:spTgt spid="3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6"/>
                                        </p:tgtEl>
                                        <p:attrNameLst>
                                          <p:attrName>style.visibility</p:attrName>
                                        </p:attrNameLst>
                                      </p:cBhvr>
                                      <p:to>
                                        <p:strVal val="visible"/>
                                      </p:to>
                                    </p:set>
                                    <p:animEffect transition="in" filter="fade">
                                      <p:cBhvr>
                                        <p:cTn id="58" dur="500"/>
                                        <p:tgtEl>
                                          <p:spTgt spid="3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7"/>
                                        </p:tgtEl>
                                        <p:attrNameLst>
                                          <p:attrName>style.visibility</p:attrName>
                                        </p:attrNameLst>
                                      </p:cBhvr>
                                      <p:to>
                                        <p:strVal val="visible"/>
                                      </p:to>
                                    </p:set>
                                    <p:animEffect transition="in" filter="fade">
                                      <p:cBhvr>
                                        <p:cTn id="61" dur="500"/>
                                        <p:tgtEl>
                                          <p:spTgt spid="357"/>
                                        </p:tgtEl>
                                      </p:cBhvr>
                                    </p:animEffect>
                                  </p:childTnLst>
                                </p:cTn>
                              </p:par>
                              <p:par>
                                <p:cTn id="62" presetID="10"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66"/>
                                        </p:tgtEl>
                                        <p:attrNameLst>
                                          <p:attrName>style.visibility</p:attrName>
                                        </p:attrNameLst>
                                      </p:cBhvr>
                                      <p:to>
                                        <p:strVal val="visible"/>
                                      </p:to>
                                    </p:set>
                                    <p:animEffect transition="in" filter="fade">
                                      <p:cBhvr>
                                        <p:cTn id="68" dur="500"/>
                                        <p:tgtEl>
                                          <p:spTgt spid="36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7"/>
                                        </p:tgtEl>
                                        <p:attrNameLst>
                                          <p:attrName>style.visibility</p:attrName>
                                        </p:attrNameLst>
                                      </p:cBhvr>
                                      <p:to>
                                        <p:strVal val="visible"/>
                                      </p:to>
                                    </p:set>
                                    <p:animEffect transition="in" filter="fade">
                                      <p:cBhvr>
                                        <p:cTn id="71"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5" grpId="0" animBg="1"/>
      <p:bldP spid="346" grpId="0" animBg="1"/>
      <p:bldP spid="350" grpId="0" animBg="1"/>
      <p:bldP spid="351" grpId="0" animBg="1"/>
      <p:bldP spid="352" grpId="0" animBg="1"/>
      <p:bldP spid="334" grpId="0"/>
      <p:bldP spid="336" grpId="0"/>
      <p:bldP spid="337" grpId="0"/>
      <p:bldP spid="338" grpId="0"/>
      <p:bldP spid="339" grpId="0"/>
      <p:bldP spid="340" grpId="0"/>
      <p:bldP spid="341" grpId="0"/>
      <p:bldP spid="333" grpId="0"/>
      <p:bldP spid="353" grpId="0"/>
      <p:bldP spid="354" grpId="0"/>
      <p:bldP spid="355" grpId="0"/>
      <p:bldP spid="356" grpId="0"/>
      <p:bldP spid="357" grpId="0"/>
      <p:bldP spid="366" grpId="0"/>
      <p:bldP spid="3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1104900" y="3034626"/>
            <a:ext cx="2486025" cy="783381"/>
          </a:xfrm>
          <a:custGeom>
            <a:avLst/>
            <a:gdLst>
              <a:gd name="connsiteX0" fmla="*/ 998220 w 1996440"/>
              <a:gd name="connsiteY0" fmla="*/ 0 h 630230"/>
              <a:gd name="connsiteX1" fmla="*/ 1126331 w 1996440"/>
              <a:gd name="connsiteY1" fmla="*/ 129487 h 630230"/>
              <a:gd name="connsiteX2" fmla="*/ 1996440 w 1996440"/>
              <a:gd name="connsiteY2" fmla="*/ 129487 h 630230"/>
              <a:gd name="connsiteX3" fmla="*/ 1996440 w 1996440"/>
              <a:gd name="connsiteY3" fmla="*/ 630230 h 630230"/>
              <a:gd name="connsiteX4" fmla="*/ 0 w 1996440"/>
              <a:gd name="connsiteY4" fmla="*/ 630230 h 630230"/>
              <a:gd name="connsiteX5" fmla="*/ 0 w 1996440"/>
              <a:gd name="connsiteY5" fmla="*/ 129487 h 630230"/>
              <a:gd name="connsiteX6" fmla="*/ 870109 w 1996440"/>
              <a:gd name="connsiteY6" fmla="*/ 129487 h 63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440" h="630230">
                <a:moveTo>
                  <a:pt x="998220" y="0"/>
                </a:moveTo>
                <a:lnTo>
                  <a:pt x="1126331" y="129487"/>
                </a:lnTo>
                <a:lnTo>
                  <a:pt x="1996440" y="129487"/>
                </a:lnTo>
                <a:lnTo>
                  <a:pt x="1996440" y="630230"/>
                </a:lnTo>
                <a:lnTo>
                  <a:pt x="0" y="630230"/>
                </a:lnTo>
                <a:lnTo>
                  <a:pt x="0" y="129487"/>
                </a:lnTo>
                <a:lnTo>
                  <a:pt x="870109" y="1294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13" name="Freeform 12"/>
          <p:cNvSpPr/>
          <p:nvPr/>
        </p:nvSpPr>
        <p:spPr>
          <a:xfrm flipV="1">
            <a:off x="3590925" y="3195167"/>
            <a:ext cx="2486025" cy="783381"/>
          </a:xfrm>
          <a:custGeom>
            <a:avLst/>
            <a:gdLst>
              <a:gd name="connsiteX0" fmla="*/ 998220 w 1996440"/>
              <a:gd name="connsiteY0" fmla="*/ 0 h 630230"/>
              <a:gd name="connsiteX1" fmla="*/ 1126331 w 1996440"/>
              <a:gd name="connsiteY1" fmla="*/ 129487 h 630230"/>
              <a:gd name="connsiteX2" fmla="*/ 1996440 w 1996440"/>
              <a:gd name="connsiteY2" fmla="*/ 129487 h 630230"/>
              <a:gd name="connsiteX3" fmla="*/ 1996440 w 1996440"/>
              <a:gd name="connsiteY3" fmla="*/ 630230 h 630230"/>
              <a:gd name="connsiteX4" fmla="*/ 0 w 1996440"/>
              <a:gd name="connsiteY4" fmla="*/ 630230 h 630230"/>
              <a:gd name="connsiteX5" fmla="*/ 0 w 1996440"/>
              <a:gd name="connsiteY5" fmla="*/ 129487 h 630230"/>
              <a:gd name="connsiteX6" fmla="*/ 870109 w 1996440"/>
              <a:gd name="connsiteY6" fmla="*/ 129487 h 63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440" h="630230">
                <a:moveTo>
                  <a:pt x="998220" y="0"/>
                </a:moveTo>
                <a:lnTo>
                  <a:pt x="1126331" y="129487"/>
                </a:lnTo>
                <a:lnTo>
                  <a:pt x="1996440" y="129487"/>
                </a:lnTo>
                <a:lnTo>
                  <a:pt x="1996440" y="630230"/>
                </a:lnTo>
                <a:lnTo>
                  <a:pt x="0" y="630230"/>
                </a:lnTo>
                <a:lnTo>
                  <a:pt x="0" y="129487"/>
                </a:lnTo>
                <a:lnTo>
                  <a:pt x="870109" y="1294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14" name="Freeform 13"/>
          <p:cNvSpPr/>
          <p:nvPr/>
        </p:nvSpPr>
        <p:spPr>
          <a:xfrm>
            <a:off x="6076950" y="3034401"/>
            <a:ext cx="2486025" cy="783381"/>
          </a:xfrm>
          <a:custGeom>
            <a:avLst/>
            <a:gdLst>
              <a:gd name="connsiteX0" fmla="*/ 998220 w 1996440"/>
              <a:gd name="connsiteY0" fmla="*/ 0 h 630230"/>
              <a:gd name="connsiteX1" fmla="*/ 1126331 w 1996440"/>
              <a:gd name="connsiteY1" fmla="*/ 129487 h 630230"/>
              <a:gd name="connsiteX2" fmla="*/ 1996440 w 1996440"/>
              <a:gd name="connsiteY2" fmla="*/ 129487 h 630230"/>
              <a:gd name="connsiteX3" fmla="*/ 1996440 w 1996440"/>
              <a:gd name="connsiteY3" fmla="*/ 630230 h 630230"/>
              <a:gd name="connsiteX4" fmla="*/ 0 w 1996440"/>
              <a:gd name="connsiteY4" fmla="*/ 630230 h 630230"/>
              <a:gd name="connsiteX5" fmla="*/ 0 w 1996440"/>
              <a:gd name="connsiteY5" fmla="*/ 129487 h 630230"/>
              <a:gd name="connsiteX6" fmla="*/ 870109 w 1996440"/>
              <a:gd name="connsiteY6" fmla="*/ 129487 h 63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440" h="630230">
                <a:moveTo>
                  <a:pt x="998220" y="0"/>
                </a:moveTo>
                <a:lnTo>
                  <a:pt x="1126331" y="129487"/>
                </a:lnTo>
                <a:lnTo>
                  <a:pt x="1996440" y="129487"/>
                </a:lnTo>
                <a:lnTo>
                  <a:pt x="1996440" y="630230"/>
                </a:lnTo>
                <a:lnTo>
                  <a:pt x="0" y="630230"/>
                </a:lnTo>
                <a:lnTo>
                  <a:pt x="0" y="129487"/>
                </a:lnTo>
                <a:lnTo>
                  <a:pt x="870109" y="1294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15" name="Freeform 14"/>
          <p:cNvSpPr/>
          <p:nvPr/>
        </p:nvSpPr>
        <p:spPr>
          <a:xfrm flipV="1">
            <a:off x="8562975" y="3195167"/>
            <a:ext cx="2486025" cy="783381"/>
          </a:xfrm>
          <a:custGeom>
            <a:avLst/>
            <a:gdLst>
              <a:gd name="connsiteX0" fmla="*/ 998220 w 1996440"/>
              <a:gd name="connsiteY0" fmla="*/ 0 h 630230"/>
              <a:gd name="connsiteX1" fmla="*/ 1126331 w 1996440"/>
              <a:gd name="connsiteY1" fmla="*/ 129487 h 630230"/>
              <a:gd name="connsiteX2" fmla="*/ 1996440 w 1996440"/>
              <a:gd name="connsiteY2" fmla="*/ 129487 h 630230"/>
              <a:gd name="connsiteX3" fmla="*/ 1996440 w 1996440"/>
              <a:gd name="connsiteY3" fmla="*/ 630230 h 630230"/>
              <a:gd name="connsiteX4" fmla="*/ 0 w 1996440"/>
              <a:gd name="connsiteY4" fmla="*/ 630230 h 630230"/>
              <a:gd name="connsiteX5" fmla="*/ 0 w 1996440"/>
              <a:gd name="connsiteY5" fmla="*/ 129487 h 630230"/>
              <a:gd name="connsiteX6" fmla="*/ 870109 w 1996440"/>
              <a:gd name="connsiteY6" fmla="*/ 129487 h 63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6440" h="630230">
                <a:moveTo>
                  <a:pt x="998220" y="0"/>
                </a:moveTo>
                <a:lnTo>
                  <a:pt x="1126331" y="129487"/>
                </a:lnTo>
                <a:lnTo>
                  <a:pt x="1996440" y="129487"/>
                </a:lnTo>
                <a:lnTo>
                  <a:pt x="1996440" y="630230"/>
                </a:lnTo>
                <a:lnTo>
                  <a:pt x="0" y="630230"/>
                </a:lnTo>
                <a:lnTo>
                  <a:pt x="0" y="129487"/>
                </a:lnTo>
                <a:lnTo>
                  <a:pt x="870109" y="12948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19" name="Freeform 54"/>
          <p:cNvSpPr>
            <a:spLocks noChangeAspect="1"/>
          </p:cNvSpPr>
          <p:nvPr/>
        </p:nvSpPr>
        <p:spPr bwMode="gray">
          <a:xfrm>
            <a:off x="4259897" y="4350942"/>
            <a:ext cx="1148080" cy="985282"/>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accent3"/>
          </a:solidFill>
          <a:ln w="3175" cap="flat" cmpd="sng">
            <a:noFill/>
            <a:prstDash val="solid"/>
            <a:round/>
            <a:headEnd type="none" w="med" len="med"/>
            <a:tailEnd type="none" w="med" len="med"/>
          </a:ln>
          <a:effectLst/>
        </p:spPr>
        <p:txBody>
          <a:bodyPr/>
          <a:lstStyle/>
          <a:p>
            <a:endParaRPr lang="en-US" sz="1600" dirty="0">
              <a:cs typeface="+mn-ea"/>
              <a:sym typeface="+mn-lt"/>
            </a:endParaRPr>
          </a:p>
        </p:txBody>
      </p:sp>
      <p:sp>
        <p:nvSpPr>
          <p:cNvPr id="54" name="Freeform 114"/>
          <p:cNvSpPr>
            <a:spLocks noChangeAspect="1"/>
          </p:cNvSpPr>
          <p:nvPr/>
        </p:nvSpPr>
        <p:spPr bwMode="gray">
          <a:xfrm>
            <a:off x="9171704" y="4171954"/>
            <a:ext cx="1268566" cy="968060"/>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6"/>
          </a:solidFill>
          <a:ln w="3175" cap="flat" cmpd="sng">
            <a:noFill/>
            <a:prstDash val="solid"/>
            <a:round/>
            <a:headEnd type="none" w="med" len="med"/>
            <a:tailEnd type="none" w="med" len="med"/>
          </a:ln>
          <a:effectLst/>
        </p:spPr>
        <p:txBody>
          <a:bodyPr/>
          <a:lstStyle/>
          <a:p>
            <a:endParaRPr lang="en-US" sz="1600" dirty="0">
              <a:cs typeface="+mn-ea"/>
              <a:sym typeface="+mn-lt"/>
            </a:endParaRPr>
          </a:p>
        </p:txBody>
      </p:sp>
      <p:grpSp>
        <p:nvGrpSpPr>
          <p:cNvPr id="284" name="Group 153"/>
          <p:cNvGrpSpPr>
            <a:grpSpLocks noChangeAspect="1"/>
          </p:cNvGrpSpPr>
          <p:nvPr/>
        </p:nvGrpSpPr>
        <p:grpSpPr bwMode="gray">
          <a:xfrm>
            <a:off x="6802159" y="1877885"/>
            <a:ext cx="977550" cy="981438"/>
            <a:chOff x="3000" y="2012"/>
            <a:chExt cx="210" cy="192"/>
          </a:xfrm>
          <a:solidFill>
            <a:schemeClr val="accent4"/>
          </a:solidFill>
        </p:grpSpPr>
        <p:sp>
          <p:nvSpPr>
            <p:cNvPr id="294"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sp>
          <p:nvSpPr>
            <p:cNvPr id="295"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grpSp>
      <p:grpSp>
        <p:nvGrpSpPr>
          <p:cNvPr id="238" name="Group 277"/>
          <p:cNvGrpSpPr>
            <a:grpSpLocks noChangeAspect="1"/>
          </p:cNvGrpSpPr>
          <p:nvPr/>
        </p:nvGrpSpPr>
        <p:grpSpPr bwMode="gray">
          <a:xfrm>
            <a:off x="1685038" y="2047439"/>
            <a:ext cx="1383804" cy="811228"/>
            <a:chOff x="1149" y="1865"/>
            <a:chExt cx="635" cy="339"/>
          </a:xfrm>
          <a:solidFill>
            <a:schemeClr val="accent1"/>
          </a:solidFill>
        </p:grpSpPr>
        <p:sp>
          <p:nvSpPr>
            <p:cNvPr id="239"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sp>
          <p:nvSpPr>
            <p:cNvPr id="240"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sp>
          <p:nvSpPr>
            <p:cNvPr id="241"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sp>
          <p:nvSpPr>
            <p:cNvPr id="242"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sp>
          <p:nvSpPr>
            <p:cNvPr id="243"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3175" cap="flat" cmpd="sng">
              <a:noFill/>
              <a:prstDash val="solid"/>
              <a:round/>
              <a:headEnd type="none" w="med" len="med"/>
              <a:tailEnd type="none" w="med" len="med"/>
            </a:ln>
            <a:effectLst/>
          </p:spPr>
          <p:txBody>
            <a:bodyPr/>
            <a:lstStyle/>
            <a:p>
              <a:endParaRPr lang="en-US" sz="1600" dirty="0">
                <a:cs typeface="+mn-ea"/>
                <a:sym typeface="+mn-lt"/>
              </a:endParaRPr>
            </a:p>
          </p:txBody>
        </p:sp>
      </p:grpSp>
      <p:sp>
        <p:nvSpPr>
          <p:cNvPr id="349" name="TextBox 348"/>
          <p:cNvSpPr txBox="1"/>
          <p:nvPr/>
        </p:nvSpPr>
        <p:spPr>
          <a:xfrm flipH="1">
            <a:off x="3405591" y="3330653"/>
            <a:ext cx="369570" cy="400110"/>
          </a:xfrm>
          <a:prstGeom prst="rect">
            <a:avLst/>
          </a:prstGeom>
          <a:noFill/>
          <a:ln>
            <a:noFill/>
          </a:ln>
        </p:spPr>
        <p:txBody>
          <a:bodyPr wrap="square" rtlCol="0">
            <a:spAutoFit/>
          </a:bodyPr>
          <a:lstStyle/>
          <a:p>
            <a:pPr algn="ctr"/>
            <a:r>
              <a:rPr lang="en-US" sz="2000" dirty="0" smtClean="0">
                <a:solidFill>
                  <a:schemeClr val="bg1"/>
                </a:solidFill>
                <a:cs typeface="+mn-ea"/>
                <a:sym typeface="+mn-lt"/>
              </a:rPr>
              <a:t></a:t>
            </a:r>
            <a:endParaRPr lang="en-US" sz="2000" dirty="0">
              <a:solidFill>
                <a:schemeClr val="bg1"/>
              </a:solidFill>
              <a:cs typeface="+mn-ea"/>
              <a:sym typeface="+mn-lt"/>
            </a:endParaRPr>
          </a:p>
        </p:txBody>
      </p:sp>
      <p:sp>
        <p:nvSpPr>
          <p:cNvPr id="350" name="TextBox 349"/>
          <p:cNvSpPr txBox="1"/>
          <p:nvPr/>
        </p:nvSpPr>
        <p:spPr>
          <a:xfrm flipH="1">
            <a:off x="5892714" y="3303736"/>
            <a:ext cx="369570" cy="400110"/>
          </a:xfrm>
          <a:prstGeom prst="rect">
            <a:avLst/>
          </a:prstGeom>
          <a:noFill/>
          <a:ln>
            <a:noFill/>
          </a:ln>
        </p:spPr>
        <p:txBody>
          <a:bodyPr wrap="square" rtlCol="0">
            <a:spAutoFit/>
          </a:bodyPr>
          <a:lstStyle/>
          <a:p>
            <a:pPr algn="ctr"/>
            <a:r>
              <a:rPr lang="en-US" sz="2000" dirty="0" smtClean="0">
                <a:solidFill>
                  <a:schemeClr val="bg1"/>
                </a:solidFill>
                <a:cs typeface="+mn-ea"/>
                <a:sym typeface="+mn-lt"/>
              </a:rPr>
              <a:t></a:t>
            </a:r>
            <a:endParaRPr lang="en-US" sz="2000" dirty="0">
              <a:solidFill>
                <a:schemeClr val="bg1"/>
              </a:solidFill>
              <a:cs typeface="+mn-ea"/>
              <a:sym typeface="+mn-lt"/>
            </a:endParaRPr>
          </a:p>
        </p:txBody>
      </p:sp>
      <p:sp>
        <p:nvSpPr>
          <p:cNvPr id="351" name="TextBox 350"/>
          <p:cNvSpPr txBox="1"/>
          <p:nvPr/>
        </p:nvSpPr>
        <p:spPr>
          <a:xfrm flipH="1">
            <a:off x="8378190" y="3307300"/>
            <a:ext cx="369570" cy="400110"/>
          </a:xfrm>
          <a:prstGeom prst="rect">
            <a:avLst/>
          </a:prstGeom>
          <a:noFill/>
          <a:ln>
            <a:noFill/>
          </a:ln>
        </p:spPr>
        <p:txBody>
          <a:bodyPr wrap="square" rtlCol="0">
            <a:spAutoFit/>
          </a:bodyPr>
          <a:lstStyle/>
          <a:p>
            <a:pPr algn="ctr"/>
            <a:r>
              <a:rPr lang="en-US" sz="2000" dirty="0" smtClean="0">
                <a:solidFill>
                  <a:schemeClr val="bg1"/>
                </a:solidFill>
                <a:cs typeface="+mn-ea"/>
                <a:sym typeface="+mn-lt"/>
              </a:rPr>
              <a:t></a:t>
            </a:r>
            <a:endParaRPr lang="en-US" sz="2000" dirty="0">
              <a:solidFill>
                <a:schemeClr val="bg1"/>
              </a:solidFill>
              <a:cs typeface="+mn-ea"/>
              <a:sym typeface="+mn-lt"/>
            </a:endParaRPr>
          </a:p>
        </p:txBody>
      </p:sp>
      <p:grpSp>
        <p:nvGrpSpPr>
          <p:cNvPr id="357" name="Group 356"/>
          <p:cNvGrpSpPr/>
          <p:nvPr/>
        </p:nvGrpSpPr>
        <p:grpSpPr>
          <a:xfrm>
            <a:off x="3064484" y="2081863"/>
            <a:ext cx="3010199" cy="937914"/>
            <a:chOff x="3108026" y="2081863"/>
            <a:chExt cx="3010199" cy="937914"/>
          </a:xfrm>
        </p:grpSpPr>
        <p:sp>
          <p:nvSpPr>
            <p:cNvPr id="354" name="TextBox 353"/>
            <p:cNvSpPr txBox="1"/>
            <p:nvPr/>
          </p:nvSpPr>
          <p:spPr>
            <a:xfrm>
              <a:off x="3249965" y="2081863"/>
              <a:ext cx="2868260" cy="276999"/>
            </a:xfrm>
            <a:prstGeom prst="rect">
              <a:avLst/>
            </a:prstGeom>
            <a:noFill/>
            <a:ln>
              <a:noFill/>
            </a:ln>
          </p:spPr>
          <p:txBody>
            <a:bodyPr wrap="square" rtlCol="0">
              <a:spAutoFit/>
            </a:bodyPr>
            <a:lstStyle/>
            <a:p>
              <a:r>
                <a:rPr lang="da-DK"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sp>
          <p:nvSpPr>
            <p:cNvPr id="355" name="TextBox 354"/>
            <p:cNvSpPr txBox="1"/>
            <p:nvPr/>
          </p:nvSpPr>
          <p:spPr>
            <a:xfrm>
              <a:off x="4198268" y="2281113"/>
              <a:ext cx="1919957" cy="7386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050" dirty="0">
                  <a:solidFill>
                    <a:schemeClr val="bg1">
                      <a:lumMod val="50000"/>
                    </a:schemeClr>
                  </a:solidFill>
                  <a:latin typeface="+mn-lt"/>
                  <a:cs typeface="+mn-ea"/>
                  <a:sym typeface="+mn-lt"/>
                </a:rPr>
                <a:t>Lorem ipsum dolor sit </a:t>
              </a:r>
              <a:r>
                <a:rPr lang="en-US" sz="1050" dirty="0" err="1">
                  <a:solidFill>
                    <a:schemeClr val="bg1">
                      <a:lumMod val="50000"/>
                    </a:schemeClr>
                  </a:solidFill>
                  <a:latin typeface="+mn-lt"/>
                  <a:cs typeface="+mn-ea"/>
                  <a:sym typeface="+mn-lt"/>
                </a:rPr>
                <a:t>amet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ut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mel</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eirmod</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invidunt</a:t>
              </a:r>
              <a:r>
                <a:rPr lang="en-US" sz="1050" dirty="0">
                  <a:solidFill>
                    <a:schemeClr val="bg1">
                      <a:lumMod val="50000"/>
                    </a:schemeClr>
                  </a:solidFill>
                  <a:latin typeface="+mn-lt"/>
                  <a:cs typeface="+mn-ea"/>
                  <a:sym typeface="+mn-lt"/>
                </a:rPr>
                <a:t>. Cu </a:t>
              </a:r>
              <a:r>
                <a:rPr lang="en-US" sz="1050" dirty="0" err="1">
                  <a:solidFill>
                    <a:schemeClr val="bg1">
                      <a:lumMod val="50000"/>
                    </a:schemeClr>
                  </a:solidFill>
                  <a:latin typeface="+mn-lt"/>
                  <a:cs typeface="+mn-ea"/>
                  <a:sym typeface="+mn-lt"/>
                </a:rPr>
                <a:t>tollit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eruditi</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convenire</a:t>
              </a:r>
              <a:r>
                <a:rPr lang="en-US" sz="1050" dirty="0">
                  <a:solidFill>
                    <a:schemeClr val="bg1">
                      <a:lumMod val="50000"/>
                    </a:schemeClr>
                  </a:solidFill>
                  <a:latin typeface="+mn-lt"/>
                  <a:cs typeface="+mn-ea"/>
                  <a:sym typeface="+mn-lt"/>
                </a:rPr>
                <a:t> has. </a:t>
              </a:r>
              <a:endParaRPr lang="en-US" sz="1050" dirty="0" smtClean="0">
                <a:solidFill>
                  <a:schemeClr val="bg1">
                    <a:lumMod val="50000"/>
                  </a:schemeClr>
                </a:solidFill>
                <a:latin typeface="+mn-lt"/>
                <a:cs typeface="+mn-ea"/>
                <a:sym typeface="+mn-lt"/>
              </a:endParaRPr>
            </a:p>
          </p:txBody>
        </p:sp>
        <p:sp>
          <p:nvSpPr>
            <p:cNvPr id="356" name="TextBox 355"/>
            <p:cNvSpPr txBox="1"/>
            <p:nvPr/>
          </p:nvSpPr>
          <p:spPr>
            <a:xfrm>
              <a:off x="3108026" y="2187081"/>
              <a:ext cx="1183622" cy="646331"/>
            </a:xfrm>
            <a:prstGeom prst="rect">
              <a:avLst/>
            </a:prstGeom>
            <a:noFill/>
            <a:ln>
              <a:noFill/>
            </a:ln>
          </p:spPr>
          <p:txBody>
            <a:bodyPr wrap="square" rtlCol="0">
              <a:spAutoFit/>
            </a:bodyPr>
            <a:lstStyle/>
            <a:p>
              <a:pPr algn="r"/>
              <a:r>
                <a:rPr lang="da-DK" sz="3600" b="1" dirty="0" smtClean="0">
                  <a:solidFill>
                    <a:schemeClr val="accent1"/>
                  </a:solidFill>
                  <a:cs typeface="+mn-ea"/>
                  <a:sym typeface="+mn-lt"/>
                </a:rPr>
                <a:t>85%</a:t>
              </a:r>
              <a:endParaRPr lang="en-US" sz="3600" b="1" dirty="0" smtClean="0">
                <a:solidFill>
                  <a:schemeClr val="accent1"/>
                </a:solidFill>
                <a:cs typeface="+mn-ea"/>
                <a:sym typeface="+mn-lt"/>
              </a:endParaRPr>
            </a:p>
          </p:txBody>
        </p:sp>
      </p:grpSp>
      <p:grpSp>
        <p:nvGrpSpPr>
          <p:cNvPr id="358" name="Group 357"/>
          <p:cNvGrpSpPr/>
          <p:nvPr/>
        </p:nvGrpSpPr>
        <p:grpSpPr>
          <a:xfrm>
            <a:off x="961491" y="4437031"/>
            <a:ext cx="3179239" cy="937914"/>
            <a:chOff x="2938986" y="2081863"/>
            <a:chExt cx="3179239" cy="937914"/>
          </a:xfrm>
        </p:grpSpPr>
        <p:sp>
          <p:nvSpPr>
            <p:cNvPr id="359" name="TextBox 358"/>
            <p:cNvSpPr txBox="1"/>
            <p:nvPr/>
          </p:nvSpPr>
          <p:spPr>
            <a:xfrm>
              <a:off x="3249965" y="2081863"/>
              <a:ext cx="2868260" cy="276999"/>
            </a:xfrm>
            <a:prstGeom prst="rect">
              <a:avLst/>
            </a:prstGeom>
            <a:noFill/>
            <a:ln>
              <a:noFill/>
            </a:ln>
          </p:spPr>
          <p:txBody>
            <a:bodyPr wrap="square" rtlCol="0">
              <a:spAutoFit/>
            </a:bodyPr>
            <a:lstStyle/>
            <a:p>
              <a:r>
                <a:rPr lang="da-DK"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sp>
          <p:nvSpPr>
            <p:cNvPr id="360" name="TextBox 359"/>
            <p:cNvSpPr txBox="1"/>
            <p:nvPr/>
          </p:nvSpPr>
          <p:spPr>
            <a:xfrm>
              <a:off x="4198268" y="2281113"/>
              <a:ext cx="1919957" cy="7386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050" dirty="0">
                  <a:solidFill>
                    <a:schemeClr val="bg1">
                      <a:lumMod val="50000"/>
                    </a:schemeClr>
                  </a:solidFill>
                  <a:latin typeface="+mn-lt"/>
                  <a:cs typeface="+mn-ea"/>
                  <a:sym typeface="+mn-lt"/>
                </a:rPr>
                <a:t>Lorem ipsum dolor sit </a:t>
              </a:r>
              <a:r>
                <a:rPr lang="en-US" sz="1050" dirty="0" err="1">
                  <a:solidFill>
                    <a:schemeClr val="bg1">
                      <a:lumMod val="50000"/>
                    </a:schemeClr>
                  </a:solidFill>
                  <a:latin typeface="+mn-lt"/>
                  <a:cs typeface="+mn-ea"/>
                  <a:sym typeface="+mn-lt"/>
                </a:rPr>
                <a:t>amet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ut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mel</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eirmod</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invidunt</a:t>
              </a:r>
              <a:r>
                <a:rPr lang="en-US" sz="1050" dirty="0">
                  <a:solidFill>
                    <a:schemeClr val="bg1">
                      <a:lumMod val="50000"/>
                    </a:schemeClr>
                  </a:solidFill>
                  <a:latin typeface="+mn-lt"/>
                  <a:cs typeface="+mn-ea"/>
                  <a:sym typeface="+mn-lt"/>
                </a:rPr>
                <a:t>. Cu </a:t>
              </a:r>
              <a:r>
                <a:rPr lang="en-US" sz="1050" dirty="0" err="1">
                  <a:solidFill>
                    <a:schemeClr val="bg1">
                      <a:lumMod val="50000"/>
                    </a:schemeClr>
                  </a:solidFill>
                  <a:latin typeface="+mn-lt"/>
                  <a:cs typeface="+mn-ea"/>
                  <a:sym typeface="+mn-lt"/>
                </a:rPr>
                <a:t>tollit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eruditi</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convenire</a:t>
              </a:r>
              <a:r>
                <a:rPr lang="en-US" sz="1050" dirty="0">
                  <a:solidFill>
                    <a:schemeClr val="bg1">
                      <a:lumMod val="50000"/>
                    </a:schemeClr>
                  </a:solidFill>
                  <a:latin typeface="+mn-lt"/>
                  <a:cs typeface="+mn-ea"/>
                  <a:sym typeface="+mn-lt"/>
                </a:rPr>
                <a:t> has. </a:t>
              </a:r>
              <a:endParaRPr lang="en-US" sz="1050" dirty="0" smtClean="0">
                <a:solidFill>
                  <a:schemeClr val="bg1">
                    <a:lumMod val="50000"/>
                  </a:schemeClr>
                </a:solidFill>
                <a:latin typeface="+mn-lt"/>
                <a:cs typeface="+mn-ea"/>
                <a:sym typeface="+mn-lt"/>
              </a:endParaRPr>
            </a:p>
          </p:txBody>
        </p:sp>
        <p:sp>
          <p:nvSpPr>
            <p:cNvPr id="361" name="TextBox 360"/>
            <p:cNvSpPr txBox="1"/>
            <p:nvPr/>
          </p:nvSpPr>
          <p:spPr>
            <a:xfrm>
              <a:off x="2938986" y="2187081"/>
              <a:ext cx="1352662" cy="646331"/>
            </a:xfrm>
            <a:prstGeom prst="rect">
              <a:avLst/>
            </a:prstGeom>
            <a:noFill/>
            <a:ln>
              <a:noFill/>
            </a:ln>
          </p:spPr>
          <p:txBody>
            <a:bodyPr wrap="square" rtlCol="0">
              <a:spAutoFit/>
            </a:bodyPr>
            <a:lstStyle/>
            <a:p>
              <a:pPr algn="r"/>
              <a:r>
                <a:rPr lang="da-DK" sz="3600" b="1" dirty="0" smtClean="0">
                  <a:solidFill>
                    <a:schemeClr val="accent3"/>
                  </a:solidFill>
                  <a:cs typeface="+mn-ea"/>
                  <a:sym typeface="+mn-lt"/>
                </a:rPr>
                <a:t>85%</a:t>
              </a:r>
              <a:endParaRPr lang="en-US" sz="3600" b="1" dirty="0" smtClean="0">
                <a:solidFill>
                  <a:schemeClr val="accent3"/>
                </a:solidFill>
                <a:cs typeface="+mn-ea"/>
                <a:sym typeface="+mn-lt"/>
              </a:endParaRPr>
            </a:p>
          </p:txBody>
        </p:sp>
      </p:grpSp>
      <p:grpSp>
        <p:nvGrpSpPr>
          <p:cNvPr id="362" name="Group 361"/>
          <p:cNvGrpSpPr/>
          <p:nvPr/>
        </p:nvGrpSpPr>
        <p:grpSpPr>
          <a:xfrm>
            <a:off x="7808737" y="2081863"/>
            <a:ext cx="3010199" cy="937914"/>
            <a:chOff x="3108026" y="2081863"/>
            <a:chExt cx="3010199" cy="937914"/>
          </a:xfrm>
        </p:grpSpPr>
        <p:sp>
          <p:nvSpPr>
            <p:cNvPr id="363" name="TextBox 362"/>
            <p:cNvSpPr txBox="1"/>
            <p:nvPr/>
          </p:nvSpPr>
          <p:spPr>
            <a:xfrm>
              <a:off x="3249965" y="2081863"/>
              <a:ext cx="2868260" cy="276999"/>
            </a:xfrm>
            <a:prstGeom prst="rect">
              <a:avLst/>
            </a:prstGeom>
            <a:noFill/>
            <a:ln>
              <a:noFill/>
            </a:ln>
          </p:spPr>
          <p:txBody>
            <a:bodyPr wrap="square" rtlCol="0">
              <a:spAutoFit/>
            </a:bodyPr>
            <a:lstStyle/>
            <a:p>
              <a:r>
                <a:rPr lang="da-DK"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sp>
          <p:nvSpPr>
            <p:cNvPr id="364" name="TextBox 363"/>
            <p:cNvSpPr txBox="1"/>
            <p:nvPr/>
          </p:nvSpPr>
          <p:spPr>
            <a:xfrm>
              <a:off x="4198268" y="2281113"/>
              <a:ext cx="1919957" cy="7386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050" dirty="0">
                  <a:solidFill>
                    <a:schemeClr val="bg1">
                      <a:lumMod val="50000"/>
                    </a:schemeClr>
                  </a:solidFill>
                  <a:latin typeface="+mn-lt"/>
                  <a:cs typeface="+mn-ea"/>
                  <a:sym typeface="+mn-lt"/>
                </a:rPr>
                <a:t>Lorem ipsum dolor sit </a:t>
              </a:r>
              <a:r>
                <a:rPr lang="en-US" sz="1050" dirty="0" err="1">
                  <a:solidFill>
                    <a:schemeClr val="bg1">
                      <a:lumMod val="50000"/>
                    </a:schemeClr>
                  </a:solidFill>
                  <a:latin typeface="+mn-lt"/>
                  <a:cs typeface="+mn-ea"/>
                  <a:sym typeface="+mn-lt"/>
                </a:rPr>
                <a:t>amet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ut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mel</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eirmod</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invidunt</a:t>
              </a:r>
              <a:r>
                <a:rPr lang="en-US" sz="1050" dirty="0">
                  <a:solidFill>
                    <a:schemeClr val="bg1">
                      <a:lumMod val="50000"/>
                    </a:schemeClr>
                  </a:solidFill>
                  <a:latin typeface="+mn-lt"/>
                  <a:cs typeface="+mn-ea"/>
                  <a:sym typeface="+mn-lt"/>
                </a:rPr>
                <a:t>. Cu </a:t>
              </a:r>
              <a:r>
                <a:rPr lang="en-US" sz="1050" dirty="0" err="1">
                  <a:solidFill>
                    <a:schemeClr val="bg1">
                      <a:lumMod val="50000"/>
                    </a:schemeClr>
                  </a:solidFill>
                  <a:latin typeface="+mn-lt"/>
                  <a:cs typeface="+mn-ea"/>
                  <a:sym typeface="+mn-lt"/>
                </a:rPr>
                <a:t>tollit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eruditi</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convenire</a:t>
              </a:r>
              <a:r>
                <a:rPr lang="en-US" sz="1050" dirty="0">
                  <a:solidFill>
                    <a:schemeClr val="bg1">
                      <a:lumMod val="50000"/>
                    </a:schemeClr>
                  </a:solidFill>
                  <a:latin typeface="+mn-lt"/>
                  <a:cs typeface="+mn-ea"/>
                  <a:sym typeface="+mn-lt"/>
                </a:rPr>
                <a:t> has. </a:t>
              </a:r>
              <a:endParaRPr lang="en-US" sz="1050" dirty="0" smtClean="0">
                <a:solidFill>
                  <a:schemeClr val="bg1">
                    <a:lumMod val="50000"/>
                  </a:schemeClr>
                </a:solidFill>
                <a:latin typeface="+mn-lt"/>
                <a:cs typeface="+mn-ea"/>
                <a:sym typeface="+mn-lt"/>
              </a:endParaRPr>
            </a:p>
          </p:txBody>
        </p:sp>
        <p:sp>
          <p:nvSpPr>
            <p:cNvPr id="365" name="TextBox 364"/>
            <p:cNvSpPr txBox="1"/>
            <p:nvPr/>
          </p:nvSpPr>
          <p:spPr>
            <a:xfrm>
              <a:off x="3108026" y="2187081"/>
              <a:ext cx="1183622" cy="646331"/>
            </a:xfrm>
            <a:prstGeom prst="rect">
              <a:avLst/>
            </a:prstGeom>
            <a:noFill/>
            <a:ln>
              <a:noFill/>
            </a:ln>
          </p:spPr>
          <p:txBody>
            <a:bodyPr wrap="square" rtlCol="0">
              <a:spAutoFit/>
            </a:bodyPr>
            <a:lstStyle/>
            <a:p>
              <a:pPr algn="r"/>
              <a:r>
                <a:rPr lang="da-DK" sz="3600" b="1" dirty="0" smtClean="0">
                  <a:solidFill>
                    <a:schemeClr val="accent4"/>
                  </a:solidFill>
                  <a:cs typeface="+mn-ea"/>
                  <a:sym typeface="+mn-lt"/>
                </a:rPr>
                <a:t>95%</a:t>
              </a:r>
              <a:endParaRPr lang="en-US" sz="3600" b="1" dirty="0" smtClean="0">
                <a:solidFill>
                  <a:schemeClr val="accent4"/>
                </a:solidFill>
                <a:cs typeface="+mn-ea"/>
                <a:sym typeface="+mn-lt"/>
              </a:endParaRPr>
            </a:p>
          </p:txBody>
        </p:sp>
      </p:grpSp>
      <p:grpSp>
        <p:nvGrpSpPr>
          <p:cNvPr id="366" name="Group 365"/>
          <p:cNvGrpSpPr/>
          <p:nvPr/>
        </p:nvGrpSpPr>
        <p:grpSpPr>
          <a:xfrm>
            <a:off x="5982590" y="4437031"/>
            <a:ext cx="3179239" cy="937914"/>
            <a:chOff x="2938986" y="2081863"/>
            <a:chExt cx="3179239" cy="937914"/>
          </a:xfrm>
        </p:grpSpPr>
        <p:sp>
          <p:nvSpPr>
            <p:cNvPr id="367" name="TextBox 366"/>
            <p:cNvSpPr txBox="1"/>
            <p:nvPr/>
          </p:nvSpPr>
          <p:spPr>
            <a:xfrm>
              <a:off x="3249965" y="2081863"/>
              <a:ext cx="2868260" cy="276999"/>
            </a:xfrm>
            <a:prstGeom prst="rect">
              <a:avLst/>
            </a:prstGeom>
            <a:noFill/>
            <a:ln>
              <a:noFill/>
            </a:ln>
          </p:spPr>
          <p:txBody>
            <a:bodyPr wrap="square" rtlCol="0">
              <a:spAutoFit/>
            </a:bodyPr>
            <a:lstStyle/>
            <a:p>
              <a:r>
                <a:rPr lang="da-DK" sz="1200" b="1" dirty="0" smtClean="0">
                  <a:solidFill>
                    <a:schemeClr val="tx1">
                      <a:lumMod val="65000"/>
                      <a:lumOff val="35000"/>
                    </a:schemeClr>
                  </a:solidFill>
                  <a:cs typeface="+mn-ea"/>
                  <a:sym typeface="+mn-lt"/>
                </a:rPr>
                <a:t>LOREM IPSUM DOLOR</a:t>
              </a:r>
              <a:endParaRPr lang="en-US" sz="1200" b="1" dirty="0" smtClean="0">
                <a:solidFill>
                  <a:schemeClr val="tx1">
                    <a:lumMod val="65000"/>
                    <a:lumOff val="35000"/>
                  </a:schemeClr>
                </a:solidFill>
                <a:cs typeface="+mn-ea"/>
                <a:sym typeface="+mn-lt"/>
              </a:endParaRPr>
            </a:p>
          </p:txBody>
        </p:sp>
        <p:sp>
          <p:nvSpPr>
            <p:cNvPr id="368" name="TextBox 367"/>
            <p:cNvSpPr txBox="1"/>
            <p:nvPr/>
          </p:nvSpPr>
          <p:spPr>
            <a:xfrm>
              <a:off x="4198268" y="2281113"/>
              <a:ext cx="1919957" cy="738664"/>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sz="1050" dirty="0">
                  <a:solidFill>
                    <a:schemeClr val="bg1">
                      <a:lumMod val="50000"/>
                    </a:schemeClr>
                  </a:solidFill>
                  <a:latin typeface="+mn-lt"/>
                  <a:cs typeface="+mn-ea"/>
                  <a:sym typeface="+mn-lt"/>
                </a:rPr>
                <a:t>Lorem ipsum dolor sit </a:t>
              </a:r>
              <a:r>
                <a:rPr lang="en-US" sz="1050" dirty="0" err="1">
                  <a:solidFill>
                    <a:schemeClr val="bg1">
                      <a:lumMod val="50000"/>
                    </a:schemeClr>
                  </a:solidFill>
                  <a:latin typeface="+mn-lt"/>
                  <a:cs typeface="+mn-ea"/>
                  <a:sym typeface="+mn-lt"/>
                </a:rPr>
                <a:t>amet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ut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mel</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eirmod</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invidunt</a:t>
              </a:r>
              <a:r>
                <a:rPr lang="en-US" sz="1050" dirty="0">
                  <a:solidFill>
                    <a:schemeClr val="bg1">
                      <a:lumMod val="50000"/>
                    </a:schemeClr>
                  </a:solidFill>
                  <a:latin typeface="+mn-lt"/>
                  <a:cs typeface="+mn-ea"/>
                  <a:sym typeface="+mn-lt"/>
                </a:rPr>
                <a:t>. Cu </a:t>
              </a:r>
              <a:r>
                <a:rPr lang="en-US" sz="1050" dirty="0" err="1">
                  <a:solidFill>
                    <a:schemeClr val="bg1">
                      <a:lumMod val="50000"/>
                    </a:schemeClr>
                  </a:solidFill>
                  <a:latin typeface="+mn-lt"/>
                  <a:cs typeface="+mn-ea"/>
                  <a:sym typeface="+mn-lt"/>
                </a:rPr>
                <a:t>tollit</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eruditi</a:t>
              </a:r>
              <a:r>
                <a:rPr lang="en-US" sz="1050" dirty="0">
                  <a:solidFill>
                    <a:schemeClr val="bg1">
                      <a:lumMod val="50000"/>
                    </a:schemeClr>
                  </a:solidFill>
                  <a:latin typeface="+mn-lt"/>
                  <a:cs typeface="+mn-ea"/>
                  <a:sym typeface="+mn-lt"/>
                </a:rPr>
                <a:t> </a:t>
              </a:r>
              <a:r>
                <a:rPr lang="en-US" sz="1050" dirty="0" err="1">
                  <a:solidFill>
                    <a:schemeClr val="bg1">
                      <a:lumMod val="50000"/>
                    </a:schemeClr>
                  </a:solidFill>
                  <a:latin typeface="+mn-lt"/>
                  <a:cs typeface="+mn-ea"/>
                  <a:sym typeface="+mn-lt"/>
                </a:rPr>
                <a:t>convenire</a:t>
              </a:r>
              <a:r>
                <a:rPr lang="en-US" sz="1050" dirty="0">
                  <a:solidFill>
                    <a:schemeClr val="bg1">
                      <a:lumMod val="50000"/>
                    </a:schemeClr>
                  </a:solidFill>
                  <a:latin typeface="+mn-lt"/>
                  <a:cs typeface="+mn-ea"/>
                  <a:sym typeface="+mn-lt"/>
                </a:rPr>
                <a:t> has. </a:t>
              </a:r>
              <a:endParaRPr lang="en-US" sz="1050" dirty="0" smtClean="0">
                <a:solidFill>
                  <a:schemeClr val="bg1">
                    <a:lumMod val="50000"/>
                  </a:schemeClr>
                </a:solidFill>
                <a:latin typeface="+mn-lt"/>
                <a:cs typeface="+mn-ea"/>
                <a:sym typeface="+mn-lt"/>
              </a:endParaRPr>
            </a:p>
          </p:txBody>
        </p:sp>
        <p:sp>
          <p:nvSpPr>
            <p:cNvPr id="369" name="TextBox 368"/>
            <p:cNvSpPr txBox="1"/>
            <p:nvPr/>
          </p:nvSpPr>
          <p:spPr>
            <a:xfrm>
              <a:off x="2938986" y="2187081"/>
              <a:ext cx="1352662" cy="646331"/>
            </a:xfrm>
            <a:prstGeom prst="rect">
              <a:avLst/>
            </a:prstGeom>
            <a:noFill/>
            <a:ln>
              <a:noFill/>
            </a:ln>
          </p:spPr>
          <p:txBody>
            <a:bodyPr wrap="square" rtlCol="0">
              <a:spAutoFit/>
            </a:bodyPr>
            <a:lstStyle/>
            <a:p>
              <a:pPr algn="r"/>
              <a:r>
                <a:rPr lang="da-DK" sz="3600" b="1" dirty="0" smtClean="0">
                  <a:solidFill>
                    <a:schemeClr val="accent6"/>
                  </a:solidFill>
                  <a:cs typeface="+mn-ea"/>
                  <a:sym typeface="+mn-lt"/>
                </a:rPr>
                <a:t>85%</a:t>
              </a:r>
              <a:endParaRPr lang="en-US" sz="3600" b="1" dirty="0" smtClean="0">
                <a:solidFill>
                  <a:schemeClr val="accent6"/>
                </a:solidFill>
                <a:cs typeface="+mn-ea"/>
                <a:sym typeface="+mn-lt"/>
              </a:endParaRPr>
            </a:p>
          </p:txBody>
        </p:sp>
      </p:grpSp>
      <p:sp>
        <p:nvSpPr>
          <p:cNvPr id="371" name="TextBox 370"/>
          <p:cNvSpPr txBox="1"/>
          <p:nvPr/>
        </p:nvSpPr>
        <p:spPr>
          <a:xfrm>
            <a:off x="1104900" y="3376549"/>
            <a:ext cx="2486025" cy="276999"/>
          </a:xfrm>
          <a:prstGeom prst="rect">
            <a:avLst/>
          </a:prstGeom>
          <a:noFill/>
          <a:ln>
            <a:noFill/>
          </a:ln>
        </p:spPr>
        <p:txBody>
          <a:bodyPr wrap="square" rtlCol="0">
            <a:spAutoFit/>
          </a:bodyPr>
          <a:lstStyle/>
          <a:p>
            <a:pPr algn="ctr"/>
            <a:r>
              <a:rPr lang="da-DK" sz="1200" b="1" dirty="0" smtClean="0">
                <a:solidFill>
                  <a:schemeClr val="bg1"/>
                </a:solidFill>
                <a:cs typeface="+mn-ea"/>
                <a:sym typeface="+mn-lt"/>
              </a:rPr>
              <a:t>UNITED STATES</a:t>
            </a:r>
            <a:endParaRPr lang="en-US" sz="1200" b="1" dirty="0" smtClean="0">
              <a:solidFill>
                <a:schemeClr val="bg1"/>
              </a:solidFill>
              <a:cs typeface="+mn-ea"/>
              <a:sym typeface="+mn-lt"/>
            </a:endParaRPr>
          </a:p>
        </p:txBody>
      </p:sp>
      <p:sp>
        <p:nvSpPr>
          <p:cNvPr id="372" name="TextBox 371"/>
          <p:cNvSpPr txBox="1"/>
          <p:nvPr/>
        </p:nvSpPr>
        <p:spPr>
          <a:xfrm>
            <a:off x="3588658" y="3376549"/>
            <a:ext cx="2486025" cy="276999"/>
          </a:xfrm>
          <a:prstGeom prst="rect">
            <a:avLst/>
          </a:prstGeom>
          <a:noFill/>
          <a:ln>
            <a:noFill/>
          </a:ln>
        </p:spPr>
        <p:txBody>
          <a:bodyPr wrap="square" rtlCol="0">
            <a:spAutoFit/>
          </a:bodyPr>
          <a:lstStyle/>
          <a:p>
            <a:pPr algn="ctr"/>
            <a:r>
              <a:rPr lang="da-DK" sz="1200" b="1" dirty="0" smtClean="0">
                <a:solidFill>
                  <a:schemeClr val="bg1"/>
                </a:solidFill>
                <a:cs typeface="+mn-ea"/>
                <a:sym typeface="+mn-lt"/>
              </a:rPr>
              <a:t>AUSTRALIA</a:t>
            </a:r>
            <a:endParaRPr lang="en-US" sz="1200" b="1" dirty="0" smtClean="0">
              <a:solidFill>
                <a:schemeClr val="bg1"/>
              </a:solidFill>
              <a:cs typeface="+mn-ea"/>
              <a:sym typeface="+mn-lt"/>
            </a:endParaRPr>
          </a:p>
        </p:txBody>
      </p:sp>
      <p:sp>
        <p:nvSpPr>
          <p:cNvPr id="373" name="TextBox 372"/>
          <p:cNvSpPr txBox="1"/>
          <p:nvPr/>
        </p:nvSpPr>
        <p:spPr>
          <a:xfrm>
            <a:off x="6074683" y="3376549"/>
            <a:ext cx="2486025" cy="276999"/>
          </a:xfrm>
          <a:prstGeom prst="rect">
            <a:avLst/>
          </a:prstGeom>
          <a:noFill/>
          <a:ln>
            <a:noFill/>
          </a:ln>
        </p:spPr>
        <p:txBody>
          <a:bodyPr wrap="square" rtlCol="0">
            <a:spAutoFit/>
          </a:bodyPr>
          <a:lstStyle/>
          <a:p>
            <a:pPr algn="ctr"/>
            <a:r>
              <a:rPr lang="da-DK" sz="1200" b="1" dirty="0" smtClean="0">
                <a:solidFill>
                  <a:schemeClr val="bg1"/>
                </a:solidFill>
                <a:cs typeface="+mn-ea"/>
                <a:sym typeface="+mn-lt"/>
              </a:rPr>
              <a:t>IRAN</a:t>
            </a:r>
            <a:endParaRPr lang="en-US" sz="1200" b="1" dirty="0" smtClean="0">
              <a:solidFill>
                <a:schemeClr val="bg1"/>
              </a:solidFill>
              <a:cs typeface="+mn-ea"/>
              <a:sym typeface="+mn-lt"/>
            </a:endParaRPr>
          </a:p>
        </p:txBody>
      </p:sp>
      <p:sp>
        <p:nvSpPr>
          <p:cNvPr id="374" name="TextBox 373"/>
          <p:cNvSpPr txBox="1"/>
          <p:nvPr/>
        </p:nvSpPr>
        <p:spPr>
          <a:xfrm>
            <a:off x="8560708" y="3376549"/>
            <a:ext cx="2486025" cy="276999"/>
          </a:xfrm>
          <a:prstGeom prst="rect">
            <a:avLst/>
          </a:prstGeom>
          <a:noFill/>
          <a:ln>
            <a:noFill/>
          </a:ln>
        </p:spPr>
        <p:txBody>
          <a:bodyPr wrap="square" rtlCol="0">
            <a:spAutoFit/>
          </a:bodyPr>
          <a:lstStyle/>
          <a:p>
            <a:pPr algn="ctr"/>
            <a:r>
              <a:rPr lang="da-DK" sz="1200" b="1" dirty="0" smtClean="0">
                <a:solidFill>
                  <a:schemeClr val="bg1"/>
                </a:solidFill>
                <a:cs typeface="+mn-ea"/>
                <a:sym typeface="+mn-lt"/>
              </a:rPr>
              <a:t>CHINA</a:t>
            </a:r>
            <a:endParaRPr lang="en-US" sz="1200" b="1" dirty="0" smtClean="0">
              <a:solidFill>
                <a:schemeClr val="bg1"/>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Effect transition="in" filter="fade">
                                      <p:cBhvr>
                                        <p:cTn id="10" dur="500"/>
                                        <p:tgtEl>
                                          <p:spTgt spid="2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1"/>
                                        </p:tgtEl>
                                        <p:attrNameLst>
                                          <p:attrName>style.visibility</p:attrName>
                                        </p:attrNameLst>
                                      </p:cBhvr>
                                      <p:to>
                                        <p:strVal val="visible"/>
                                      </p:to>
                                    </p:set>
                                    <p:animEffect transition="in" filter="fade">
                                      <p:cBhvr>
                                        <p:cTn id="13" dur="500"/>
                                        <p:tgtEl>
                                          <p:spTgt spid="371"/>
                                        </p:tgtEl>
                                      </p:cBhvr>
                                    </p:animEffect>
                                  </p:childTnLst>
                                </p:cTn>
                              </p:par>
                              <p:par>
                                <p:cTn id="14" presetID="10" presetClass="entr" presetSubtype="0" fill="hold" nodeType="withEffect">
                                  <p:stCondLst>
                                    <p:cond delay="0"/>
                                  </p:stCondLst>
                                  <p:childTnLst>
                                    <p:set>
                                      <p:cBhvr>
                                        <p:cTn id="15" dur="1" fill="hold">
                                          <p:stCondLst>
                                            <p:cond delay="0"/>
                                          </p:stCondLst>
                                        </p:cTn>
                                        <p:tgtEl>
                                          <p:spTgt spid="357"/>
                                        </p:tgtEl>
                                        <p:attrNameLst>
                                          <p:attrName>style.visibility</p:attrName>
                                        </p:attrNameLst>
                                      </p:cBhvr>
                                      <p:to>
                                        <p:strVal val="visible"/>
                                      </p:to>
                                    </p:set>
                                    <p:animEffect transition="in" filter="fade">
                                      <p:cBhvr>
                                        <p:cTn id="16" dur="500"/>
                                        <p:tgtEl>
                                          <p:spTgt spid="35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9"/>
                                        </p:tgtEl>
                                        <p:attrNameLst>
                                          <p:attrName>style.visibility</p:attrName>
                                        </p:attrNameLst>
                                      </p:cBhvr>
                                      <p:to>
                                        <p:strVal val="visible"/>
                                      </p:to>
                                    </p:set>
                                    <p:animEffect transition="in" filter="fade">
                                      <p:cBhvr>
                                        <p:cTn id="20" dur="500"/>
                                        <p:tgtEl>
                                          <p:spTgt spid="34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2"/>
                                        </p:tgtEl>
                                        <p:attrNameLst>
                                          <p:attrName>style.visibility</p:attrName>
                                        </p:attrNameLst>
                                      </p:cBhvr>
                                      <p:to>
                                        <p:strVal val="visible"/>
                                      </p:to>
                                    </p:set>
                                    <p:animEffect transition="in" filter="fade">
                                      <p:cBhvr>
                                        <p:cTn id="30" dur="500"/>
                                        <p:tgtEl>
                                          <p:spTgt spid="372"/>
                                        </p:tgtEl>
                                      </p:cBhvr>
                                    </p:animEffect>
                                  </p:childTnLst>
                                </p:cTn>
                              </p:par>
                              <p:par>
                                <p:cTn id="31" presetID="10" presetClass="entr" presetSubtype="0" fill="hold" nodeType="withEffect">
                                  <p:stCondLst>
                                    <p:cond delay="0"/>
                                  </p:stCondLst>
                                  <p:childTnLst>
                                    <p:set>
                                      <p:cBhvr>
                                        <p:cTn id="32" dur="1" fill="hold">
                                          <p:stCondLst>
                                            <p:cond delay="0"/>
                                          </p:stCondLst>
                                        </p:cTn>
                                        <p:tgtEl>
                                          <p:spTgt spid="358"/>
                                        </p:tgtEl>
                                        <p:attrNameLst>
                                          <p:attrName>style.visibility</p:attrName>
                                        </p:attrNameLst>
                                      </p:cBhvr>
                                      <p:to>
                                        <p:strVal val="visible"/>
                                      </p:to>
                                    </p:set>
                                    <p:animEffect transition="in" filter="fade">
                                      <p:cBhvr>
                                        <p:cTn id="33" dur="500"/>
                                        <p:tgtEl>
                                          <p:spTgt spid="35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50"/>
                                        </p:tgtEl>
                                        <p:attrNameLst>
                                          <p:attrName>style.visibility</p:attrName>
                                        </p:attrNameLst>
                                      </p:cBhvr>
                                      <p:to>
                                        <p:strVal val="visible"/>
                                      </p:to>
                                    </p:set>
                                    <p:animEffect transition="in" filter="fade">
                                      <p:cBhvr>
                                        <p:cTn id="37" dur="500"/>
                                        <p:tgtEl>
                                          <p:spTgt spid="350"/>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fade">
                                      <p:cBhvr>
                                        <p:cTn id="44" dur="500"/>
                                        <p:tgtEl>
                                          <p:spTgt spid="2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3"/>
                                        </p:tgtEl>
                                        <p:attrNameLst>
                                          <p:attrName>style.visibility</p:attrName>
                                        </p:attrNameLst>
                                      </p:cBhvr>
                                      <p:to>
                                        <p:strVal val="visible"/>
                                      </p:to>
                                    </p:set>
                                    <p:animEffect transition="in" filter="fade">
                                      <p:cBhvr>
                                        <p:cTn id="47" dur="500"/>
                                        <p:tgtEl>
                                          <p:spTgt spid="373"/>
                                        </p:tgtEl>
                                      </p:cBhvr>
                                    </p:animEffect>
                                  </p:childTnLst>
                                </p:cTn>
                              </p:par>
                              <p:par>
                                <p:cTn id="48" presetID="10" presetClass="entr" presetSubtype="0" fill="hold" nodeType="withEffect">
                                  <p:stCondLst>
                                    <p:cond delay="0"/>
                                  </p:stCondLst>
                                  <p:childTnLst>
                                    <p:set>
                                      <p:cBhvr>
                                        <p:cTn id="49" dur="1" fill="hold">
                                          <p:stCondLst>
                                            <p:cond delay="0"/>
                                          </p:stCondLst>
                                        </p:cTn>
                                        <p:tgtEl>
                                          <p:spTgt spid="362"/>
                                        </p:tgtEl>
                                        <p:attrNameLst>
                                          <p:attrName>style.visibility</p:attrName>
                                        </p:attrNameLst>
                                      </p:cBhvr>
                                      <p:to>
                                        <p:strVal val="visible"/>
                                      </p:to>
                                    </p:set>
                                    <p:animEffect transition="in" filter="fade">
                                      <p:cBhvr>
                                        <p:cTn id="50" dur="500"/>
                                        <p:tgtEl>
                                          <p:spTgt spid="362"/>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51"/>
                                        </p:tgtEl>
                                        <p:attrNameLst>
                                          <p:attrName>style.visibility</p:attrName>
                                        </p:attrNameLst>
                                      </p:cBhvr>
                                      <p:to>
                                        <p:strVal val="visible"/>
                                      </p:to>
                                    </p:set>
                                    <p:animEffect transition="in" filter="fade">
                                      <p:cBhvr>
                                        <p:cTn id="54" dur="500"/>
                                        <p:tgtEl>
                                          <p:spTgt spid="351"/>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74"/>
                                        </p:tgtEl>
                                        <p:attrNameLst>
                                          <p:attrName>style.visibility</p:attrName>
                                        </p:attrNameLst>
                                      </p:cBhvr>
                                      <p:to>
                                        <p:strVal val="visible"/>
                                      </p:to>
                                    </p:set>
                                    <p:animEffect transition="in" filter="fade">
                                      <p:cBhvr>
                                        <p:cTn id="64" dur="500"/>
                                        <p:tgtEl>
                                          <p:spTgt spid="374"/>
                                        </p:tgtEl>
                                      </p:cBhvr>
                                    </p:animEffect>
                                  </p:childTnLst>
                                </p:cTn>
                              </p:par>
                              <p:par>
                                <p:cTn id="65" presetID="10" presetClass="entr" presetSubtype="0" fill="hold" nodeType="withEffect">
                                  <p:stCondLst>
                                    <p:cond delay="0"/>
                                  </p:stCondLst>
                                  <p:childTnLst>
                                    <p:set>
                                      <p:cBhvr>
                                        <p:cTn id="66" dur="1" fill="hold">
                                          <p:stCondLst>
                                            <p:cond delay="0"/>
                                          </p:stCondLst>
                                        </p:cTn>
                                        <p:tgtEl>
                                          <p:spTgt spid="366"/>
                                        </p:tgtEl>
                                        <p:attrNameLst>
                                          <p:attrName>style.visibility</p:attrName>
                                        </p:attrNameLst>
                                      </p:cBhvr>
                                      <p:to>
                                        <p:strVal val="visible"/>
                                      </p:to>
                                    </p:set>
                                    <p:animEffect transition="in" filter="fade">
                                      <p:cBhvr>
                                        <p:cTn id="67"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9" grpId="0" animBg="1"/>
      <p:bldP spid="54" grpId="0" animBg="1"/>
      <p:bldP spid="349" grpId="0"/>
      <p:bldP spid="350" grpId="0"/>
      <p:bldP spid="351" grpId="0"/>
      <p:bldP spid="371" grpId="0"/>
      <p:bldP spid="372" grpId="0"/>
      <p:bldP spid="373" grpId="0"/>
      <p:bldP spid="3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37109" y="1934541"/>
            <a:ext cx="3262432" cy="1015663"/>
          </a:xfrm>
          <a:prstGeom prst="rect">
            <a:avLst/>
          </a:prstGeom>
          <a:noFill/>
        </p:spPr>
        <p:txBody>
          <a:bodyPr wrap="square" rtlCol="0">
            <a:spAutoFit/>
          </a:bodyPr>
          <a:lstStyle/>
          <a:p>
            <a:r>
              <a:rPr lang="zh-CN" altLang="en-US" sz="6000" dirty="0" smtClean="0">
                <a:solidFill>
                  <a:srgbClr val="30AAC4"/>
                </a:solidFill>
                <a:latin typeface="方正喵呜体" panose="02010600010101010101" pitchFamily="2" charset="-122"/>
                <a:ea typeface="方正喵呜体" panose="02010600010101010101" pitchFamily="2" charset="-122"/>
              </a:rPr>
              <a:t>谢谢观看</a:t>
            </a:r>
            <a:endParaRPr lang="zh-CN" altLang="en-US" sz="6000" dirty="0">
              <a:solidFill>
                <a:srgbClr val="30AAC4"/>
              </a:solidFill>
              <a:latin typeface="方正喵呜体" panose="02010600010101010101" pitchFamily="2" charset="-122"/>
              <a:ea typeface="方正喵呜体" panose="02010600010101010101" pitchFamily="2" charset="-122"/>
            </a:endParaRPr>
          </a:p>
        </p:txBody>
      </p:sp>
      <p:sp>
        <p:nvSpPr>
          <p:cNvPr id="3" name="文本框 2"/>
          <p:cNvSpPr txBox="1"/>
          <p:nvPr/>
        </p:nvSpPr>
        <p:spPr>
          <a:xfrm>
            <a:off x="5564527" y="2884970"/>
            <a:ext cx="5380142" cy="461665"/>
          </a:xfrm>
          <a:prstGeom prst="rect">
            <a:avLst/>
          </a:prstGeom>
          <a:noFill/>
        </p:spPr>
        <p:txBody>
          <a:bodyPr wrap="square" rtlCol="0">
            <a:spAutoFit/>
          </a:bodyPr>
          <a:lstStyle>
            <a:defPPr>
              <a:defRPr lang="zh-CN"/>
            </a:defPPr>
            <a:lvl1pPr>
              <a:defRPr sz="6000">
                <a:solidFill>
                  <a:srgbClr val="045F05"/>
                </a:solidFill>
                <a:latin typeface="方正喵呜体" panose="02010600010101010101" pitchFamily="2" charset="-122"/>
                <a:ea typeface="方正喵呜体" panose="02010600010101010101" pitchFamily="2" charset="-122"/>
              </a:defRPr>
            </a:lvl1pPr>
          </a:lstStyle>
          <a:p>
            <a:pPr algn="dist"/>
            <a:r>
              <a:rPr lang="zh-CN" altLang="en-US" sz="2400" dirty="0" smtClean="0">
                <a:solidFill>
                  <a:srgbClr val="3C914E"/>
                </a:solidFill>
                <a:latin typeface="+mn-ea"/>
                <a:ea typeface="+mn-ea"/>
              </a:rPr>
              <a:t>清新教育教学</a:t>
            </a:r>
            <a:r>
              <a:rPr lang="en-US" altLang="zh-CN" sz="2400" dirty="0" smtClean="0">
                <a:solidFill>
                  <a:srgbClr val="3C914E"/>
                </a:solidFill>
                <a:latin typeface="+mn-ea"/>
                <a:ea typeface="+mn-ea"/>
              </a:rPr>
              <a:t>PPT</a:t>
            </a:r>
            <a:r>
              <a:rPr lang="zh-CN" altLang="en-US" sz="2400" dirty="0" smtClean="0">
                <a:solidFill>
                  <a:srgbClr val="3C914E"/>
                </a:solidFill>
                <a:latin typeface="+mn-ea"/>
                <a:ea typeface="+mn-ea"/>
              </a:rPr>
              <a:t>模板</a:t>
            </a:r>
            <a:endParaRPr lang="zh-CN" altLang="en-US" sz="2400" dirty="0">
              <a:solidFill>
                <a:srgbClr val="3C914E"/>
              </a:solidFill>
              <a:latin typeface="+mn-ea"/>
              <a:ea typeface="+mn-ea"/>
            </a:endParaRPr>
          </a:p>
        </p:txBody>
      </p:sp>
      <p:sp>
        <p:nvSpPr>
          <p:cNvPr id="4" name="TextBox 27"/>
          <p:cNvSpPr txBox="1"/>
          <p:nvPr/>
        </p:nvSpPr>
        <p:spPr>
          <a:xfrm>
            <a:off x="5655399" y="3839308"/>
            <a:ext cx="868680" cy="384810"/>
          </a:xfrm>
          <a:prstGeom prst="rect">
            <a:avLst/>
          </a:prstGeom>
          <a:solidFill>
            <a:srgbClr val="2F8301"/>
          </a:solidFill>
        </p:spPr>
        <p:txBody>
          <a:bodyPr wrap="none" rtlCol="0">
            <a:spAutoFit/>
          </a:bodyPr>
          <a:lstStyle/>
          <a:p>
            <a:r>
              <a:rPr lang="zh-CN" altLang="en-US" sz="1800" dirty="0">
                <a:solidFill>
                  <a:schemeClr val="bg1"/>
                </a:solidFill>
                <a:latin typeface="+mj-ea"/>
                <a:ea typeface="+mj-ea"/>
              </a:rPr>
              <a:t>讲课人</a:t>
            </a:r>
            <a:endParaRPr lang="zh-CN" altLang="en-US" sz="1800" dirty="0">
              <a:solidFill>
                <a:schemeClr val="bg1"/>
              </a:solidFill>
              <a:latin typeface="+mj-ea"/>
              <a:ea typeface="+mj-ea"/>
            </a:endParaRPr>
          </a:p>
        </p:txBody>
      </p:sp>
      <p:sp>
        <p:nvSpPr>
          <p:cNvPr id="5" name="TextBox 28"/>
          <p:cNvSpPr txBox="1"/>
          <p:nvPr/>
        </p:nvSpPr>
        <p:spPr>
          <a:xfrm>
            <a:off x="6611956" y="3839308"/>
            <a:ext cx="529590" cy="368300"/>
          </a:xfrm>
          <a:prstGeom prst="rect">
            <a:avLst/>
          </a:prstGeom>
          <a:solidFill>
            <a:srgbClr val="2F8301"/>
          </a:solidFill>
        </p:spPr>
        <p:txBody>
          <a:bodyPr wrap="none" rtlCol="0">
            <a:spAutoFit/>
          </a:bodyPr>
          <a:lstStyle/>
          <a:p>
            <a:pPr algn="l"/>
            <a:r>
              <a:rPr lang="en-US" altLang="zh-CN" sz="1800" smtClean="0">
                <a:solidFill>
                  <a:schemeClr val="bg1"/>
                </a:solidFill>
                <a:latin typeface="+mj-ea"/>
                <a:ea typeface="+mj-ea"/>
              </a:rPr>
              <a:t>xxx</a:t>
            </a:r>
            <a:endParaRPr lang="en-US" altLang="zh-CN" sz="1800" dirty="0">
              <a:solidFill>
                <a:schemeClr val="bg1"/>
              </a:solidFill>
              <a:latin typeface="+mj-ea"/>
              <a:ea typeface="+mj-ea"/>
            </a:endParaRPr>
          </a:p>
        </p:txBody>
      </p:sp>
      <p:sp>
        <p:nvSpPr>
          <p:cNvPr id="6" name="Rectangle 4"/>
          <p:cNvSpPr txBox="1">
            <a:spLocks noChangeArrowheads="1"/>
          </p:cNvSpPr>
          <p:nvPr/>
        </p:nvSpPr>
        <p:spPr bwMode="auto">
          <a:xfrm>
            <a:off x="5579313" y="3364010"/>
            <a:ext cx="6334231" cy="372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1800" b="0" dirty="0">
                <a:solidFill>
                  <a:schemeClr val="tx1">
                    <a:lumMod val="75000"/>
                    <a:lumOff val="25000"/>
                  </a:schemeClr>
                </a:solidFill>
                <a:latin typeface="+mn-ea"/>
              </a:rPr>
              <a:t>可用</a:t>
            </a:r>
            <a:r>
              <a:rPr lang="zh-CN" altLang="en-US" sz="1800" b="0" dirty="0" smtClean="0">
                <a:solidFill>
                  <a:schemeClr val="tx1">
                    <a:lumMod val="75000"/>
                    <a:lumOff val="25000"/>
                  </a:schemeClr>
                </a:solidFill>
                <a:latin typeface="+mn-ea"/>
              </a:rPr>
              <a:t>于年终总结、工作汇报、新年计划总结等</a:t>
            </a:r>
            <a:endParaRPr lang="zh-CN" altLang="zh-CN" sz="1800" b="0"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850" fill="hold"/>
                                        <p:tgtEl>
                                          <p:spTgt spid="3"/>
                                        </p:tgtEl>
                                        <p:attrNameLst>
                                          <p:attrName>ppt_x</p:attrName>
                                        </p:attrNameLst>
                                      </p:cBhvr>
                                      <p:tavLst>
                                        <p:tav tm="0">
                                          <p:val>
                                            <p:strVal val="1+#ppt_w/2"/>
                                          </p:val>
                                        </p:tav>
                                        <p:tav tm="100000">
                                          <p:val>
                                            <p:strVal val="#ppt_x"/>
                                          </p:val>
                                        </p:tav>
                                      </p:tavLst>
                                    </p:anim>
                                    <p:anim calcmode="lin" valueType="num">
                                      <p:cBhvr additive="base">
                                        <p:cTn id="12" dur="8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2200"/>
                            </p:stCondLst>
                            <p:childTnLst>
                              <p:par>
                                <p:cTn id="14" presetID="3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400" fill="hold"/>
                                        <p:tgtEl>
                                          <p:spTgt spid="6"/>
                                        </p:tgtEl>
                                        <p:attrNameLst>
                                          <p:attrName>ppt_w</p:attrName>
                                        </p:attrNameLst>
                                      </p:cBhvr>
                                      <p:tavLst>
                                        <p:tav tm="0">
                                          <p:val>
                                            <p:fltVal val="0"/>
                                          </p:val>
                                        </p:tav>
                                        <p:tav tm="100000">
                                          <p:val>
                                            <p:strVal val="#ppt_w"/>
                                          </p:val>
                                        </p:tav>
                                      </p:tavLst>
                                    </p:anim>
                                    <p:anim calcmode="lin" valueType="num">
                                      <p:cBhvr>
                                        <p:cTn id="17" dur="400" fill="hold"/>
                                        <p:tgtEl>
                                          <p:spTgt spid="6"/>
                                        </p:tgtEl>
                                        <p:attrNameLst>
                                          <p:attrName>ppt_h</p:attrName>
                                        </p:attrNameLst>
                                      </p:cBhvr>
                                      <p:tavLst>
                                        <p:tav tm="0">
                                          <p:val>
                                            <p:fltVal val="0"/>
                                          </p:val>
                                        </p:tav>
                                        <p:tav tm="100000">
                                          <p:val>
                                            <p:strVal val="#ppt_h"/>
                                          </p:val>
                                        </p:tav>
                                      </p:tavLst>
                                    </p:anim>
                                    <p:anim calcmode="lin" valueType="num">
                                      <p:cBhvr>
                                        <p:cTn id="18" dur="400" fill="hold"/>
                                        <p:tgtEl>
                                          <p:spTgt spid="6"/>
                                        </p:tgtEl>
                                        <p:attrNameLst>
                                          <p:attrName>style.rotation</p:attrName>
                                        </p:attrNameLst>
                                      </p:cBhvr>
                                      <p:tavLst>
                                        <p:tav tm="0">
                                          <p:val>
                                            <p:fltVal val="90"/>
                                          </p:val>
                                        </p:tav>
                                        <p:tav tm="100000">
                                          <p:val>
                                            <p:fltVal val="0"/>
                                          </p:val>
                                        </p:tav>
                                      </p:tavLst>
                                    </p:anim>
                                    <p:animEffect transition="in" filter="fade">
                                      <p:cBhvr>
                                        <p:cTn id="19" dur="400"/>
                                        <p:tgtEl>
                                          <p:spTgt spid="6"/>
                                        </p:tgtEl>
                                      </p:cBhvr>
                                    </p:animEffect>
                                  </p:childTnLst>
                                </p:cTn>
                              </p:par>
                            </p:childTnLst>
                          </p:cTn>
                        </p:par>
                        <p:par>
                          <p:cTn id="20" fill="hold">
                            <p:stCondLst>
                              <p:cond delay="2700"/>
                            </p:stCondLst>
                            <p:childTnLst>
                              <p:par>
                                <p:cTn id="21" presetID="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5"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1638858" y="4788253"/>
            <a:ext cx="8064775" cy="1415553"/>
          </a:xfrm>
          <a:prstGeom prst="ellipse">
            <a:avLst/>
          </a:prstGeom>
          <a:solidFill>
            <a:schemeClr val="bg1">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 name="Group 1"/>
          <p:cNvGrpSpPr/>
          <p:nvPr/>
        </p:nvGrpSpPr>
        <p:grpSpPr>
          <a:xfrm>
            <a:off x="2917062" y="2796412"/>
            <a:ext cx="5909639" cy="2845381"/>
            <a:chOff x="2917062" y="2796412"/>
            <a:chExt cx="5909639" cy="2845381"/>
          </a:xfrm>
        </p:grpSpPr>
        <p:sp>
          <p:nvSpPr>
            <p:cNvPr id="8282" name="Rectangle 11"/>
            <p:cNvSpPr>
              <a:spLocks noChangeArrowheads="1"/>
            </p:cNvSpPr>
            <p:nvPr/>
          </p:nvSpPr>
          <p:spPr bwMode="auto">
            <a:xfrm>
              <a:off x="5423187" y="3431151"/>
              <a:ext cx="496118" cy="616500"/>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283" name="Freeform 12"/>
            <p:cNvSpPr/>
            <p:nvPr/>
          </p:nvSpPr>
          <p:spPr bwMode="auto">
            <a:xfrm>
              <a:off x="5423187" y="3409263"/>
              <a:ext cx="1251239" cy="167804"/>
            </a:xfrm>
            <a:custGeom>
              <a:avLst/>
              <a:gdLst>
                <a:gd name="T0" fmla="*/ 343 w 343"/>
                <a:gd name="T1" fmla="*/ 46 h 46"/>
                <a:gd name="T2" fmla="*/ 200 w 343"/>
                <a:gd name="T3" fmla="*/ 0 h 46"/>
                <a:gd name="T4" fmla="*/ 0 w 343"/>
                <a:gd name="T5" fmla="*/ 0 h 46"/>
                <a:gd name="T6" fmla="*/ 131 w 343"/>
                <a:gd name="T7" fmla="*/ 46 h 46"/>
                <a:gd name="T8" fmla="*/ 343 w 343"/>
                <a:gd name="T9" fmla="*/ 46 h 46"/>
              </a:gdLst>
              <a:ahLst/>
              <a:cxnLst>
                <a:cxn ang="0">
                  <a:pos x="T0" y="T1"/>
                </a:cxn>
                <a:cxn ang="0">
                  <a:pos x="T2" y="T3"/>
                </a:cxn>
                <a:cxn ang="0">
                  <a:pos x="T4" y="T5"/>
                </a:cxn>
                <a:cxn ang="0">
                  <a:pos x="T6" y="T7"/>
                </a:cxn>
                <a:cxn ang="0">
                  <a:pos x="T8" y="T9"/>
                </a:cxn>
              </a:cxnLst>
              <a:rect l="0" t="0" r="r" b="b"/>
              <a:pathLst>
                <a:path w="343" h="46">
                  <a:moveTo>
                    <a:pt x="343" y="46"/>
                  </a:moveTo>
                  <a:lnTo>
                    <a:pt x="200" y="0"/>
                  </a:lnTo>
                  <a:lnTo>
                    <a:pt x="0" y="0"/>
                  </a:lnTo>
                  <a:lnTo>
                    <a:pt x="131" y="46"/>
                  </a:lnTo>
                  <a:lnTo>
                    <a:pt x="343" y="46"/>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284" name="Freeform 13"/>
            <p:cNvSpPr/>
            <p:nvPr/>
          </p:nvSpPr>
          <p:spPr bwMode="auto">
            <a:xfrm>
              <a:off x="3241729" y="2796412"/>
              <a:ext cx="393976" cy="262650"/>
            </a:xfrm>
            <a:custGeom>
              <a:avLst/>
              <a:gdLst>
                <a:gd name="T0" fmla="*/ 0 w 108"/>
                <a:gd name="T1" fmla="*/ 0 h 72"/>
                <a:gd name="T2" fmla="*/ 0 w 108"/>
                <a:gd name="T3" fmla="*/ 72 h 72"/>
                <a:gd name="T4" fmla="*/ 108 w 108"/>
                <a:gd name="T5" fmla="*/ 42 h 72"/>
                <a:gd name="T6" fmla="*/ 0 w 108"/>
                <a:gd name="T7" fmla="*/ 0 h 72"/>
              </a:gdLst>
              <a:ahLst/>
              <a:cxnLst>
                <a:cxn ang="0">
                  <a:pos x="T0" y="T1"/>
                </a:cxn>
                <a:cxn ang="0">
                  <a:pos x="T2" y="T3"/>
                </a:cxn>
                <a:cxn ang="0">
                  <a:pos x="T4" y="T5"/>
                </a:cxn>
                <a:cxn ang="0">
                  <a:pos x="T6" y="T7"/>
                </a:cxn>
              </a:cxnLst>
              <a:rect l="0" t="0" r="r" b="b"/>
              <a:pathLst>
                <a:path w="108" h="72">
                  <a:moveTo>
                    <a:pt x="0" y="0"/>
                  </a:moveTo>
                  <a:lnTo>
                    <a:pt x="0" y="72"/>
                  </a:lnTo>
                  <a:lnTo>
                    <a:pt x="108" y="42"/>
                  </a:lnTo>
                  <a:lnTo>
                    <a:pt x="0"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285" name="Rectangle 14"/>
            <p:cNvSpPr>
              <a:spLocks noChangeArrowheads="1"/>
            </p:cNvSpPr>
            <p:nvPr/>
          </p:nvSpPr>
          <p:spPr bwMode="auto">
            <a:xfrm>
              <a:off x="2917062" y="3099189"/>
              <a:ext cx="2112149" cy="2535308"/>
            </a:xfrm>
            <a:prstGeom prst="rect">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8286" name="Freeform 15"/>
            <p:cNvSpPr/>
            <p:nvPr/>
          </p:nvSpPr>
          <p:spPr bwMode="auto">
            <a:xfrm>
              <a:off x="2917062" y="2949625"/>
              <a:ext cx="2642616" cy="155448"/>
            </a:xfrm>
            <a:custGeom>
              <a:avLst/>
              <a:gdLst>
                <a:gd name="T0" fmla="*/ 579 w 721"/>
                <a:gd name="T1" fmla="*/ 41 h 41"/>
                <a:gd name="T2" fmla="*/ 721 w 721"/>
                <a:gd name="T3" fmla="*/ 0 h 41"/>
                <a:gd name="T4" fmla="*/ 186 w 721"/>
                <a:gd name="T5" fmla="*/ 0 h 41"/>
                <a:gd name="T6" fmla="*/ 0 w 721"/>
                <a:gd name="T7" fmla="*/ 41 h 41"/>
                <a:gd name="T8" fmla="*/ 579 w 721"/>
                <a:gd name="T9" fmla="*/ 41 h 41"/>
              </a:gdLst>
              <a:ahLst/>
              <a:cxnLst>
                <a:cxn ang="0">
                  <a:pos x="T0" y="T1"/>
                </a:cxn>
                <a:cxn ang="0">
                  <a:pos x="T2" y="T3"/>
                </a:cxn>
                <a:cxn ang="0">
                  <a:pos x="T4" y="T5"/>
                </a:cxn>
                <a:cxn ang="0">
                  <a:pos x="T6" y="T7"/>
                </a:cxn>
                <a:cxn ang="0">
                  <a:pos x="T8" y="T9"/>
                </a:cxn>
              </a:cxnLst>
              <a:rect l="0" t="0" r="r" b="b"/>
              <a:pathLst>
                <a:path w="721" h="41">
                  <a:moveTo>
                    <a:pt x="579" y="41"/>
                  </a:moveTo>
                  <a:lnTo>
                    <a:pt x="721" y="0"/>
                  </a:lnTo>
                  <a:lnTo>
                    <a:pt x="186" y="0"/>
                  </a:lnTo>
                  <a:lnTo>
                    <a:pt x="0" y="41"/>
                  </a:lnTo>
                  <a:lnTo>
                    <a:pt x="579" y="41"/>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287" name="Freeform 16"/>
            <p:cNvSpPr/>
            <p:nvPr/>
          </p:nvSpPr>
          <p:spPr bwMode="auto">
            <a:xfrm>
              <a:off x="3241729" y="2796412"/>
              <a:ext cx="2305488" cy="153213"/>
            </a:xfrm>
            <a:custGeom>
              <a:avLst/>
              <a:gdLst>
                <a:gd name="T0" fmla="*/ 632 w 632"/>
                <a:gd name="T1" fmla="*/ 42 h 42"/>
                <a:gd name="T2" fmla="*/ 490 w 632"/>
                <a:gd name="T3" fmla="*/ 0 h 42"/>
                <a:gd name="T4" fmla="*/ 0 w 632"/>
                <a:gd name="T5" fmla="*/ 0 h 42"/>
                <a:gd name="T6" fmla="*/ 97 w 632"/>
                <a:gd name="T7" fmla="*/ 42 h 42"/>
                <a:gd name="T8" fmla="*/ 632 w 632"/>
                <a:gd name="T9" fmla="*/ 42 h 42"/>
              </a:gdLst>
              <a:ahLst/>
              <a:cxnLst>
                <a:cxn ang="0">
                  <a:pos x="T0" y="T1"/>
                </a:cxn>
                <a:cxn ang="0">
                  <a:pos x="T2" y="T3"/>
                </a:cxn>
                <a:cxn ang="0">
                  <a:pos x="T4" y="T5"/>
                </a:cxn>
                <a:cxn ang="0">
                  <a:pos x="T6" y="T7"/>
                </a:cxn>
                <a:cxn ang="0">
                  <a:pos x="T8" y="T9"/>
                </a:cxn>
              </a:cxnLst>
              <a:rect l="0" t="0" r="r" b="b"/>
              <a:pathLst>
                <a:path w="632" h="42">
                  <a:moveTo>
                    <a:pt x="632" y="42"/>
                  </a:moveTo>
                  <a:lnTo>
                    <a:pt x="490" y="0"/>
                  </a:lnTo>
                  <a:lnTo>
                    <a:pt x="0" y="0"/>
                  </a:lnTo>
                  <a:lnTo>
                    <a:pt x="97" y="42"/>
                  </a:lnTo>
                  <a:lnTo>
                    <a:pt x="632" y="42"/>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68" name="Freeform 17"/>
            <p:cNvSpPr/>
            <p:nvPr/>
          </p:nvSpPr>
          <p:spPr bwMode="auto">
            <a:xfrm>
              <a:off x="5029211" y="2949625"/>
              <a:ext cx="518005" cy="2684872"/>
            </a:xfrm>
            <a:custGeom>
              <a:avLst/>
              <a:gdLst>
                <a:gd name="T0" fmla="*/ 142 w 142"/>
                <a:gd name="T1" fmla="*/ 0 h 736"/>
                <a:gd name="T2" fmla="*/ 142 w 142"/>
                <a:gd name="T3" fmla="*/ 652 h 736"/>
                <a:gd name="T4" fmla="*/ 0 w 142"/>
                <a:gd name="T5" fmla="*/ 736 h 736"/>
                <a:gd name="T6" fmla="*/ 0 w 142"/>
                <a:gd name="T7" fmla="*/ 41 h 736"/>
                <a:gd name="T8" fmla="*/ 142 w 142"/>
                <a:gd name="T9" fmla="*/ 0 h 736"/>
              </a:gdLst>
              <a:ahLst/>
              <a:cxnLst>
                <a:cxn ang="0">
                  <a:pos x="T0" y="T1"/>
                </a:cxn>
                <a:cxn ang="0">
                  <a:pos x="T2" y="T3"/>
                </a:cxn>
                <a:cxn ang="0">
                  <a:pos x="T4" y="T5"/>
                </a:cxn>
                <a:cxn ang="0">
                  <a:pos x="T6" y="T7"/>
                </a:cxn>
                <a:cxn ang="0">
                  <a:pos x="T8" y="T9"/>
                </a:cxn>
              </a:cxnLst>
              <a:rect l="0" t="0" r="r" b="b"/>
              <a:pathLst>
                <a:path w="142" h="736">
                  <a:moveTo>
                    <a:pt x="142" y="0"/>
                  </a:moveTo>
                  <a:lnTo>
                    <a:pt x="142" y="652"/>
                  </a:lnTo>
                  <a:lnTo>
                    <a:pt x="0" y="736"/>
                  </a:lnTo>
                  <a:lnTo>
                    <a:pt x="0" y="41"/>
                  </a:lnTo>
                  <a:lnTo>
                    <a:pt x="142"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69" name="Rectangle 18"/>
            <p:cNvSpPr>
              <a:spLocks noChangeArrowheads="1"/>
            </p:cNvSpPr>
            <p:nvPr/>
          </p:nvSpPr>
          <p:spPr bwMode="auto">
            <a:xfrm>
              <a:off x="6517564" y="3930915"/>
              <a:ext cx="514358" cy="609204"/>
            </a:xfrm>
            <a:prstGeom prst="rect">
              <a:avLst/>
            </a:pr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70" name="Rectangle 19"/>
            <p:cNvSpPr>
              <a:spLocks noChangeArrowheads="1"/>
            </p:cNvSpPr>
            <p:nvPr/>
          </p:nvSpPr>
          <p:spPr bwMode="auto">
            <a:xfrm>
              <a:off x="7608292" y="4295708"/>
              <a:ext cx="507063" cy="612851"/>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71" name="Freeform 20"/>
            <p:cNvSpPr/>
            <p:nvPr/>
          </p:nvSpPr>
          <p:spPr bwMode="auto">
            <a:xfrm>
              <a:off x="6586873" y="3876197"/>
              <a:ext cx="1170985" cy="175100"/>
            </a:xfrm>
            <a:custGeom>
              <a:avLst/>
              <a:gdLst>
                <a:gd name="T0" fmla="*/ 2 w 321"/>
                <a:gd name="T1" fmla="*/ 0 h 48"/>
                <a:gd name="T2" fmla="*/ 168 w 321"/>
                <a:gd name="T3" fmla="*/ 0 h 48"/>
                <a:gd name="T4" fmla="*/ 321 w 321"/>
                <a:gd name="T5" fmla="*/ 48 h 48"/>
                <a:gd name="T6" fmla="*/ 120 w 321"/>
                <a:gd name="T7" fmla="*/ 48 h 48"/>
                <a:gd name="T8" fmla="*/ 0 w 321"/>
                <a:gd name="T9" fmla="*/ 5 h 48"/>
                <a:gd name="T10" fmla="*/ 2 w 321"/>
                <a:gd name="T11" fmla="*/ 0 h 48"/>
              </a:gdLst>
              <a:ahLst/>
              <a:cxnLst>
                <a:cxn ang="0">
                  <a:pos x="T0" y="T1"/>
                </a:cxn>
                <a:cxn ang="0">
                  <a:pos x="T2" y="T3"/>
                </a:cxn>
                <a:cxn ang="0">
                  <a:pos x="T4" y="T5"/>
                </a:cxn>
                <a:cxn ang="0">
                  <a:pos x="T6" y="T7"/>
                </a:cxn>
                <a:cxn ang="0">
                  <a:pos x="T8" y="T9"/>
                </a:cxn>
                <a:cxn ang="0">
                  <a:pos x="T10" y="T11"/>
                </a:cxn>
              </a:cxnLst>
              <a:rect l="0" t="0" r="r" b="b"/>
              <a:pathLst>
                <a:path w="321" h="48">
                  <a:moveTo>
                    <a:pt x="2" y="0"/>
                  </a:moveTo>
                  <a:lnTo>
                    <a:pt x="168" y="0"/>
                  </a:lnTo>
                  <a:lnTo>
                    <a:pt x="321" y="48"/>
                  </a:lnTo>
                  <a:lnTo>
                    <a:pt x="120" y="48"/>
                  </a:lnTo>
                  <a:lnTo>
                    <a:pt x="0" y="5"/>
                  </a:lnTo>
                  <a:lnTo>
                    <a:pt x="2" y="0"/>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72" name="Rectangle 21"/>
            <p:cNvSpPr>
              <a:spLocks noChangeArrowheads="1"/>
            </p:cNvSpPr>
            <p:nvPr/>
          </p:nvSpPr>
          <p:spPr bwMode="auto">
            <a:xfrm>
              <a:off x="5408595" y="3781351"/>
              <a:ext cx="791601" cy="1860441"/>
            </a:xfrm>
            <a:prstGeom prst="rect">
              <a:avLst/>
            </a:pr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7179" name="Freeform 22"/>
            <p:cNvSpPr/>
            <p:nvPr/>
          </p:nvSpPr>
          <p:spPr bwMode="auto">
            <a:xfrm>
              <a:off x="5408595" y="3577068"/>
              <a:ext cx="1265831" cy="204284"/>
            </a:xfrm>
            <a:custGeom>
              <a:avLst/>
              <a:gdLst>
                <a:gd name="T0" fmla="*/ 217 w 347"/>
                <a:gd name="T1" fmla="*/ 56 h 56"/>
                <a:gd name="T2" fmla="*/ 347 w 347"/>
                <a:gd name="T3" fmla="*/ 0 h 56"/>
                <a:gd name="T4" fmla="*/ 135 w 347"/>
                <a:gd name="T5" fmla="*/ 0 h 56"/>
                <a:gd name="T6" fmla="*/ 0 w 347"/>
                <a:gd name="T7" fmla="*/ 56 h 56"/>
                <a:gd name="T8" fmla="*/ 217 w 347"/>
                <a:gd name="T9" fmla="*/ 56 h 56"/>
              </a:gdLst>
              <a:ahLst/>
              <a:cxnLst>
                <a:cxn ang="0">
                  <a:pos x="T0" y="T1"/>
                </a:cxn>
                <a:cxn ang="0">
                  <a:pos x="T2" y="T3"/>
                </a:cxn>
                <a:cxn ang="0">
                  <a:pos x="T4" y="T5"/>
                </a:cxn>
                <a:cxn ang="0">
                  <a:pos x="T6" y="T7"/>
                </a:cxn>
                <a:cxn ang="0">
                  <a:pos x="T8" y="T9"/>
                </a:cxn>
              </a:cxnLst>
              <a:rect l="0" t="0" r="r" b="b"/>
              <a:pathLst>
                <a:path w="347" h="56">
                  <a:moveTo>
                    <a:pt x="217" y="56"/>
                  </a:moveTo>
                  <a:lnTo>
                    <a:pt x="347" y="0"/>
                  </a:lnTo>
                  <a:lnTo>
                    <a:pt x="135" y="0"/>
                  </a:lnTo>
                  <a:lnTo>
                    <a:pt x="0" y="56"/>
                  </a:lnTo>
                  <a:lnTo>
                    <a:pt x="217" y="56"/>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80" name="Freeform 23"/>
            <p:cNvSpPr/>
            <p:nvPr/>
          </p:nvSpPr>
          <p:spPr bwMode="auto">
            <a:xfrm>
              <a:off x="7495208" y="4262877"/>
              <a:ext cx="1331493" cy="207933"/>
            </a:xfrm>
            <a:custGeom>
              <a:avLst/>
              <a:gdLst>
                <a:gd name="T0" fmla="*/ 365 w 365"/>
                <a:gd name="T1" fmla="*/ 57 h 57"/>
                <a:gd name="T2" fmla="*/ 195 w 365"/>
                <a:gd name="T3" fmla="*/ 0 h 57"/>
                <a:gd name="T4" fmla="*/ 0 w 365"/>
                <a:gd name="T5" fmla="*/ 0 h 57"/>
                <a:gd name="T6" fmla="*/ 165 w 365"/>
                <a:gd name="T7" fmla="*/ 57 h 57"/>
                <a:gd name="T8" fmla="*/ 365 w 365"/>
                <a:gd name="T9" fmla="*/ 57 h 57"/>
              </a:gdLst>
              <a:ahLst/>
              <a:cxnLst>
                <a:cxn ang="0">
                  <a:pos x="T0" y="T1"/>
                </a:cxn>
                <a:cxn ang="0">
                  <a:pos x="T2" y="T3"/>
                </a:cxn>
                <a:cxn ang="0">
                  <a:pos x="T4" y="T5"/>
                </a:cxn>
                <a:cxn ang="0">
                  <a:pos x="T6" y="T7"/>
                </a:cxn>
                <a:cxn ang="0">
                  <a:pos x="T8" y="T9"/>
                </a:cxn>
              </a:cxnLst>
              <a:rect l="0" t="0" r="r" b="b"/>
              <a:pathLst>
                <a:path w="365" h="57">
                  <a:moveTo>
                    <a:pt x="365" y="57"/>
                  </a:moveTo>
                  <a:lnTo>
                    <a:pt x="195" y="0"/>
                  </a:lnTo>
                  <a:lnTo>
                    <a:pt x="0" y="0"/>
                  </a:lnTo>
                  <a:lnTo>
                    <a:pt x="165" y="57"/>
                  </a:lnTo>
                  <a:lnTo>
                    <a:pt x="365" y="57"/>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81" name="Freeform 24"/>
            <p:cNvSpPr/>
            <p:nvPr/>
          </p:nvSpPr>
          <p:spPr bwMode="auto">
            <a:xfrm>
              <a:off x="6200194" y="3577068"/>
              <a:ext cx="474230" cy="2064725"/>
            </a:xfrm>
            <a:custGeom>
              <a:avLst/>
              <a:gdLst>
                <a:gd name="T0" fmla="*/ 130 w 130"/>
                <a:gd name="T1" fmla="*/ 0 h 566"/>
                <a:gd name="T2" fmla="*/ 130 w 130"/>
                <a:gd name="T3" fmla="*/ 472 h 566"/>
                <a:gd name="T4" fmla="*/ 0 w 130"/>
                <a:gd name="T5" fmla="*/ 566 h 566"/>
                <a:gd name="T6" fmla="*/ 0 w 130"/>
                <a:gd name="T7" fmla="*/ 56 h 566"/>
                <a:gd name="T8" fmla="*/ 130 w 130"/>
                <a:gd name="T9" fmla="*/ 0 h 566"/>
              </a:gdLst>
              <a:ahLst/>
              <a:cxnLst>
                <a:cxn ang="0">
                  <a:pos x="T0" y="T1"/>
                </a:cxn>
                <a:cxn ang="0">
                  <a:pos x="T2" y="T3"/>
                </a:cxn>
                <a:cxn ang="0">
                  <a:pos x="T4" y="T5"/>
                </a:cxn>
                <a:cxn ang="0">
                  <a:pos x="T6" y="T7"/>
                </a:cxn>
                <a:cxn ang="0">
                  <a:pos x="T8" y="T9"/>
                </a:cxn>
              </a:cxnLst>
              <a:rect l="0" t="0" r="r" b="b"/>
              <a:pathLst>
                <a:path w="130" h="566">
                  <a:moveTo>
                    <a:pt x="130" y="0"/>
                  </a:moveTo>
                  <a:lnTo>
                    <a:pt x="130" y="472"/>
                  </a:lnTo>
                  <a:lnTo>
                    <a:pt x="0" y="566"/>
                  </a:lnTo>
                  <a:lnTo>
                    <a:pt x="0" y="56"/>
                  </a:lnTo>
                  <a:lnTo>
                    <a:pt x="130" y="0"/>
                  </a:lnTo>
                  <a:close/>
                </a:path>
              </a:pathLst>
            </a:custGeom>
            <a:solidFill>
              <a:schemeClr val="accent3">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82" name="Rectangle 25"/>
            <p:cNvSpPr>
              <a:spLocks noChangeArrowheads="1"/>
            </p:cNvSpPr>
            <p:nvPr/>
          </p:nvSpPr>
          <p:spPr bwMode="auto">
            <a:xfrm>
              <a:off x="6575931" y="4288412"/>
              <a:ext cx="766064" cy="1338789"/>
            </a:xfrm>
            <a:prstGeom prst="rect">
              <a:avLst/>
            </a:pr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7183" name="Freeform 26"/>
            <p:cNvSpPr/>
            <p:nvPr/>
          </p:nvSpPr>
          <p:spPr bwMode="auto">
            <a:xfrm>
              <a:off x="7341995" y="4051298"/>
              <a:ext cx="415863" cy="1575903"/>
            </a:xfrm>
            <a:custGeom>
              <a:avLst/>
              <a:gdLst>
                <a:gd name="T0" fmla="*/ 0 w 114"/>
                <a:gd name="T1" fmla="*/ 65 h 432"/>
                <a:gd name="T2" fmla="*/ 114 w 114"/>
                <a:gd name="T3" fmla="*/ 0 h 432"/>
                <a:gd name="T4" fmla="*/ 114 w 114"/>
                <a:gd name="T5" fmla="*/ 335 h 432"/>
                <a:gd name="T6" fmla="*/ 0 w 114"/>
                <a:gd name="T7" fmla="*/ 432 h 432"/>
                <a:gd name="T8" fmla="*/ 0 w 114"/>
                <a:gd name="T9" fmla="*/ 65 h 432"/>
              </a:gdLst>
              <a:ahLst/>
              <a:cxnLst>
                <a:cxn ang="0">
                  <a:pos x="T0" y="T1"/>
                </a:cxn>
                <a:cxn ang="0">
                  <a:pos x="T2" y="T3"/>
                </a:cxn>
                <a:cxn ang="0">
                  <a:pos x="T4" y="T5"/>
                </a:cxn>
                <a:cxn ang="0">
                  <a:pos x="T6" y="T7"/>
                </a:cxn>
                <a:cxn ang="0">
                  <a:pos x="T8" y="T9"/>
                </a:cxn>
              </a:cxnLst>
              <a:rect l="0" t="0" r="r" b="b"/>
              <a:pathLst>
                <a:path w="114" h="432">
                  <a:moveTo>
                    <a:pt x="0" y="65"/>
                  </a:moveTo>
                  <a:lnTo>
                    <a:pt x="114" y="0"/>
                  </a:lnTo>
                  <a:lnTo>
                    <a:pt x="114" y="335"/>
                  </a:lnTo>
                  <a:lnTo>
                    <a:pt x="0" y="432"/>
                  </a:lnTo>
                  <a:lnTo>
                    <a:pt x="0" y="65"/>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84" name="Freeform 27"/>
            <p:cNvSpPr/>
            <p:nvPr/>
          </p:nvSpPr>
          <p:spPr bwMode="auto">
            <a:xfrm>
              <a:off x="6575931" y="4051298"/>
              <a:ext cx="1181927" cy="237116"/>
            </a:xfrm>
            <a:custGeom>
              <a:avLst/>
              <a:gdLst>
                <a:gd name="T0" fmla="*/ 0 w 324"/>
                <a:gd name="T1" fmla="*/ 65 h 65"/>
                <a:gd name="T2" fmla="*/ 123 w 324"/>
                <a:gd name="T3" fmla="*/ 0 h 65"/>
                <a:gd name="T4" fmla="*/ 324 w 324"/>
                <a:gd name="T5" fmla="*/ 0 h 65"/>
                <a:gd name="T6" fmla="*/ 210 w 324"/>
                <a:gd name="T7" fmla="*/ 65 h 65"/>
                <a:gd name="T8" fmla="*/ 0 w 324"/>
                <a:gd name="T9" fmla="*/ 65 h 65"/>
              </a:gdLst>
              <a:ahLst/>
              <a:cxnLst>
                <a:cxn ang="0">
                  <a:pos x="T0" y="T1"/>
                </a:cxn>
                <a:cxn ang="0">
                  <a:pos x="T2" y="T3"/>
                </a:cxn>
                <a:cxn ang="0">
                  <a:pos x="T4" y="T5"/>
                </a:cxn>
                <a:cxn ang="0">
                  <a:pos x="T6" y="T7"/>
                </a:cxn>
                <a:cxn ang="0">
                  <a:pos x="T8" y="T9"/>
                </a:cxn>
              </a:cxnLst>
              <a:rect l="0" t="0" r="r" b="b"/>
              <a:pathLst>
                <a:path w="324" h="65">
                  <a:moveTo>
                    <a:pt x="0" y="65"/>
                  </a:moveTo>
                  <a:lnTo>
                    <a:pt x="123" y="0"/>
                  </a:lnTo>
                  <a:lnTo>
                    <a:pt x="324" y="0"/>
                  </a:lnTo>
                  <a:lnTo>
                    <a:pt x="210" y="65"/>
                  </a:lnTo>
                  <a:lnTo>
                    <a:pt x="0" y="65"/>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85" name="Rectangle 28"/>
            <p:cNvSpPr>
              <a:spLocks noChangeArrowheads="1"/>
            </p:cNvSpPr>
            <p:nvPr/>
          </p:nvSpPr>
          <p:spPr bwMode="auto">
            <a:xfrm>
              <a:off x="7746913" y="4733458"/>
              <a:ext cx="744176" cy="890093"/>
            </a:xfrm>
            <a:prstGeom prst="rect">
              <a:avLst/>
            </a:pr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7186" name="Freeform 29"/>
            <p:cNvSpPr/>
            <p:nvPr/>
          </p:nvSpPr>
          <p:spPr bwMode="auto">
            <a:xfrm>
              <a:off x="8491090" y="4470808"/>
              <a:ext cx="335609" cy="1152744"/>
            </a:xfrm>
            <a:custGeom>
              <a:avLst/>
              <a:gdLst>
                <a:gd name="T0" fmla="*/ 0 w 92"/>
                <a:gd name="T1" fmla="*/ 72 h 316"/>
                <a:gd name="T2" fmla="*/ 92 w 92"/>
                <a:gd name="T3" fmla="*/ 0 h 316"/>
                <a:gd name="T4" fmla="*/ 92 w 92"/>
                <a:gd name="T5" fmla="*/ 224 h 316"/>
                <a:gd name="T6" fmla="*/ 0 w 92"/>
                <a:gd name="T7" fmla="*/ 316 h 316"/>
                <a:gd name="T8" fmla="*/ 0 w 92"/>
                <a:gd name="T9" fmla="*/ 72 h 316"/>
              </a:gdLst>
              <a:ahLst/>
              <a:cxnLst>
                <a:cxn ang="0">
                  <a:pos x="T0" y="T1"/>
                </a:cxn>
                <a:cxn ang="0">
                  <a:pos x="T2" y="T3"/>
                </a:cxn>
                <a:cxn ang="0">
                  <a:pos x="T4" y="T5"/>
                </a:cxn>
                <a:cxn ang="0">
                  <a:pos x="T6" y="T7"/>
                </a:cxn>
                <a:cxn ang="0">
                  <a:pos x="T8" y="T9"/>
                </a:cxn>
              </a:cxnLst>
              <a:rect l="0" t="0" r="r" b="b"/>
              <a:pathLst>
                <a:path w="92" h="316">
                  <a:moveTo>
                    <a:pt x="0" y="72"/>
                  </a:moveTo>
                  <a:lnTo>
                    <a:pt x="92" y="0"/>
                  </a:lnTo>
                  <a:lnTo>
                    <a:pt x="92" y="224"/>
                  </a:lnTo>
                  <a:lnTo>
                    <a:pt x="0" y="316"/>
                  </a:lnTo>
                  <a:lnTo>
                    <a:pt x="0" y="72"/>
                  </a:lnTo>
                  <a:close/>
                </a:path>
              </a:pathLst>
            </a:custGeom>
            <a:solidFill>
              <a:schemeClr val="accent6">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7187" name="Freeform 30"/>
            <p:cNvSpPr/>
            <p:nvPr/>
          </p:nvSpPr>
          <p:spPr bwMode="auto">
            <a:xfrm>
              <a:off x="7746913" y="4470808"/>
              <a:ext cx="1079785" cy="262650"/>
            </a:xfrm>
            <a:custGeom>
              <a:avLst/>
              <a:gdLst>
                <a:gd name="T0" fmla="*/ 0 w 296"/>
                <a:gd name="T1" fmla="*/ 72 h 72"/>
                <a:gd name="T2" fmla="*/ 96 w 296"/>
                <a:gd name="T3" fmla="*/ 0 h 72"/>
                <a:gd name="T4" fmla="*/ 296 w 296"/>
                <a:gd name="T5" fmla="*/ 0 h 72"/>
                <a:gd name="T6" fmla="*/ 204 w 296"/>
                <a:gd name="T7" fmla="*/ 72 h 72"/>
                <a:gd name="T8" fmla="*/ 0 w 296"/>
                <a:gd name="T9" fmla="*/ 72 h 72"/>
              </a:gdLst>
              <a:ahLst/>
              <a:cxnLst>
                <a:cxn ang="0">
                  <a:pos x="T0" y="T1"/>
                </a:cxn>
                <a:cxn ang="0">
                  <a:pos x="T2" y="T3"/>
                </a:cxn>
                <a:cxn ang="0">
                  <a:pos x="T4" y="T5"/>
                </a:cxn>
                <a:cxn ang="0">
                  <a:pos x="T6" y="T7"/>
                </a:cxn>
                <a:cxn ang="0">
                  <a:pos x="T8" y="T9"/>
                </a:cxn>
              </a:cxnLst>
              <a:rect l="0" t="0" r="r" b="b"/>
              <a:pathLst>
                <a:path w="296" h="72">
                  <a:moveTo>
                    <a:pt x="0" y="72"/>
                  </a:moveTo>
                  <a:lnTo>
                    <a:pt x="96" y="0"/>
                  </a:lnTo>
                  <a:lnTo>
                    <a:pt x="296" y="0"/>
                  </a:lnTo>
                  <a:lnTo>
                    <a:pt x="204" y="72"/>
                  </a:lnTo>
                  <a:lnTo>
                    <a:pt x="0" y="72"/>
                  </a:lnTo>
                  <a:close/>
                </a:path>
              </a:pathLst>
            </a:custGeom>
            <a:solidFill>
              <a:schemeClr val="accent6">
                <a:lumMod val="60000"/>
                <a:lumOff val="40000"/>
              </a:schemeClr>
            </a:solidFill>
            <a:ln>
              <a:noFill/>
            </a:ln>
          </p:spPr>
          <p:txBody>
            <a:bodyPr vert="horz" wrap="square" lIns="91440" tIns="45720" rIns="91440" bIns="45720" numCol="1" anchor="t" anchorCtr="0" compatLnSpc="1"/>
            <a:lstStyle/>
            <a:p>
              <a:endParaRPr lang="en-US">
                <a:cs typeface="+mn-ea"/>
                <a:sym typeface="+mn-lt"/>
              </a:endParaRPr>
            </a:p>
          </p:txBody>
        </p:sp>
      </p:grpSp>
      <p:cxnSp>
        <p:nvCxnSpPr>
          <p:cNvPr id="996" name="Straight Connector 995"/>
          <p:cNvCxnSpPr/>
          <p:nvPr/>
        </p:nvCxnSpPr>
        <p:spPr>
          <a:xfrm flipV="1">
            <a:off x="4168860" y="2160402"/>
            <a:ext cx="0" cy="548640"/>
          </a:xfrm>
          <a:prstGeom prst="line">
            <a:avLst/>
          </a:prstGeom>
          <a:ln w="28575" cap="rnd">
            <a:solidFill>
              <a:schemeClr val="bg1">
                <a:lumMod val="8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3" name="Straight Connector 1002"/>
          <p:cNvCxnSpPr/>
          <p:nvPr/>
        </p:nvCxnSpPr>
        <p:spPr>
          <a:xfrm flipV="1">
            <a:off x="5934075" y="1725482"/>
            <a:ext cx="0" cy="1591535"/>
          </a:xfrm>
          <a:prstGeom prst="line">
            <a:avLst/>
          </a:prstGeom>
          <a:ln w="28575" cap="rnd">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04" name="Group 1003"/>
          <p:cNvGrpSpPr/>
          <p:nvPr/>
        </p:nvGrpSpPr>
        <p:grpSpPr>
          <a:xfrm>
            <a:off x="6574714" y="1280035"/>
            <a:ext cx="1731868" cy="880108"/>
            <a:chOff x="8296302" y="1484886"/>
            <a:chExt cx="2171375" cy="880108"/>
          </a:xfrm>
        </p:grpSpPr>
        <p:sp>
          <p:nvSpPr>
            <p:cNvPr id="1005" name="Content Placeholder 2"/>
            <p:cNvSpPr txBox="1"/>
            <p:nvPr/>
          </p:nvSpPr>
          <p:spPr>
            <a:xfrm>
              <a:off x="8302357" y="1682694"/>
              <a:ext cx="2165320"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1006" name="Title 13"/>
            <p:cNvSpPr txBox="1"/>
            <p:nvPr/>
          </p:nvSpPr>
          <p:spPr>
            <a:xfrm>
              <a:off x="8296302" y="1484886"/>
              <a:ext cx="2171375"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3"/>
                  </a:solidFill>
                  <a:latin typeface="+mn-lt"/>
                  <a:ea typeface="+mn-ea"/>
                  <a:cs typeface="+mn-ea"/>
                  <a:sym typeface="+mn-lt"/>
                </a:rPr>
                <a:t>ANALYSIS</a:t>
              </a:r>
              <a:endParaRPr lang="en-US" sz="1100" b="1" dirty="0">
                <a:solidFill>
                  <a:schemeClr val="accent3"/>
                </a:solidFill>
                <a:latin typeface="+mn-lt"/>
                <a:ea typeface="+mn-ea"/>
                <a:cs typeface="+mn-ea"/>
                <a:sym typeface="+mn-lt"/>
              </a:endParaRPr>
            </a:p>
          </p:txBody>
        </p:sp>
      </p:grpSp>
      <p:cxnSp>
        <p:nvCxnSpPr>
          <p:cNvPr id="1007" name="Straight Connector 1006"/>
          <p:cNvCxnSpPr/>
          <p:nvPr/>
        </p:nvCxnSpPr>
        <p:spPr>
          <a:xfrm flipV="1">
            <a:off x="6924172" y="2709042"/>
            <a:ext cx="0" cy="1063927"/>
          </a:xfrm>
          <a:prstGeom prst="line">
            <a:avLst/>
          </a:prstGeom>
          <a:ln w="28575" cap="rnd">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08" name="Group 1007"/>
          <p:cNvGrpSpPr/>
          <p:nvPr/>
        </p:nvGrpSpPr>
        <p:grpSpPr>
          <a:xfrm>
            <a:off x="7565893" y="2271451"/>
            <a:ext cx="1731868" cy="880108"/>
            <a:chOff x="8296302" y="1484886"/>
            <a:chExt cx="2171375" cy="880108"/>
          </a:xfrm>
        </p:grpSpPr>
        <p:sp>
          <p:nvSpPr>
            <p:cNvPr id="1009" name="Content Placeholder 2"/>
            <p:cNvSpPr txBox="1"/>
            <p:nvPr/>
          </p:nvSpPr>
          <p:spPr>
            <a:xfrm>
              <a:off x="8302357" y="1682694"/>
              <a:ext cx="2165320"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1010" name="Title 13"/>
            <p:cNvSpPr txBox="1"/>
            <p:nvPr/>
          </p:nvSpPr>
          <p:spPr>
            <a:xfrm>
              <a:off x="8296302" y="1484886"/>
              <a:ext cx="2171375"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4"/>
                  </a:solidFill>
                  <a:latin typeface="+mn-lt"/>
                  <a:ea typeface="+mn-ea"/>
                  <a:cs typeface="+mn-ea"/>
                  <a:sym typeface="+mn-lt"/>
                </a:rPr>
                <a:t>ANALYSIS</a:t>
              </a:r>
              <a:endParaRPr lang="en-US" sz="1100" b="1" dirty="0">
                <a:solidFill>
                  <a:schemeClr val="accent4"/>
                </a:solidFill>
                <a:latin typeface="+mn-lt"/>
                <a:ea typeface="+mn-ea"/>
                <a:cs typeface="+mn-ea"/>
                <a:sym typeface="+mn-lt"/>
              </a:endParaRPr>
            </a:p>
          </p:txBody>
        </p:sp>
      </p:grpSp>
      <p:cxnSp>
        <p:nvCxnSpPr>
          <p:cNvPr id="1011" name="Straight Connector 1010"/>
          <p:cNvCxnSpPr/>
          <p:nvPr/>
        </p:nvCxnSpPr>
        <p:spPr>
          <a:xfrm flipV="1">
            <a:off x="6924172" y="2712291"/>
            <a:ext cx="625754" cy="1"/>
          </a:xfrm>
          <a:prstGeom prst="line">
            <a:avLst/>
          </a:prstGeom>
          <a:ln w="28575" cap="rnd">
            <a:solidFill>
              <a:schemeClr val="bg1">
                <a:lumMod val="8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flipV="1">
            <a:off x="7968112" y="3641009"/>
            <a:ext cx="0" cy="521229"/>
          </a:xfrm>
          <a:prstGeom prst="line">
            <a:avLst/>
          </a:prstGeom>
          <a:ln w="28575" cap="rnd">
            <a:solidFill>
              <a:schemeClr val="bg1">
                <a:lumMod val="8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flipV="1">
            <a:off x="7968112" y="3641009"/>
            <a:ext cx="625754" cy="1"/>
          </a:xfrm>
          <a:prstGeom prst="line">
            <a:avLst/>
          </a:prstGeom>
          <a:ln w="28575" cap="rnd">
            <a:solidFill>
              <a:schemeClr val="bg1">
                <a:lumMod val="8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19" name="Group 1018"/>
          <p:cNvGrpSpPr/>
          <p:nvPr/>
        </p:nvGrpSpPr>
        <p:grpSpPr>
          <a:xfrm>
            <a:off x="8615145" y="3211470"/>
            <a:ext cx="1731868" cy="880108"/>
            <a:chOff x="8296302" y="1484886"/>
            <a:chExt cx="2171375" cy="880108"/>
          </a:xfrm>
        </p:grpSpPr>
        <p:sp>
          <p:nvSpPr>
            <p:cNvPr id="1020" name="Content Placeholder 2"/>
            <p:cNvSpPr txBox="1"/>
            <p:nvPr/>
          </p:nvSpPr>
          <p:spPr>
            <a:xfrm>
              <a:off x="8302357" y="1682694"/>
              <a:ext cx="2165320"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1021" name="Title 13"/>
            <p:cNvSpPr txBox="1"/>
            <p:nvPr/>
          </p:nvSpPr>
          <p:spPr>
            <a:xfrm>
              <a:off x="8296302" y="1484886"/>
              <a:ext cx="2171375"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6"/>
                  </a:solidFill>
                  <a:latin typeface="+mn-lt"/>
                  <a:ea typeface="+mn-ea"/>
                  <a:cs typeface="+mn-ea"/>
                  <a:sym typeface="+mn-lt"/>
                </a:rPr>
                <a:t>ANALYSIS</a:t>
              </a:r>
              <a:endParaRPr lang="en-US" sz="1100" b="1" dirty="0">
                <a:solidFill>
                  <a:schemeClr val="accent6"/>
                </a:solidFill>
                <a:latin typeface="+mn-lt"/>
                <a:ea typeface="+mn-ea"/>
                <a:cs typeface="+mn-ea"/>
                <a:sym typeface="+mn-lt"/>
              </a:endParaRPr>
            </a:p>
          </p:txBody>
        </p:sp>
      </p:grpSp>
      <p:cxnSp>
        <p:nvCxnSpPr>
          <p:cNvPr id="1024" name="Straight Connector 1023"/>
          <p:cNvCxnSpPr/>
          <p:nvPr/>
        </p:nvCxnSpPr>
        <p:spPr>
          <a:xfrm>
            <a:off x="5934075" y="1725482"/>
            <a:ext cx="610984" cy="1"/>
          </a:xfrm>
          <a:prstGeom prst="line">
            <a:avLst/>
          </a:prstGeom>
          <a:ln w="28575" cap="rnd">
            <a:solidFill>
              <a:schemeClr val="bg1">
                <a:lumMod val="8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28" name="Group 1027"/>
          <p:cNvGrpSpPr/>
          <p:nvPr/>
        </p:nvGrpSpPr>
        <p:grpSpPr>
          <a:xfrm>
            <a:off x="3305623" y="1280035"/>
            <a:ext cx="1731868" cy="880108"/>
            <a:chOff x="8296302" y="1484886"/>
            <a:chExt cx="2171375" cy="880108"/>
          </a:xfrm>
        </p:grpSpPr>
        <p:sp>
          <p:nvSpPr>
            <p:cNvPr id="1029" name="Content Placeholder 2"/>
            <p:cNvSpPr txBox="1"/>
            <p:nvPr/>
          </p:nvSpPr>
          <p:spPr>
            <a:xfrm>
              <a:off x="8302357" y="1682694"/>
              <a:ext cx="2165320"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1030" name="Title 13"/>
            <p:cNvSpPr txBox="1"/>
            <p:nvPr/>
          </p:nvSpPr>
          <p:spPr>
            <a:xfrm>
              <a:off x="8296302" y="1484886"/>
              <a:ext cx="2171375"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1100" b="1" dirty="0" smtClean="0">
                  <a:solidFill>
                    <a:schemeClr val="accent1"/>
                  </a:solidFill>
                  <a:latin typeface="+mn-lt"/>
                  <a:ea typeface="+mn-ea"/>
                  <a:cs typeface="+mn-ea"/>
                  <a:sym typeface="+mn-lt"/>
                </a:rPr>
                <a:t>ANALYSIS</a:t>
              </a:r>
              <a:endParaRPr lang="en-US" sz="1100" b="1" dirty="0">
                <a:solidFill>
                  <a:schemeClr val="accent1"/>
                </a:solidFill>
                <a:latin typeface="+mn-lt"/>
                <a:ea typeface="+mn-ea"/>
                <a:cs typeface="+mn-ea"/>
                <a:sym typeface="+mn-lt"/>
              </a:endParaRPr>
            </a:p>
          </p:txBody>
        </p:sp>
      </p:grpSp>
      <p:sp>
        <p:nvSpPr>
          <p:cNvPr id="3" name="标题 2"/>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96"/>
                                        </p:tgtEl>
                                        <p:attrNameLst>
                                          <p:attrName>style.visibility</p:attrName>
                                        </p:attrNameLst>
                                      </p:cBhvr>
                                      <p:to>
                                        <p:strVal val="visible"/>
                                      </p:to>
                                    </p:set>
                                    <p:animEffect transition="in" filter="fade">
                                      <p:cBhvr>
                                        <p:cTn id="14" dur="500"/>
                                        <p:tgtEl>
                                          <p:spTgt spid="996"/>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03"/>
                                        </p:tgtEl>
                                        <p:attrNameLst>
                                          <p:attrName>style.visibility</p:attrName>
                                        </p:attrNameLst>
                                      </p:cBhvr>
                                      <p:to>
                                        <p:strVal val="visible"/>
                                      </p:to>
                                    </p:set>
                                    <p:animEffect transition="in" filter="fade">
                                      <p:cBhvr>
                                        <p:cTn id="21" dur="500"/>
                                        <p:tgtEl>
                                          <p:spTgt spid="1003"/>
                                        </p:tgtEl>
                                      </p:cBhvr>
                                    </p:animEffect>
                                  </p:childTnLst>
                                </p:cTn>
                              </p:par>
                              <p:par>
                                <p:cTn id="22" presetID="10" presetClass="entr" presetSubtype="0" fill="hold" nodeType="withEffect">
                                  <p:stCondLst>
                                    <p:cond delay="0"/>
                                  </p:stCondLst>
                                  <p:childTnLst>
                                    <p:set>
                                      <p:cBhvr>
                                        <p:cTn id="23" dur="1" fill="hold">
                                          <p:stCondLst>
                                            <p:cond delay="0"/>
                                          </p:stCondLst>
                                        </p:cTn>
                                        <p:tgtEl>
                                          <p:spTgt spid="1004"/>
                                        </p:tgtEl>
                                        <p:attrNameLst>
                                          <p:attrName>style.visibility</p:attrName>
                                        </p:attrNameLst>
                                      </p:cBhvr>
                                      <p:to>
                                        <p:strVal val="visible"/>
                                      </p:to>
                                    </p:set>
                                    <p:animEffect transition="in" filter="fade">
                                      <p:cBhvr>
                                        <p:cTn id="24" dur="500"/>
                                        <p:tgtEl>
                                          <p:spTgt spid="1004"/>
                                        </p:tgtEl>
                                      </p:cBhvr>
                                    </p:animEffect>
                                  </p:childTnLst>
                                </p:cTn>
                              </p:par>
                              <p:par>
                                <p:cTn id="25" presetID="10" presetClass="entr" presetSubtype="0" fill="hold" nodeType="withEffect">
                                  <p:stCondLst>
                                    <p:cond delay="0"/>
                                  </p:stCondLst>
                                  <p:childTnLst>
                                    <p:set>
                                      <p:cBhvr>
                                        <p:cTn id="26" dur="1" fill="hold">
                                          <p:stCondLst>
                                            <p:cond delay="0"/>
                                          </p:stCondLst>
                                        </p:cTn>
                                        <p:tgtEl>
                                          <p:spTgt spid="1024"/>
                                        </p:tgtEl>
                                        <p:attrNameLst>
                                          <p:attrName>style.visibility</p:attrName>
                                        </p:attrNameLst>
                                      </p:cBhvr>
                                      <p:to>
                                        <p:strVal val="visible"/>
                                      </p:to>
                                    </p:set>
                                    <p:animEffect transition="in" filter="fade">
                                      <p:cBhvr>
                                        <p:cTn id="27" dur="500"/>
                                        <p:tgtEl>
                                          <p:spTgt spid="102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07"/>
                                        </p:tgtEl>
                                        <p:attrNameLst>
                                          <p:attrName>style.visibility</p:attrName>
                                        </p:attrNameLst>
                                      </p:cBhvr>
                                      <p:to>
                                        <p:strVal val="visible"/>
                                      </p:to>
                                    </p:set>
                                    <p:animEffect transition="in" filter="fade">
                                      <p:cBhvr>
                                        <p:cTn id="31" dur="500"/>
                                        <p:tgtEl>
                                          <p:spTgt spid="1007"/>
                                        </p:tgtEl>
                                      </p:cBhvr>
                                    </p:animEffect>
                                  </p:childTnLst>
                                </p:cTn>
                              </p:par>
                              <p:par>
                                <p:cTn id="32" presetID="10" presetClass="entr" presetSubtype="0" fill="hold" nodeType="withEffect">
                                  <p:stCondLst>
                                    <p:cond delay="0"/>
                                  </p:stCondLst>
                                  <p:childTnLst>
                                    <p:set>
                                      <p:cBhvr>
                                        <p:cTn id="33" dur="1" fill="hold">
                                          <p:stCondLst>
                                            <p:cond delay="0"/>
                                          </p:stCondLst>
                                        </p:cTn>
                                        <p:tgtEl>
                                          <p:spTgt spid="1008"/>
                                        </p:tgtEl>
                                        <p:attrNameLst>
                                          <p:attrName>style.visibility</p:attrName>
                                        </p:attrNameLst>
                                      </p:cBhvr>
                                      <p:to>
                                        <p:strVal val="visible"/>
                                      </p:to>
                                    </p:set>
                                    <p:animEffect transition="in" filter="fade">
                                      <p:cBhvr>
                                        <p:cTn id="34" dur="500"/>
                                        <p:tgtEl>
                                          <p:spTgt spid="1008"/>
                                        </p:tgtEl>
                                      </p:cBhvr>
                                    </p:animEffect>
                                  </p:childTnLst>
                                </p:cTn>
                              </p:par>
                              <p:par>
                                <p:cTn id="35" presetID="10" presetClass="entr" presetSubtype="0" fill="hold" nodeType="withEffect">
                                  <p:stCondLst>
                                    <p:cond delay="0"/>
                                  </p:stCondLst>
                                  <p:childTnLst>
                                    <p:set>
                                      <p:cBhvr>
                                        <p:cTn id="36" dur="1" fill="hold">
                                          <p:stCondLst>
                                            <p:cond delay="0"/>
                                          </p:stCondLst>
                                        </p:cTn>
                                        <p:tgtEl>
                                          <p:spTgt spid="1011"/>
                                        </p:tgtEl>
                                        <p:attrNameLst>
                                          <p:attrName>style.visibility</p:attrName>
                                        </p:attrNameLst>
                                      </p:cBhvr>
                                      <p:to>
                                        <p:strVal val="visible"/>
                                      </p:to>
                                    </p:set>
                                    <p:animEffect transition="in" filter="fade">
                                      <p:cBhvr>
                                        <p:cTn id="37" dur="500"/>
                                        <p:tgtEl>
                                          <p:spTgt spid="101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016"/>
                                        </p:tgtEl>
                                        <p:attrNameLst>
                                          <p:attrName>style.visibility</p:attrName>
                                        </p:attrNameLst>
                                      </p:cBhvr>
                                      <p:to>
                                        <p:strVal val="visible"/>
                                      </p:to>
                                    </p:set>
                                    <p:animEffect transition="in" filter="fade">
                                      <p:cBhvr>
                                        <p:cTn id="41" dur="500"/>
                                        <p:tgtEl>
                                          <p:spTgt spid="1016"/>
                                        </p:tgtEl>
                                      </p:cBhvr>
                                    </p:animEffect>
                                  </p:childTnLst>
                                </p:cTn>
                              </p:par>
                              <p:par>
                                <p:cTn id="42" presetID="10" presetClass="entr" presetSubtype="0" fill="hold" nodeType="withEffect">
                                  <p:stCondLst>
                                    <p:cond delay="0"/>
                                  </p:stCondLst>
                                  <p:childTnLst>
                                    <p:set>
                                      <p:cBhvr>
                                        <p:cTn id="43" dur="1" fill="hold">
                                          <p:stCondLst>
                                            <p:cond delay="0"/>
                                          </p:stCondLst>
                                        </p:cTn>
                                        <p:tgtEl>
                                          <p:spTgt spid="1018"/>
                                        </p:tgtEl>
                                        <p:attrNameLst>
                                          <p:attrName>style.visibility</p:attrName>
                                        </p:attrNameLst>
                                      </p:cBhvr>
                                      <p:to>
                                        <p:strVal val="visible"/>
                                      </p:to>
                                    </p:set>
                                    <p:animEffect transition="in" filter="fade">
                                      <p:cBhvr>
                                        <p:cTn id="44" dur="500"/>
                                        <p:tgtEl>
                                          <p:spTgt spid="1018"/>
                                        </p:tgtEl>
                                      </p:cBhvr>
                                    </p:animEffect>
                                  </p:childTnLst>
                                </p:cTn>
                              </p:par>
                              <p:par>
                                <p:cTn id="45" presetID="10" presetClass="entr" presetSubtype="0" fill="hold" nodeType="withEffect">
                                  <p:stCondLst>
                                    <p:cond delay="0"/>
                                  </p:stCondLst>
                                  <p:childTnLst>
                                    <p:set>
                                      <p:cBhvr>
                                        <p:cTn id="46" dur="1" fill="hold">
                                          <p:stCondLst>
                                            <p:cond delay="0"/>
                                          </p:stCondLst>
                                        </p:cTn>
                                        <p:tgtEl>
                                          <p:spTgt spid="1019"/>
                                        </p:tgtEl>
                                        <p:attrNameLst>
                                          <p:attrName>style.visibility</p:attrName>
                                        </p:attrNameLst>
                                      </p:cBhvr>
                                      <p:to>
                                        <p:strVal val="visible"/>
                                      </p:to>
                                    </p:set>
                                    <p:animEffect transition="in" filter="fade">
                                      <p:cBhvr>
                                        <p:cTn id="47" dur="500"/>
                                        <p:tgtEl>
                                          <p:spTgt spid="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1" name="Group 3220"/>
          <p:cNvGrpSpPr/>
          <p:nvPr/>
        </p:nvGrpSpPr>
        <p:grpSpPr>
          <a:xfrm>
            <a:off x="6945730" y="1014908"/>
            <a:ext cx="3265488" cy="5226050"/>
            <a:chOff x="4314825" y="843456"/>
            <a:chExt cx="3265488" cy="5226050"/>
          </a:xfrm>
        </p:grpSpPr>
        <p:sp>
          <p:nvSpPr>
            <p:cNvPr id="3192" name="Freeform 150"/>
            <p:cNvSpPr/>
            <p:nvPr/>
          </p:nvSpPr>
          <p:spPr bwMode="auto">
            <a:xfrm>
              <a:off x="6057900" y="2889744"/>
              <a:ext cx="928688" cy="1362075"/>
            </a:xfrm>
            <a:custGeom>
              <a:avLst/>
              <a:gdLst>
                <a:gd name="T0" fmla="*/ 293 w 433"/>
                <a:gd name="T1" fmla="*/ 94 h 635"/>
                <a:gd name="T2" fmla="*/ 334 w 433"/>
                <a:gd name="T3" fmla="*/ 80 h 635"/>
                <a:gd name="T4" fmla="*/ 401 w 433"/>
                <a:gd name="T5" fmla="*/ 118 h 635"/>
                <a:gd name="T6" fmla="*/ 433 w 433"/>
                <a:gd name="T7" fmla="*/ 118 h 635"/>
                <a:gd name="T8" fmla="*/ 433 w 433"/>
                <a:gd name="T9" fmla="*/ 0 h 635"/>
                <a:gd name="T10" fmla="*/ 0 w 433"/>
                <a:gd name="T11" fmla="*/ 0 h 635"/>
                <a:gd name="T12" fmla="*/ 0 w 433"/>
                <a:gd name="T13" fmla="*/ 463 h 635"/>
                <a:gd name="T14" fmla="*/ 158 w 433"/>
                <a:gd name="T15" fmla="*/ 463 h 635"/>
                <a:gd name="T16" fmla="*/ 169 w 433"/>
                <a:gd name="T17" fmla="*/ 474 h 635"/>
                <a:gd name="T18" fmla="*/ 169 w 433"/>
                <a:gd name="T19" fmla="*/ 528 h 635"/>
                <a:gd name="T20" fmla="*/ 165 w 433"/>
                <a:gd name="T21" fmla="*/ 537 h 635"/>
                <a:gd name="T22" fmla="*/ 129 w 433"/>
                <a:gd name="T23" fmla="*/ 586 h 635"/>
                <a:gd name="T24" fmla="*/ 141 w 433"/>
                <a:gd name="T25" fmla="*/ 619 h 635"/>
                <a:gd name="T26" fmla="*/ 183 w 433"/>
                <a:gd name="T27" fmla="*/ 635 h 635"/>
                <a:gd name="T28" fmla="*/ 250 w 433"/>
                <a:gd name="T29" fmla="*/ 594 h 635"/>
                <a:gd name="T30" fmla="*/ 210 w 433"/>
                <a:gd name="T31" fmla="*/ 533 h 635"/>
                <a:gd name="T32" fmla="*/ 204 w 433"/>
                <a:gd name="T33" fmla="*/ 524 h 635"/>
                <a:gd name="T34" fmla="*/ 204 w 433"/>
                <a:gd name="T35" fmla="*/ 471 h 635"/>
                <a:gd name="T36" fmla="*/ 215 w 433"/>
                <a:gd name="T37" fmla="*/ 460 h 635"/>
                <a:gd name="T38" fmla="*/ 433 w 433"/>
                <a:gd name="T39" fmla="*/ 460 h 635"/>
                <a:gd name="T40" fmla="*/ 433 w 433"/>
                <a:gd name="T41" fmla="*/ 199 h 635"/>
                <a:gd name="T42" fmla="*/ 410 w 433"/>
                <a:gd name="T43" fmla="*/ 199 h 635"/>
                <a:gd name="T44" fmla="*/ 338 w 433"/>
                <a:gd name="T45" fmla="*/ 243 h 635"/>
                <a:gd name="T46" fmla="*/ 270 w 433"/>
                <a:gd name="T47" fmla="*/ 161 h 635"/>
                <a:gd name="T48" fmla="*/ 293 w 433"/>
                <a:gd name="T49" fmla="*/ 94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3193" name="Freeform 151"/>
            <p:cNvSpPr/>
            <p:nvPr/>
          </p:nvSpPr>
          <p:spPr bwMode="auto">
            <a:xfrm>
              <a:off x="5078413" y="2889744"/>
              <a:ext cx="931863" cy="992188"/>
            </a:xfrm>
            <a:custGeom>
              <a:avLst/>
              <a:gdLst>
                <a:gd name="T0" fmla="*/ 435 w 435"/>
                <a:gd name="T1" fmla="*/ 0 h 463"/>
                <a:gd name="T2" fmla="*/ 2 w 435"/>
                <a:gd name="T3" fmla="*/ 0 h 463"/>
                <a:gd name="T4" fmla="*/ 2 w 435"/>
                <a:gd name="T5" fmla="*/ 113 h 463"/>
                <a:gd name="T6" fmla="*/ 32 w 435"/>
                <a:gd name="T7" fmla="*/ 113 h 463"/>
                <a:gd name="T8" fmla="*/ 104 w 435"/>
                <a:gd name="T9" fmla="*/ 70 h 463"/>
                <a:gd name="T10" fmla="*/ 166 w 435"/>
                <a:gd name="T11" fmla="*/ 154 h 463"/>
                <a:gd name="T12" fmla="*/ 145 w 435"/>
                <a:gd name="T13" fmla="*/ 219 h 463"/>
                <a:gd name="T14" fmla="*/ 100 w 435"/>
                <a:gd name="T15" fmla="*/ 234 h 463"/>
                <a:gd name="T16" fmla="*/ 34 w 435"/>
                <a:gd name="T17" fmla="*/ 192 h 463"/>
                <a:gd name="T18" fmla="*/ 0 w 435"/>
                <a:gd name="T19" fmla="*/ 192 h 463"/>
                <a:gd name="T20" fmla="*/ 0 w 435"/>
                <a:gd name="T21" fmla="*/ 442 h 463"/>
                <a:gd name="T22" fmla="*/ 9 w 435"/>
                <a:gd name="T23" fmla="*/ 463 h 463"/>
                <a:gd name="T24" fmla="*/ 435 w 435"/>
                <a:gd name="T25" fmla="*/ 463 h 463"/>
                <a:gd name="T26" fmla="*/ 435 w 435"/>
                <a:gd name="T2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3194" name="Freeform 152"/>
            <p:cNvSpPr/>
            <p:nvPr/>
          </p:nvSpPr>
          <p:spPr bwMode="auto">
            <a:xfrm>
              <a:off x="5081588" y="843456"/>
              <a:ext cx="2389188" cy="1320800"/>
            </a:xfrm>
            <a:custGeom>
              <a:avLst/>
              <a:gdLst>
                <a:gd name="T0" fmla="*/ 0 w 1114"/>
                <a:gd name="T1" fmla="*/ 445 h 616"/>
                <a:gd name="T2" fmla="*/ 186 w 1114"/>
                <a:gd name="T3" fmla="*/ 445 h 616"/>
                <a:gd name="T4" fmla="*/ 197 w 1114"/>
                <a:gd name="T5" fmla="*/ 456 h 616"/>
                <a:gd name="T6" fmla="*/ 197 w 1114"/>
                <a:gd name="T7" fmla="*/ 511 h 616"/>
                <a:gd name="T8" fmla="*/ 192 w 1114"/>
                <a:gd name="T9" fmla="*/ 521 h 616"/>
                <a:gd name="T10" fmla="*/ 161 w 1114"/>
                <a:gd name="T11" fmla="*/ 565 h 616"/>
                <a:gd name="T12" fmla="*/ 213 w 1114"/>
                <a:gd name="T13" fmla="*/ 616 h 616"/>
                <a:gd name="T14" fmla="*/ 279 w 1114"/>
                <a:gd name="T15" fmla="*/ 571 h 616"/>
                <a:gd name="T16" fmla="*/ 240 w 1114"/>
                <a:gd name="T17" fmla="*/ 519 h 616"/>
                <a:gd name="T18" fmla="*/ 233 w 1114"/>
                <a:gd name="T19" fmla="*/ 508 h 616"/>
                <a:gd name="T20" fmla="*/ 234 w 1114"/>
                <a:gd name="T21" fmla="*/ 458 h 616"/>
                <a:gd name="T22" fmla="*/ 245 w 1114"/>
                <a:gd name="T23" fmla="*/ 448 h 616"/>
                <a:gd name="T24" fmla="*/ 647 w 1114"/>
                <a:gd name="T25" fmla="*/ 448 h 616"/>
                <a:gd name="T26" fmla="*/ 647 w 1114"/>
                <a:gd name="T27" fmla="*/ 412 h 616"/>
                <a:gd name="T28" fmla="*/ 605 w 1114"/>
                <a:gd name="T29" fmla="*/ 339 h 616"/>
                <a:gd name="T30" fmla="*/ 683 w 1114"/>
                <a:gd name="T31" fmla="*/ 279 h 616"/>
                <a:gd name="T32" fmla="*/ 767 w 1114"/>
                <a:gd name="T33" fmla="*/ 338 h 616"/>
                <a:gd name="T34" fmla="*/ 728 w 1114"/>
                <a:gd name="T35" fmla="*/ 413 h 616"/>
                <a:gd name="T36" fmla="*/ 728 w 1114"/>
                <a:gd name="T37" fmla="*/ 446 h 616"/>
                <a:gd name="T38" fmla="*/ 1114 w 1114"/>
                <a:gd name="T39" fmla="*/ 446 h 616"/>
                <a:gd name="T40" fmla="*/ 952 w 1114"/>
                <a:gd name="T41" fmla="*/ 204 h 616"/>
                <a:gd name="T42" fmla="*/ 460 w 1114"/>
                <a:gd name="T43" fmla="*/ 2 h 616"/>
                <a:gd name="T44" fmla="*/ 0 w 1114"/>
                <a:gd name="T45" fmla="*/ 148 h 616"/>
                <a:gd name="T46" fmla="*/ 0 w 1114"/>
                <a:gd name="T47" fmla="*/ 44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195" name="Freeform 153"/>
            <p:cNvSpPr/>
            <p:nvPr/>
          </p:nvSpPr>
          <p:spPr bwMode="auto">
            <a:xfrm>
              <a:off x="6057900" y="1489569"/>
              <a:ext cx="1281113" cy="1352550"/>
            </a:xfrm>
            <a:custGeom>
              <a:avLst/>
              <a:gdLst>
                <a:gd name="T0" fmla="*/ 433 w 597"/>
                <a:gd name="T1" fmla="*/ 422 h 631"/>
                <a:gd name="T2" fmla="*/ 445 w 597"/>
                <a:gd name="T3" fmla="*/ 411 h 631"/>
                <a:gd name="T4" fmla="*/ 492 w 597"/>
                <a:gd name="T5" fmla="*/ 411 h 631"/>
                <a:gd name="T6" fmla="*/ 501 w 597"/>
                <a:gd name="T7" fmla="*/ 415 h 631"/>
                <a:gd name="T8" fmla="*/ 556 w 597"/>
                <a:gd name="T9" fmla="*/ 451 h 631"/>
                <a:gd name="T10" fmla="*/ 597 w 597"/>
                <a:gd name="T11" fmla="*/ 389 h 631"/>
                <a:gd name="T12" fmla="*/ 557 w 597"/>
                <a:gd name="T13" fmla="*/ 334 h 631"/>
                <a:gd name="T14" fmla="*/ 499 w 597"/>
                <a:gd name="T15" fmla="*/ 374 h 631"/>
                <a:gd name="T16" fmla="*/ 491 w 597"/>
                <a:gd name="T17" fmla="*/ 377 h 631"/>
                <a:gd name="T18" fmla="*/ 441 w 597"/>
                <a:gd name="T19" fmla="*/ 377 h 631"/>
                <a:gd name="T20" fmla="*/ 430 w 597"/>
                <a:gd name="T21" fmla="*/ 366 h 631"/>
                <a:gd name="T22" fmla="*/ 430 w 597"/>
                <a:gd name="T23" fmla="*/ 167 h 631"/>
                <a:gd name="T24" fmla="*/ 261 w 597"/>
                <a:gd name="T25" fmla="*/ 167 h 631"/>
                <a:gd name="T26" fmla="*/ 250 w 597"/>
                <a:gd name="T27" fmla="*/ 156 h 631"/>
                <a:gd name="T28" fmla="*/ 250 w 597"/>
                <a:gd name="T29" fmla="*/ 107 h 631"/>
                <a:gd name="T30" fmla="*/ 256 w 597"/>
                <a:gd name="T31" fmla="*/ 98 h 631"/>
                <a:gd name="T32" fmla="*/ 290 w 597"/>
                <a:gd name="T33" fmla="*/ 37 h 631"/>
                <a:gd name="T34" fmla="*/ 228 w 597"/>
                <a:gd name="T35" fmla="*/ 0 h 631"/>
                <a:gd name="T36" fmla="*/ 172 w 597"/>
                <a:gd name="T37" fmla="*/ 38 h 631"/>
                <a:gd name="T38" fmla="*/ 208 w 597"/>
                <a:gd name="T39" fmla="*/ 96 h 631"/>
                <a:gd name="T40" fmla="*/ 214 w 597"/>
                <a:gd name="T41" fmla="*/ 105 h 631"/>
                <a:gd name="T42" fmla="*/ 214 w 597"/>
                <a:gd name="T43" fmla="*/ 158 h 631"/>
                <a:gd name="T44" fmla="*/ 203 w 597"/>
                <a:gd name="T45" fmla="*/ 169 h 631"/>
                <a:gd name="T46" fmla="*/ 0 w 597"/>
                <a:gd name="T47" fmla="*/ 169 h 631"/>
                <a:gd name="T48" fmla="*/ 0 w 597"/>
                <a:gd name="T49" fmla="*/ 631 h 631"/>
                <a:gd name="T50" fmla="*/ 433 w 597"/>
                <a:gd name="T51" fmla="*/ 631 h 631"/>
                <a:gd name="T52" fmla="*/ 433 w 597"/>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3196" name="Freeform 154"/>
            <p:cNvSpPr/>
            <p:nvPr/>
          </p:nvSpPr>
          <p:spPr bwMode="auto">
            <a:xfrm>
              <a:off x="6684963" y="1851519"/>
              <a:ext cx="895350" cy="1943100"/>
            </a:xfrm>
            <a:custGeom>
              <a:avLst/>
              <a:gdLst>
                <a:gd name="T0" fmla="*/ 160 w 418"/>
                <a:gd name="T1" fmla="*/ 0 h 906"/>
                <a:gd name="T2" fmla="*/ 160 w 418"/>
                <a:gd name="T3" fmla="*/ 186 h 906"/>
                <a:gd name="T4" fmla="*/ 194 w 418"/>
                <a:gd name="T5" fmla="*/ 186 h 906"/>
                <a:gd name="T6" fmla="*/ 266 w 418"/>
                <a:gd name="T7" fmla="*/ 143 h 906"/>
                <a:gd name="T8" fmla="*/ 328 w 418"/>
                <a:gd name="T9" fmla="*/ 220 h 906"/>
                <a:gd name="T10" fmla="*/ 264 w 418"/>
                <a:gd name="T11" fmla="*/ 304 h 906"/>
                <a:gd name="T12" fmla="*/ 195 w 418"/>
                <a:gd name="T13" fmla="*/ 264 h 906"/>
                <a:gd name="T14" fmla="*/ 164 w 418"/>
                <a:gd name="T15" fmla="*/ 264 h 906"/>
                <a:gd name="T16" fmla="*/ 164 w 418"/>
                <a:gd name="T17" fmla="*/ 613 h 906"/>
                <a:gd name="T18" fmla="*/ 153 w 418"/>
                <a:gd name="T19" fmla="*/ 624 h 906"/>
                <a:gd name="T20" fmla="*/ 105 w 418"/>
                <a:gd name="T21" fmla="*/ 624 h 906"/>
                <a:gd name="T22" fmla="*/ 97 w 418"/>
                <a:gd name="T23" fmla="*/ 621 h 906"/>
                <a:gd name="T24" fmla="*/ 40 w 418"/>
                <a:gd name="T25" fmla="*/ 586 h 906"/>
                <a:gd name="T26" fmla="*/ 16 w 418"/>
                <a:gd name="T27" fmla="*/ 594 h 906"/>
                <a:gd name="T28" fmla="*/ 0 w 418"/>
                <a:gd name="T29" fmla="*/ 645 h 906"/>
                <a:gd name="T30" fmla="*/ 46 w 418"/>
                <a:gd name="T31" fmla="*/ 705 h 906"/>
                <a:gd name="T32" fmla="*/ 104 w 418"/>
                <a:gd name="T33" fmla="*/ 665 h 906"/>
                <a:gd name="T34" fmla="*/ 113 w 418"/>
                <a:gd name="T35" fmla="*/ 661 h 906"/>
                <a:gd name="T36" fmla="*/ 153 w 418"/>
                <a:gd name="T37" fmla="*/ 661 h 906"/>
                <a:gd name="T38" fmla="*/ 164 w 418"/>
                <a:gd name="T39" fmla="*/ 672 h 906"/>
                <a:gd name="T40" fmla="*/ 164 w 418"/>
                <a:gd name="T41" fmla="*/ 906 h 906"/>
                <a:gd name="T42" fmla="*/ 318 w 418"/>
                <a:gd name="T43" fmla="*/ 573 h 906"/>
                <a:gd name="T44" fmla="*/ 418 w 418"/>
                <a:gd name="T45" fmla="*/ 210 h 906"/>
                <a:gd name="T46" fmla="*/ 376 w 418"/>
                <a:gd name="T47" fmla="*/ 0 h 906"/>
                <a:gd name="T48" fmla="*/ 160 w 418"/>
                <a:gd name="T49"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3197" name="Freeform 155"/>
            <p:cNvSpPr/>
            <p:nvPr/>
          </p:nvSpPr>
          <p:spPr bwMode="auto">
            <a:xfrm>
              <a:off x="5116513" y="3923206"/>
              <a:ext cx="1862138" cy="768350"/>
            </a:xfrm>
            <a:custGeom>
              <a:avLst/>
              <a:gdLst>
                <a:gd name="T0" fmla="*/ 665 w 868"/>
                <a:gd name="T1" fmla="*/ 0 h 358"/>
                <a:gd name="T2" fmla="*/ 665 w 868"/>
                <a:gd name="T3" fmla="*/ 36 h 358"/>
                <a:gd name="T4" fmla="*/ 712 w 868"/>
                <a:gd name="T5" fmla="*/ 114 h 358"/>
                <a:gd name="T6" fmla="*/ 622 w 868"/>
                <a:gd name="T7" fmla="*/ 175 h 358"/>
                <a:gd name="T8" fmla="*/ 564 w 868"/>
                <a:gd name="T9" fmla="*/ 153 h 358"/>
                <a:gd name="T10" fmla="*/ 546 w 868"/>
                <a:gd name="T11" fmla="*/ 103 h 358"/>
                <a:gd name="T12" fmla="*/ 586 w 868"/>
                <a:gd name="T13" fmla="*/ 41 h 358"/>
                <a:gd name="T14" fmla="*/ 586 w 868"/>
                <a:gd name="T15" fmla="*/ 3 h 358"/>
                <a:gd name="T16" fmla="*/ 0 w 868"/>
                <a:gd name="T17" fmla="*/ 3 h 358"/>
                <a:gd name="T18" fmla="*/ 26 w 868"/>
                <a:gd name="T19" fmla="*/ 104 h 358"/>
                <a:gd name="T20" fmla="*/ 167 w 868"/>
                <a:gd name="T21" fmla="*/ 358 h 358"/>
                <a:gd name="T22" fmla="*/ 700 w 868"/>
                <a:gd name="T23" fmla="*/ 358 h 358"/>
                <a:gd name="T24" fmla="*/ 821 w 868"/>
                <a:gd name="T25" fmla="*/ 241 h 358"/>
                <a:gd name="T26" fmla="*/ 845 w 868"/>
                <a:gd name="T27" fmla="*/ 51 h 358"/>
                <a:gd name="T28" fmla="*/ 868 w 868"/>
                <a:gd name="T29" fmla="*/ 0 h 358"/>
                <a:gd name="T30" fmla="*/ 665 w 868"/>
                <a:gd name="T31"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chemeClr val="accent5"/>
            </a:solidFill>
            <a:ln>
              <a:noFill/>
            </a:ln>
          </p:spPr>
          <p:txBody>
            <a:bodyPr vert="horz" wrap="square" lIns="91440" tIns="45720" rIns="91440" bIns="45720" numCol="1" anchor="t" anchorCtr="0" compatLnSpc="1"/>
            <a:lstStyle/>
            <a:p>
              <a:endParaRPr lang="en-US">
                <a:cs typeface="+mn-ea"/>
                <a:sym typeface="+mn-lt"/>
              </a:endParaRPr>
            </a:p>
          </p:txBody>
        </p:sp>
        <p:sp>
          <p:nvSpPr>
            <p:cNvPr id="3198" name="Freeform 156"/>
            <p:cNvSpPr/>
            <p:nvPr/>
          </p:nvSpPr>
          <p:spPr bwMode="auto">
            <a:xfrm>
              <a:off x="4314825" y="1197469"/>
              <a:ext cx="1071563" cy="2535238"/>
            </a:xfrm>
            <a:custGeom>
              <a:avLst/>
              <a:gdLst>
                <a:gd name="T0" fmla="*/ 334 w 500"/>
                <a:gd name="T1" fmla="*/ 970 h 1182"/>
                <a:gd name="T2" fmla="*/ 345 w 500"/>
                <a:gd name="T3" fmla="*/ 959 h 1182"/>
                <a:gd name="T4" fmla="*/ 398 w 500"/>
                <a:gd name="T5" fmla="*/ 959 h 1182"/>
                <a:gd name="T6" fmla="*/ 409 w 500"/>
                <a:gd name="T7" fmla="*/ 967 h 1182"/>
                <a:gd name="T8" fmla="*/ 457 w 500"/>
                <a:gd name="T9" fmla="*/ 1001 h 1182"/>
                <a:gd name="T10" fmla="*/ 486 w 500"/>
                <a:gd name="T11" fmla="*/ 992 h 1182"/>
                <a:gd name="T12" fmla="*/ 500 w 500"/>
                <a:gd name="T13" fmla="*/ 943 h 1182"/>
                <a:gd name="T14" fmla="*/ 460 w 500"/>
                <a:gd name="T15" fmla="*/ 881 h 1182"/>
                <a:gd name="T16" fmla="*/ 405 w 500"/>
                <a:gd name="T17" fmla="*/ 917 h 1182"/>
                <a:gd name="T18" fmla="*/ 395 w 500"/>
                <a:gd name="T19" fmla="*/ 924 h 1182"/>
                <a:gd name="T20" fmla="*/ 347 w 500"/>
                <a:gd name="T21" fmla="*/ 924 h 1182"/>
                <a:gd name="T22" fmla="*/ 336 w 500"/>
                <a:gd name="T23" fmla="*/ 913 h 1182"/>
                <a:gd name="T24" fmla="*/ 336 w 500"/>
                <a:gd name="T25" fmla="*/ 783 h 1182"/>
                <a:gd name="T26" fmla="*/ 334 w 500"/>
                <a:gd name="T27" fmla="*/ 778 h 1182"/>
                <a:gd name="T28" fmla="*/ 336 w 500"/>
                <a:gd name="T29" fmla="*/ 772 h 1182"/>
                <a:gd name="T30" fmla="*/ 336 w 500"/>
                <a:gd name="T31" fmla="*/ 0 h 1182"/>
                <a:gd name="T32" fmla="*/ 134 w 500"/>
                <a:gd name="T33" fmla="*/ 281 h 1182"/>
                <a:gd name="T34" fmla="*/ 221 w 500"/>
                <a:gd name="T35" fmla="*/ 959 h 1182"/>
                <a:gd name="T36" fmla="*/ 334 w 500"/>
                <a:gd name="T37" fmla="*/ 1182 h 1182"/>
                <a:gd name="T38" fmla="*/ 334 w 500"/>
                <a:gd name="T39" fmla="*/ 970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199" name="Freeform 157"/>
            <p:cNvSpPr/>
            <p:nvPr/>
          </p:nvSpPr>
          <p:spPr bwMode="auto">
            <a:xfrm>
              <a:off x="5081588" y="1845169"/>
              <a:ext cx="928688" cy="996950"/>
            </a:xfrm>
            <a:custGeom>
              <a:avLst/>
              <a:gdLst>
                <a:gd name="T0" fmla="*/ 433 w 433"/>
                <a:gd name="T1" fmla="*/ 3 h 465"/>
                <a:gd name="T2" fmla="*/ 256 w 433"/>
                <a:gd name="T3" fmla="*/ 3 h 465"/>
                <a:gd name="T4" fmla="*/ 255 w 433"/>
                <a:gd name="T5" fmla="*/ 34 h 465"/>
                <a:gd name="T6" fmla="*/ 301 w 433"/>
                <a:gd name="T7" fmla="*/ 105 h 465"/>
                <a:gd name="T8" fmla="*/ 213 w 433"/>
                <a:gd name="T9" fmla="*/ 172 h 465"/>
                <a:gd name="T10" fmla="*/ 139 w 433"/>
                <a:gd name="T11" fmla="*/ 98 h 465"/>
                <a:gd name="T12" fmla="*/ 175 w 433"/>
                <a:gd name="T13" fmla="*/ 39 h 465"/>
                <a:gd name="T14" fmla="*/ 175 w 433"/>
                <a:gd name="T15" fmla="*/ 0 h 465"/>
                <a:gd name="T16" fmla="*/ 0 w 433"/>
                <a:gd name="T17" fmla="*/ 0 h 465"/>
                <a:gd name="T18" fmla="*/ 0 w 433"/>
                <a:gd name="T19" fmla="*/ 465 h 465"/>
                <a:gd name="T20" fmla="*/ 433 w 433"/>
                <a:gd name="T21" fmla="*/ 465 h 465"/>
                <a:gd name="T22" fmla="*/ 433 w 433"/>
                <a:gd name="T23" fmla="*/ 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chemeClr val="accent3"/>
            </a:solidFill>
            <a:ln>
              <a:noFill/>
            </a:ln>
          </p:spPr>
          <p:txBody>
            <a:bodyPr vert="horz" wrap="square" lIns="91440" tIns="45720" rIns="91440" bIns="45720" numCol="1" anchor="t" anchorCtr="0" compatLnSpc="1"/>
            <a:lstStyle/>
            <a:p>
              <a:endParaRPr lang="en-US">
                <a:cs typeface="+mn-ea"/>
                <a:sym typeface="+mn-lt"/>
              </a:endParaRPr>
            </a:p>
          </p:txBody>
        </p:sp>
        <p:sp>
          <p:nvSpPr>
            <p:cNvPr id="3211" name="Freeform 169"/>
            <p:cNvSpPr/>
            <p:nvPr/>
          </p:nvSpPr>
          <p:spPr bwMode="auto">
            <a:xfrm>
              <a:off x="5348288" y="4691556"/>
              <a:ext cx="1376363" cy="1262063"/>
            </a:xfrm>
            <a:custGeom>
              <a:avLst/>
              <a:gdLst>
                <a:gd name="T0" fmla="*/ 7 w 642"/>
                <a:gd name="T1" fmla="*/ 0 h 589"/>
                <a:gd name="T2" fmla="*/ 627 w 642"/>
                <a:gd name="T3" fmla="*/ 0 h 589"/>
                <a:gd name="T4" fmla="*/ 627 w 642"/>
                <a:gd name="T5" fmla="*/ 51 h 589"/>
                <a:gd name="T6" fmla="*/ 642 w 642"/>
                <a:gd name="T7" fmla="*/ 82 h 589"/>
                <a:gd name="T8" fmla="*/ 612 w 642"/>
                <a:gd name="T9" fmla="*/ 129 h 589"/>
                <a:gd name="T10" fmla="*/ 637 w 642"/>
                <a:gd name="T11" fmla="*/ 171 h 589"/>
                <a:gd name="T12" fmla="*/ 612 w 642"/>
                <a:gd name="T13" fmla="*/ 225 h 589"/>
                <a:gd name="T14" fmla="*/ 635 w 642"/>
                <a:gd name="T15" fmla="*/ 261 h 589"/>
                <a:gd name="T16" fmla="*/ 612 w 642"/>
                <a:gd name="T17" fmla="*/ 306 h 589"/>
                <a:gd name="T18" fmla="*/ 635 w 642"/>
                <a:gd name="T19" fmla="*/ 347 h 589"/>
                <a:gd name="T20" fmla="*/ 610 w 642"/>
                <a:gd name="T21" fmla="*/ 394 h 589"/>
                <a:gd name="T22" fmla="*/ 626 w 642"/>
                <a:gd name="T23" fmla="*/ 424 h 589"/>
                <a:gd name="T24" fmla="*/ 575 w 642"/>
                <a:gd name="T25" fmla="*/ 495 h 589"/>
                <a:gd name="T26" fmla="*/ 467 w 642"/>
                <a:gd name="T27" fmla="*/ 589 h 589"/>
                <a:gd name="T28" fmla="*/ 174 w 642"/>
                <a:gd name="T29" fmla="*/ 589 h 589"/>
                <a:gd name="T30" fmla="*/ 39 w 642"/>
                <a:gd name="T31" fmla="*/ 476 h 589"/>
                <a:gd name="T32" fmla="*/ 32 w 642"/>
                <a:gd name="T33" fmla="*/ 429 h 589"/>
                <a:gd name="T34" fmla="*/ 2 w 642"/>
                <a:gd name="T35" fmla="*/ 389 h 589"/>
                <a:gd name="T36" fmla="*/ 26 w 642"/>
                <a:gd name="T37" fmla="*/ 355 h 589"/>
                <a:gd name="T38" fmla="*/ 2 w 642"/>
                <a:gd name="T39" fmla="*/ 295 h 589"/>
                <a:gd name="T40" fmla="*/ 23 w 642"/>
                <a:gd name="T41" fmla="*/ 258 h 589"/>
                <a:gd name="T42" fmla="*/ 5 w 642"/>
                <a:gd name="T43" fmla="*/ 214 h 589"/>
                <a:gd name="T44" fmla="*/ 24 w 642"/>
                <a:gd name="T45" fmla="*/ 168 h 589"/>
                <a:gd name="T46" fmla="*/ 2 w 642"/>
                <a:gd name="T47" fmla="*/ 120 h 589"/>
                <a:gd name="T48" fmla="*/ 7 w 642"/>
                <a:gd name="T4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12" name="Freeform 170"/>
            <p:cNvSpPr/>
            <p:nvPr/>
          </p:nvSpPr>
          <p:spPr bwMode="auto">
            <a:xfrm>
              <a:off x="5734050" y="5993306"/>
              <a:ext cx="569913" cy="76200"/>
            </a:xfrm>
            <a:custGeom>
              <a:avLst/>
              <a:gdLst>
                <a:gd name="T0" fmla="*/ 0 w 266"/>
                <a:gd name="T1" fmla="*/ 0 h 36"/>
                <a:gd name="T2" fmla="*/ 266 w 266"/>
                <a:gd name="T3" fmla="*/ 0 h 36"/>
                <a:gd name="T4" fmla="*/ 223 w 266"/>
                <a:gd name="T5" fmla="*/ 36 h 36"/>
                <a:gd name="T6" fmla="*/ 50 w 266"/>
                <a:gd name="T7" fmla="*/ 36 h 36"/>
                <a:gd name="T8" fmla="*/ 0 w 266"/>
                <a:gd name="T9" fmla="*/ 0 h 36"/>
              </a:gdLst>
              <a:ahLst/>
              <a:cxnLst>
                <a:cxn ang="0">
                  <a:pos x="T0" y="T1"/>
                </a:cxn>
                <a:cxn ang="0">
                  <a:pos x="T2" y="T3"/>
                </a:cxn>
                <a:cxn ang="0">
                  <a:pos x="T4" y="T5"/>
                </a:cxn>
                <a:cxn ang="0">
                  <a:pos x="T6" y="T7"/>
                </a:cxn>
                <a:cxn ang="0">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13" name="TextBox 12"/>
          <p:cNvSpPr txBox="1"/>
          <p:nvPr/>
        </p:nvSpPr>
        <p:spPr>
          <a:xfrm>
            <a:off x="8026959" y="4198287"/>
            <a:ext cx="88012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14" name="TextBox 13"/>
          <p:cNvSpPr txBox="1"/>
          <p:nvPr/>
        </p:nvSpPr>
        <p:spPr>
          <a:xfrm>
            <a:off x="8017293" y="3478398"/>
            <a:ext cx="62388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16" name="TextBox 15"/>
          <p:cNvSpPr txBox="1"/>
          <p:nvPr/>
        </p:nvSpPr>
        <p:spPr>
          <a:xfrm>
            <a:off x="8691980" y="3478398"/>
            <a:ext cx="62388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17" name="TextBox 16"/>
          <p:cNvSpPr txBox="1"/>
          <p:nvPr/>
        </p:nvSpPr>
        <p:spPr>
          <a:xfrm>
            <a:off x="8691980" y="2371986"/>
            <a:ext cx="62388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18" name="TextBox 17"/>
          <p:cNvSpPr txBox="1"/>
          <p:nvPr/>
        </p:nvSpPr>
        <p:spPr>
          <a:xfrm>
            <a:off x="7906501" y="2371986"/>
            <a:ext cx="62388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19" name="TextBox 18"/>
          <p:cNvSpPr txBox="1"/>
          <p:nvPr/>
        </p:nvSpPr>
        <p:spPr>
          <a:xfrm>
            <a:off x="7906501" y="1316975"/>
            <a:ext cx="62388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a:t>
            </a:r>
            <a:endParaRPr lang="en-US" sz="3500" dirty="0">
              <a:solidFill>
                <a:schemeClr val="bg1"/>
              </a:solidFill>
              <a:cs typeface="+mn-ea"/>
              <a:sym typeface="+mn-lt"/>
            </a:endParaRPr>
          </a:p>
        </p:txBody>
      </p:sp>
      <p:sp>
        <p:nvSpPr>
          <p:cNvPr id="20" name="TextBox 19"/>
          <p:cNvSpPr txBox="1"/>
          <p:nvPr/>
        </p:nvSpPr>
        <p:spPr>
          <a:xfrm>
            <a:off x="7093702" y="2230671"/>
            <a:ext cx="623888" cy="477054"/>
          </a:xfrm>
          <a:prstGeom prst="rect">
            <a:avLst/>
          </a:prstGeom>
          <a:noFill/>
          <a:ln>
            <a:noFill/>
          </a:ln>
        </p:spPr>
        <p:txBody>
          <a:bodyPr wrap="square" rtlCol="0">
            <a:spAutoFit/>
          </a:bodyPr>
          <a:lstStyle/>
          <a:p>
            <a:pPr algn="ctr"/>
            <a:r>
              <a:rPr lang="en-US" sz="2500" dirty="0" smtClean="0">
                <a:solidFill>
                  <a:schemeClr val="bg1"/>
                </a:solidFill>
                <a:cs typeface="+mn-ea"/>
                <a:sym typeface="+mn-lt"/>
              </a:rPr>
              <a:t></a:t>
            </a:r>
            <a:endParaRPr lang="en-US" sz="2500" dirty="0">
              <a:solidFill>
                <a:schemeClr val="bg1"/>
              </a:solidFill>
              <a:cs typeface="+mn-ea"/>
              <a:sym typeface="+mn-lt"/>
            </a:endParaRPr>
          </a:p>
        </p:txBody>
      </p:sp>
      <p:sp>
        <p:nvSpPr>
          <p:cNvPr id="22" name="TextBox 21"/>
          <p:cNvSpPr txBox="1"/>
          <p:nvPr/>
        </p:nvSpPr>
        <p:spPr>
          <a:xfrm>
            <a:off x="1547613" y="1789368"/>
            <a:ext cx="4156501" cy="937260"/>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convenire</a:t>
            </a:r>
            <a:r>
              <a:rPr lang="en-US" sz="1100" dirty="0">
                <a:solidFill>
                  <a:schemeClr val="bg1">
                    <a:lumMod val="50000"/>
                  </a:schemeClr>
                </a:solidFill>
                <a:cs typeface="+mn-ea"/>
                <a:sym typeface="+mn-lt"/>
              </a:rPr>
              <a:t> has. Sit cu impetus </a:t>
            </a:r>
            <a:r>
              <a:rPr lang="en-US" sz="1100" dirty="0" err="1">
                <a:solidFill>
                  <a:schemeClr val="bg1">
                    <a:lumMod val="50000"/>
                  </a:schemeClr>
                </a:solidFill>
                <a:cs typeface="+mn-ea"/>
                <a:sym typeface="+mn-lt"/>
              </a:rPr>
              <a:t>vituperatoribus</a:t>
            </a:r>
            <a:r>
              <a:rPr lang="en-US" sz="1100" dirty="0">
                <a:solidFill>
                  <a:schemeClr val="bg1">
                    <a:lumMod val="50000"/>
                  </a:schemeClr>
                </a:solidFill>
                <a:cs typeface="+mn-ea"/>
                <a:sym typeface="+mn-lt"/>
              </a:rPr>
              <a:t>, impetus </a:t>
            </a:r>
            <a:r>
              <a:rPr lang="en-US" sz="1100" dirty="0" err="1">
                <a:solidFill>
                  <a:schemeClr val="bg1">
                    <a:lumMod val="50000"/>
                  </a:schemeClr>
                </a:solidFill>
                <a:cs typeface="+mn-ea"/>
                <a:sym typeface="+mn-lt"/>
              </a:rPr>
              <a:t>scaevola</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electram</a:t>
            </a:r>
            <a:r>
              <a:rPr lang="en-US" sz="1100" dirty="0">
                <a:solidFill>
                  <a:schemeClr val="bg1">
                    <a:lumMod val="50000"/>
                  </a:schemeClr>
                </a:solidFill>
                <a:cs typeface="+mn-ea"/>
                <a:sym typeface="+mn-lt"/>
              </a:rPr>
              <a:t> pro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mea </a:t>
            </a:r>
            <a:r>
              <a:rPr lang="en-US" sz="1100" dirty="0" err="1">
                <a:solidFill>
                  <a:schemeClr val="bg1">
                    <a:lumMod val="50000"/>
                  </a:schemeClr>
                </a:solidFill>
                <a:cs typeface="+mn-ea"/>
                <a:sym typeface="+mn-lt"/>
              </a:rPr>
              <a:t>diam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atomorum</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Dolore</a:t>
            </a:r>
            <a:r>
              <a:rPr lang="en-US" sz="1100" dirty="0">
                <a:solidFill>
                  <a:schemeClr val="bg1">
                    <a:lumMod val="50000"/>
                  </a:schemeClr>
                </a:solidFill>
                <a:cs typeface="+mn-ea"/>
                <a:sym typeface="+mn-lt"/>
              </a:rPr>
              <a:t> nostrum </a:t>
            </a:r>
            <a:r>
              <a:rPr lang="en-US" sz="1100" dirty="0" err="1">
                <a:solidFill>
                  <a:schemeClr val="bg1">
                    <a:lumMod val="50000"/>
                  </a:schemeClr>
                </a:solidFill>
                <a:cs typeface="+mn-ea"/>
                <a:sym typeface="+mn-lt"/>
              </a:rPr>
              <a:t>legendos</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pri</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illud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noster</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denique</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mei</a:t>
            </a:r>
            <a:r>
              <a:rPr lang="en-US" sz="1100" dirty="0">
                <a:solidFill>
                  <a:schemeClr val="bg1">
                    <a:lumMod val="50000"/>
                  </a:schemeClr>
                </a:solidFill>
                <a:cs typeface="+mn-ea"/>
                <a:sym typeface="+mn-lt"/>
              </a:rPr>
              <a:t> id.</a:t>
            </a:r>
            <a:endParaRPr lang="en-US" sz="1100" dirty="0">
              <a:solidFill>
                <a:schemeClr val="bg1">
                  <a:lumMod val="50000"/>
                </a:schemeClr>
              </a:solidFill>
              <a:cs typeface="+mn-ea"/>
              <a:sym typeface="+mn-lt"/>
            </a:endParaRPr>
          </a:p>
          <a:p>
            <a:r>
              <a:rPr lang="zh-CN" altLang="en-US" sz="1100" dirty="0" smtClean="0">
                <a:solidFill>
                  <a:schemeClr val="bg1">
                    <a:lumMod val="50000"/>
                  </a:schemeClr>
                </a:solidFill>
                <a:cs typeface="+mn-ea"/>
                <a:sym typeface="+mn-lt"/>
              </a:rPr>
              <a:t>点击即可编辑点击即可编辑点击即可编辑</a:t>
            </a:r>
            <a:endParaRPr lang="en-US" sz="1100" dirty="0">
              <a:solidFill>
                <a:schemeClr val="bg1">
                  <a:lumMod val="50000"/>
                </a:schemeClr>
              </a:solidFill>
              <a:cs typeface="+mn-ea"/>
              <a:sym typeface="+mn-lt"/>
            </a:endParaRPr>
          </a:p>
        </p:txBody>
      </p:sp>
      <p:sp>
        <p:nvSpPr>
          <p:cNvPr id="23" name="TextBox 22"/>
          <p:cNvSpPr txBox="1"/>
          <p:nvPr/>
        </p:nvSpPr>
        <p:spPr>
          <a:xfrm>
            <a:off x="1547615" y="1530278"/>
            <a:ext cx="2137962" cy="523220"/>
          </a:xfrm>
          <a:prstGeom prst="rect">
            <a:avLst/>
          </a:prstGeom>
          <a:noFill/>
        </p:spPr>
        <p:txBody>
          <a:bodyPr wrap="square" rtlCol="0">
            <a:spAutoFit/>
          </a:bodyPr>
          <a:lstStyle/>
          <a:p>
            <a:r>
              <a:rPr lang="en-US" sz="1400" b="1" dirty="0" smtClean="0">
                <a:solidFill>
                  <a:schemeClr val="tx1">
                    <a:lumMod val="75000"/>
                    <a:lumOff val="25000"/>
                  </a:schemeClr>
                </a:solidFill>
                <a:cs typeface="+mn-ea"/>
                <a:sym typeface="+mn-lt"/>
              </a:rPr>
              <a:t>LOREM IPSUM DOLOR</a:t>
            </a:r>
            <a:endParaRPr lang="en-US" sz="1400" b="1" dirty="0" smtClean="0">
              <a:solidFill>
                <a:schemeClr val="tx1">
                  <a:lumMod val="75000"/>
                  <a:lumOff val="25000"/>
                </a:schemeClr>
              </a:solidFill>
              <a:cs typeface="+mn-ea"/>
              <a:sym typeface="+mn-lt"/>
            </a:endParaRPr>
          </a:p>
        </p:txBody>
      </p:sp>
      <p:grpSp>
        <p:nvGrpSpPr>
          <p:cNvPr id="32" name="Group 31"/>
          <p:cNvGrpSpPr/>
          <p:nvPr/>
        </p:nvGrpSpPr>
        <p:grpSpPr>
          <a:xfrm>
            <a:off x="1501741" y="3495008"/>
            <a:ext cx="2766135" cy="871036"/>
            <a:chOff x="1216197" y="3686171"/>
            <a:chExt cx="2766135" cy="871036"/>
          </a:xfrm>
        </p:grpSpPr>
        <p:sp>
          <p:nvSpPr>
            <p:cNvPr id="33" name="Content Placeholder 2"/>
            <p:cNvSpPr txBox="1"/>
            <p:nvPr/>
          </p:nvSpPr>
          <p:spPr>
            <a:xfrm>
              <a:off x="1742457" y="3874907"/>
              <a:ext cx="2239875" cy="6823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34" name="Title 13"/>
            <p:cNvSpPr txBox="1"/>
            <p:nvPr/>
          </p:nvSpPr>
          <p:spPr>
            <a:xfrm>
              <a:off x="1736402" y="3686171"/>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35" name="Rectangle 34"/>
            <p:cNvSpPr/>
            <p:nvPr/>
          </p:nvSpPr>
          <p:spPr>
            <a:xfrm>
              <a:off x="1216197" y="3695937"/>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1"/>
                  </a:solidFill>
                  <a:cs typeface="+mn-ea"/>
                  <a:sym typeface="+mn-lt"/>
                </a:rPr>
                <a:t></a:t>
              </a:r>
              <a:endParaRPr lang="en-US" sz="3000" b="0" cap="none" spc="0" dirty="0">
                <a:ln w="0">
                  <a:noFill/>
                </a:ln>
                <a:solidFill>
                  <a:schemeClr val="accent1"/>
                </a:solidFill>
                <a:cs typeface="+mn-ea"/>
                <a:sym typeface="+mn-lt"/>
              </a:endParaRPr>
            </a:p>
          </p:txBody>
        </p:sp>
      </p:grpSp>
      <p:grpSp>
        <p:nvGrpSpPr>
          <p:cNvPr id="36" name="Group 35"/>
          <p:cNvGrpSpPr/>
          <p:nvPr/>
        </p:nvGrpSpPr>
        <p:grpSpPr>
          <a:xfrm>
            <a:off x="1501741" y="4552283"/>
            <a:ext cx="2766135" cy="683569"/>
            <a:chOff x="1216197" y="4743446"/>
            <a:chExt cx="2766135" cy="683569"/>
          </a:xfrm>
        </p:grpSpPr>
        <p:sp>
          <p:nvSpPr>
            <p:cNvPr id="37" name="Content Placeholder 2"/>
            <p:cNvSpPr txBox="1"/>
            <p:nvPr/>
          </p:nvSpPr>
          <p:spPr>
            <a:xfrm>
              <a:off x="1742457" y="4932182"/>
              <a:ext cx="2239875" cy="49483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mel</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eirmod</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invidunt</a:t>
              </a:r>
              <a:r>
                <a:rPr lang="en-US" sz="1100" dirty="0">
                  <a:solidFill>
                    <a:schemeClr val="bg1">
                      <a:lumMod val="50000"/>
                    </a:schemeClr>
                  </a:solidFill>
                  <a:cs typeface="+mn-ea"/>
                  <a:sym typeface="+mn-lt"/>
                </a:rPr>
                <a:t> Cu </a:t>
              </a:r>
              <a:r>
                <a:rPr lang="en-US" sz="1100" dirty="0" err="1">
                  <a:solidFill>
                    <a:schemeClr val="bg1">
                      <a:lumMod val="50000"/>
                    </a:schemeClr>
                  </a:solidFill>
                  <a:cs typeface="+mn-ea"/>
                  <a:sym typeface="+mn-lt"/>
                </a:rPr>
                <a:t>tollit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eruditi</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38" name="Title 13"/>
            <p:cNvSpPr txBox="1"/>
            <p:nvPr/>
          </p:nvSpPr>
          <p:spPr>
            <a:xfrm>
              <a:off x="1736402" y="4743446"/>
              <a:ext cx="2245930" cy="274320"/>
            </a:xfrm>
            <a:prstGeom prst="rect">
              <a:avLst/>
            </a:prstGeom>
            <a:ln>
              <a:noFill/>
            </a:ln>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100" b="1" dirty="0" smtClean="0">
                  <a:latin typeface="+mn-lt"/>
                  <a:ea typeface="+mn-ea"/>
                  <a:cs typeface="+mn-ea"/>
                  <a:sym typeface="+mn-lt"/>
                </a:rPr>
                <a:t>ANALYSIS</a:t>
              </a:r>
              <a:endParaRPr lang="en-US" sz="1100" b="1" dirty="0">
                <a:latin typeface="+mn-lt"/>
                <a:ea typeface="+mn-ea"/>
                <a:cs typeface="+mn-ea"/>
                <a:sym typeface="+mn-lt"/>
              </a:endParaRPr>
            </a:p>
          </p:txBody>
        </p:sp>
        <p:sp>
          <p:nvSpPr>
            <p:cNvPr id="39" name="Rectangle 38"/>
            <p:cNvSpPr/>
            <p:nvPr/>
          </p:nvSpPr>
          <p:spPr>
            <a:xfrm>
              <a:off x="1216197" y="4753212"/>
              <a:ext cx="679190"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gr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21"/>
                                        </p:tgtEl>
                                        <p:attrNameLst>
                                          <p:attrName>style.visibility</p:attrName>
                                        </p:attrNameLst>
                                      </p:cBhvr>
                                      <p:to>
                                        <p:strVal val="visible"/>
                                      </p:to>
                                    </p:set>
                                    <p:animEffect transition="in" filter="fade">
                                      <p:cBhvr>
                                        <p:cTn id="23" dur="500"/>
                                        <p:tgtEl>
                                          <p:spTgt spid="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1273664" y="2407920"/>
            <a:ext cx="2064879" cy="2064879"/>
          </a:xfrm>
          <a:prstGeom prst="blockArc">
            <a:avLst>
              <a:gd name="adj1" fmla="val 10800000"/>
              <a:gd name="adj2" fmla="val 0"/>
              <a:gd name="adj3" fmla="val 79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6" name="Block Arc 35"/>
          <p:cNvSpPr/>
          <p:nvPr/>
        </p:nvSpPr>
        <p:spPr>
          <a:xfrm>
            <a:off x="3182846" y="2407920"/>
            <a:ext cx="2064879" cy="2064879"/>
          </a:xfrm>
          <a:prstGeom prst="blockArc">
            <a:avLst>
              <a:gd name="adj1" fmla="val 10800000"/>
              <a:gd name="adj2" fmla="val 0"/>
              <a:gd name="adj3" fmla="val 795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7" name="Block Arc 36"/>
          <p:cNvSpPr/>
          <p:nvPr/>
        </p:nvSpPr>
        <p:spPr>
          <a:xfrm>
            <a:off x="5092027" y="2407920"/>
            <a:ext cx="2064879" cy="2064879"/>
          </a:xfrm>
          <a:prstGeom prst="blockArc">
            <a:avLst>
              <a:gd name="adj1" fmla="val 10800000"/>
              <a:gd name="adj2" fmla="val 0"/>
              <a:gd name="adj3" fmla="val 795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mn-ea"/>
              <a:sym typeface="+mn-lt"/>
            </a:endParaRPr>
          </a:p>
        </p:txBody>
      </p:sp>
      <p:sp>
        <p:nvSpPr>
          <p:cNvPr id="38" name="Block Arc 37"/>
          <p:cNvSpPr/>
          <p:nvPr/>
        </p:nvSpPr>
        <p:spPr>
          <a:xfrm>
            <a:off x="7001196" y="2407920"/>
            <a:ext cx="2064879" cy="2064879"/>
          </a:xfrm>
          <a:prstGeom prst="blockArc">
            <a:avLst>
              <a:gd name="adj1" fmla="val 10800000"/>
              <a:gd name="adj2" fmla="val 0"/>
              <a:gd name="adj3" fmla="val 795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39" name="Block Arc 38"/>
          <p:cNvSpPr/>
          <p:nvPr/>
        </p:nvSpPr>
        <p:spPr>
          <a:xfrm>
            <a:off x="8895138" y="2407920"/>
            <a:ext cx="2064879" cy="2064879"/>
          </a:xfrm>
          <a:prstGeom prst="blockArc">
            <a:avLst>
              <a:gd name="adj1" fmla="val 10800000"/>
              <a:gd name="adj2" fmla="val 0"/>
              <a:gd name="adj3" fmla="val 795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cs typeface="+mn-ea"/>
              <a:sym typeface="+mn-lt"/>
            </a:endParaRPr>
          </a:p>
        </p:txBody>
      </p:sp>
      <p:sp>
        <p:nvSpPr>
          <p:cNvPr id="3" name="Oval 2"/>
          <p:cNvSpPr/>
          <p:nvPr/>
        </p:nvSpPr>
        <p:spPr>
          <a:xfrm>
            <a:off x="1975686" y="1640958"/>
            <a:ext cx="660834" cy="6608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TextBox 21"/>
          <p:cNvSpPr txBox="1"/>
          <p:nvPr/>
        </p:nvSpPr>
        <p:spPr>
          <a:xfrm>
            <a:off x="1975686" y="1726396"/>
            <a:ext cx="660834" cy="477054"/>
          </a:xfrm>
          <a:prstGeom prst="rect">
            <a:avLst/>
          </a:prstGeom>
          <a:noFill/>
        </p:spPr>
        <p:txBody>
          <a:bodyPr wrap="square" rtlCol="0">
            <a:spAutoFit/>
          </a:bodyPr>
          <a:lstStyle/>
          <a:p>
            <a:pPr algn="ctr"/>
            <a:r>
              <a:rPr lang="fr-FR" sz="2500" dirty="0" smtClean="0">
                <a:ln w="3175">
                  <a:noFill/>
                </a:ln>
                <a:solidFill>
                  <a:schemeClr val="bg1"/>
                </a:solidFill>
                <a:cs typeface="+mn-ea"/>
                <a:sym typeface="+mn-lt"/>
              </a:rPr>
              <a:t>01</a:t>
            </a:r>
            <a:endParaRPr lang="en-US" sz="2500" dirty="0">
              <a:ln w="3175">
                <a:noFill/>
              </a:ln>
              <a:solidFill>
                <a:schemeClr val="bg1"/>
              </a:solidFill>
              <a:cs typeface="+mn-ea"/>
              <a:sym typeface="+mn-lt"/>
            </a:endParaRPr>
          </a:p>
        </p:txBody>
      </p:sp>
      <p:sp>
        <p:nvSpPr>
          <p:cNvPr id="25" name="Oval 24"/>
          <p:cNvSpPr/>
          <p:nvPr/>
        </p:nvSpPr>
        <p:spPr>
          <a:xfrm>
            <a:off x="3884868" y="1640958"/>
            <a:ext cx="660834" cy="6608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6" name="Oval 25"/>
          <p:cNvSpPr/>
          <p:nvPr/>
        </p:nvSpPr>
        <p:spPr>
          <a:xfrm>
            <a:off x="5794049" y="1640958"/>
            <a:ext cx="660834" cy="6608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7" name="Oval 26"/>
          <p:cNvSpPr/>
          <p:nvPr/>
        </p:nvSpPr>
        <p:spPr>
          <a:xfrm>
            <a:off x="7703230" y="1640958"/>
            <a:ext cx="660834" cy="6608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8" name="Oval 27"/>
          <p:cNvSpPr/>
          <p:nvPr/>
        </p:nvSpPr>
        <p:spPr>
          <a:xfrm>
            <a:off x="9597160" y="1640958"/>
            <a:ext cx="660834" cy="6608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TextBox 28"/>
          <p:cNvSpPr txBox="1"/>
          <p:nvPr/>
        </p:nvSpPr>
        <p:spPr>
          <a:xfrm>
            <a:off x="3882462" y="1726396"/>
            <a:ext cx="660834" cy="477054"/>
          </a:xfrm>
          <a:prstGeom prst="rect">
            <a:avLst/>
          </a:prstGeom>
          <a:noFill/>
        </p:spPr>
        <p:txBody>
          <a:bodyPr wrap="square" rtlCol="0">
            <a:spAutoFit/>
          </a:bodyPr>
          <a:lstStyle/>
          <a:p>
            <a:pPr algn="ctr"/>
            <a:r>
              <a:rPr lang="fr-FR" sz="2500" dirty="0" smtClean="0">
                <a:ln w="3175">
                  <a:noFill/>
                </a:ln>
                <a:solidFill>
                  <a:schemeClr val="bg1"/>
                </a:solidFill>
                <a:cs typeface="+mn-ea"/>
                <a:sym typeface="+mn-lt"/>
              </a:rPr>
              <a:t>02</a:t>
            </a:r>
            <a:endParaRPr lang="en-US" sz="2500" dirty="0">
              <a:ln w="3175">
                <a:noFill/>
              </a:ln>
              <a:solidFill>
                <a:schemeClr val="bg1"/>
              </a:solidFill>
              <a:cs typeface="+mn-ea"/>
              <a:sym typeface="+mn-lt"/>
            </a:endParaRPr>
          </a:p>
        </p:txBody>
      </p:sp>
      <p:sp>
        <p:nvSpPr>
          <p:cNvPr id="33" name="TextBox 32"/>
          <p:cNvSpPr txBox="1"/>
          <p:nvPr/>
        </p:nvSpPr>
        <p:spPr>
          <a:xfrm>
            <a:off x="5794049" y="1726396"/>
            <a:ext cx="660834" cy="477054"/>
          </a:xfrm>
          <a:prstGeom prst="rect">
            <a:avLst/>
          </a:prstGeom>
          <a:noFill/>
        </p:spPr>
        <p:txBody>
          <a:bodyPr wrap="square" rtlCol="0">
            <a:spAutoFit/>
          </a:bodyPr>
          <a:lstStyle/>
          <a:p>
            <a:pPr algn="ctr"/>
            <a:r>
              <a:rPr lang="fr-FR" sz="2500" dirty="0" smtClean="0">
                <a:ln w="3175">
                  <a:noFill/>
                </a:ln>
                <a:solidFill>
                  <a:schemeClr val="bg1"/>
                </a:solidFill>
                <a:cs typeface="+mn-ea"/>
                <a:sym typeface="+mn-lt"/>
              </a:rPr>
              <a:t>03</a:t>
            </a:r>
            <a:endParaRPr lang="en-US" sz="2500" dirty="0">
              <a:ln w="3175">
                <a:noFill/>
              </a:ln>
              <a:solidFill>
                <a:schemeClr val="bg1"/>
              </a:solidFill>
              <a:cs typeface="+mn-ea"/>
              <a:sym typeface="+mn-lt"/>
            </a:endParaRPr>
          </a:p>
        </p:txBody>
      </p:sp>
      <p:sp>
        <p:nvSpPr>
          <p:cNvPr id="34" name="TextBox 33"/>
          <p:cNvSpPr txBox="1"/>
          <p:nvPr/>
        </p:nvSpPr>
        <p:spPr>
          <a:xfrm>
            <a:off x="7703230" y="1726396"/>
            <a:ext cx="660834" cy="477054"/>
          </a:xfrm>
          <a:prstGeom prst="rect">
            <a:avLst/>
          </a:prstGeom>
          <a:noFill/>
        </p:spPr>
        <p:txBody>
          <a:bodyPr wrap="square" rtlCol="0">
            <a:spAutoFit/>
          </a:bodyPr>
          <a:lstStyle/>
          <a:p>
            <a:pPr algn="ctr"/>
            <a:r>
              <a:rPr lang="fr-FR" sz="2500" dirty="0" smtClean="0">
                <a:ln w="3175">
                  <a:noFill/>
                </a:ln>
                <a:solidFill>
                  <a:schemeClr val="bg1"/>
                </a:solidFill>
                <a:cs typeface="+mn-ea"/>
                <a:sym typeface="+mn-lt"/>
              </a:rPr>
              <a:t>04</a:t>
            </a:r>
            <a:endParaRPr lang="en-US" sz="2500" dirty="0">
              <a:ln w="3175">
                <a:noFill/>
              </a:ln>
              <a:solidFill>
                <a:schemeClr val="bg1"/>
              </a:solidFill>
              <a:cs typeface="+mn-ea"/>
              <a:sym typeface="+mn-lt"/>
            </a:endParaRPr>
          </a:p>
        </p:txBody>
      </p:sp>
      <p:sp>
        <p:nvSpPr>
          <p:cNvPr id="40" name="TextBox 39"/>
          <p:cNvSpPr txBox="1"/>
          <p:nvPr/>
        </p:nvSpPr>
        <p:spPr>
          <a:xfrm>
            <a:off x="9597160" y="1726396"/>
            <a:ext cx="660834" cy="477054"/>
          </a:xfrm>
          <a:prstGeom prst="rect">
            <a:avLst/>
          </a:prstGeom>
          <a:noFill/>
        </p:spPr>
        <p:txBody>
          <a:bodyPr wrap="square" rtlCol="0">
            <a:spAutoFit/>
          </a:bodyPr>
          <a:lstStyle/>
          <a:p>
            <a:pPr algn="ctr"/>
            <a:r>
              <a:rPr lang="fr-FR" sz="2500" dirty="0" smtClean="0">
                <a:ln w="3175">
                  <a:noFill/>
                </a:ln>
                <a:solidFill>
                  <a:schemeClr val="bg1"/>
                </a:solidFill>
                <a:cs typeface="+mn-ea"/>
                <a:sym typeface="+mn-lt"/>
              </a:rPr>
              <a:t>05</a:t>
            </a:r>
            <a:endParaRPr lang="en-US" sz="2500" dirty="0">
              <a:ln w="3175">
                <a:noFill/>
              </a:ln>
              <a:solidFill>
                <a:schemeClr val="bg1"/>
              </a:solidFill>
              <a:cs typeface="+mn-ea"/>
              <a:sym typeface="+mn-lt"/>
            </a:endParaRPr>
          </a:p>
        </p:txBody>
      </p:sp>
      <p:sp>
        <p:nvSpPr>
          <p:cNvPr id="41" name="TextBox 40"/>
          <p:cNvSpPr txBox="1"/>
          <p:nvPr/>
        </p:nvSpPr>
        <p:spPr>
          <a:xfrm>
            <a:off x="1434806" y="4256589"/>
            <a:ext cx="1712102"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42" name="TextBox 41"/>
          <p:cNvSpPr txBox="1"/>
          <p:nvPr/>
        </p:nvSpPr>
        <p:spPr>
          <a:xfrm>
            <a:off x="1328645" y="3991299"/>
            <a:ext cx="1924423" cy="307777"/>
          </a:xfrm>
          <a:prstGeom prst="rect">
            <a:avLst/>
          </a:prstGeom>
          <a:noFill/>
          <a:ln>
            <a:noFill/>
          </a:ln>
        </p:spPr>
        <p:txBody>
          <a:bodyPr wrap="square" rtlCol="0">
            <a:spAutoFit/>
          </a:bodyPr>
          <a:lstStyle/>
          <a:p>
            <a:pPr algn="ctr" rtl="1"/>
            <a:r>
              <a:rPr lang="en-US" sz="1400" b="1" dirty="0" smtClean="0">
                <a:solidFill>
                  <a:schemeClr val="accent1"/>
                </a:solidFill>
                <a:cs typeface="+mn-ea"/>
                <a:sym typeface="+mn-lt"/>
              </a:rPr>
              <a:t>STEP 2</a:t>
            </a:r>
            <a:endParaRPr lang="en-US" sz="1400" b="1" dirty="0" smtClean="0">
              <a:solidFill>
                <a:schemeClr val="accent1"/>
              </a:solidFill>
              <a:cs typeface="+mn-ea"/>
              <a:sym typeface="+mn-lt"/>
            </a:endParaRPr>
          </a:p>
        </p:txBody>
      </p:sp>
      <p:sp>
        <p:nvSpPr>
          <p:cNvPr id="43" name="TextBox 42"/>
          <p:cNvSpPr txBox="1"/>
          <p:nvPr/>
        </p:nvSpPr>
        <p:spPr>
          <a:xfrm>
            <a:off x="3345907" y="4256589"/>
            <a:ext cx="1712102" cy="429895"/>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zh-CN" altLang="en-US" dirty="0" smtClean="0">
                <a:solidFill>
                  <a:schemeClr val="bg1">
                    <a:lumMod val="50000"/>
                  </a:schemeClr>
                </a:solidFill>
                <a:latin typeface="+mn-lt"/>
                <a:cs typeface="+mn-ea"/>
                <a:sym typeface="+mn-lt"/>
              </a:rPr>
              <a:t>点击即可编辑点击即可编辑点击即可编辑</a:t>
            </a:r>
            <a:endParaRPr lang="en-US" dirty="0">
              <a:solidFill>
                <a:schemeClr val="bg1">
                  <a:lumMod val="50000"/>
                </a:schemeClr>
              </a:solidFill>
              <a:latin typeface="+mn-lt"/>
              <a:cs typeface="+mn-ea"/>
              <a:sym typeface="+mn-lt"/>
            </a:endParaRPr>
          </a:p>
        </p:txBody>
      </p:sp>
      <p:sp>
        <p:nvSpPr>
          <p:cNvPr id="44" name="TextBox 43"/>
          <p:cNvSpPr txBox="1"/>
          <p:nvPr/>
        </p:nvSpPr>
        <p:spPr>
          <a:xfrm>
            <a:off x="3239746" y="3991299"/>
            <a:ext cx="1924423" cy="307777"/>
          </a:xfrm>
          <a:prstGeom prst="rect">
            <a:avLst/>
          </a:prstGeom>
          <a:noFill/>
          <a:ln>
            <a:noFill/>
          </a:ln>
        </p:spPr>
        <p:txBody>
          <a:bodyPr wrap="square" rtlCol="0">
            <a:spAutoFit/>
          </a:bodyPr>
          <a:lstStyle/>
          <a:p>
            <a:pPr algn="ctr"/>
            <a:r>
              <a:rPr lang="en-US" sz="1400" b="1" dirty="0" smtClean="0">
                <a:solidFill>
                  <a:schemeClr val="accent2"/>
                </a:solidFill>
                <a:cs typeface="+mn-ea"/>
                <a:sym typeface="+mn-lt"/>
              </a:rPr>
              <a:t>STEP 2</a:t>
            </a:r>
            <a:endParaRPr lang="en-US" sz="1400" b="1" dirty="0" smtClean="0">
              <a:solidFill>
                <a:schemeClr val="accent2"/>
              </a:solidFill>
              <a:cs typeface="+mn-ea"/>
              <a:sym typeface="+mn-lt"/>
            </a:endParaRPr>
          </a:p>
        </p:txBody>
      </p:sp>
      <p:sp>
        <p:nvSpPr>
          <p:cNvPr id="45" name="TextBox 44"/>
          <p:cNvSpPr txBox="1"/>
          <p:nvPr/>
        </p:nvSpPr>
        <p:spPr>
          <a:xfrm>
            <a:off x="5295900" y="4256589"/>
            <a:ext cx="1712102"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46" name="TextBox 45"/>
          <p:cNvSpPr txBox="1"/>
          <p:nvPr/>
        </p:nvSpPr>
        <p:spPr>
          <a:xfrm>
            <a:off x="5189739" y="3991299"/>
            <a:ext cx="1924423" cy="307777"/>
          </a:xfrm>
          <a:prstGeom prst="rect">
            <a:avLst/>
          </a:prstGeom>
          <a:noFill/>
          <a:ln>
            <a:noFill/>
          </a:ln>
        </p:spPr>
        <p:txBody>
          <a:bodyPr wrap="square" rtlCol="0">
            <a:spAutoFit/>
          </a:bodyPr>
          <a:lstStyle/>
          <a:p>
            <a:pPr algn="ctr"/>
            <a:r>
              <a:rPr lang="en-US" sz="1400" b="1" dirty="0" smtClean="0">
                <a:solidFill>
                  <a:schemeClr val="accent4"/>
                </a:solidFill>
                <a:cs typeface="+mn-ea"/>
                <a:sym typeface="+mn-lt"/>
              </a:rPr>
              <a:t>STEP 2</a:t>
            </a:r>
            <a:endParaRPr lang="en-US" sz="1400" b="1" dirty="0" smtClean="0">
              <a:solidFill>
                <a:schemeClr val="accent4"/>
              </a:solidFill>
              <a:cs typeface="+mn-ea"/>
              <a:sym typeface="+mn-lt"/>
            </a:endParaRPr>
          </a:p>
        </p:txBody>
      </p:sp>
      <p:sp>
        <p:nvSpPr>
          <p:cNvPr id="47" name="TextBox 46"/>
          <p:cNvSpPr txBox="1"/>
          <p:nvPr/>
        </p:nvSpPr>
        <p:spPr>
          <a:xfrm>
            <a:off x="7191746" y="4256589"/>
            <a:ext cx="1712102"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48" name="TextBox 47"/>
          <p:cNvSpPr txBox="1"/>
          <p:nvPr/>
        </p:nvSpPr>
        <p:spPr>
          <a:xfrm>
            <a:off x="7085585" y="3991299"/>
            <a:ext cx="1924423" cy="307777"/>
          </a:xfrm>
          <a:prstGeom prst="rect">
            <a:avLst/>
          </a:prstGeom>
          <a:noFill/>
          <a:ln>
            <a:noFill/>
          </a:ln>
        </p:spPr>
        <p:txBody>
          <a:bodyPr wrap="square" rtlCol="0">
            <a:spAutoFit/>
          </a:bodyPr>
          <a:lstStyle/>
          <a:p>
            <a:pPr algn="ctr"/>
            <a:r>
              <a:rPr lang="en-US" sz="1400" b="1" dirty="0" smtClean="0">
                <a:solidFill>
                  <a:schemeClr val="accent5"/>
                </a:solidFill>
                <a:cs typeface="+mn-ea"/>
                <a:sym typeface="+mn-lt"/>
              </a:rPr>
              <a:t>STEP 2</a:t>
            </a:r>
            <a:endParaRPr lang="en-US" sz="1400" b="1" dirty="0" smtClean="0">
              <a:solidFill>
                <a:schemeClr val="accent5"/>
              </a:solidFill>
              <a:cs typeface="+mn-ea"/>
              <a:sym typeface="+mn-lt"/>
            </a:endParaRPr>
          </a:p>
        </p:txBody>
      </p:sp>
      <p:sp>
        <p:nvSpPr>
          <p:cNvPr id="49" name="TextBox 48"/>
          <p:cNvSpPr txBox="1"/>
          <p:nvPr/>
        </p:nvSpPr>
        <p:spPr>
          <a:xfrm>
            <a:off x="9092206" y="4256589"/>
            <a:ext cx="1712102"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dirty="0">
                <a:solidFill>
                  <a:schemeClr val="bg1">
                    <a:lumMod val="50000"/>
                  </a:schemeClr>
                </a:solidFill>
                <a:latin typeface="+mn-lt"/>
                <a:cs typeface="+mn-ea"/>
                <a:sym typeface="+mn-lt"/>
              </a:rPr>
              <a:t>Lorem ipsum dolor sit </a:t>
            </a:r>
            <a:r>
              <a:rPr lang="en-US" dirty="0" err="1">
                <a:solidFill>
                  <a:schemeClr val="bg1">
                    <a:lumMod val="50000"/>
                  </a:schemeClr>
                </a:solidFill>
                <a:latin typeface="+mn-lt"/>
                <a:cs typeface="+mn-ea"/>
                <a:sym typeface="+mn-lt"/>
              </a:rPr>
              <a:t>amet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ut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mel</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eirmod</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invidunt</a:t>
            </a:r>
            <a:r>
              <a:rPr lang="en-US" dirty="0">
                <a:solidFill>
                  <a:schemeClr val="bg1">
                    <a:lumMod val="50000"/>
                  </a:schemeClr>
                </a:solidFill>
                <a:latin typeface="+mn-lt"/>
                <a:cs typeface="+mn-ea"/>
                <a:sym typeface="+mn-lt"/>
              </a:rPr>
              <a:t>. Cu </a:t>
            </a:r>
            <a:r>
              <a:rPr lang="en-US" dirty="0" err="1">
                <a:solidFill>
                  <a:schemeClr val="bg1">
                    <a:lumMod val="50000"/>
                  </a:schemeClr>
                </a:solidFill>
                <a:latin typeface="+mn-lt"/>
                <a:cs typeface="+mn-ea"/>
                <a:sym typeface="+mn-lt"/>
              </a:rPr>
              <a:t>tollit</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eruditi</a:t>
            </a:r>
            <a:r>
              <a:rPr lang="en-US" dirty="0">
                <a:solidFill>
                  <a:schemeClr val="bg1">
                    <a:lumMod val="50000"/>
                  </a:schemeClr>
                </a:solidFill>
                <a:latin typeface="+mn-lt"/>
                <a:cs typeface="+mn-ea"/>
                <a:sym typeface="+mn-lt"/>
              </a:rPr>
              <a:t> </a:t>
            </a:r>
            <a:r>
              <a:rPr lang="en-US" dirty="0" err="1">
                <a:solidFill>
                  <a:schemeClr val="bg1">
                    <a:lumMod val="50000"/>
                  </a:schemeClr>
                </a:solidFill>
                <a:latin typeface="+mn-lt"/>
                <a:cs typeface="+mn-ea"/>
                <a:sym typeface="+mn-lt"/>
              </a:rPr>
              <a:t>convenire</a:t>
            </a:r>
            <a:r>
              <a:rPr lang="en-US" dirty="0">
                <a:solidFill>
                  <a:schemeClr val="bg1">
                    <a:lumMod val="50000"/>
                  </a:schemeClr>
                </a:solidFill>
                <a:latin typeface="+mn-lt"/>
                <a:cs typeface="+mn-ea"/>
                <a:sym typeface="+mn-lt"/>
              </a:rPr>
              <a:t> </a:t>
            </a:r>
            <a:r>
              <a:rPr lang="en-US" dirty="0" smtClean="0">
                <a:solidFill>
                  <a:schemeClr val="bg1">
                    <a:lumMod val="50000"/>
                  </a:schemeClr>
                </a:solidFill>
                <a:latin typeface="+mn-lt"/>
                <a:cs typeface="+mn-ea"/>
                <a:sym typeface="+mn-lt"/>
              </a:rPr>
              <a:t>has.</a:t>
            </a:r>
            <a:endParaRPr lang="en-US" dirty="0">
              <a:solidFill>
                <a:schemeClr val="bg1">
                  <a:lumMod val="50000"/>
                </a:schemeClr>
              </a:solidFill>
              <a:latin typeface="+mn-lt"/>
              <a:cs typeface="+mn-ea"/>
              <a:sym typeface="+mn-lt"/>
            </a:endParaRPr>
          </a:p>
        </p:txBody>
      </p:sp>
      <p:sp>
        <p:nvSpPr>
          <p:cNvPr id="50" name="TextBox 49"/>
          <p:cNvSpPr txBox="1"/>
          <p:nvPr/>
        </p:nvSpPr>
        <p:spPr>
          <a:xfrm>
            <a:off x="8986045" y="3991299"/>
            <a:ext cx="1924423" cy="307777"/>
          </a:xfrm>
          <a:prstGeom prst="rect">
            <a:avLst/>
          </a:prstGeom>
          <a:noFill/>
          <a:ln>
            <a:noFill/>
          </a:ln>
        </p:spPr>
        <p:txBody>
          <a:bodyPr wrap="square" rtlCol="0">
            <a:spAutoFit/>
          </a:bodyPr>
          <a:lstStyle/>
          <a:p>
            <a:pPr algn="ctr"/>
            <a:r>
              <a:rPr lang="en-US" sz="1400" b="1" dirty="0" smtClean="0">
                <a:solidFill>
                  <a:schemeClr val="accent6"/>
                </a:solidFill>
                <a:cs typeface="+mn-ea"/>
                <a:sym typeface="+mn-lt"/>
              </a:rPr>
              <a:t>STEP 2</a:t>
            </a:r>
            <a:endParaRPr lang="en-US" sz="1400" b="1" dirty="0" smtClean="0">
              <a:solidFill>
                <a:schemeClr val="accent6"/>
              </a:solidFill>
              <a:cs typeface="+mn-ea"/>
              <a:sym typeface="+mn-lt"/>
            </a:endParaRPr>
          </a:p>
        </p:txBody>
      </p:sp>
      <p:sp>
        <p:nvSpPr>
          <p:cNvPr id="51" name="TextBox 50"/>
          <p:cNvSpPr txBox="1"/>
          <p:nvPr/>
        </p:nvSpPr>
        <p:spPr>
          <a:xfrm>
            <a:off x="1844261" y="2909652"/>
            <a:ext cx="893190" cy="707886"/>
          </a:xfrm>
          <a:prstGeom prst="rect">
            <a:avLst/>
          </a:prstGeom>
          <a:noFill/>
        </p:spPr>
        <p:txBody>
          <a:bodyPr wrap="square" rtlCol="0">
            <a:spAutoFit/>
          </a:bodyPr>
          <a:lstStyle/>
          <a:p>
            <a:pPr algn="ctr"/>
            <a:r>
              <a:rPr lang="en-US" sz="4000" dirty="0" smtClean="0">
                <a:solidFill>
                  <a:schemeClr val="accent1"/>
                </a:solidFill>
                <a:cs typeface="+mn-ea"/>
                <a:sym typeface="+mn-lt"/>
              </a:rPr>
              <a:t></a:t>
            </a:r>
            <a:endParaRPr lang="en-US" sz="4000" dirty="0">
              <a:solidFill>
                <a:schemeClr val="accent1"/>
              </a:solidFill>
              <a:cs typeface="+mn-ea"/>
              <a:sym typeface="+mn-lt"/>
            </a:endParaRPr>
          </a:p>
        </p:txBody>
      </p:sp>
      <p:sp>
        <p:nvSpPr>
          <p:cNvPr id="52" name="TextBox 51"/>
          <p:cNvSpPr txBox="1"/>
          <p:nvPr/>
        </p:nvSpPr>
        <p:spPr>
          <a:xfrm>
            <a:off x="3768683" y="2909652"/>
            <a:ext cx="893190" cy="707886"/>
          </a:xfrm>
          <a:prstGeom prst="rect">
            <a:avLst/>
          </a:prstGeom>
          <a:noFill/>
        </p:spPr>
        <p:txBody>
          <a:bodyPr wrap="square" rtlCol="0">
            <a:spAutoFit/>
          </a:bodyPr>
          <a:lstStyle/>
          <a:p>
            <a:pPr algn="ctr"/>
            <a:r>
              <a:rPr lang="en-US" sz="4000" dirty="0" smtClean="0">
                <a:solidFill>
                  <a:schemeClr val="accent3"/>
                </a:solidFill>
                <a:cs typeface="+mn-ea"/>
                <a:sym typeface="+mn-lt"/>
              </a:rPr>
              <a:t></a:t>
            </a:r>
            <a:endParaRPr lang="en-US" sz="4000" dirty="0">
              <a:solidFill>
                <a:schemeClr val="accent3"/>
              </a:solidFill>
              <a:cs typeface="+mn-ea"/>
              <a:sym typeface="+mn-lt"/>
            </a:endParaRPr>
          </a:p>
        </p:txBody>
      </p:sp>
      <p:sp>
        <p:nvSpPr>
          <p:cNvPr id="53" name="TextBox 52"/>
          <p:cNvSpPr txBox="1"/>
          <p:nvPr/>
        </p:nvSpPr>
        <p:spPr>
          <a:xfrm>
            <a:off x="5685485" y="2909652"/>
            <a:ext cx="893190" cy="707886"/>
          </a:xfrm>
          <a:prstGeom prst="rect">
            <a:avLst/>
          </a:prstGeom>
          <a:noFill/>
        </p:spPr>
        <p:txBody>
          <a:bodyPr wrap="square" rtlCol="0">
            <a:spAutoFit/>
          </a:bodyPr>
          <a:lstStyle/>
          <a:p>
            <a:pPr algn="ctr"/>
            <a:r>
              <a:rPr lang="en-US" sz="4000" dirty="0" smtClean="0">
                <a:solidFill>
                  <a:schemeClr val="accent4"/>
                </a:solidFill>
                <a:cs typeface="+mn-ea"/>
                <a:sym typeface="+mn-lt"/>
              </a:rPr>
              <a:t></a:t>
            </a:r>
            <a:endParaRPr lang="en-US" sz="4000" dirty="0">
              <a:solidFill>
                <a:schemeClr val="accent4"/>
              </a:solidFill>
              <a:cs typeface="+mn-ea"/>
              <a:sym typeface="+mn-lt"/>
            </a:endParaRPr>
          </a:p>
        </p:txBody>
      </p:sp>
      <p:sp>
        <p:nvSpPr>
          <p:cNvPr id="54" name="TextBox 53"/>
          <p:cNvSpPr txBox="1"/>
          <p:nvPr/>
        </p:nvSpPr>
        <p:spPr>
          <a:xfrm>
            <a:off x="7579427" y="2909652"/>
            <a:ext cx="893190" cy="707886"/>
          </a:xfrm>
          <a:prstGeom prst="rect">
            <a:avLst/>
          </a:prstGeom>
          <a:noFill/>
        </p:spPr>
        <p:txBody>
          <a:bodyPr wrap="square" rtlCol="0">
            <a:spAutoFit/>
          </a:bodyPr>
          <a:lstStyle/>
          <a:p>
            <a:pPr algn="ctr"/>
            <a:r>
              <a:rPr lang="en-US" sz="4000" dirty="0" smtClean="0">
                <a:solidFill>
                  <a:schemeClr val="accent5"/>
                </a:solidFill>
                <a:cs typeface="+mn-ea"/>
                <a:sym typeface="+mn-lt"/>
              </a:rPr>
              <a:t></a:t>
            </a:r>
            <a:endParaRPr lang="en-US" sz="4000" dirty="0">
              <a:solidFill>
                <a:schemeClr val="accent5"/>
              </a:solidFill>
              <a:cs typeface="+mn-ea"/>
              <a:sym typeface="+mn-lt"/>
            </a:endParaRPr>
          </a:p>
        </p:txBody>
      </p:sp>
      <p:sp>
        <p:nvSpPr>
          <p:cNvPr id="55" name="TextBox 54"/>
          <p:cNvSpPr txBox="1"/>
          <p:nvPr/>
        </p:nvSpPr>
        <p:spPr>
          <a:xfrm>
            <a:off x="9480982" y="2909652"/>
            <a:ext cx="893190" cy="707886"/>
          </a:xfrm>
          <a:prstGeom prst="rect">
            <a:avLst/>
          </a:prstGeom>
          <a:noFill/>
        </p:spPr>
        <p:txBody>
          <a:bodyPr wrap="square" rtlCol="0">
            <a:spAutoFit/>
          </a:bodyPr>
          <a:lstStyle/>
          <a:p>
            <a:pPr algn="ctr"/>
            <a:r>
              <a:rPr lang="en-US" sz="4000" dirty="0" smtClean="0">
                <a:solidFill>
                  <a:schemeClr val="accent6"/>
                </a:solidFill>
                <a:cs typeface="+mn-ea"/>
                <a:sym typeface="+mn-lt"/>
              </a:rPr>
              <a:t></a:t>
            </a:r>
            <a:endParaRPr lang="en-US" sz="4000" dirty="0">
              <a:solidFill>
                <a:schemeClr val="accent6"/>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37" grpId="0" animBg="1"/>
      <p:bldP spid="38" grpId="0" animBg="1"/>
      <p:bldP spid="39" grpId="0" animBg="1"/>
      <p:bldP spid="3" grpId="0" animBg="1"/>
      <p:bldP spid="22" grpId="0"/>
      <p:bldP spid="25" grpId="0" animBg="1"/>
      <p:bldP spid="26" grpId="0" animBg="1"/>
      <p:bldP spid="27" grpId="0" animBg="1"/>
      <p:bldP spid="28" grpId="0" animBg="1"/>
      <p:bldP spid="29" grpId="0"/>
      <p:bldP spid="33" grpId="0"/>
      <p:bldP spid="34"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824461" y="2553990"/>
            <a:ext cx="1658246" cy="1658246"/>
          </a:xfrm>
          <a:custGeom>
            <a:avLst/>
            <a:gdLst>
              <a:gd name="connsiteX0" fmla="*/ 1101777 w 2203554"/>
              <a:gd name="connsiteY0" fmla="*/ 359765 h 2203554"/>
              <a:gd name="connsiteX1" fmla="*/ 359765 w 2203554"/>
              <a:gd name="connsiteY1" fmla="*/ 1101777 h 2203554"/>
              <a:gd name="connsiteX2" fmla="*/ 1101777 w 2203554"/>
              <a:gd name="connsiteY2" fmla="*/ 1843789 h 2203554"/>
              <a:gd name="connsiteX3" fmla="*/ 1843789 w 2203554"/>
              <a:gd name="connsiteY3" fmla="*/ 1101777 h 2203554"/>
              <a:gd name="connsiteX4" fmla="*/ 1101777 w 2203554"/>
              <a:gd name="connsiteY4" fmla="*/ 359765 h 2203554"/>
              <a:gd name="connsiteX5" fmla="*/ 1101777 w 2203554"/>
              <a:gd name="connsiteY5" fmla="*/ 0 h 2203554"/>
              <a:gd name="connsiteX6" fmla="*/ 2203554 w 2203554"/>
              <a:gd name="connsiteY6" fmla="*/ 1101777 h 2203554"/>
              <a:gd name="connsiteX7" fmla="*/ 1101777 w 2203554"/>
              <a:gd name="connsiteY7" fmla="*/ 2203554 h 2203554"/>
              <a:gd name="connsiteX8" fmla="*/ 0 w 2203554"/>
              <a:gd name="connsiteY8" fmla="*/ 1101777 h 2203554"/>
              <a:gd name="connsiteX9" fmla="*/ 1101777 w 2203554"/>
              <a:gd name="connsiteY9" fmla="*/ 0 h 220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554" h="2203554">
                <a:moveTo>
                  <a:pt x="1101777" y="359765"/>
                </a:moveTo>
                <a:cubicBezTo>
                  <a:pt x="691975" y="359765"/>
                  <a:pt x="359765" y="691975"/>
                  <a:pt x="359765" y="1101777"/>
                </a:cubicBezTo>
                <a:cubicBezTo>
                  <a:pt x="359765" y="1511579"/>
                  <a:pt x="691975" y="1843789"/>
                  <a:pt x="1101777" y="1843789"/>
                </a:cubicBezTo>
                <a:cubicBezTo>
                  <a:pt x="1511579" y="1843789"/>
                  <a:pt x="1843789" y="1511579"/>
                  <a:pt x="1843789" y="1101777"/>
                </a:cubicBezTo>
                <a:cubicBezTo>
                  <a:pt x="1843789" y="691975"/>
                  <a:pt x="1511579" y="359765"/>
                  <a:pt x="1101777" y="359765"/>
                </a:cubicBezTo>
                <a:close/>
                <a:moveTo>
                  <a:pt x="1101777" y="0"/>
                </a:moveTo>
                <a:cubicBezTo>
                  <a:pt x="1710272" y="0"/>
                  <a:pt x="2203554" y="493282"/>
                  <a:pt x="2203554" y="1101777"/>
                </a:cubicBezTo>
                <a:cubicBezTo>
                  <a:pt x="2203554" y="1710272"/>
                  <a:pt x="1710272" y="2203554"/>
                  <a:pt x="1101777" y="2203554"/>
                </a:cubicBezTo>
                <a:cubicBezTo>
                  <a:pt x="493282" y="2203554"/>
                  <a:pt x="0" y="1710272"/>
                  <a:pt x="0" y="1101777"/>
                </a:cubicBezTo>
                <a:cubicBezTo>
                  <a:pt x="0" y="493282"/>
                  <a:pt x="493282" y="0"/>
                  <a:pt x="110177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Oval 6"/>
          <p:cNvSpPr/>
          <p:nvPr/>
        </p:nvSpPr>
        <p:spPr>
          <a:xfrm>
            <a:off x="2651918" y="3027775"/>
            <a:ext cx="710675" cy="71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Freeform 9"/>
          <p:cNvSpPr/>
          <p:nvPr/>
        </p:nvSpPr>
        <p:spPr>
          <a:xfrm>
            <a:off x="3531804" y="2553990"/>
            <a:ext cx="1658246" cy="1658246"/>
          </a:xfrm>
          <a:custGeom>
            <a:avLst/>
            <a:gdLst>
              <a:gd name="connsiteX0" fmla="*/ 1101777 w 2203554"/>
              <a:gd name="connsiteY0" fmla="*/ 359765 h 2203554"/>
              <a:gd name="connsiteX1" fmla="*/ 359765 w 2203554"/>
              <a:gd name="connsiteY1" fmla="*/ 1101777 h 2203554"/>
              <a:gd name="connsiteX2" fmla="*/ 1101777 w 2203554"/>
              <a:gd name="connsiteY2" fmla="*/ 1843789 h 2203554"/>
              <a:gd name="connsiteX3" fmla="*/ 1843789 w 2203554"/>
              <a:gd name="connsiteY3" fmla="*/ 1101777 h 2203554"/>
              <a:gd name="connsiteX4" fmla="*/ 1101777 w 2203554"/>
              <a:gd name="connsiteY4" fmla="*/ 359765 h 2203554"/>
              <a:gd name="connsiteX5" fmla="*/ 1101777 w 2203554"/>
              <a:gd name="connsiteY5" fmla="*/ 0 h 2203554"/>
              <a:gd name="connsiteX6" fmla="*/ 2203554 w 2203554"/>
              <a:gd name="connsiteY6" fmla="*/ 1101777 h 2203554"/>
              <a:gd name="connsiteX7" fmla="*/ 1101777 w 2203554"/>
              <a:gd name="connsiteY7" fmla="*/ 2203554 h 2203554"/>
              <a:gd name="connsiteX8" fmla="*/ 0 w 2203554"/>
              <a:gd name="connsiteY8" fmla="*/ 1101777 h 2203554"/>
              <a:gd name="connsiteX9" fmla="*/ 1101777 w 2203554"/>
              <a:gd name="connsiteY9" fmla="*/ 0 h 220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554" h="2203554">
                <a:moveTo>
                  <a:pt x="1101777" y="359765"/>
                </a:moveTo>
                <a:cubicBezTo>
                  <a:pt x="691975" y="359765"/>
                  <a:pt x="359765" y="691975"/>
                  <a:pt x="359765" y="1101777"/>
                </a:cubicBezTo>
                <a:cubicBezTo>
                  <a:pt x="359765" y="1511579"/>
                  <a:pt x="691975" y="1843789"/>
                  <a:pt x="1101777" y="1843789"/>
                </a:cubicBezTo>
                <a:cubicBezTo>
                  <a:pt x="1511579" y="1843789"/>
                  <a:pt x="1843789" y="1511579"/>
                  <a:pt x="1843789" y="1101777"/>
                </a:cubicBezTo>
                <a:cubicBezTo>
                  <a:pt x="1843789" y="691975"/>
                  <a:pt x="1511579" y="359765"/>
                  <a:pt x="1101777" y="359765"/>
                </a:cubicBezTo>
                <a:close/>
                <a:moveTo>
                  <a:pt x="1101777" y="0"/>
                </a:moveTo>
                <a:cubicBezTo>
                  <a:pt x="1710272" y="0"/>
                  <a:pt x="2203554" y="493282"/>
                  <a:pt x="2203554" y="1101777"/>
                </a:cubicBezTo>
                <a:cubicBezTo>
                  <a:pt x="2203554" y="1710272"/>
                  <a:pt x="1710272" y="2203554"/>
                  <a:pt x="1101777" y="2203554"/>
                </a:cubicBezTo>
                <a:cubicBezTo>
                  <a:pt x="493282" y="2203554"/>
                  <a:pt x="0" y="1710272"/>
                  <a:pt x="0" y="1101777"/>
                </a:cubicBezTo>
                <a:cubicBezTo>
                  <a:pt x="0" y="493282"/>
                  <a:pt x="493282" y="0"/>
                  <a:pt x="110177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Oval 10"/>
          <p:cNvSpPr/>
          <p:nvPr/>
        </p:nvSpPr>
        <p:spPr>
          <a:xfrm>
            <a:off x="5359261" y="3027775"/>
            <a:ext cx="710675" cy="7106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Freeform 11"/>
          <p:cNvSpPr/>
          <p:nvPr/>
        </p:nvSpPr>
        <p:spPr>
          <a:xfrm>
            <a:off x="6239147" y="2553990"/>
            <a:ext cx="1658246" cy="1658246"/>
          </a:xfrm>
          <a:custGeom>
            <a:avLst/>
            <a:gdLst>
              <a:gd name="connsiteX0" fmla="*/ 1101777 w 2203554"/>
              <a:gd name="connsiteY0" fmla="*/ 359765 h 2203554"/>
              <a:gd name="connsiteX1" fmla="*/ 359765 w 2203554"/>
              <a:gd name="connsiteY1" fmla="*/ 1101777 h 2203554"/>
              <a:gd name="connsiteX2" fmla="*/ 1101777 w 2203554"/>
              <a:gd name="connsiteY2" fmla="*/ 1843789 h 2203554"/>
              <a:gd name="connsiteX3" fmla="*/ 1843789 w 2203554"/>
              <a:gd name="connsiteY3" fmla="*/ 1101777 h 2203554"/>
              <a:gd name="connsiteX4" fmla="*/ 1101777 w 2203554"/>
              <a:gd name="connsiteY4" fmla="*/ 359765 h 2203554"/>
              <a:gd name="connsiteX5" fmla="*/ 1101777 w 2203554"/>
              <a:gd name="connsiteY5" fmla="*/ 0 h 2203554"/>
              <a:gd name="connsiteX6" fmla="*/ 2203554 w 2203554"/>
              <a:gd name="connsiteY6" fmla="*/ 1101777 h 2203554"/>
              <a:gd name="connsiteX7" fmla="*/ 1101777 w 2203554"/>
              <a:gd name="connsiteY7" fmla="*/ 2203554 h 2203554"/>
              <a:gd name="connsiteX8" fmla="*/ 0 w 2203554"/>
              <a:gd name="connsiteY8" fmla="*/ 1101777 h 2203554"/>
              <a:gd name="connsiteX9" fmla="*/ 1101777 w 2203554"/>
              <a:gd name="connsiteY9" fmla="*/ 0 h 220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554" h="2203554">
                <a:moveTo>
                  <a:pt x="1101777" y="359765"/>
                </a:moveTo>
                <a:cubicBezTo>
                  <a:pt x="691975" y="359765"/>
                  <a:pt x="359765" y="691975"/>
                  <a:pt x="359765" y="1101777"/>
                </a:cubicBezTo>
                <a:cubicBezTo>
                  <a:pt x="359765" y="1511579"/>
                  <a:pt x="691975" y="1843789"/>
                  <a:pt x="1101777" y="1843789"/>
                </a:cubicBezTo>
                <a:cubicBezTo>
                  <a:pt x="1511579" y="1843789"/>
                  <a:pt x="1843789" y="1511579"/>
                  <a:pt x="1843789" y="1101777"/>
                </a:cubicBezTo>
                <a:cubicBezTo>
                  <a:pt x="1843789" y="691975"/>
                  <a:pt x="1511579" y="359765"/>
                  <a:pt x="1101777" y="359765"/>
                </a:cubicBezTo>
                <a:close/>
                <a:moveTo>
                  <a:pt x="1101777" y="0"/>
                </a:moveTo>
                <a:cubicBezTo>
                  <a:pt x="1710272" y="0"/>
                  <a:pt x="2203554" y="493282"/>
                  <a:pt x="2203554" y="1101777"/>
                </a:cubicBezTo>
                <a:cubicBezTo>
                  <a:pt x="2203554" y="1710272"/>
                  <a:pt x="1710272" y="2203554"/>
                  <a:pt x="1101777" y="2203554"/>
                </a:cubicBezTo>
                <a:cubicBezTo>
                  <a:pt x="493282" y="2203554"/>
                  <a:pt x="0" y="1710272"/>
                  <a:pt x="0" y="1101777"/>
                </a:cubicBezTo>
                <a:cubicBezTo>
                  <a:pt x="0" y="493282"/>
                  <a:pt x="493282" y="0"/>
                  <a:pt x="11017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Oval 13"/>
          <p:cNvSpPr/>
          <p:nvPr/>
        </p:nvSpPr>
        <p:spPr>
          <a:xfrm>
            <a:off x="8066604" y="3027775"/>
            <a:ext cx="710675" cy="7106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Freeform 14"/>
          <p:cNvSpPr/>
          <p:nvPr/>
        </p:nvSpPr>
        <p:spPr>
          <a:xfrm>
            <a:off x="8946490" y="2553990"/>
            <a:ext cx="1658246" cy="1658246"/>
          </a:xfrm>
          <a:custGeom>
            <a:avLst/>
            <a:gdLst>
              <a:gd name="connsiteX0" fmla="*/ 1101777 w 2203554"/>
              <a:gd name="connsiteY0" fmla="*/ 359765 h 2203554"/>
              <a:gd name="connsiteX1" fmla="*/ 359765 w 2203554"/>
              <a:gd name="connsiteY1" fmla="*/ 1101777 h 2203554"/>
              <a:gd name="connsiteX2" fmla="*/ 1101777 w 2203554"/>
              <a:gd name="connsiteY2" fmla="*/ 1843789 h 2203554"/>
              <a:gd name="connsiteX3" fmla="*/ 1843789 w 2203554"/>
              <a:gd name="connsiteY3" fmla="*/ 1101777 h 2203554"/>
              <a:gd name="connsiteX4" fmla="*/ 1101777 w 2203554"/>
              <a:gd name="connsiteY4" fmla="*/ 359765 h 2203554"/>
              <a:gd name="connsiteX5" fmla="*/ 1101777 w 2203554"/>
              <a:gd name="connsiteY5" fmla="*/ 0 h 2203554"/>
              <a:gd name="connsiteX6" fmla="*/ 2203554 w 2203554"/>
              <a:gd name="connsiteY6" fmla="*/ 1101777 h 2203554"/>
              <a:gd name="connsiteX7" fmla="*/ 1101777 w 2203554"/>
              <a:gd name="connsiteY7" fmla="*/ 2203554 h 2203554"/>
              <a:gd name="connsiteX8" fmla="*/ 0 w 2203554"/>
              <a:gd name="connsiteY8" fmla="*/ 1101777 h 2203554"/>
              <a:gd name="connsiteX9" fmla="*/ 1101777 w 2203554"/>
              <a:gd name="connsiteY9" fmla="*/ 0 h 220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554" h="2203554">
                <a:moveTo>
                  <a:pt x="1101777" y="359765"/>
                </a:moveTo>
                <a:cubicBezTo>
                  <a:pt x="691975" y="359765"/>
                  <a:pt x="359765" y="691975"/>
                  <a:pt x="359765" y="1101777"/>
                </a:cubicBezTo>
                <a:cubicBezTo>
                  <a:pt x="359765" y="1511579"/>
                  <a:pt x="691975" y="1843789"/>
                  <a:pt x="1101777" y="1843789"/>
                </a:cubicBezTo>
                <a:cubicBezTo>
                  <a:pt x="1511579" y="1843789"/>
                  <a:pt x="1843789" y="1511579"/>
                  <a:pt x="1843789" y="1101777"/>
                </a:cubicBezTo>
                <a:cubicBezTo>
                  <a:pt x="1843789" y="691975"/>
                  <a:pt x="1511579" y="359765"/>
                  <a:pt x="1101777" y="359765"/>
                </a:cubicBezTo>
                <a:close/>
                <a:moveTo>
                  <a:pt x="1101777" y="0"/>
                </a:moveTo>
                <a:cubicBezTo>
                  <a:pt x="1710272" y="0"/>
                  <a:pt x="2203554" y="493282"/>
                  <a:pt x="2203554" y="1101777"/>
                </a:cubicBezTo>
                <a:cubicBezTo>
                  <a:pt x="2203554" y="1710272"/>
                  <a:pt x="1710272" y="2203554"/>
                  <a:pt x="1101777" y="2203554"/>
                </a:cubicBezTo>
                <a:cubicBezTo>
                  <a:pt x="493282" y="2203554"/>
                  <a:pt x="0" y="1710272"/>
                  <a:pt x="0" y="1101777"/>
                </a:cubicBezTo>
                <a:cubicBezTo>
                  <a:pt x="0" y="493282"/>
                  <a:pt x="493282" y="0"/>
                  <a:pt x="110177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Oval 15"/>
          <p:cNvSpPr/>
          <p:nvPr/>
        </p:nvSpPr>
        <p:spPr>
          <a:xfrm>
            <a:off x="10773947" y="3027775"/>
            <a:ext cx="710675" cy="710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TextBox 16"/>
          <p:cNvSpPr txBox="1"/>
          <p:nvPr/>
        </p:nvSpPr>
        <p:spPr>
          <a:xfrm rot="-2700000">
            <a:off x="1147678" y="4267474"/>
            <a:ext cx="2416456"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a:t>
            </a:r>
            <a:r>
              <a:rPr lang="en-US" sz="1100" dirty="0" smtClean="0">
                <a:solidFill>
                  <a:schemeClr val="bg1">
                    <a:lumMod val="50000"/>
                  </a:schemeClr>
                </a:solidFill>
                <a:cs typeface="+mn-ea"/>
                <a:sym typeface="+mn-lt"/>
              </a:rPr>
              <a:t> quam </a:t>
            </a:r>
            <a:r>
              <a:rPr lang="en-US" sz="1100" dirty="0" err="1" smtClean="0">
                <a:solidFill>
                  <a:schemeClr val="bg1">
                    <a:lumMod val="50000"/>
                  </a:schemeClr>
                </a:solidFill>
                <a:cs typeface="+mn-ea"/>
                <a:sym typeface="+mn-lt"/>
              </a:rPr>
              <a:t>concluda</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turque</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18" name="Rectangle 17"/>
          <p:cNvSpPr/>
          <p:nvPr/>
        </p:nvSpPr>
        <p:spPr>
          <a:xfrm rot="-2700000">
            <a:off x="1751086" y="1638304"/>
            <a:ext cx="2160571" cy="369332"/>
          </a:xfrm>
          <a:prstGeom prst="rect">
            <a:avLst/>
          </a:prstGeom>
        </p:spPr>
        <p:txBody>
          <a:bodyPr wrap="square">
            <a:spAutoFit/>
          </a:bodyPr>
          <a:lstStyle/>
          <a:p>
            <a:r>
              <a:rPr lang="en-US" b="1" dirty="0" smtClean="0">
                <a:solidFill>
                  <a:schemeClr val="tx1">
                    <a:lumMod val="65000"/>
                    <a:lumOff val="35000"/>
                  </a:schemeClr>
                </a:solidFill>
                <a:cs typeface="+mn-ea"/>
                <a:sym typeface="+mn-lt"/>
              </a:rPr>
              <a:t>LOREM IPSUM</a:t>
            </a:r>
            <a:endParaRPr lang="en-US" b="1" dirty="0">
              <a:solidFill>
                <a:schemeClr val="tx1">
                  <a:lumMod val="65000"/>
                  <a:lumOff val="35000"/>
                </a:schemeClr>
              </a:solidFill>
              <a:cs typeface="+mn-ea"/>
              <a:sym typeface="+mn-lt"/>
            </a:endParaRPr>
          </a:p>
        </p:txBody>
      </p:sp>
      <p:sp>
        <p:nvSpPr>
          <p:cNvPr id="19" name="TextBox 18"/>
          <p:cNvSpPr txBox="1"/>
          <p:nvPr/>
        </p:nvSpPr>
        <p:spPr>
          <a:xfrm rot="-2700000">
            <a:off x="3891881" y="4267474"/>
            <a:ext cx="2416456"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a:t>
            </a:r>
            <a:r>
              <a:rPr lang="en-US" sz="1100" dirty="0" smtClean="0">
                <a:solidFill>
                  <a:schemeClr val="bg1">
                    <a:lumMod val="50000"/>
                  </a:schemeClr>
                </a:solidFill>
                <a:cs typeface="+mn-ea"/>
                <a:sym typeface="+mn-lt"/>
              </a:rPr>
              <a:t> quam </a:t>
            </a:r>
            <a:r>
              <a:rPr lang="en-US" sz="1100" dirty="0" err="1" smtClean="0">
                <a:solidFill>
                  <a:schemeClr val="bg1">
                    <a:lumMod val="50000"/>
                  </a:schemeClr>
                </a:solidFill>
                <a:cs typeface="+mn-ea"/>
                <a:sym typeface="+mn-lt"/>
              </a:rPr>
              <a:t>concluda</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turque</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0" name="Rectangle 19"/>
          <p:cNvSpPr/>
          <p:nvPr/>
        </p:nvSpPr>
        <p:spPr>
          <a:xfrm rot="-2700000">
            <a:off x="4465309" y="1653294"/>
            <a:ext cx="2160571" cy="369332"/>
          </a:xfrm>
          <a:prstGeom prst="rect">
            <a:avLst/>
          </a:prstGeom>
        </p:spPr>
        <p:txBody>
          <a:bodyPr wrap="square">
            <a:spAutoFit/>
          </a:bodyPr>
          <a:lstStyle/>
          <a:p>
            <a:r>
              <a:rPr lang="en-US" b="1" dirty="0" smtClean="0">
                <a:solidFill>
                  <a:schemeClr val="tx1">
                    <a:lumMod val="65000"/>
                    <a:lumOff val="35000"/>
                  </a:schemeClr>
                </a:solidFill>
                <a:cs typeface="+mn-ea"/>
                <a:sym typeface="+mn-lt"/>
              </a:rPr>
              <a:t>LOREM IPSUM</a:t>
            </a:r>
            <a:endParaRPr lang="en-US" b="1" dirty="0">
              <a:solidFill>
                <a:schemeClr val="tx1">
                  <a:lumMod val="65000"/>
                  <a:lumOff val="35000"/>
                </a:schemeClr>
              </a:solidFill>
              <a:cs typeface="+mn-ea"/>
              <a:sym typeface="+mn-lt"/>
            </a:endParaRPr>
          </a:p>
        </p:txBody>
      </p:sp>
      <p:sp>
        <p:nvSpPr>
          <p:cNvPr id="21" name="TextBox 20"/>
          <p:cNvSpPr txBox="1"/>
          <p:nvPr/>
        </p:nvSpPr>
        <p:spPr>
          <a:xfrm rot="-2700000">
            <a:off x="6614215" y="4267474"/>
            <a:ext cx="2416456"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a:t>
            </a:r>
            <a:r>
              <a:rPr lang="en-US" sz="1100" dirty="0" smtClean="0">
                <a:solidFill>
                  <a:schemeClr val="bg1">
                    <a:lumMod val="50000"/>
                  </a:schemeClr>
                </a:solidFill>
                <a:cs typeface="+mn-ea"/>
                <a:sym typeface="+mn-lt"/>
              </a:rPr>
              <a:t> quam </a:t>
            </a:r>
            <a:r>
              <a:rPr lang="en-US" sz="1100" dirty="0" err="1" smtClean="0">
                <a:solidFill>
                  <a:schemeClr val="bg1">
                    <a:lumMod val="50000"/>
                  </a:schemeClr>
                </a:solidFill>
                <a:cs typeface="+mn-ea"/>
                <a:sym typeface="+mn-lt"/>
              </a:rPr>
              <a:t>concluda</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turque</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2" name="Rectangle 21"/>
          <p:cNvSpPr/>
          <p:nvPr/>
        </p:nvSpPr>
        <p:spPr>
          <a:xfrm rot="-2700000">
            <a:off x="7187643" y="1653294"/>
            <a:ext cx="2160571" cy="369332"/>
          </a:xfrm>
          <a:prstGeom prst="rect">
            <a:avLst/>
          </a:prstGeom>
        </p:spPr>
        <p:txBody>
          <a:bodyPr wrap="square">
            <a:spAutoFit/>
          </a:bodyPr>
          <a:lstStyle/>
          <a:p>
            <a:r>
              <a:rPr lang="en-US" b="1" dirty="0" smtClean="0">
                <a:solidFill>
                  <a:schemeClr val="tx1">
                    <a:lumMod val="65000"/>
                    <a:lumOff val="35000"/>
                  </a:schemeClr>
                </a:solidFill>
                <a:cs typeface="+mn-ea"/>
                <a:sym typeface="+mn-lt"/>
              </a:rPr>
              <a:t>LOREM IPSUM</a:t>
            </a:r>
            <a:endParaRPr lang="en-US" b="1" dirty="0">
              <a:solidFill>
                <a:schemeClr val="tx1">
                  <a:lumMod val="65000"/>
                  <a:lumOff val="35000"/>
                </a:schemeClr>
              </a:solidFill>
              <a:cs typeface="+mn-ea"/>
              <a:sym typeface="+mn-lt"/>
            </a:endParaRPr>
          </a:p>
        </p:txBody>
      </p:sp>
      <p:sp>
        <p:nvSpPr>
          <p:cNvPr id="23" name="TextBox 22"/>
          <p:cNvSpPr txBox="1"/>
          <p:nvPr/>
        </p:nvSpPr>
        <p:spPr>
          <a:xfrm rot="-2700000">
            <a:off x="9279957" y="4267473"/>
            <a:ext cx="2416456" cy="600164"/>
          </a:xfrm>
          <a:prstGeom prst="rect">
            <a:avLst/>
          </a:prstGeom>
          <a:noFill/>
          <a:ln>
            <a:noFill/>
          </a:ln>
        </p:spPr>
        <p:txBody>
          <a:bodyPr wrap="square" rtlCol="0">
            <a:spAutoFit/>
          </a:bodyPr>
          <a:lstStyle/>
          <a:p>
            <a:r>
              <a:rPr lang="en-US" sz="1100" dirty="0">
                <a:solidFill>
                  <a:schemeClr val="bg1">
                    <a:lumMod val="50000"/>
                  </a:schemeClr>
                </a:solidFill>
                <a:cs typeface="+mn-ea"/>
                <a:sym typeface="+mn-lt"/>
              </a:rPr>
              <a:t>Lorem ipsum dolor sit </a:t>
            </a:r>
            <a:r>
              <a:rPr lang="en-US" sz="1100" dirty="0" err="1">
                <a:solidFill>
                  <a:schemeClr val="bg1">
                    <a:lumMod val="50000"/>
                  </a:schemeClr>
                </a:solidFill>
                <a:cs typeface="+mn-ea"/>
                <a:sym typeface="+mn-lt"/>
              </a:rPr>
              <a:t>amet</a:t>
            </a:r>
            <a:r>
              <a:rPr lang="en-US" sz="1100" dirty="0">
                <a:solidFill>
                  <a:schemeClr val="bg1">
                    <a:lumMod val="50000"/>
                  </a:schemeClr>
                </a:solidFill>
                <a:cs typeface="+mn-ea"/>
                <a:sym typeface="+mn-lt"/>
              </a:rPr>
              <a:t>, </a:t>
            </a:r>
            <a:r>
              <a:rPr lang="en-US" sz="1100" dirty="0" err="1">
                <a:solidFill>
                  <a:schemeClr val="bg1">
                    <a:lumMod val="50000"/>
                  </a:schemeClr>
                </a:solidFill>
                <a:cs typeface="+mn-ea"/>
                <a:sym typeface="+mn-lt"/>
              </a:rPr>
              <a:t>ut</a:t>
            </a:r>
            <a:r>
              <a:rPr lang="en-US" sz="1100" dirty="0">
                <a:solidFill>
                  <a:schemeClr val="bg1">
                    <a:lumMod val="50000"/>
                  </a:schemeClr>
                </a:solidFill>
                <a:cs typeface="+mn-ea"/>
                <a:sym typeface="+mn-lt"/>
              </a:rPr>
              <a:t> cum </a:t>
            </a:r>
            <a:r>
              <a:rPr lang="en-US" sz="1100" dirty="0" err="1">
                <a:solidFill>
                  <a:schemeClr val="bg1">
                    <a:lumMod val="50000"/>
                  </a:schemeClr>
                </a:solidFill>
                <a:cs typeface="+mn-ea"/>
                <a:sym typeface="+mn-lt"/>
              </a:rPr>
              <a:t>augue</a:t>
            </a:r>
            <a:r>
              <a:rPr lang="en-US" sz="1100" dirty="0">
                <a:solidFill>
                  <a:schemeClr val="bg1">
                    <a:lumMod val="50000"/>
                  </a:schemeClr>
                </a:solidFill>
                <a:cs typeface="+mn-ea"/>
                <a:sym typeface="+mn-lt"/>
              </a:rPr>
              <a:t> </a:t>
            </a:r>
            <a:r>
              <a:rPr lang="en-US" sz="1100" dirty="0" err="1" smtClean="0">
                <a:solidFill>
                  <a:schemeClr val="bg1">
                    <a:lumMod val="50000"/>
                  </a:schemeClr>
                </a:solidFill>
                <a:cs typeface="+mn-ea"/>
                <a:sym typeface="+mn-lt"/>
              </a:rPr>
              <a:t>num</a:t>
            </a:r>
            <a:r>
              <a:rPr lang="en-US" sz="1100" dirty="0" smtClean="0">
                <a:solidFill>
                  <a:schemeClr val="bg1">
                    <a:lumMod val="50000"/>
                  </a:schemeClr>
                </a:solidFill>
                <a:cs typeface="+mn-ea"/>
                <a:sym typeface="+mn-lt"/>
              </a:rPr>
              <a:t> quam </a:t>
            </a:r>
            <a:r>
              <a:rPr lang="en-US" sz="1100" dirty="0" err="1" smtClean="0">
                <a:solidFill>
                  <a:schemeClr val="bg1">
                    <a:lumMod val="50000"/>
                  </a:schemeClr>
                </a:solidFill>
                <a:cs typeface="+mn-ea"/>
                <a:sym typeface="+mn-lt"/>
              </a:rPr>
              <a:t>concluda</a:t>
            </a:r>
            <a:r>
              <a:rPr lang="en-US" sz="1100" dirty="0" smtClean="0">
                <a:solidFill>
                  <a:schemeClr val="bg1">
                    <a:lumMod val="50000"/>
                  </a:schemeClr>
                </a:solidFill>
                <a:cs typeface="+mn-ea"/>
                <a:sym typeface="+mn-lt"/>
              </a:rPr>
              <a:t> </a:t>
            </a:r>
            <a:r>
              <a:rPr lang="en-US" sz="1100" dirty="0" err="1" smtClean="0">
                <a:solidFill>
                  <a:schemeClr val="bg1">
                    <a:lumMod val="50000"/>
                  </a:schemeClr>
                </a:solidFill>
                <a:cs typeface="+mn-ea"/>
                <a:sym typeface="+mn-lt"/>
              </a:rPr>
              <a:t>turque</a:t>
            </a:r>
            <a:r>
              <a:rPr lang="en-US" sz="1100" dirty="0">
                <a:solidFill>
                  <a:schemeClr val="bg1">
                    <a:lumMod val="50000"/>
                  </a:schemeClr>
                </a:solidFill>
                <a:cs typeface="+mn-ea"/>
                <a:sym typeface="+mn-lt"/>
              </a:rPr>
              <a:t>.</a:t>
            </a:r>
            <a:endParaRPr lang="en-US" sz="1100" dirty="0">
              <a:solidFill>
                <a:schemeClr val="bg1">
                  <a:lumMod val="50000"/>
                </a:schemeClr>
              </a:solidFill>
              <a:cs typeface="+mn-ea"/>
              <a:sym typeface="+mn-lt"/>
            </a:endParaRPr>
          </a:p>
        </p:txBody>
      </p:sp>
      <p:sp>
        <p:nvSpPr>
          <p:cNvPr id="24" name="Rectangle 23"/>
          <p:cNvSpPr/>
          <p:nvPr/>
        </p:nvSpPr>
        <p:spPr>
          <a:xfrm rot="-2700000">
            <a:off x="9868375" y="1638303"/>
            <a:ext cx="2160571" cy="369332"/>
          </a:xfrm>
          <a:prstGeom prst="rect">
            <a:avLst/>
          </a:prstGeom>
        </p:spPr>
        <p:txBody>
          <a:bodyPr wrap="square">
            <a:spAutoFit/>
          </a:bodyPr>
          <a:lstStyle/>
          <a:p>
            <a:r>
              <a:rPr lang="en-US" b="1" dirty="0" smtClean="0">
                <a:solidFill>
                  <a:schemeClr val="tx1">
                    <a:lumMod val="65000"/>
                    <a:lumOff val="35000"/>
                  </a:schemeClr>
                </a:solidFill>
                <a:cs typeface="+mn-ea"/>
                <a:sym typeface="+mn-lt"/>
              </a:rPr>
              <a:t>LOREM IPSUM</a:t>
            </a:r>
            <a:endParaRPr lang="en-US" b="1" dirty="0">
              <a:solidFill>
                <a:schemeClr val="tx1">
                  <a:lumMod val="65000"/>
                  <a:lumOff val="35000"/>
                </a:schemeClr>
              </a:solidFill>
              <a:cs typeface="+mn-ea"/>
              <a:sym typeface="+mn-lt"/>
            </a:endParaRPr>
          </a:p>
        </p:txBody>
      </p:sp>
      <p:sp>
        <p:nvSpPr>
          <p:cNvPr id="25" name="Rectangle 24"/>
          <p:cNvSpPr/>
          <p:nvPr/>
        </p:nvSpPr>
        <p:spPr>
          <a:xfrm>
            <a:off x="2686310" y="3106113"/>
            <a:ext cx="641889" cy="553998"/>
          </a:xfrm>
          <a:prstGeom prst="rect">
            <a:avLst/>
          </a:prstGeom>
          <a:noFill/>
        </p:spPr>
        <p:txBody>
          <a:bodyPr wrap="square" lIns="91440" tIns="45720" rIns="91440" bIns="45720">
            <a:spAutoFit/>
          </a:bodyPr>
          <a:lstStyle/>
          <a:p>
            <a:pPr algn="ctr"/>
            <a:r>
              <a:rPr lang="en-US" sz="3000" b="0" cap="none" spc="0" dirty="0" smtClean="0">
                <a:ln w="0"/>
                <a:solidFill>
                  <a:schemeClr val="bg1"/>
                </a:solidFill>
                <a:cs typeface="+mn-ea"/>
                <a:sym typeface="+mn-lt"/>
              </a:rPr>
              <a:t></a:t>
            </a:r>
            <a:endParaRPr lang="en-US" sz="3000" b="0" cap="none" spc="0" dirty="0">
              <a:ln w="0"/>
              <a:solidFill>
                <a:schemeClr val="bg1"/>
              </a:solidFill>
              <a:cs typeface="+mn-ea"/>
              <a:sym typeface="+mn-lt"/>
            </a:endParaRPr>
          </a:p>
        </p:txBody>
      </p:sp>
      <p:sp>
        <p:nvSpPr>
          <p:cNvPr id="26" name="Rectangle 25"/>
          <p:cNvSpPr/>
          <p:nvPr/>
        </p:nvSpPr>
        <p:spPr>
          <a:xfrm>
            <a:off x="5387303" y="3106113"/>
            <a:ext cx="641889" cy="553998"/>
          </a:xfrm>
          <a:prstGeom prst="rect">
            <a:avLst/>
          </a:prstGeom>
          <a:noFill/>
        </p:spPr>
        <p:txBody>
          <a:bodyPr wrap="square" lIns="91440" tIns="45720" rIns="91440" bIns="45720">
            <a:spAutoFit/>
          </a:bodyPr>
          <a:lstStyle/>
          <a:p>
            <a:pPr algn="ctr"/>
            <a:r>
              <a:rPr lang="en-US" sz="3000" b="0" cap="none" spc="0" dirty="0" smtClean="0">
                <a:ln w="0"/>
                <a:solidFill>
                  <a:schemeClr val="bg1"/>
                </a:solidFill>
                <a:cs typeface="+mn-ea"/>
                <a:sym typeface="+mn-lt"/>
              </a:rPr>
              <a:t></a:t>
            </a:r>
            <a:endParaRPr lang="en-US" sz="3000" b="0" cap="none" spc="0" dirty="0">
              <a:ln w="0"/>
              <a:solidFill>
                <a:schemeClr val="bg1"/>
              </a:solidFill>
              <a:cs typeface="+mn-ea"/>
              <a:sym typeface="+mn-lt"/>
            </a:endParaRPr>
          </a:p>
        </p:txBody>
      </p:sp>
      <p:sp>
        <p:nvSpPr>
          <p:cNvPr id="27" name="Rectangle 26"/>
          <p:cNvSpPr/>
          <p:nvPr/>
        </p:nvSpPr>
        <p:spPr>
          <a:xfrm>
            <a:off x="8100996" y="3106113"/>
            <a:ext cx="641889" cy="553998"/>
          </a:xfrm>
          <a:prstGeom prst="rect">
            <a:avLst/>
          </a:prstGeom>
          <a:noFill/>
        </p:spPr>
        <p:txBody>
          <a:bodyPr wrap="square" lIns="91440" tIns="45720" rIns="91440" bIns="45720">
            <a:spAutoFit/>
          </a:bodyPr>
          <a:lstStyle/>
          <a:p>
            <a:pPr algn="ctr"/>
            <a:r>
              <a:rPr lang="en-US" sz="3000" b="0" cap="none" spc="0" dirty="0" smtClean="0">
                <a:ln w="0"/>
                <a:solidFill>
                  <a:schemeClr val="bg1"/>
                </a:solidFill>
                <a:cs typeface="+mn-ea"/>
                <a:sym typeface="+mn-lt"/>
              </a:rPr>
              <a:t></a:t>
            </a:r>
            <a:endParaRPr lang="en-US" sz="3000" b="0" cap="none" spc="0" dirty="0">
              <a:ln w="0"/>
              <a:solidFill>
                <a:schemeClr val="bg1"/>
              </a:solidFill>
              <a:cs typeface="+mn-ea"/>
              <a:sym typeface="+mn-lt"/>
            </a:endParaRPr>
          </a:p>
        </p:txBody>
      </p:sp>
      <p:sp>
        <p:nvSpPr>
          <p:cNvPr id="28" name="Rectangle 27"/>
          <p:cNvSpPr/>
          <p:nvPr/>
        </p:nvSpPr>
        <p:spPr>
          <a:xfrm>
            <a:off x="10808339" y="3106113"/>
            <a:ext cx="641889" cy="553998"/>
          </a:xfrm>
          <a:prstGeom prst="rect">
            <a:avLst/>
          </a:prstGeom>
          <a:noFill/>
        </p:spPr>
        <p:txBody>
          <a:bodyPr wrap="square" lIns="91440" tIns="45720" rIns="91440" bIns="45720">
            <a:spAutoFit/>
          </a:bodyPr>
          <a:lstStyle/>
          <a:p>
            <a:pPr algn="ctr"/>
            <a:r>
              <a:rPr lang="en-US" sz="3000" b="0" cap="none" spc="0" dirty="0" smtClean="0">
                <a:ln w="0"/>
                <a:solidFill>
                  <a:schemeClr val="bg1"/>
                </a:solidFill>
                <a:cs typeface="+mn-ea"/>
                <a:sym typeface="+mn-lt"/>
              </a:rPr>
              <a:t></a:t>
            </a:r>
            <a:endParaRPr lang="en-US" sz="3000" b="0" cap="none" spc="0" dirty="0">
              <a:ln w="0"/>
              <a:solidFill>
                <a:schemeClr val="bg1"/>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P spid="12"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p:cNvSpPr/>
          <p:nvPr/>
        </p:nvSpPr>
        <p:spPr>
          <a:xfrm>
            <a:off x="1074761" y="2413418"/>
            <a:ext cx="1998220" cy="689546"/>
          </a:xfrm>
          <a:prstGeom prst="chevron">
            <a:avLst>
              <a:gd name="adj" fmla="val 292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EDUCATION</a:t>
            </a:r>
            <a:endParaRPr lang="en-US" sz="1600" b="1" dirty="0">
              <a:solidFill>
                <a:schemeClr val="tx1"/>
              </a:solidFill>
              <a:cs typeface="+mn-ea"/>
              <a:sym typeface="+mn-lt"/>
            </a:endParaRPr>
          </a:p>
        </p:txBody>
      </p:sp>
      <p:sp>
        <p:nvSpPr>
          <p:cNvPr id="6" name="Chevron 5"/>
          <p:cNvSpPr/>
          <p:nvPr/>
        </p:nvSpPr>
        <p:spPr>
          <a:xfrm>
            <a:off x="3072981" y="2413418"/>
            <a:ext cx="1998220" cy="689546"/>
          </a:xfrm>
          <a:prstGeom prst="chevron">
            <a:avLst>
              <a:gd name="adj" fmla="val 292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mn-ea"/>
                <a:sym typeface="+mn-lt"/>
              </a:rPr>
              <a:t>SAFETY</a:t>
            </a:r>
            <a:endParaRPr lang="en-US" sz="1600" b="1">
              <a:cs typeface="+mn-ea"/>
              <a:sym typeface="+mn-lt"/>
            </a:endParaRPr>
          </a:p>
        </p:txBody>
      </p:sp>
      <p:sp>
        <p:nvSpPr>
          <p:cNvPr id="7" name="Chevron 6"/>
          <p:cNvSpPr/>
          <p:nvPr/>
        </p:nvSpPr>
        <p:spPr>
          <a:xfrm>
            <a:off x="5071201" y="2413418"/>
            <a:ext cx="1998220" cy="689546"/>
          </a:xfrm>
          <a:prstGeom prst="chevron">
            <a:avLst>
              <a:gd name="adj" fmla="val 292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WEB APP</a:t>
            </a:r>
            <a:endParaRPr lang="en-US" sz="1600" b="1" dirty="0">
              <a:cs typeface="+mn-ea"/>
              <a:sym typeface="+mn-lt"/>
            </a:endParaRPr>
          </a:p>
        </p:txBody>
      </p:sp>
      <p:sp>
        <p:nvSpPr>
          <p:cNvPr id="8" name="Chevron 7"/>
          <p:cNvSpPr/>
          <p:nvPr/>
        </p:nvSpPr>
        <p:spPr>
          <a:xfrm>
            <a:off x="7069421" y="2413418"/>
            <a:ext cx="1998220" cy="689546"/>
          </a:xfrm>
          <a:prstGeom prst="chevron">
            <a:avLst>
              <a:gd name="adj" fmla="val 292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SCREEN</a:t>
            </a:r>
            <a:endParaRPr lang="en-US" sz="1600" b="1" dirty="0">
              <a:cs typeface="+mn-ea"/>
              <a:sym typeface="+mn-lt"/>
            </a:endParaRPr>
          </a:p>
        </p:txBody>
      </p:sp>
      <p:sp>
        <p:nvSpPr>
          <p:cNvPr id="10" name="Chevron 9"/>
          <p:cNvSpPr/>
          <p:nvPr/>
        </p:nvSpPr>
        <p:spPr>
          <a:xfrm>
            <a:off x="9067641" y="2413418"/>
            <a:ext cx="1998220" cy="689546"/>
          </a:xfrm>
          <a:prstGeom prst="chevron">
            <a:avLst>
              <a:gd name="adj" fmla="val 29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cs typeface="+mn-ea"/>
                <a:sym typeface="+mn-lt"/>
              </a:rPr>
              <a:t>CONTENT</a:t>
            </a:r>
            <a:endParaRPr lang="en-US" sz="1600" b="1" dirty="0">
              <a:cs typeface="+mn-ea"/>
              <a:sym typeface="+mn-lt"/>
            </a:endParaRPr>
          </a:p>
        </p:txBody>
      </p:sp>
      <p:sp>
        <p:nvSpPr>
          <p:cNvPr id="12" name="Rectangle 11"/>
          <p:cNvSpPr/>
          <p:nvPr/>
        </p:nvSpPr>
        <p:spPr>
          <a:xfrm>
            <a:off x="1434522" y="1775864"/>
            <a:ext cx="1278698"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1"/>
                </a:solidFill>
                <a:cs typeface="+mn-ea"/>
                <a:sym typeface="+mn-lt"/>
              </a:rPr>
              <a:t></a:t>
            </a:r>
            <a:endParaRPr lang="en-US" sz="3000" b="0" cap="none" spc="0" dirty="0">
              <a:ln w="0">
                <a:noFill/>
              </a:ln>
              <a:solidFill>
                <a:schemeClr val="accent1"/>
              </a:solidFill>
              <a:cs typeface="+mn-ea"/>
              <a:sym typeface="+mn-lt"/>
            </a:endParaRPr>
          </a:p>
        </p:txBody>
      </p:sp>
      <p:sp>
        <p:nvSpPr>
          <p:cNvPr id="13" name="Rectangle 12"/>
          <p:cNvSpPr/>
          <p:nvPr/>
        </p:nvSpPr>
        <p:spPr>
          <a:xfrm>
            <a:off x="3432742" y="1775864"/>
            <a:ext cx="1278698"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3"/>
                </a:solidFill>
                <a:cs typeface="+mn-ea"/>
                <a:sym typeface="+mn-lt"/>
              </a:rPr>
              <a:t></a:t>
            </a:r>
            <a:endParaRPr lang="en-US" sz="3000" b="0" cap="none" spc="0" dirty="0">
              <a:ln w="0">
                <a:noFill/>
              </a:ln>
              <a:solidFill>
                <a:schemeClr val="accent3"/>
              </a:solidFill>
              <a:cs typeface="+mn-ea"/>
              <a:sym typeface="+mn-lt"/>
            </a:endParaRPr>
          </a:p>
        </p:txBody>
      </p:sp>
      <p:sp>
        <p:nvSpPr>
          <p:cNvPr id="14" name="Rectangle 13"/>
          <p:cNvSpPr/>
          <p:nvPr/>
        </p:nvSpPr>
        <p:spPr>
          <a:xfrm>
            <a:off x="5425026" y="1775864"/>
            <a:ext cx="1278698"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4"/>
                </a:solidFill>
                <a:cs typeface="+mn-ea"/>
                <a:sym typeface="+mn-lt"/>
              </a:rPr>
              <a:t></a:t>
            </a:r>
            <a:endParaRPr lang="en-US" sz="3000" b="0" cap="none" spc="0" dirty="0">
              <a:ln w="0">
                <a:noFill/>
              </a:ln>
              <a:solidFill>
                <a:schemeClr val="accent4"/>
              </a:solidFill>
              <a:cs typeface="+mn-ea"/>
              <a:sym typeface="+mn-lt"/>
            </a:endParaRPr>
          </a:p>
        </p:txBody>
      </p:sp>
      <p:sp>
        <p:nvSpPr>
          <p:cNvPr id="15" name="Rectangle 14"/>
          <p:cNvSpPr/>
          <p:nvPr/>
        </p:nvSpPr>
        <p:spPr>
          <a:xfrm>
            <a:off x="7417310" y="1775864"/>
            <a:ext cx="1278698"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5"/>
                </a:solidFill>
                <a:cs typeface="+mn-ea"/>
                <a:sym typeface="+mn-lt"/>
              </a:rPr>
              <a:t></a:t>
            </a:r>
            <a:endParaRPr lang="en-US" sz="3000" b="0" cap="none" spc="0" dirty="0">
              <a:ln w="0">
                <a:noFill/>
              </a:ln>
              <a:solidFill>
                <a:schemeClr val="accent5"/>
              </a:solidFill>
              <a:cs typeface="+mn-ea"/>
              <a:sym typeface="+mn-lt"/>
            </a:endParaRPr>
          </a:p>
        </p:txBody>
      </p:sp>
      <p:sp>
        <p:nvSpPr>
          <p:cNvPr id="16" name="Rectangle 15"/>
          <p:cNvSpPr/>
          <p:nvPr/>
        </p:nvSpPr>
        <p:spPr>
          <a:xfrm>
            <a:off x="9367436" y="1775864"/>
            <a:ext cx="1278698" cy="553998"/>
          </a:xfrm>
          <a:prstGeom prst="rect">
            <a:avLst/>
          </a:prstGeom>
          <a:noFill/>
        </p:spPr>
        <p:txBody>
          <a:bodyPr wrap="square" lIns="91440" tIns="45720" rIns="91440" bIns="45720">
            <a:spAutoFit/>
          </a:bodyPr>
          <a:lstStyle/>
          <a:p>
            <a:pPr algn="ctr"/>
            <a:r>
              <a:rPr lang="en-US" sz="3000" b="0" cap="none" spc="0" dirty="0" smtClean="0">
                <a:ln w="0">
                  <a:noFill/>
                </a:ln>
                <a:solidFill>
                  <a:schemeClr val="accent6"/>
                </a:solidFill>
                <a:cs typeface="+mn-ea"/>
                <a:sym typeface="+mn-lt"/>
              </a:rPr>
              <a:t></a:t>
            </a:r>
            <a:endParaRPr lang="en-US" sz="3000" b="0" cap="none" spc="0" dirty="0">
              <a:ln w="0">
                <a:noFill/>
              </a:ln>
              <a:solidFill>
                <a:schemeClr val="accent6"/>
              </a:solidFill>
              <a:cs typeface="+mn-ea"/>
              <a:sym typeface="+mn-lt"/>
            </a:endParaRPr>
          </a:p>
        </p:txBody>
      </p:sp>
      <p:sp>
        <p:nvSpPr>
          <p:cNvPr id="17" name="TextBox 16"/>
          <p:cNvSpPr txBox="1"/>
          <p:nvPr/>
        </p:nvSpPr>
        <p:spPr>
          <a:xfrm>
            <a:off x="1166201" y="3509791"/>
            <a:ext cx="1770456" cy="70788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000" dirty="0">
                <a:latin typeface="+mn-lt"/>
                <a:cs typeface="+mn-ea"/>
                <a:sym typeface="+mn-lt"/>
              </a:rPr>
              <a:t>Lorem ipsum dolor sit </a:t>
            </a:r>
            <a:r>
              <a:rPr lang="en-US" sz="1000" dirty="0" err="1">
                <a:latin typeface="+mn-lt"/>
                <a:cs typeface="+mn-ea"/>
                <a:sym typeface="+mn-lt"/>
              </a:rPr>
              <a:t>amet</a:t>
            </a:r>
            <a:r>
              <a:rPr lang="en-US" sz="1000" dirty="0">
                <a:latin typeface="+mn-lt"/>
                <a:cs typeface="+mn-ea"/>
                <a:sym typeface="+mn-lt"/>
              </a:rPr>
              <a:t>, </a:t>
            </a:r>
            <a:r>
              <a:rPr lang="en-US" sz="1000" dirty="0" err="1">
                <a:latin typeface="+mn-lt"/>
                <a:cs typeface="+mn-ea"/>
                <a:sym typeface="+mn-lt"/>
              </a:rPr>
              <a:t>ut</a:t>
            </a:r>
            <a:r>
              <a:rPr lang="en-US" sz="1000" dirty="0">
                <a:latin typeface="+mn-lt"/>
                <a:cs typeface="+mn-ea"/>
                <a:sym typeface="+mn-lt"/>
              </a:rPr>
              <a:t> </a:t>
            </a:r>
            <a:r>
              <a:rPr lang="en-US" sz="1000" dirty="0" err="1">
                <a:latin typeface="+mn-lt"/>
                <a:cs typeface="+mn-ea"/>
                <a:sym typeface="+mn-lt"/>
              </a:rPr>
              <a:t>mel</a:t>
            </a:r>
            <a:r>
              <a:rPr lang="en-US" sz="1000" dirty="0">
                <a:latin typeface="+mn-lt"/>
                <a:cs typeface="+mn-ea"/>
                <a:sym typeface="+mn-lt"/>
              </a:rPr>
              <a:t> </a:t>
            </a:r>
            <a:r>
              <a:rPr lang="en-US" sz="1000" dirty="0" err="1">
                <a:latin typeface="+mn-lt"/>
                <a:cs typeface="+mn-ea"/>
                <a:sym typeface="+mn-lt"/>
              </a:rPr>
              <a:t>eirmod</a:t>
            </a:r>
            <a:r>
              <a:rPr lang="en-US" sz="1000" dirty="0">
                <a:latin typeface="+mn-lt"/>
                <a:cs typeface="+mn-ea"/>
                <a:sym typeface="+mn-lt"/>
              </a:rPr>
              <a:t> </a:t>
            </a:r>
            <a:r>
              <a:rPr lang="en-US" sz="1000" dirty="0" err="1">
                <a:latin typeface="+mn-lt"/>
                <a:cs typeface="+mn-ea"/>
                <a:sym typeface="+mn-lt"/>
              </a:rPr>
              <a:t>invidunt</a:t>
            </a:r>
            <a:r>
              <a:rPr lang="en-US" sz="1000" dirty="0">
                <a:latin typeface="+mn-lt"/>
                <a:cs typeface="+mn-ea"/>
                <a:sym typeface="+mn-lt"/>
              </a:rPr>
              <a:t>. Cu </a:t>
            </a:r>
            <a:r>
              <a:rPr lang="en-US" sz="1000" dirty="0" err="1">
                <a:latin typeface="+mn-lt"/>
                <a:cs typeface="+mn-ea"/>
                <a:sym typeface="+mn-lt"/>
              </a:rPr>
              <a:t>tollit</a:t>
            </a:r>
            <a:r>
              <a:rPr lang="en-US" sz="1000" dirty="0">
                <a:latin typeface="+mn-lt"/>
                <a:cs typeface="+mn-ea"/>
                <a:sym typeface="+mn-lt"/>
              </a:rPr>
              <a:t> </a:t>
            </a:r>
            <a:r>
              <a:rPr lang="en-US" sz="1000" dirty="0" err="1">
                <a:latin typeface="+mn-lt"/>
                <a:cs typeface="+mn-ea"/>
                <a:sym typeface="+mn-lt"/>
              </a:rPr>
              <a:t>eruditi</a:t>
            </a:r>
            <a:r>
              <a:rPr lang="en-US" sz="1000" dirty="0">
                <a:latin typeface="+mn-lt"/>
                <a:cs typeface="+mn-ea"/>
                <a:sym typeface="+mn-lt"/>
              </a:rPr>
              <a:t> </a:t>
            </a:r>
            <a:r>
              <a:rPr lang="en-US" sz="1000" dirty="0" err="1">
                <a:latin typeface="+mn-lt"/>
                <a:cs typeface="+mn-ea"/>
                <a:sym typeface="+mn-lt"/>
              </a:rPr>
              <a:t>convenire</a:t>
            </a:r>
            <a:r>
              <a:rPr lang="en-US" sz="1000" dirty="0">
                <a:latin typeface="+mn-lt"/>
                <a:cs typeface="+mn-ea"/>
                <a:sym typeface="+mn-lt"/>
              </a:rPr>
              <a:t> has. </a:t>
            </a:r>
            <a:endParaRPr lang="en-US" sz="1000" dirty="0">
              <a:latin typeface="+mn-lt"/>
              <a:cs typeface="+mn-ea"/>
              <a:sym typeface="+mn-lt"/>
            </a:endParaRPr>
          </a:p>
        </p:txBody>
      </p:sp>
      <p:sp>
        <p:nvSpPr>
          <p:cNvPr id="18" name="TextBox 17"/>
          <p:cNvSpPr txBox="1"/>
          <p:nvPr/>
        </p:nvSpPr>
        <p:spPr>
          <a:xfrm>
            <a:off x="1166201" y="3253949"/>
            <a:ext cx="1770456" cy="261610"/>
          </a:xfrm>
          <a:prstGeom prst="rect">
            <a:avLst/>
          </a:prstGeom>
          <a:noFill/>
          <a:ln>
            <a:noFill/>
          </a:ln>
        </p:spPr>
        <p:txBody>
          <a:bodyPr wrap="square" rtlCol="0">
            <a:spAutoFit/>
          </a:bodyPr>
          <a:lstStyle/>
          <a:p>
            <a:pPr algn="ctr"/>
            <a:r>
              <a:rPr lang="en-US" sz="1100" b="1" dirty="0" smtClean="0">
                <a:solidFill>
                  <a:schemeClr val="tx1">
                    <a:lumMod val="75000"/>
                    <a:lumOff val="25000"/>
                  </a:schemeClr>
                </a:solidFill>
                <a:cs typeface="+mn-ea"/>
                <a:sym typeface="+mn-lt"/>
              </a:rPr>
              <a:t>LOREM IPSUM DOLOR</a:t>
            </a:r>
            <a:endParaRPr lang="en-US" sz="1100" b="1" dirty="0" smtClean="0">
              <a:solidFill>
                <a:schemeClr val="tx1">
                  <a:lumMod val="75000"/>
                  <a:lumOff val="25000"/>
                </a:schemeClr>
              </a:solidFill>
              <a:cs typeface="+mn-ea"/>
              <a:sym typeface="+mn-lt"/>
            </a:endParaRPr>
          </a:p>
        </p:txBody>
      </p:sp>
      <p:sp>
        <p:nvSpPr>
          <p:cNvPr id="21" name="TextBox 20"/>
          <p:cNvSpPr txBox="1"/>
          <p:nvPr/>
        </p:nvSpPr>
        <p:spPr>
          <a:xfrm>
            <a:off x="3162641" y="3509791"/>
            <a:ext cx="1770456" cy="70788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000" dirty="0">
                <a:latin typeface="+mn-lt"/>
                <a:cs typeface="+mn-ea"/>
                <a:sym typeface="+mn-lt"/>
              </a:rPr>
              <a:t>Lorem ipsum dolor sit </a:t>
            </a:r>
            <a:r>
              <a:rPr lang="en-US" sz="1000" dirty="0" err="1">
                <a:latin typeface="+mn-lt"/>
                <a:cs typeface="+mn-ea"/>
                <a:sym typeface="+mn-lt"/>
              </a:rPr>
              <a:t>amet</a:t>
            </a:r>
            <a:r>
              <a:rPr lang="en-US" sz="1000" dirty="0">
                <a:latin typeface="+mn-lt"/>
                <a:cs typeface="+mn-ea"/>
                <a:sym typeface="+mn-lt"/>
              </a:rPr>
              <a:t>, </a:t>
            </a:r>
            <a:r>
              <a:rPr lang="en-US" sz="1000" dirty="0" err="1">
                <a:latin typeface="+mn-lt"/>
                <a:cs typeface="+mn-ea"/>
                <a:sym typeface="+mn-lt"/>
              </a:rPr>
              <a:t>ut</a:t>
            </a:r>
            <a:r>
              <a:rPr lang="en-US" sz="1000" dirty="0">
                <a:latin typeface="+mn-lt"/>
                <a:cs typeface="+mn-ea"/>
                <a:sym typeface="+mn-lt"/>
              </a:rPr>
              <a:t> </a:t>
            </a:r>
            <a:r>
              <a:rPr lang="en-US" sz="1000" dirty="0" err="1">
                <a:latin typeface="+mn-lt"/>
                <a:cs typeface="+mn-ea"/>
                <a:sym typeface="+mn-lt"/>
              </a:rPr>
              <a:t>mel</a:t>
            </a:r>
            <a:r>
              <a:rPr lang="en-US" sz="1000" dirty="0">
                <a:latin typeface="+mn-lt"/>
                <a:cs typeface="+mn-ea"/>
                <a:sym typeface="+mn-lt"/>
              </a:rPr>
              <a:t> </a:t>
            </a:r>
            <a:r>
              <a:rPr lang="en-US" sz="1000" dirty="0" err="1">
                <a:latin typeface="+mn-lt"/>
                <a:cs typeface="+mn-ea"/>
                <a:sym typeface="+mn-lt"/>
              </a:rPr>
              <a:t>eirmod</a:t>
            </a:r>
            <a:r>
              <a:rPr lang="en-US" sz="1000" dirty="0">
                <a:latin typeface="+mn-lt"/>
                <a:cs typeface="+mn-ea"/>
                <a:sym typeface="+mn-lt"/>
              </a:rPr>
              <a:t> </a:t>
            </a:r>
            <a:r>
              <a:rPr lang="en-US" sz="1000" dirty="0" err="1">
                <a:latin typeface="+mn-lt"/>
                <a:cs typeface="+mn-ea"/>
                <a:sym typeface="+mn-lt"/>
              </a:rPr>
              <a:t>invidunt</a:t>
            </a:r>
            <a:r>
              <a:rPr lang="en-US" sz="1000" dirty="0">
                <a:latin typeface="+mn-lt"/>
                <a:cs typeface="+mn-ea"/>
                <a:sym typeface="+mn-lt"/>
              </a:rPr>
              <a:t>. Cu </a:t>
            </a:r>
            <a:r>
              <a:rPr lang="en-US" sz="1000" dirty="0" err="1">
                <a:latin typeface="+mn-lt"/>
                <a:cs typeface="+mn-ea"/>
                <a:sym typeface="+mn-lt"/>
              </a:rPr>
              <a:t>tollit</a:t>
            </a:r>
            <a:r>
              <a:rPr lang="en-US" sz="1000" dirty="0">
                <a:latin typeface="+mn-lt"/>
                <a:cs typeface="+mn-ea"/>
                <a:sym typeface="+mn-lt"/>
              </a:rPr>
              <a:t> </a:t>
            </a:r>
            <a:r>
              <a:rPr lang="en-US" sz="1000" dirty="0" err="1">
                <a:latin typeface="+mn-lt"/>
                <a:cs typeface="+mn-ea"/>
                <a:sym typeface="+mn-lt"/>
              </a:rPr>
              <a:t>eruditi</a:t>
            </a:r>
            <a:r>
              <a:rPr lang="en-US" sz="1000" dirty="0">
                <a:latin typeface="+mn-lt"/>
                <a:cs typeface="+mn-ea"/>
                <a:sym typeface="+mn-lt"/>
              </a:rPr>
              <a:t> </a:t>
            </a:r>
            <a:r>
              <a:rPr lang="en-US" sz="1000" dirty="0" err="1">
                <a:latin typeface="+mn-lt"/>
                <a:cs typeface="+mn-ea"/>
                <a:sym typeface="+mn-lt"/>
              </a:rPr>
              <a:t>convenire</a:t>
            </a:r>
            <a:r>
              <a:rPr lang="en-US" sz="1000" dirty="0">
                <a:latin typeface="+mn-lt"/>
                <a:cs typeface="+mn-ea"/>
                <a:sym typeface="+mn-lt"/>
              </a:rPr>
              <a:t> has. </a:t>
            </a:r>
            <a:endParaRPr lang="en-US" sz="1000" dirty="0">
              <a:latin typeface="+mn-lt"/>
              <a:cs typeface="+mn-ea"/>
              <a:sym typeface="+mn-lt"/>
            </a:endParaRPr>
          </a:p>
        </p:txBody>
      </p:sp>
      <p:sp>
        <p:nvSpPr>
          <p:cNvPr id="22" name="TextBox 21"/>
          <p:cNvSpPr txBox="1"/>
          <p:nvPr/>
        </p:nvSpPr>
        <p:spPr>
          <a:xfrm>
            <a:off x="3162641" y="3253949"/>
            <a:ext cx="1770456" cy="261610"/>
          </a:xfrm>
          <a:prstGeom prst="rect">
            <a:avLst/>
          </a:prstGeom>
          <a:noFill/>
          <a:ln>
            <a:noFill/>
          </a:ln>
        </p:spPr>
        <p:txBody>
          <a:bodyPr wrap="square" rtlCol="0">
            <a:spAutoFit/>
          </a:bodyPr>
          <a:lstStyle/>
          <a:p>
            <a:pPr algn="ctr"/>
            <a:r>
              <a:rPr lang="en-US" sz="1100" b="1" dirty="0" smtClean="0">
                <a:solidFill>
                  <a:schemeClr val="tx1">
                    <a:lumMod val="75000"/>
                    <a:lumOff val="25000"/>
                  </a:schemeClr>
                </a:solidFill>
                <a:cs typeface="+mn-ea"/>
                <a:sym typeface="+mn-lt"/>
              </a:rPr>
              <a:t>LOREM IPSUM DOLOR</a:t>
            </a:r>
            <a:endParaRPr lang="en-US" sz="1100" b="1" dirty="0" smtClean="0">
              <a:solidFill>
                <a:schemeClr val="tx1">
                  <a:lumMod val="75000"/>
                  <a:lumOff val="25000"/>
                </a:schemeClr>
              </a:solidFill>
              <a:cs typeface="+mn-ea"/>
              <a:sym typeface="+mn-lt"/>
            </a:endParaRPr>
          </a:p>
        </p:txBody>
      </p:sp>
      <p:sp>
        <p:nvSpPr>
          <p:cNvPr id="23" name="TextBox 22"/>
          <p:cNvSpPr txBox="1"/>
          <p:nvPr/>
        </p:nvSpPr>
        <p:spPr>
          <a:xfrm>
            <a:off x="5173370" y="3509791"/>
            <a:ext cx="1770456" cy="70788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000" dirty="0">
                <a:latin typeface="+mn-lt"/>
                <a:cs typeface="+mn-ea"/>
                <a:sym typeface="+mn-lt"/>
              </a:rPr>
              <a:t>Lorem ipsum dolor sit </a:t>
            </a:r>
            <a:r>
              <a:rPr lang="en-US" sz="1000" dirty="0" err="1">
                <a:latin typeface="+mn-lt"/>
                <a:cs typeface="+mn-ea"/>
                <a:sym typeface="+mn-lt"/>
              </a:rPr>
              <a:t>amet</a:t>
            </a:r>
            <a:r>
              <a:rPr lang="en-US" sz="1000" dirty="0">
                <a:latin typeface="+mn-lt"/>
                <a:cs typeface="+mn-ea"/>
                <a:sym typeface="+mn-lt"/>
              </a:rPr>
              <a:t>, </a:t>
            </a:r>
            <a:r>
              <a:rPr lang="en-US" sz="1000" dirty="0" err="1">
                <a:latin typeface="+mn-lt"/>
                <a:cs typeface="+mn-ea"/>
                <a:sym typeface="+mn-lt"/>
              </a:rPr>
              <a:t>ut</a:t>
            </a:r>
            <a:r>
              <a:rPr lang="en-US" sz="1000" dirty="0">
                <a:latin typeface="+mn-lt"/>
                <a:cs typeface="+mn-ea"/>
                <a:sym typeface="+mn-lt"/>
              </a:rPr>
              <a:t> </a:t>
            </a:r>
            <a:r>
              <a:rPr lang="en-US" sz="1000" dirty="0" err="1">
                <a:latin typeface="+mn-lt"/>
                <a:cs typeface="+mn-ea"/>
                <a:sym typeface="+mn-lt"/>
              </a:rPr>
              <a:t>mel</a:t>
            </a:r>
            <a:r>
              <a:rPr lang="en-US" sz="1000" dirty="0">
                <a:latin typeface="+mn-lt"/>
                <a:cs typeface="+mn-ea"/>
                <a:sym typeface="+mn-lt"/>
              </a:rPr>
              <a:t> </a:t>
            </a:r>
            <a:r>
              <a:rPr lang="en-US" sz="1000" dirty="0" err="1">
                <a:latin typeface="+mn-lt"/>
                <a:cs typeface="+mn-ea"/>
                <a:sym typeface="+mn-lt"/>
              </a:rPr>
              <a:t>eirmod</a:t>
            </a:r>
            <a:r>
              <a:rPr lang="en-US" sz="1000" dirty="0">
                <a:latin typeface="+mn-lt"/>
                <a:cs typeface="+mn-ea"/>
                <a:sym typeface="+mn-lt"/>
              </a:rPr>
              <a:t> </a:t>
            </a:r>
            <a:r>
              <a:rPr lang="en-US" sz="1000" dirty="0" err="1">
                <a:latin typeface="+mn-lt"/>
                <a:cs typeface="+mn-ea"/>
                <a:sym typeface="+mn-lt"/>
              </a:rPr>
              <a:t>invidunt</a:t>
            </a:r>
            <a:r>
              <a:rPr lang="en-US" sz="1000" dirty="0">
                <a:latin typeface="+mn-lt"/>
                <a:cs typeface="+mn-ea"/>
                <a:sym typeface="+mn-lt"/>
              </a:rPr>
              <a:t>. Cu </a:t>
            </a:r>
            <a:r>
              <a:rPr lang="en-US" sz="1000" dirty="0" err="1">
                <a:latin typeface="+mn-lt"/>
                <a:cs typeface="+mn-ea"/>
                <a:sym typeface="+mn-lt"/>
              </a:rPr>
              <a:t>tollit</a:t>
            </a:r>
            <a:r>
              <a:rPr lang="en-US" sz="1000" dirty="0">
                <a:latin typeface="+mn-lt"/>
                <a:cs typeface="+mn-ea"/>
                <a:sym typeface="+mn-lt"/>
              </a:rPr>
              <a:t> </a:t>
            </a:r>
            <a:r>
              <a:rPr lang="en-US" sz="1000" dirty="0" err="1">
                <a:latin typeface="+mn-lt"/>
                <a:cs typeface="+mn-ea"/>
                <a:sym typeface="+mn-lt"/>
              </a:rPr>
              <a:t>eruditi</a:t>
            </a:r>
            <a:r>
              <a:rPr lang="en-US" sz="1000" dirty="0">
                <a:latin typeface="+mn-lt"/>
                <a:cs typeface="+mn-ea"/>
                <a:sym typeface="+mn-lt"/>
              </a:rPr>
              <a:t> </a:t>
            </a:r>
            <a:r>
              <a:rPr lang="en-US" sz="1000" dirty="0" err="1">
                <a:latin typeface="+mn-lt"/>
                <a:cs typeface="+mn-ea"/>
                <a:sym typeface="+mn-lt"/>
              </a:rPr>
              <a:t>convenire</a:t>
            </a:r>
            <a:r>
              <a:rPr lang="en-US" sz="1000" dirty="0">
                <a:latin typeface="+mn-lt"/>
                <a:cs typeface="+mn-ea"/>
                <a:sym typeface="+mn-lt"/>
              </a:rPr>
              <a:t> has. </a:t>
            </a:r>
            <a:endParaRPr lang="en-US" sz="1000" dirty="0">
              <a:latin typeface="+mn-lt"/>
              <a:cs typeface="+mn-ea"/>
              <a:sym typeface="+mn-lt"/>
            </a:endParaRPr>
          </a:p>
        </p:txBody>
      </p:sp>
      <p:sp>
        <p:nvSpPr>
          <p:cNvPr id="24" name="TextBox 23"/>
          <p:cNvSpPr txBox="1"/>
          <p:nvPr/>
        </p:nvSpPr>
        <p:spPr>
          <a:xfrm>
            <a:off x="5173370" y="3253949"/>
            <a:ext cx="1770456" cy="261610"/>
          </a:xfrm>
          <a:prstGeom prst="rect">
            <a:avLst/>
          </a:prstGeom>
          <a:noFill/>
          <a:ln>
            <a:noFill/>
          </a:ln>
        </p:spPr>
        <p:txBody>
          <a:bodyPr wrap="square" rtlCol="0">
            <a:spAutoFit/>
          </a:bodyPr>
          <a:lstStyle/>
          <a:p>
            <a:pPr algn="ctr"/>
            <a:r>
              <a:rPr lang="en-US" sz="1100" b="1" dirty="0" smtClean="0">
                <a:solidFill>
                  <a:schemeClr val="tx1">
                    <a:lumMod val="75000"/>
                    <a:lumOff val="25000"/>
                  </a:schemeClr>
                </a:solidFill>
                <a:cs typeface="+mn-ea"/>
                <a:sym typeface="+mn-lt"/>
              </a:rPr>
              <a:t>LOREM IPSUM DOLOR</a:t>
            </a:r>
            <a:endParaRPr lang="en-US" sz="1100" b="1" dirty="0" smtClean="0">
              <a:solidFill>
                <a:schemeClr val="tx1">
                  <a:lumMod val="75000"/>
                  <a:lumOff val="25000"/>
                </a:schemeClr>
              </a:solidFill>
              <a:cs typeface="+mn-ea"/>
              <a:sym typeface="+mn-lt"/>
            </a:endParaRPr>
          </a:p>
        </p:txBody>
      </p:sp>
      <p:sp>
        <p:nvSpPr>
          <p:cNvPr id="25" name="TextBox 24"/>
          <p:cNvSpPr txBox="1"/>
          <p:nvPr/>
        </p:nvSpPr>
        <p:spPr>
          <a:xfrm>
            <a:off x="7184099" y="3509791"/>
            <a:ext cx="1770456" cy="70788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000" dirty="0">
                <a:latin typeface="+mn-lt"/>
                <a:cs typeface="+mn-ea"/>
                <a:sym typeface="+mn-lt"/>
              </a:rPr>
              <a:t>Lorem ipsum dolor sit </a:t>
            </a:r>
            <a:r>
              <a:rPr lang="en-US" sz="1000" dirty="0" err="1">
                <a:latin typeface="+mn-lt"/>
                <a:cs typeface="+mn-ea"/>
                <a:sym typeface="+mn-lt"/>
              </a:rPr>
              <a:t>amet</a:t>
            </a:r>
            <a:r>
              <a:rPr lang="en-US" sz="1000" dirty="0">
                <a:latin typeface="+mn-lt"/>
                <a:cs typeface="+mn-ea"/>
                <a:sym typeface="+mn-lt"/>
              </a:rPr>
              <a:t>, </a:t>
            </a:r>
            <a:r>
              <a:rPr lang="en-US" sz="1000" dirty="0" err="1">
                <a:latin typeface="+mn-lt"/>
                <a:cs typeface="+mn-ea"/>
                <a:sym typeface="+mn-lt"/>
              </a:rPr>
              <a:t>ut</a:t>
            </a:r>
            <a:r>
              <a:rPr lang="en-US" sz="1000" dirty="0">
                <a:latin typeface="+mn-lt"/>
                <a:cs typeface="+mn-ea"/>
                <a:sym typeface="+mn-lt"/>
              </a:rPr>
              <a:t> </a:t>
            </a:r>
            <a:r>
              <a:rPr lang="en-US" sz="1000" dirty="0" err="1">
                <a:latin typeface="+mn-lt"/>
                <a:cs typeface="+mn-ea"/>
                <a:sym typeface="+mn-lt"/>
              </a:rPr>
              <a:t>mel</a:t>
            </a:r>
            <a:r>
              <a:rPr lang="en-US" sz="1000" dirty="0">
                <a:latin typeface="+mn-lt"/>
                <a:cs typeface="+mn-ea"/>
                <a:sym typeface="+mn-lt"/>
              </a:rPr>
              <a:t> </a:t>
            </a:r>
            <a:r>
              <a:rPr lang="en-US" sz="1000" dirty="0" err="1">
                <a:latin typeface="+mn-lt"/>
                <a:cs typeface="+mn-ea"/>
                <a:sym typeface="+mn-lt"/>
              </a:rPr>
              <a:t>eirmod</a:t>
            </a:r>
            <a:r>
              <a:rPr lang="en-US" sz="1000" dirty="0">
                <a:latin typeface="+mn-lt"/>
                <a:cs typeface="+mn-ea"/>
                <a:sym typeface="+mn-lt"/>
              </a:rPr>
              <a:t> </a:t>
            </a:r>
            <a:r>
              <a:rPr lang="en-US" sz="1000" dirty="0" err="1">
                <a:latin typeface="+mn-lt"/>
                <a:cs typeface="+mn-ea"/>
                <a:sym typeface="+mn-lt"/>
              </a:rPr>
              <a:t>invidunt</a:t>
            </a:r>
            <a:r>
              <a:rPr lang="en-US" sz="1000" dirty="0">
                <a:latin typeface="+mn-lt"/>
                <a:cs typeface="+mn-ea"/>
                <a:sym typeface="+mn-lt"/>
              </a:rPr>
              <a:t>. Cu </a:t>
            </a:r>
            <a:r>
              <a:rPr lang="en-US" sz="1000" dirty="0" err="1">
                <a:latin typeface="+mn-lt"/>
                <a:cs typeface="+mn-ea"/>
                <a:sym typeface="+mn-lt"/>
              </a:rPr>
              <a:t>tollit</a:t>
            </a:r>
            <a:r>
              <a:rPr lang="en-US" sz="1000" dirty="0">
                <a:latin typeface="+mn-lt"/>
                <a:cs typeface="+mn-ea"/>
                <a:sym typeface="+mn-lt"/>
              </a:rPr>
              <a:t> </a:t>
            </a:r>
            <a:r>
              <a:rPr lang="en-US" sz="1000" dirty="0" err="1">
                <a:latin typeface="+mn-lt"/>
                <a:cs typeface="+mn-ea"/>
                <a:sym typeface="+mn-lt"/>
              </a:rPr>
              <a:t>eruditi</a:t>
            </a:r>
            <a:r>
              <a:rPr lang="en-US" sz="1000" dirty="0">
                <a:latin typeface="+mn-lt"/>
                <a:cs typeface="+mn-ea"/>
                <a:sym typeface="+mn-lt"/>
              </a:rPr>
              <a:t> </a:t>
            </a:r>
            <a:r>
              <a:rPr lang="en-US" sz="1000" dirty="0" err="1">
                <a:latin typeface="+mn-lt"/>
                <a:cs typeface="+mn-ea"/>
                <a:sym typeface="+mn-lt"/>
              </a:rPr>
              <a:t>convenire</a:t>
            </a:r>
            <a:r>
              <a:rPr lang="en-US" sz="1000" dirty="0">
                <a:latin typeface="+mn-lt"/>
                <a:cs typeface="+mn-ea"/>
                <a:sym typeface="+mn-lt"/>
              </a:rPr>
              <a:t> has. </a:t>
            </a:r>
            <a:endParaRPr lang="en-US" sz="1000" dirty="0">
              <a:latin typeface="+mn-lt"/>
              <a:cs typeface="+mn-ea"/>
              <a:sym typeface="+mn-lt"/>
            </a:endParaRPr>
          </a:p>
        </p:txBody>
      </p:sp>
      <p:sp>
        <p:nvSpPr>
          <p:cNvPr id="26" name="TextBox 25"/>
          <p:cNvSpPr txBox="1"/>
          <p:nvPr/>
        </p:nvSpPr>
        <p:spPr>
          <a:xfrm>
            <a:off x="7184099" y="3253949"/>
            <a:ext cx="1770456" cy="261610"/>
          </a:xfrm>
          <a:prstGeom prst="rect">
            <a:avLst/>
          </a:prstGeom>
          <a:noFill/>
          <a:ln>
            <a:noFill/>
          </a:ln>
        </p:spPr>
        <p:txBody>
          <a:bodyPr wrap="square" rtlCol="0">
            <a:spAutoFit/>
          </a:bodyPr>
          <a:lstStyle/>
          <a:p>
            <a:pPr algn="ctr"/>
            <a:r>
              <a:rPr lang="en-US" sz="1100" b="1" dirty="0" smtClean="0">
                <a:solidFill>
                  <a:schemeClr val="tx1">
                    <a:lumMod val="75000"/>
                    <a:lumOff val="25000"/>
                  </a:schemeClr>
                </a:solidFill>
                <a:cs typeface="+mn-ea"/>
                <a:sym typeface="+mn-lt"/>
              </a:rPr>
              <a:t>LOREM IPSUM DOLOR</a:t>
            </a:r>
            <a:endParaRPr lang="en-US" sz="1100" b="1" dirty="0" smtClean="0">
              <a:solidFill>
                <a:schemeClr val="tx1">
                  <a:lumMod val="75000"/>
                  <a:lumOff val="25000"/>
                </a:schemeClr>
              </a:solidFill>
              <a:cs typeface="+mn-ea"/>
              <a:sym typeface="+mn-lt"/>
            </a:endParaRPr>
          </a:p>
        </p:txBody>
      </p:sp>
      <p:sp>
        <p:nvSpPr>
          <p:cNvPr id="27" name="TextBox 26"/>
          <p:cNvSpPr txBox="1"/>
          <p:nvPr/>
        </p:nvSpPr>
        <p:spPr>
          <a:xfrm>
            <a:off x="9179269" y="3509791"/>
            <a:ext cx="1770456" cy="707886"/>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ctr"/>
            <a:r>
              <a:rPr lang="en-US" sz="1000" dirty="0">
                <a:latin typeface="+mn-lt"/>
                <a:cs typeface="+mn-ea"/>
                <a:sym typeface="+mn-lt"/>
              </a:rPr>
              <a:t>Lorem ipsum dolor sit </a:t>
            </a:r>
            <a:r>
              <a:rPr lang="en-US" sz="1000" dirty="0" err="1">
                <a:latin typeface="+mn-lt"/>
                <a:cs typeface="+mn-ea"/>
                <a:sym typeface="+mn-lt"/>
              </a:rPr>
              <a:t>amet</a:t>
            </a:r>
            <a:r>
              <a:rPr lang="en-US" sz="1000" dirty="0">
                <a:latin typeface="+mn-lt"/>
                <a:cs typeface="+mn-ea"/>
                <a:sym typeface="+mn-lt"/>
              </a:rPr>
              <a:t>, </a:t>
            </a:r>
            <a:r>
              <a:rPr lang="en-US" sz="1000" dirty="0" err="1">
                <a:latin typeface="+mn-lt"/>
                <a:cs typeface="+mn-ea"/>
                <a:sym typeface="+mn-lt"/>
              </a:rPr>
              <a:t>ut</a:t>
            </a:r>
            <a:r>
              <a:rPr lang="en-US" sz="1000" dirty="0">
                <a:latin typeface="+mn-lt"/>
                <a:cs typeface="+mn-ea"/>
                <a:sym typeface="+mn-lt"/>
              </a:rPr>
              <a:t> </a:t>
            </a:r>
            <a:r>
              <a:rPr lang="en-US" sz="1000" dirty="0" err="1">
                <a:latin typeface="+mn-lt"/>
                <a:cs typeface="+mn-ea"/>
                <a:sym typeface="+mn-lt"/>
              </a:rPr>
              <a:t>mel</a:t>
            </a:r>
            <a:r>
              <a:rPr lang="en-US" sz="1000" dirty="0">
                <a:latin typeface="+mn-lt"/>
                <a:cs typeface="+mn-ea"/>
                <a:sym typeface="+mn-lt"/>
              </a:rPr>
              <a:t> </a:t>
            </a:r>
            <a:r>
              <a:rPr lang="en-US" sz="1000" dirty="0" err="1">
                <a:latin typeface="+mn-lt"/>
                <a:cs typeface="+mn-ea"/>
                <a:sym typeface="+mn-lt"/>
              </a:rPr>
              <a:t>eirmod</a:t>
            </a:r>
            <a:r>
              <a:rPr lang="en-US" sz="1000" dirty="0">
                <a:latin typeface="+mn-lt"/>
                <a:cs typeface="+mn-ea"/>
                <a:sym typeface="+mn-lt"/>
              </a:rPr>
              <a:t> </a:t>
            </a:r>
            <a:r>
              <a:rPr lang="en-US" sz="1000" dirty="0" err="1">
                <a:latin typeface="+mn-lt"/>
                <a:cs typeface="+mn-ea"/>
                <a:sym typeface="+mn-lt"/>
              </a:rPr>
              <a:t>invidunt</a:t>
            </a:r>
            <a:r>
              <a:rPr lang="en-US" sz="1000" dirty="0">
                <a:latin typeface="+mn-lt"/>
                <a:cs typeface="+mn-ea"/>
                <a:sym typeface="+mn-lt"/>
              </a:rPr>
              <a:t>. Cu </a:t>
            </a:r>
            <a:r>
              <a:rPr lang="en-US" sz="1000" dirty="0" err="1">
                <a:latin typeface="+mn-lt"/>
                <a:cs typeface="+mn-ea"/>
                <a:sym typeface="+mn-lt"/>
              </a:rPr>
              <a:t>tollit</a:t>
            </a:r>
            <a:r>
              <a:rPr lang="en-US" sz="1000" dirty="0">
                <a:latin typeface="+mn-lt"/>
                <a:cs typeface="+mn-ea"/>
                <a:sym typeface="+mn-lt"/>
              </a:rPr>
              <a:t> </a:t>
            </a:r>
            <a:r>
              <a:rPr lang="en-US" sz="1000" dirty="0" err="1">
                <a:latin typeface="+mn-lt"/>
                <a:cs typeface="+mn-ea"/>
                <a:sym typeface="+mn-lt"/>
              </a:rPr>
              <a:t>eruditi</a:t>
            </a:r>
            <a:r>
              <a:rPr lang="en-US" sz="1000" dirty="0">
                <a:latin typeface="+mn-lt"/>
                <a:cs typeface="+mn-ea"/>
                <a:sym typeface="+mn-lt"/>
              </a:rPr>
              <a:t> </a:t>
            </a:r>
            <a:r>
              <a:rPr lang="en-US" sz="1000" dirty="0" err="1">
                <a:latin typeface="+mn-lt"/>
                <a:cs typeface="+mn-ea"/>
                <a:sym typeface="+mn-lt"/>
              </a:rPr>
              <a:t>convenire</a:t>
            </a:r>
            <a:r>
              <a:rPr lang="en-US" sz="1000" dirty="0">
                <a:latin typeface="+mn-lt"/>
                <a:cs typeface="+mn-ea"/>
                <a:sym typeface="+mn-lt"/>
              </a:rPr>
              <a:t> has. </a:t>
            </a:r>
            <a:endParaRPr lang="en-US" sz="1000" dirty="0">
              <a:latin typeface="+mn-lt"/>
              <a:cs typeface="+mn-ea"/>
              <a:sym typeface="+mn-lt"/>
            </a:endParaRPr>
          </a:p>
        </p:txBody>
      </p:sp>
      <p:sp>
        <p:nvSpPr>
          <p:cNvPr id="28" name="TextBox 27"/>
          <p:cNvSpPr txBox="1"/>
          <p:nvPr/>
        </p:nvSpPr>
        <p:spPr>
          <a:xfrm>
            <a:off x="9179269" y="3253949"/>
            <a:ext cx="1770456" cy="261610"/>
          </a:xfrm>
          <a:prstGeom prst="rect">
            <a:avLst/>
          </a:prstGeom>
          <a:noFill/>
          <a:ln>
            <a:noFill/>
          </a:ln>
        </p:spPr>
        <p:txBody>
          <a:bodyPr wrap="square" rtlCol="0">
            <a:spAutoFit/>
          </a:bodyPr>
          <a:lstStyle/>
          <a:p>
            <a:pPr algn="ctr"/>
            <a:r>
              <a:rPr lang="en-US" sz="1100" b="1" dirty="0" smtClean="0">
                <a:solidFill>
                  <a:schemeClr val="tx1">
                    <a:lumMod val="75000"/>
                    <a:lumOff val="25000"/>
                  </a:schemeClr>
                </a:solidFill>
                <a:cs typeface="+mn-ea"/>
                <a:sym typeface="+mn-lt"/>
              </a:rPr>
              <a:t>LOREM IPSUM DOLOR</a:t>
            </a:r>
            <a:endParaRPr lang="en-US" sz="1100" b="1" dirty="0" smtClean="0">
              <a:solidFill>
                <a:schemeClr val="tx1">
                  <a:lumMod val="75000"/>
                  <a:lumOff val="25000"/>
                </a:schemeClr>
              </a:solidFill>
              <a:cs typeface="+mn-ea"/>
              <a:sym typeface="+mn-lt"/>
            </a:endParaRPr>
          </a:p>
        </p:txBody>
      </p:sp>
      <p:sp>
        <p:nvSpPr>
          <p:cNvPr id="30" name="TextBox 29"/>
          <p:cNvSpPr txBox="1"/>
          <p:nvPr/>
        </p:nvSpPr>
        <p:spPr>
          <a:xfrm>
            <a:off x="1115194" y="4597120"/>
            <a:ext cx="9995637" cy="646331"/>
          </a:xfrm>
          <a:prstGeom prst="rect">
            <a:avLst/>
          </a:prstGeom>
          <a:noFill/>
        </p:spPr>
        <p:txBody>
          <a:bodyPr wrap="square" rtlCol="0">
            <a:spAutoFit/>
          </a:bodyPr>
          <a:lstStyle/>
          <a:p>
            <a:pPr algn="ctr"/>
            <a:r>
              <a:rPr lang="en-US" sz="1200" b="1" dirty="0">
                <a:ln w="3175">
                  <a:noFill/>
                </a:ln>
                <a:solidFill>
                  <a:schemeClr val="tx1">
                    <a:lumMod val="75000"/>
                    <a:lumOff val="25000"/>
                  </a:schemeClr>
                </a:solidFill>
                <a:cs typeface="+mn-ea"/>
                <a:sym typeface="+mn-lt"/>
              </a:rPr>
              <a:t>Thomas </a:t>
            </a:r>
            <a:r>
              <a:rPr lang="en-US" sz="1200" b="1" dirty="0" smtClean="0">
                <a:ln w="3175">
                  <a:noFill/>
                </a:ln>
                <a:solidFill>
                  <a:schemeClr val="tx1">
                    <a:lumMod val="75000"/>
                    <a:lumOff val="25000"/>
                  </a:schemeClr>
                </a:solidFill>
                <a:cs typeface="+mn-ea"/>
                <a:sym typeface="+mn-lt"/>
              </a:rPr>
              <a:t>Edison :  </a:t>
            </a:r>
            <a:r>
              <a:rPr lang="en-US" sz="1200" dirty="0" smtClean="0">
                <a:ln w="3175">
                  <a:noFill/>
                </a:ln>
                <a:solidFill>
                  <a:prstClr val="black">
                    <a:lumMod val="50000"/>
                    <a:lumOff val="50000"/>
                  </a:prstClr>
                </a:solidFill>
                <a:cs typeface="+mn-ea"/>
                <a:sym typeface="+mn-lt"/>
              </a:rPr>
              <a:t>Lorem </a:t>
            </a:r>
            <a:r>
              <a:rPr lang="en-US" sz="1200" dirty="0">
                <a:ln w="3175">
                  <a:noFill/>
                </a:ln>
                <a:solidFill>
                  <a:prstClr val="black">
                    <a:lumMod val="50000"/>
                    <a:lumOff val="50000"/>
                  </a:prstClr>
                </a:solidFill>
                <a:cs typeface="+mn-ea"/>
                <a:sym typeface="+mn-lt"/>
              </a:rPr>
              <a:t>ipsum dolor sit </a:t>
            </a:r>
            <a:r>
              <a:rPr lang="en-US" sz="1200" dirty="0" err="1">
                <a:ln w="3175">
                  <a:noFill/>
                </a:ln>
                <a:solidFill>
                  <a:prstClr val="black">
                    <a:lumMod val="50000"/>
                    <a:lumOff val="50000"/>
                  </a:prstClr>
                </a:solidFill>
                <a:cs typeface="+mn-ea"/>
                <a:sym typeface="+mn-lt"/>
              </a:rPr>
              <a:t>amet</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consectetur</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adipiscing</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elit</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Curabitur</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elementum</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posuere</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pretium</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Quisque</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nibh</a:t>
            </a:r>
            <a:r>
              <a:rPr lang="en-US" sz="1200" dirty="0">
                <a:ln w="3175">
                  <a:noFill/>
                </a:ln>
                <a:solidFill>
                  <a:prstClr val="black">
                    <a:lumMod val="50000"/>
                    <a:lumOff val="50000"/>
                  </a:prstClr>
                </a:solidFill>
                <a:cs typeface="+mn-ea"/>
                <a:sym typeface="+mn-lt"/>
              </a:rPr>
              <a:t> dolor, </a:t>
            </a:r>
            <a:r>
              <a:rPr lang="en-US" sz="1200" dirty="0" err="1">
                <a:ln w="3175">
                  <a:noFill/>
                </a:ln>
                <a:solidFill>
                  <a:prstClr val="black">
                    <a:lumMod val="50000"/>
                    <a:lumOff val="50000"/>
                  </a:prstClr>
                </a:solidFill>
                <a:cs typeface="+mn-ea"/>
                <a:sym typeface="+mn-lt"/>
              </a:rPr>
              <a:t>dignissim</a:t>
            </a:r>
            <a:r>
              <a:rPr lang="en-US" sz="1200" dirty="0">
                <a:ln w="3175">
                  <a:noFill/>
                </a:ln>
                <a:solidFill>
                  <a:prstClr val="black">
                    <a:lumMod val="50000"/>
                    <a:lumOff val="50000"/>
                  </a:prstClr>
                </a:solidFill>
                <a:cs typeface="+mn-ea"/>
                <a:sym typeface="+mn-lt"/>
              </a:rPr>
              <a:t> ac </a:t>
            </a:r>
            <a:r>
              <a:rPr lang="en-US" sz="1200" dirty="0" err="1">
                <a:ln w="3175">
                  <a:noFill/>
                </a:ln>
                <a:solidFill>
                  <a:prstClr val="black">
                    <a:lumMod val="50000"/>
                    <a:lumOff val="50000"/>
                  </a:prstClr>
                </a:solidFill>
                <a:cs typeface="+mn-ea"/>
                <a:sym typeface="+mn-lt"/>
              </a:rPr>
              <a:t>dignissim</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ut</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luctus</a:t>
            </a:r>
            <a:r>
              <a:rPr lang="en-US" sz="1200" dirty="0">
                <a:ln w="3175">
                  <a:noFill/>
                </a:ln>
                <a:solidFill>
                  <a:prstClr val="black">
                    <a:lumMod val="50000"/>
                    <a:lumOff val="50000"/>
                  </a:prstClr>
                </a:solidFill>
                <a:cs typeface="+mn-ea"/>
                <a:sym typeface="+mn-lt"/>
              </a:rPr>
              <a:t> ac </a:t>
            </a:r>
            <a:r>
              <a:rPr lang="en-US" sz="1200" dirty="0" err="1">
                <a:ln w="3175">
                  <a:noFill/>
                </a:ln>
                <a:solidFill>
                  <a:prstClr val="black">
                    <a:lumMod val="50000"/>
                    <a:lumOff val="50000"/>
                  </a:prstClr>
                </a:solidFill>
                <a:cs typeface="+mn-ea"/>
                <a:sym typeface="+mn-lt"/>
              </a:rPr>
              <a:t>urna</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Aliquam</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aliquet</a:t>
            </a:r>
            <a:r>
              <a:rPr lang="en-US" sz="1200" dirty="0">
                <a:ln w="3175">
                  <a:noFill/>
                </a:ln>
                <a:solidFill>
                  <a:prstClr val="black">
                    <a:lumMod val="50000"/>
                    <a:lumOff val="50000"/>
                  </a:prstClr>
                </a:solidFill>
                <a:cs typeface="+mn-ea"/>
                <a:sym typeface="+mn-lt"/>
              </a:rPr>
              <a:t> non </a:t>
            </a:r>
            <a:r>
              <a:rPr lang="en-US" sz="1200" dirty="0" err="1">
                <a:ln w="3175">
                  <a:noFill/>
                </a:ln>
                <a:solidFill>
                  <a:prstClr val="black">
                    <a:lumMod val="50000"/>
                    <a:lumOff val="50000"/>
                  </a:prstClr>
                </a:solidFill>
                <a:cs typeface="+mn-ea"/>
                <a:sym typeface="+mn-lt"/>
              </a:rPr>
              <a:t>massa</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quis</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tincidunt</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Mauris</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ullamcorper</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justo</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tristique</a:t>
            </a:r>
            <a:r>
              <a:rPr lang="en-US" sz="1200" dirty="0">
                <a:ln w="3175">
                  <a:noFill/>
                </a:ln>
                <a:solidFill>
                  <a:prstClr val="black">
                    <a:lumMod val="50000"/>
                    <a:lumOff val="50000"/>
                  </a:prstClr>
                </a:solidFill>
                <a:cs typeface="+mn-ea"/>
                <a:sym typeface="+mn-lt"/>
              </a:rPr>
              <a:t> dui </a:t>
            </a:r>
            <a:r>
              <a:rPr lang="en-US" sz="1200" dirty="0" err="1">
                <a:ln w="3175">
                  <a:noFill/>
                </a:ln>
                <a:solidFill>
                  <a:prstClr val="black">
                    <a:lumMod val="50000"/>
                    <a:lumOff val="50000"/>
                  </a:prstClr>
                </a:solidFill>
                <a:cs typeface="+mn-ea"/>
                <a:sym typeface="+mn-lt"/>
              </a:rPr>
              <a:t>posuere</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tincidunt</a:t>
            </a:r>
            <a:r>
              <a:rPr lang="en-US" sz="1200" dirty="0">
                <a:ln w="3175">
                  <a:noFill/>
                </a:ln>
                <a:solidFill>
                  <a:prstClr val="black">
                    <a:lumMod val="50000"/>
                    <a:lumOff val="50000"/>
                  </a:prstClr>
                </a:solidFill>
                <a:cs typeface="+mn-ea"/>
                <a:sym typeface="+mn-lt"/>
              </a:rPr>
              <a:t>. In </a:t>
            </a:r>
            <a:r>
              <a:rPr lang="en-US" sz="1200" dirty="0" err="1">
                <a:ln w="3175">
                  <a:noFill/>
                </a:ln>
                <a:solidFill>
                  <a:prstClr val="black">
                    <a:lumMod val="50000"/>
                    <a:lumOff val="50000"/>
                  </a:prstClr>
                </a:solidFill>
                <a:cs typeface="+mn-ea"/>
                <a:sym typeface="+mn-lt"/>
              </a:rPr>
              <a:t>nec</a:t>
            </a:r>
            <a:r>
              <a:rPr lang="en-US" sz="1200" dirty="0">
                <a:ln w="3175">
                  <a:noFill/>
                </a:ln>
                <a:solidFill>
                  <a:prstClr val="black">
                    <a:lumMod val="50000"/>
                    <a:lumOff val="50000"/>
                  </a:prstClr>
                </a:solidFill>
                <a:cs typeface="+mn-ea"/>
                <a:sym typeface="+mn-lt"/>
              </a:rPr>
              <a:t> lacus </a:t>
            </a:r>
            <a:r>
              <a:rPr lang="en-US" sz="1200" dirty="0" err="1">
                <a:ln w="3175">
                  <a:noFill/>
                </a:ln>
                <a:solidFill>
                  <a:prstClr val="black">
                    <a:lumMod val="50000"/>
                    <a:lumOff val="50000"/>
                  </a:prstClr>
                </a:solidFill>
                <a:cs typeface="+mn-ea"/>
                <a:sym typeface="+mn-lt"/>
              </a:rPr>
              <a:t>laoreet</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orci</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varius</a:t>
            </a:r>
            <a:r>
              <a:rPr lang="en-US" sz="1200" dirty="0">
                <a:ln w="3175">
                  <a:noFill/>
                </a:ln>
                <a:solidFill>
                  <a:prstClr val="black">
                    <a:lumMod val="50000"/>
                    <a:lumOff val="50000"/>
                  </a:prstClr>
                </a:solidFill>
                <a:cs typeface="+mn-ea"/>
                <a:sym typeface="+mn-lt"/>
              </a:rPr>
              <a:t> </a:t>
            </a:r>
            <a:r>
              <a:rPr lang="en-US" sz="1200" dirty="0" err="1">
                <a:ln w="3175">
                  <a:noFill/>
                </a:ln>
                <a:solidFill>
                  <a:prstClr val="black">
                    <a:lumMod val="50000"/>
                    <a:lumOff val="50000"/>
                  </a:prstClr>
                </a:solidFill>
                <a:cs typeface="+mn-ea"/>
                <a:sym typeface="+mn-lt"/>
              </a:rPr>
              <a:t>imperdiet</a:t>
            </a:r>
            <a:r>
              <a:rPr lang="en-US" sz="1200" dirty="0">
                <a:ln w="3175">
                  <a:noFill/>
                </a:ln>
                <a:solidFill>
                  <a:prstClr val="black">
                    <a:lumMod val="50000"/>
                    <a:lumOff val="50000"/>
                  </a:prstClr>
                </a:solidFill>
                <a:cs typeface="+mn-ea"/>
                <a:sym typeface="+mn-lt"/>
              </a:rPr>
              <a:t> sit </a:t>
            </a:r>
            <a:r>
              <a:rPr lang="en-US" sz="1200" dirty="0" err="1">
                <a:ln w="3175">
                  <a:noFill/>
                </a:ln>
                <a:solidFill>
                  <a:prstClr val="black">
                    <a:lumMod val="50000"/>
                    <a:lumOff val="50000"/>
                  </a:prstClr>
                </a:solidFill>
                <a:cs typeface="+mn-ea"/>
                <a:sym typeface="+mn-lt"/>
              </a:rPr>
              <a:t>amet</a:t>
            </a:r>
            <a:r>
              <a:rPr lang="en-US" sz="1200" dirty="0">
                <a:ln w="3175">
                  <a:noFill/>
                </a:ln>
                <a:solidFill>
                  <a:prstClr val="black">
                    <a:lumMod val="50000"/>
                    <a:lumOff val="50000"/>
                  </a:prstClr>
                </a:solidFill>
                <a:cs typeface="+mn-ea"/>
                <a:sym typeface="+mn-lt"/>
              </a:rPr>
              <a:t> in </a:t>
            </a:r>
            <a:r>
              <a:rPr lang="en-US" sz="1200" dirty="0" err="1">
                <a:ln w="3175">
                  <a:noFill/>
                </a:ln>
                <a:solidFill>
                  <a:prstClr val="black">
                    <a:lumMod val="50000"/>
                    <a:lumOff val="50000"/>
                  </a:prstClr>
                </a:solidFill>
                <a:cs typeface="+mn-ea"/>
                <a:sym typeface="+mn-lt"/>
              </a:rPr>
              <a:t>augue</a:t>
            </a:r>
            <a:r>
              <a:rPr lang="en-US" sz="1200" dirty="0" smtClean="0">
                <a:ln w="3175">
                  <a:noFill/>
                </a:ln>
                <a:solidFill>
                  <a:prstClr val="black">
                    <a:lumMod val="50000"/>
                    <a:lumOff val="50000"/>
                  </a:prstClr>
                </a:solidFill>
                <a:cs typeface="+mn-ea"/>
                <a:sym typeface="+mn-lt"/>
              </a:rPr>
              <a:t>.</a:t>
            </a:r>
            <a:endParaRPr lang="en-US" sz="1200" dirty="0">
              <a:ln w="3175">
                <a:noFill/>
              </a:ln>
              <a:solidFill>
                <a:prstClr val="black">
                  <a:lumMod val="50000"/>
                  <a:lumOff val="50000"/>
                </a:prstClr>
              </a:solidFill>
              <a:cs typeface="+mn-ea"/>
              <a:sym typeface="+mn-lt"/>
            </a:endParaRPr>
          </a:p>
        </p:txBody>
      </p:sp>
      <p:sp>
        <p:nvSpPr>
          <p:cNvPr id="2" name="标题 1"/>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p:bldP spid="13" grpId="0"/>
      <p:bldP spid="14" grpId="0"/>
      <p:bldP spid="15" grpId="0"/>
      <p:bldP spid="16" grpId="0"/>
      <p:bldP spid="17" grpId="0"/>
      <p:bldP spid="18" grpId="0"/>
      <p:bldP spid="21" grpId="0"/>
      <p:bldP spid="22" grpId="0"/>
      <p:bldP spid="23" grpId="0"/>
      <p:bldP spid="24" grpId="0"/>
      <p:bldP spid="25" grpId="0"/>
      <p:bldP spid="26" grpId="0"/>
      <p:bldP spid="27" grpId="0"/>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rot="10800000">
            <a:off x="5617350" y="5411449"/>
            <a:ext cx="965289" cy="9009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6" name="Freeform 5"/>
          <p:cNvSpPr/>
          <p:nvPr/>
        </p:nvSpPr>
        <p:spPr>
          <a:xfrm rot="10800000">
            <a:off x="5617350" y="5413830"/>
            <a:ext cx="965289" cy="900936"/>
          </a:xfrm>
          <a:custGeom>
            <a:avLst/>
            <a:gdLst>
              <a:gd name="connsiteX0" fmla="*/ 1371600 w 1371600"/>
              <a:gd name="connsiteY0" fmla="*/ 1280160 h 1280160"/>
              <a:gd name="connsiteX1" fmla="*/ 902439 w 1371600"/>
              <a:gd name="connsiteY1" fmla="*/ 404393 h 1280160"/>
              <a:gd name="connsiteX2" fmla="*/ 843903 w 1371600"/>
              <a:gd name="connsiteY2" fmla="*/ 436166 h 1280160"/>
              <a:gd name="connsiteX3" fmla="*/ 685801 w 1371600"/>
              <a:gd name="connsiteY3" fmla="*/ 468085 h 1280160"/>
              <a:gd name="connsiteX4" fmla="*/ 527700 w 1371600"/>
              <a:gd name="connsiteY4" fmla="*/ 436166 h 1280160"/>
              <a:gd name="connsiteX5" fmla="*/ 469161 w 1371600"/>
              <a:gd name="connsiteY5" fmla="*/ 404393 h 1280160"/>
              <a:gd name="connsiteX6" fmla="*/ 0 w 1371600"/>
              <a:gd name="connsiteY6" fmla="*/ 1280160 h 1280160"/>
              <a:gd name="connsiteX7" fmla="*/ 685800 w 1371600"/>
              <a:gd name="connsiteY7"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1280160">
                <a:moveTo>
                  <a:pt x="1371600" y="1280160"/>
                </a:moveTo>
                <a:lnTo>
                  <a:pt x="902439" y="404393"/>
                </a:lnTo>
                <a:lnTo>
                  <a:pt x="843903" y="436166"/>
                </a:lnTo>
                <a:cubicBezTo>
                  <a:pt x="795309" y="456720"/>
                  <a:pt x="741882" y="468085"/>
                  <a:pt x="685801" y="468085"/>
                </a:cubicBezTo>
                <a:cubicBezTo>
                  <a:pt x="629720" y="468085"/>
                  <a:pt x="576294" y="456720"/>
                  <a:pt x="527700" y="436166"/>
                </a:cubicBezTo>
                <a:lnTo>
                  <a:pt x="469161" y="404393"/>
                </a:lnTo>
                <a:lnTo>
                  <a:pt x="0" y="1280160"/>
                </a:lnTo>
                <a:lnTo>
                  <a:pt x="6858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Rectangle 6"/>
          <p:cNvSpPr/>
          <p:nvPr/>
        </p:nvSpPr>
        <p:spPr>
          <a:xfrm>
            <a:off x="5614820" y="5265047"/>
            <a:ext cx="965289" cy="1488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 name="Group 1"/>
          <p:cNvGrpSpPr/>
          <p:nvPr/>
        </p:nvGrpSpPr>
        <p:grpSpPr>
          <a:xfrm>
            <a:off x="6342003" y="3746731"/>
            <a:ext cx="3840480" cy="1664798"/>
            <a:chOff x="6342003" y="3746731"/>
            <a:chExt cx="3840480" cy="1664798"/>
          </a:xfrm>
        </p:grpSpPr>
        <p:sp>
          <p:nvSpPr>
            <p:cNvPr id="42" name="Freeform 41"/>
            <p:cNvSpPr/>
            <p:nvPr/>
          </p:nvSpPr>
          <p:spPr>
            <a:xfrm>
              <a:off x="6342004" y="5057278"/>
              <a:ext cx="240635" cy="354251"/>
            </a:xfrm>
            <a:custGeom>
              <a:avLst/>
              <a:gdLst>
                <a:gd name="connsiteX0" fmla="*/ 0 w 341923"/>
                <a:gd name="connsiteY0" fmla="*/ 0 h 674323"/>
                <a:gd name="connsiteX1" fmla="*/ 341923 w 341923"/>
                <a:gd name="connsiteY1" fmla="*/ 0 h 674323"/>
                <a:gd name="connsiteX2" fmla="*/ 341923 w 341923"/>
                <a:gd name="connsiteY2" fmla="*/ 674323 h 674323"/>
                <a:gd name="connsiteX3" fmla="*/ 331403 w 341923"/>
                <a:gd name="connsiteY3" fmla="*/ 661572 h 674323"/>
                <a:gd name="connsiteX4" fmla="*/ 170961 w 341923"/>
                <a:gd name="connsiteY4" fmla="*/ 595115 h 674323"/>
                <a:gd name="connsiteX5" fmla="*/ 10519 w 341923"/>
                <a:gd name="connsiteY5" fmla="*/ 661572 h 674323"/>
                <a:gd name="connsiteX6" fmla="*/ 0 w 341923"/>
                <a:gd name="connsiteY6" fmla="*/ 674322 h 67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923" h="674323">
                  <a:moveTo>
                    <a:pt x="0" y="0"/>
                  </a:moveTo>
                  <a:lnTo>
                    <a:pt x="341923" y="0"/>
                  </a:lnTo>
                  <a:lnTo>
                    <a:pt x="341923" y="674323"/>
                  </a:lnTo>
                  <a:lnTo>
                    <a:pt x="331403" y="661572"/>
                  </a:lnTo>
                  <a:cubicBezTo>
                    <a:pt x="290342" y="620512"/>
                    <a:pt x="233618" y="595115"/>
                    <a:pt x="170961" y="595115"/>
                  </a:cubicBezTo>
                  <a:cubicBezTo>
                    <a:pt x="108305" y="595115"/>
                    <a:pt x="51580" y="620512"/>
                    <a:pt x="10519" y="661572"/>
                  </a:cubicBezTo>
                  <a:lnTo>
                    <a:pt x="0" y="67432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Rectangle 67"/>
            <p:cNvSpPr/>
            <p:nvPr/>
          </p:nvSpPr>
          <p:spPr>
            <a:xfrm>
              <a:off x="6342003" y="3746731"/>
              <a:ext cx="3840480" cy="13157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80" name="Group 79"/>
            <p:cNvGrpSpPr/>
            <p:nvPr/>
          </p:nvGrpSpPr>
          <p:grpSpPr>
            <a:xfrm>
              <a:off x="6465828" y="3797748"/>
              <a:ext cx="3378411" cy="1128810"/>
              <a:chOff x="6412491" y="3797748"/>
              <a:chExt cx="3378411" cy="1128810"/>
            </a:xfrm>
          </p:grpSpPr>
          <p:sp>
            <p:nvSpPr>
              <p:cNvPr id="69" name="TextBox 68"/>
              <p:cNvSpPr txBox="1"/>
              <p:nvPr/>
            </p:nvSpPr>
            <p:spPr>
              <a:xfrm>
                <a:off x="6469870" y="4372560"/>
                <a:ext cx="609519"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70" name="TextBox 69"/>
              <p:cNvSpPr txBox="1"/>
              <p:nvPr/>
            </p:nvSpPr>
            <p:spPr>
              <a:xfrm>
                <a:off x="7136768" y="4124033"/>
                <a:ext cx="265413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 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smtClean="0">
                    <a:solidFill>
                      <a:schemeClr val="bg1"/>
                    </a:solidFill>
                    <a:latin typeface="+mn-lt"/>
                    <a:cs typeface="+mn-ea"/>
                    <a:sym typeface="+mn-lt"/>
                  </a:rPr>
                  <a:t>eirmod</a:t>
                </a:r>
                <a:endParaRPr lang="en-US" dirty="0">
                  <a:solidFill>
                    <a:schemeClr val="bg1"/>
                  </a:solidFill>
                  <a:latin typeface="+mn-lt"/>
                  <a:cs typeface="+mn-ea"/>
                  <a:sym typeface="+mn-lt"/>
                </a:endParaRPr>
              </a:p>
            </p:txBody>
          </p:sp>
          <p:sp>
            <p:nvSpPr>
              <p:cNvPr id="71" name="TextBox 70"/>
              <p:cNvSpPr txBox="1"/>
              <p:nvPr/>
            </p:nvSpPr>
            <p:spPr>
              <a:xfrm>
                <a:off x="7136767" y="3932821"/>
                <a:ext cx="2654135" cy="292388"/>
              </a:xfrm>
              <a:prstGeom prst="rect">
                <a:avLst/>
              </a:prstGeom>
              <a:noFill/>
              <a:ln>
                <a:noFill/>
              </a:ln>
            </p:spPr>
            <p:txBody>
              <a:bodyPr wrap="square" rtlCol="0">
                <a:spAutoFit/>
              </a:bodyPr>
              <a:lstStyle>
                <a:defPPr>
                  <a:defRPr lang="en-US"/>
                </a:defPPr>
                <a:lvl1pPr>
                  <a:defRPr sz="1300" b="1">
                    <a:solidFill>
                      <a:schemeClr val="bg1"/>
                    </a:solidFill>
                    <a:latin typeface="Raleway" pitchFamily="34" charset="0"/>
                  </a:defRPr>
                </a:lvl1pPr>
              </a:lstStyle>
              <a:p>
                <a:r>
                  <a:rPr lang="en-US" dirty="0">
                    <a:latin typeface="+mn-lt"/>
                    <a:cs typeface="+mn-ea"/>
                    <a:sym typeface="+mn-lt"/>
                  </a:rPr>
                  <a:t>LOREM IPSUM DOLOR</a:t>
                </a:r>
                <a:endParaRPr lang="en-US" dirty="0">
                  <a:latin typeface="+mn-lt"/>
                  <a:cs typeface="+mn-ea"/>
                  <a:sym typeface="+mn-lt"/>
                </a:endParaRPr>
              </a:p>
            </p:txBody>
          </p:sp>
          <p:sp>
            <p:nvSpPr>
              <p:cNvPr id="79" name="TextBox 78"/>
              <p:cNvSpPr txBox="1"/>
              <p:nvPr/>
            </p:nvSpPr>
            <p:spPr>
              <a:xfrm>
                <a:off x="6412491" y="3797748"/>
                <a:ext cx="72983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01</a:t>
                </a:r>
                <a:endParaRPr lang="en-US" sz="3500" dirty="0" smtClean="0">
                  <a:solidFill>
                    <a:schemeClr val="bg1"/>
                  </a:solidFill>
                  <a:cs typeface="+mn-ea"/>
                  <a:sym typeface="+mn-lt"/>
                </a:endParaRPr>
              </a:p>
            </p:txBody>
          </p:sp>
        </p:grpSp>
      </p:grpSp>
      <p:grpSp>
        <p:nvGrpSpPr>
          <p:cNvPr id="3" name="Group 2"/>
          <p:cNvGrpSpPr/>
          <p:nvPr/>
        </p:nvGrpSpPr>
        <p:grpSpPr>
          <a:xfrm>
            <a:off x="6094735" y="2425945"/>
            <a:ext cx="3840480" cy="2987950"/>
            <a:chOff x="6094735" y="2425945"/>
            <a:chExt cx="3840480" cy="2987950"/>
          </a:xfrm>
        </p:grpSpPr>
        <p:sp>
          <p:nvSpPr>
            <p:cNvPr id="31" name="Freeform 30"/>
            <p:cNvSpPr/>
            <p:nvPr/>
          </p:nvSpPr>
          <p:spPr>
            <a:xfrm>
              <a:off x="6095827" y="4936961"/>
              <a:ext cx="246178"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6" name="Rectangle 75"/>
            <p:cNvSpPr/>
            <p:nvPr/>
          </p:nvSpPr>
          <p:spPr>
            <a:xfrm>
              <a:off x="6094735" y="2428324"/>
              <a:ext cx="3840480" cy="1318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Rectangle 31"/>
            <p:cNvSpPr/>
            <p:nvPr/>
          </p:nvSpPr>
          <p:spPr>
            <a:xfrm>
              <a:off x="6095826" y="2425945"/>
              <a:ext cx="247118" cy="25110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81" name="Group 80"/>
            <p:cNvGrpSpPr/>
            <p:nvPr/>
          </p:nvGrpSpPr>
          <p:grpSpPr>
            <a:xfrm>
              <a:off x="6227284" y="2489358"/>
              <a:ext cx="3378411" cy="1128810"/>
              <a:chOff x="6412491" y="3797748"/>
              <a:chExt cx="3378411" cy="1128810"/>
            </a:xfrm>
          </p:grpSpPr>
          <p:sp>
            <p:nvSpPr>
              <p:cNvPr id="82" name="TextBox 81"/>
              <p:cNvSpPr txBox="1"/>
              <p:nvPr/>
            </p:nvSpPr>
            <p:spPr>
              <a:xfrm>
                <a:off x="6473291" y="4372560"/>
                <a:ext cx="609519"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83" name="TextBox 82"/>
              <p:cNvSpPr txBox="1"/>
              <p:nvPr/>
            </p:nvSpPr>
            <p:spPr>
              <a:xfrm>
                <a:off x="7136768" y="4124033"/>
                <a:ext cx="265413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 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smtClean="0">
                    <a:solidFill>
                      <a:schemeClr val="bg1"/>
                    </a:solidFill>
                    <a:latin typeface="+mn-lt"/>
                    <a:cs typeface="+mn-ea"/>
                    <a:sym typeface="+mn-lt"/>
                  </a:rPr>
                  <a:t>eirmod</a:t>
                </a:r>
                <a:endParaRPr lang="en-US" dirty="0">
                  <a:solidFill>
                    <a:schemeClr val="bg1"/>
                  </a:solidFill>
                  <a:latin typeface="+mn-lt"/>
                  <a:cs typeface="+mn-ea"/>
                  <a:sym typeface="+mn-lt"/>
                </a:endParaRPr>
              </a:p>
            </p:txBody>
          </p:sp>
          <p:sp>
            <p:nvSpPr>
              <p:cNvPr id="84" name="TextBox 83"/>
              <p:cNvSpPr txBox="1"/>
              <p:nvPr/>
            </p:nvSpPr>
            <p:spPr>
              <a:xfrm>
                <a:off x="7136767" y="3936631"/>
                <a:ext cx="2654135" cy="292388"/>
              </a:xfrm>
              <a:prstGeom prst="rect">
                <a:avLst/>
              </a:prstGeom>
              <a:noFill/>
              <a:ln>
                <a:noFill/>
              </a:ln>
            </p:spPr>
            <p:txBody>
              <a:bodyPr wrap="square" rtlCol="0">
                <a:spAutoFit/>
              </a:bodyPr>
              <a:lstStyle/>
              <a:p>
                <a:r>
                  <a:rPr lang="en-US" sz="1300" b="1" dirty="0" smtClean="0">
                    <a:solidFill>
                      <a:schemeClr val="bg1"/>
                    </a:solidFill>
                    <a:cs typeface="+mn-ea"/>
                    <a:sym typeface="+mn-lt"/>
                  </a:rPr>
                  <a:t>LOREM IPSUM DOLOR</a:t>
                </a:r>
                <a:endParaRPr lang="en-US" sz="1300" b="1" dirty="0" smtClean="0">
                  <a:solidFill>
                    <a:schemeClr val="bg1"/>
                  </a:solidFill>
                  <a:cs typeface="+mn-ea"/>
                  <a:sym typeface="+mn-lt"/>
                </a:endParaRPr>
              </a:p>
            </p:txBody>
          </p:sp>
          <p:sp>
            <p:nvSpPr>
              <p:cNvPr id="85" name="TextBox 84"/>
              <p:cNvSpPr txBox="1"/>
              <p:nvPr/>
            </p:nvSpPr>
            <p:spPr>
              <a:xfrm>
                <a:off x="6412491" y="3797748"/>
                <a:ext cx="72983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02</a:t>
                </a:r>
                <a:endParaRPr lang="en-US" sz="3500" dirty="0" smtClean="0">
                  <a:solidFill>
                    <a:schemeClr val="bg1"/>
                  </a:solidFill>
                  <a:cs typeface="+mn-ea"/>
                  <a:sym typeface="+mn-lt"/>
                </a:endParaRPr>
              </a:p>
            </p:txBody>
          </p:sp>
        </p:grpSp>
      </p:grpSp>
      <p:grpSp>
        <p:nvGrpSpPr>
          <p:cNvPr id="4" name="Group 3"/>
          <p:cNvGrpSpPr/>
          <p:nvPr/>
        </p:nvGrpSpPr>
        <p:grpSpPr>
          <a:xfrm>
            <a:off x="2010385" y="2881392"/>
            <a:ext cx="3840480" cy="2532503"/>
            <a:chOff x="2010385" y="2881392"/>
            <a:chExt cx="3840480" cy="2532503"/>
          </a:xfrm>
        </p:grpSpPr>
        <p:sp>
          <p:nvSpPr>
            <p:cNvPr id="74" name="Freeform 73"/>
            <p:cNvSpPr/>
            <p:nvPr/>
          </p:nvSpPr>
          <p:spPr>
            <a:xfrm>
              <a:off x="5612836" y="4936961"/>
              <a:ext cx="237016"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7" name="Rectangle 76"/>
            <p:cNvSpPr/>
            <p:nvPr/>
          </p:nvSpPr>
          <p:spPr>
            <a:xfrm>
              <a:off x="2010385" y="2881392"/>
              <a:ext cx="3840480" cy="13231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5" name="Rectangle 74"/>
            <p:cNvSpPr/>
            <p:nvPr/>
          </p:nvSpPr>
          <p:spPr>
            <a:xfrm>
              <a:off x="5612869" y="2883771"/>
              <a:ext cx="237921" cy="2053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86" name="Group 85"/>
            <p:cNvGrpSpPr/>
            <p:nvPr/>
          </p:nvGrpSpPr>
          <p:grpSpPr>
            <a:xfrm flipH="1">
              <a:off x="2296805" y="2930973"/>
              <a:ext cx="3416511" cy="1128810"/>
              <a:chOff x="6412491" y="3797748"/>
              <a:chExt cx="3416511" cy="1128810"/>
            </a:xfrm>
          </p:grpSpPr>
          <p:sp>
            <p:nvSpPr>
              <p:cNvPr id="87" name="TextBox 86"/>
              <p:cNvSpPr txBox="1"/>
              <p:nvPr/>
            </p:nvSpPr>
            <p:spPr>
              <a:xfrm>
                <a:off x="6472651" y="4372560"/>
                <a:ext cx="609519"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88" name="TextBox 87"/>
              <p:cNvSpPr txBox="1"/>
              <p:nvPr/>
            </p:nvSpPr>
            <p:spPr>
              <a:xfrm>
                <a:off x="7174868" y="4124033"/>
                <a:ext cx="265413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 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smtClean="0">
                    <a:solidFill>
                      <a:schemeClr val="bg1"/>
                    </a:solidFill>
                    <a:latin typeface="+mn-lt"/>
                    <a:cs typeface="+mn-ea"/>
                    <a:sym typeface="+mn-lt"/>
                  </a:rPr>
                  <a:t>eirmod</a:t>
                </a:r>
                <a:endParaRPr lang="en-US" dirty="0">
                  <a:solidFill>
                    <a:schemeClr val="bg1"/>
                  </a:solidFill>
                  <a:latin typeface="+mn-lt"/>
                  <a:cs typeface="+mn-ea"/>
                  <a:sym typeface="+mn-lt"/>
                </a:endParaRPr>
              </a:p>
            </p:txBody>
          </p:sp>
          <p:sp>
            <p:nvSpPr>
              <p:cNvPr id="89" name="TextBox 88"/>
              <p:cNvSpPr txBox="1"/>
              <p:nvPr/>
            </p:nvSpPr>
            <p:spPr>
              <a:xfrm>
                <a:off x="7174867" y="3923296"/>
                <a:ext cx="2654135" cy="292388"/>
              </a:xfrm>
              <a:prstGeom prst="rect">
                <a:avLst/>
              </a:prstGeom>
              <a:noFill/>
              <a:ln>
                <a:noFill/>
              </a:ln>
            </p:spPr>
            <p:txBody>
              <a:bodyPr wrap="square" rtlCol="0">
                <a:spAutoFit/>
              </a:bodyPr>
              <a:lstStyle>
                <a:defPPr>
                  <a:defRPr lang="en-US"/>
                </a:defPPr>
                <a:lvl1pPr>
                  <a:defRPr sz="1300" b="1">
                    <a:solidFill>
                      <a:schemeClr val="bg1"/>
                    </a:solidFill>
                    <a:latin typeface="Raleway" pitchFamily="34" charset="0"/>
                  </a:defRPr>
                </a:lvl1pPr>
              </a:lstStyle>
              <a:p>
                <a:pPr algn="r"/>
                <a:r>
                  <a:rPr lang="en-US" dirty="0">
                    <a:latin typeface="+mn-lt"/>
                    <a:cs typeface="+mn-ea"/>
                    <a:sym typeface="+mn-lt"/>
                  </a:rPr>
                  <a:t>LOREM IPSUM DOLOR</a:t>
                </a:r>
                <a:endParaRPr lang="en-US" dirty="0">
                  <a:latin typeface="+mn-lt"/>
                  <a:cs typeface="+mn-ea"/>
                  <a:sym typeface="+mn-lt"/>
                </a:endParaRPr>
              </a:p>
            </p:txBody>
          </p:sp>
          <p:sp>
            <p:nvSpPr>
              <p:cNvPr id="90" name="TextBox 89"/>
              <p:cNvSpPr txBox="1"/>
              <p:nvPr/>
            </p:nvSpPr>
            <p:spPr>
              <a:xfrm>
                <a:off x="6412491" y="3797748"/>
                <a:ext cx="72983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03</a:t>
                </a:r>
                <a:endParaRPr lang="en-US" sz="3500" dirty="0" smtClean="0">
                  <a:solidFill>
                    <a:schemeClr val="bg1"/>
                  </a:solidFill>
                  <a:cs typeface="+mn-ea"/>
                  <a:sym typeface="+mn-lt"/>
                </a:endParaRPr>
              </a:p>
            </p:txBody>
          </p:sp>
        </p:grpSp>
      </p:grpSp>
      <p:grpSp>
        <p:nvGrpSpPr>
          <p:cNvPr id="8" name="Group 7"/>
          <p:cNvGrpSpPr/>
          <p:nvPr/>
        </p:nvGrpSpPr>
        <p:grpSpPr>
          <a:xfrm>
            <a:off x="2255196" y="1562984"/>
            <a:ext cx="3842862" cy="3850911"/>
            <a:chOff x="2255196" y="1562984"/>
            <a:chExt cx="3842862" cy="3850911"/>
          </a:xfrm>
        </p:grpSpPr>
        <p:sp>
          <p:nvSpPr>
            <p:cNvPr id="72" name="Freeform 71"/>
            <p:cNvSpPr/>
            <p:nvPr/>
          </p:nvSpPr>
          <p:spPr>
            <a:xfrm>
              <a:off x="5850941" y="4936961"/>
              <a:ext cx="246178" cy="476934"/>
            </a:xfrm>
            <a:custGeom>
              <a:avLst/>
              <a:gdLst>
                <a:gd name="connsiteX0" fmla="*/ 0 w 347472"/>
                <a:gd name="connsiteY0" fmla="*/ 0 h 677685"/>
                <a:gd name="connsiteX1" fmla="*/ 347472 w 347472"/>
                <a:gd name="connsiteY1" fmla="*/ 0 h 677685"/>
                <a:gd name="connsiteX2" fmla="*/ 347472 w 347472"/>
                <a:gd name="connsiteY2" fmla="*/ 677685 h 677685"/>
                <a:gd name="connsiteX3" fmla="*/ 334178 w 347472"/>
                <a:gd name="connsiteY3" fmla="*/ 661572 h 677685"/>
                <a:gd name="connsiteX4" fmla="*/ 173736 w 347472"/>
                <a:gd name="connsiteY4" fmla="*/ 595115 h 677685"/>
                <a:gd name="connsiteX5" fmla="*/ 13294 w 347472"/>
                <a:gd name="connsiteY5" fmla="*/ 661572 h 677685"/>
                <a:gd name="connsiteX6" fmla="*/ 0 w 347472"/>
                <a:gd name="connsiteY6" fmla="*/ 677685 h 6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472" h="677685">
                  <a:moveTo>
                    <a:pt x="0" y="0"/>
                  </a:moveTo>
                  <a:lnTo>
                    <a:pt x="347472" y="0"/>
                  </a:lnTo>
                  <a:lnTo>
                    <a:pt x="347472" y="677685"/>
                  </a:lnTo>
                  <a:lnTo>
                    <a:pt x="334178" y="661572"/>
                  </a:lnTo>
                  <a:cubicBezTo>
                    <a:pt x="293118" y="620512"/>
                    <a:pt x="236393" y="595115"/>
                    <a:pt x="173736" y="595115"/>
                  </a:cubicBezTo>
                  <a:cubicBezTo>
                    <a:pt x="111080" y="595115"/>
                    <a:pt x="54355" y="620512"/>
                    <a:pt x="13294" y="661572"/>
                  </a:cubicBezTo>
                  <a:lnTo>
                    <a:pt x="0" y="6776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8" name="Rectangle 77"/>
            <p:cNvSpPr/>
            <p:nvPr/>
          </p:nvSpPr>
          <p:spPr>
            <a:xfrm>
              <a:off x="2255196" y="1562984"/>
              <a:ext cx="3840480" cy="1318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3" name="Rectangle 72"/>
            <p:cNvSpPr/>
            <p:nvPr/>
          </p:nvSpPr>
          <p:spPr>
            <a:xfrm>
              <a:off x="5850940" y="1562985"/>
              <a:ext cx="247118" cy="33739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91" name="Group 90"/>
            <p:cNvGrpSpPr/>
            <p:nvPr/>
          </p:nvGrpSpPr>
          <p:grpSpPr>
            <a:xfrm flipH="1">
              <a:off x="2563086" y="1622583"/>
              <a:ext cx="3406986" cy="1128810"/>
              <a:chOff x="6412491" y="3797748"/>
              <a:chExt cx="3406986" cy="1128810"/>
            </a:xfrm>
          </p:grpSpPr>
          <p:sp>
            <p:nvSpPr>
              <p:cNvPr id="92" name="TextBox 91"/>
              <p:cNvSpPr txBox="1"/>
              <p:nvPr/>
            </p:nvSpPr>
            <p:spPr>
              <a:xfrm>
                <a:off x="6469674" y="4372560"/>
                <a:ext cx="609519" cy="553998"/>
              </a:xfrm>
              <a:prstGeom prst="rect">
                <a:avLst/>
              </a:prstGeom>
              <a:noFill/>
              <a:ln>
                <a:noFill/>
              </a:ln>
            </p:spPr>
            <p:txBody>
              <a:bodyPr wrap="square" rtlCol="0">
                <a:spAutoFit/>
              </a:bodyPr>
              <a:lstStyle/>
              <a:p>
                <a:pPr algn="ctr"/>
                <a:r>
                  <a:rPr lang="en-US" sz="3000" dirty="0" smtClean="0">
                    <a:solidFill>
                      <a:schemeClr val="bg1"/>
                    </a:solidFill>
                    <a:cs typeface="+mn-ea"/>
                    <a:sym typeface="+mn-lt"/>
                  </a:rPr>
                  <a:t></a:t>
                </a:r>
                <a:endParaRPr lang="en-US" sz="3000" dirty="0">
                  <a:solidFill>
                    <a:schemeClr val="bg1"/>
                  </a:solidFill>
                  <a:cs typeface="+mn-ea"/>
                  <a:sym typeface="+mn-lt"/>
                </a:endParaRPr>
              </a:p>
            </p:txBody>
          </p:sp>
          <p:sp>
            <p:nvSpPr>
              <p:cNvPr id="93" name="TextBox 92"/>
              <p:cNvSpPr txBox="1"/>
              <p:nvPr/>
            </p:nvSpPr>
            <p:spPr>
              <a:xfrm>
                <a:off x="7165343" y="4124033"/>
                <a:ext cx="2654134" cy="769441"/>
              </a:xfrm>
              <a:prstGeom prst="rect">
                <a:avLst/>
              </a:prstGeom>
              <a:noFill/>
              <a:ln>
                <a:noFill/>
              </a:ln>
            </p:spPr>
            <p:txBody>
              <a:bodyPr wrap="square" rtlCol="0">
                <a:spAutoFit/>
              </a:bodyPr>
              <a:lstStyle>
                <a:defPPr>
                  <a:defRPr lang="en-US"/>
                </a:defPPr>
                <a:lvl1pPr>
                  <a:defRPr sz="1100">
                    <a:solidFill>
                      <a:schemeClr val="tx1">
                        <a:lumMod val="50000"/>
                        <a:lumOff val="50000"/>
                      </a:schemeClr>
                    </a:solidFill>
                    <a:latin typeface="+mj-lt"/>
                  </a:defRPr>
                </a:lvl1pPr>
              </a:lstStyle>
              <a:p>
                <a:pPr algn="r"/>
                <a:r>
                  <a:rPr lang="en-US" dirty="0">
                    <a:solidFill>
                      <a:schemeClr val="bg1"/>
                    </a:solidFill>
                    <a:latin typeface="+mn-lt"/>
                    <a:cs typeface="+mn-ea"/>
                    <a:sym typeface="+mn-lt"/>
                  </a:rPr>
                  <a:t>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a:solidFill>
                      <a:schemeClr val="bg1"/>
                    </a:solidFill>
                    <a:latin typeface="+mn-lt"/>
                    <a:cs typeface="+mn-ea"/>
                    <a:sym typeface="+mn-lt"/>
                  </a:rPr>
                  <a:t>eirmod</a:t>
                </a:r>
                <a:r>
                  <a:rPr lang="en-US" dirty="0">
                    <a:solidFill>
                      <a:schemeClr val="bg1"/>
                    </a:solidFill>
                    <a:latin typeface="+mn-lt"/>
                    <a:cs typeface="+mn-ea"/>
                    <a:sym typeface="+mn-lt"/>
                  </a:rPr>
                  <a:t> </a:t>
                </a:r>
                <a:r>
                  <a:rPr lang="en-US" dirty="0" err="1">
                    <a:solidFill>
                      <a:schemeClr val="bg1"/>
                    </a:solidFill>
                    <a:latin typeface="+mn-lt"/>
                    <a:cs typeface="+mn-ea"/>
                    <a:sym typeface="+mn-lt"/>
                  </a:rPr>
                  <a:t>invidunt</a:t>
                </a:r>
                <a:r>
                  <a:rPr lang="en-US" dirty="0">
                    <a:solidFill>
                      <a:schemeClr val="bg1"/>
                    </a:solidFill>
                    <a:latin typeface="+mn-lt"/>
                    <a:cs typeface="+mn-ea"/>
                    <a:sym typeface="+mn-lt"/>
                  </a:rPr>
                  <a:t>. Cu </a:t>
                </a:r>
                <a:r>
                  <a:rPr lang="en-US" dirty="0" err="1">
                    <a:solidFill>
                      <a:schemeClr val="bg1"/>
                    </a:solidFill>
                    <a:latin typeface="+mn-lt"/>
                    <a:cs typeface="+mn-ea"/>
                    <a:sym typeface="+mn-lt"/>
                  </a:rPr>
                  <a:t>tollit</a:t>
                </a:r>
                <a:r>
                  <a:rPr lang="en-US" dirty="0">
                    <a:solidFill>
                      <a:schemeClr val="bg1"/>
                    </a:solidFill>
                    <a:latin typeface="+mn-lt"/>
                    <a:cs typeface="+mn-ea"/>
                    <a:sym typeface="+mn-lt"/>
                  </a:rPr>
                  <a:t> </a:t>
                </a:r>
                <a:r>
                  <a:rPr lang="en-US" dirty="0" err="1">
                    <a:solidFill>
                      <a:schemeClr val="bg1"/>
                    </a:solidFill>
                    <a:latin typeface="+mn-lt"/>
                    <a:cs typeface="+mn-ea"/>
                    <a:sym typeface="+mn-lt"/>
                  </a:rPr>
                  <a:t>eruditi</a:t>
                </a:r>
                <a:r>
                  <a:rPr lang="en-US" dirty="0">
                    <a:solidFill>
                      <a:schemeClr val="bg1"/>
                    </a:solidFill>
                    <a:latin typeface="+mn-lt"/>
                    <a:cs typeface="+mn-ea"/>
                    <a:sym typeface="+mn-lt"/>
                  </a:rPr>
                  <a:t> </a:t>
                </a:r>
                <a:r>
                  <a:rPr lang="en-US" dirty="0" err="1">
                    <a:solidFill>
                      <a:schemeClr val="bg1"/>
                    </a:solidFill>
                    <a:latin typeface="+mn-lt"/>
                    <a:cs typeface="+mn-ea"/>
                    <a:sym typeface="+mn-lt"/>
                  </a:rPr>
                  <a:t>convenire</a:t>
                </a:r>
                <a:r>
                  <a:rPr lang="en-US" dirty="0">
                    <a:solidFill>
                      <a:schemeClr val="bg1"/>
                    </a:solidFill>
                    <a:latin typeface="+mn-lt"/>
                    <a:cs typeface="+mn-ea"/>
                    <a:sym typeface="+mn-lt"/>
                  </a:rPr>
                  <a:t> has. Lorem ipsum dolor sit </a:t>
                </a:r>
                <a:r>
                  <a:rPr lang="en-US" dirty="0" err="1">
                    <a:solidFill>
                      <a:schemeClr val="bg1"/>
                    </a:solidFill>
                    <a:latin typeface="+mn-lt"/>
                    <a:cs typeface="+mn-ea"/>
                    <a:sym typeface="+mn-lt"/>
                  </a:rPr>
                  <a:t>amet</a:t>
                </a:r>
                <a:r>
                  <a:rPr lang="en-US" dirty="0">
                    <a:solidFill>
                      <a:schemeClr val="bg1"/>
                    </a:solidFill>
                    <a:latin typeface="+mn-lt"/>
                    <a:cs typeface="+mn-ea"/>
                    <a:sym typeface="+mn-lt"/>
                  </a:rPr>
                  <a:t>, </a:t>
                </a:r>
                <a:r>
                  <a:rPr lang="en-US" dirty="0" err="1">
                    <a:solidFill>
                      <a:schemeClr val="bg1"/>
                    </a:solidFill>
                    <a:latin typeface="+mn-lt"/>
                    <a:cs typeface="+mn-ea"/>
                    <a:sym typeface="+mn-lt"/>
                  </a:rPr>
                  <a:t>ut</a:t>
                </a:r>
                <a:r>
                  <a:rPr lang="en-US" dirty="0">
                    <a:solidFill>
                      <a:schemeClr val="bg1"/>
                    </a:solidFill>
                    <a:latin typeface="+mn-lt"/>
                    <a:cs typeface="+mn-ea"/>
                    <a:sym typeface="+mn-lt"/>
                  </a:rPr>
                  <a:t> </a:t>
                </a:r>
                <a:r>
                  <a:rPr lang="en-US" dirty="0" err="1">
                    <a:solidFill>
                      <a:schemeClr val="bg1"/>
                    </a:solidFill>
                    <a:latin typeface="+mn-lt"/>
                    <a:cs typeface="+mn-ea"/>
                    <a:sym typeface="+mn-lt"/>
                  </a:rPr>
                  <a:t>mel</a:t>
                </a:r>
                <a:r>
                  <a:rPr lang="en-US" dirty="0">
                    <a:solidFill>
                      <a:schemeClr val="bg1"/>
                    </a:solidFill>
                    <a:latin typeface="+mn-lt"/>
                    <a:cs typeface="+mn-ea"/>
                    <a:sym typeface="+mn-lt"/>
                  </a:rPr>
                  <a:t> </a:t>
                </a:r>
                <a:r>
                  <a:rPr lang="en-US" dirty="0" err="1" smtClean="0">
                    <a:solidFill>
                      <a:schemeClr val="bg1"/>
                    </a:solidFill>
                    <a:latin typeface="+mn-lt"/>
                    <a:cs typeface="+mn-ea"/>
                    <a:sym typeface="+mn-lt"/>
                  </a:rPr>
                  <a:t>eirmod</a:t>
                </a:r>
                <a:endParaRPr lang="en-US" dirty="0">
                  <a:solidFill>
                    <a:schemeClr val="bg1"/>
                  </a:solidFill>
                  <a:latin typeface="+mn-lt"/>
                  <a:cs typeface="+mn-ea"/>
                  <a:sym typeface="+mn-lt"/>
                </a:endParaRPr>
              </a:p>
            </p:txBody>
          </p:sp>
          <p:sp>
            <p:nvSpPr>
              <p:cNvPr id="94" name="TextBox 93"/>
              <p:cNvSpPr txBox="1"/>
              <p:nvPr/>
            </p:nvSpPr>
            <p:spPr>
              <a:xfrm>
                <a:off x="7165342" y="3923296"/>
                <a:ext cx="2654135" cy="292388"/>
              </a:xfrm>
              <a:prstGeom prst="rect">
                <a:avLst/>
              </a:prstGeom>
              <a:noFill/>
              <a:ln>
                <a:noFill/>
              </a:ln>
            </p:spPr>
            <p:txBody>
              <a:bodyPr wrap="square" rtlCol="0">
                <a:spAutoFit/>
              </a:bodyPr>
              <a:lstStyle>
                <a:defPPr>
                  <a:defRPr lang="en-US"/>
                </a:defPPr>
                <a:lvl1pPr algn="r">
                  <a:defRPr sz="1300" b="1">
                    <a:solidFill>
                      <a:schemeClr val="bg1"/>
                    </a:solidFill>
                    <a:latin typeface="Raleway" pitchFamily="34" charset="0"/>
                  </a:defRPr>
                </a:lvl1pPr>
              </a:lstStyle>
              <a:p>
                <a:r>
                  <a:rPr lang="en-US" dirty="0">
                    <a:latin typeface="+mn-lt"/>
                    <a:cs typeface="+mn-ea"/>
                    <a:sym typeface="+mn-lt"/>
                  </a:rPr>
                  <a:t>LOREM IPSUM DOLOR</a:t>
                </a:r>
                <a:endParaRPr lang="en-US" dirty="0">
                  <a:latin typeface="+mn-lt"/>
                  <a:cs typeface="+mn-ea"/>
                  <a:sym typeface="+mn-lt"/>
                </a:endParaRPr>
              </a:p>
            </p:txBody>
          </p:sp>
          <p:sp>
            <p:nvSpPr>
              <p:cNvPr id="95" name="TextBox 94"/>
              <p:cNvSpPr txBox="1"/>
              <p:nvPr/>
            </p:nvSpPr>
            <p:spPr>
              <a:xfrm>
                <a:off x="6412491" y="3797748"/>
                <a:ext cx="729838" cy="630942"/>
              </a:xfrm>
              <a:prstGeom prst="rect">
                <a:avLst/>
              </a:prstGeom>
              <a:noFill/>
              <a:ln>
                <a:noFill/>
              </a:ln>
            </p:spPr>
            <p:txBody>
              <a:bodyPr wrap="square" rtlCol="0">
                <a:spAutoFit/>
              </a:bodyPr>
              <a:lstStyle/>
              <a:p>
                <a:pPr algn="ctr"/>
                <a:r>
                  <a:rPr lang="en-US" sz="3500" dirty="0" smtClean="0">
                    <a:solidFill>
                      <a:schemeClr val="bg1"/>
                    </a:solidFill>
                    <a:cs typeface="+mn-ea"/>
                    <a:sym typeface="+mn-lt"/>
                  </a:rPr>
                  <a:t>04</a:t>
                </a:r>
                <a:endParaRPr lang="en-US" sz="3500" dirty="0" smtClean="0">
                  <a:solidFill>
                    <a:schemeClr val="bg1"/>
                  </a:solidFill>
                  <a:cs typeface="+mn-ea"/>
                  <a:sym typeface="+mn-lt"/>
                </a:endParaRPr>
              </a:p>
            </p:txBody>
          </p:sp>
        </p:grpSp>
      </p:grpSp>
      <p:sp>
        <p:nvSpPr>
          <p:cNvPr id="9" name="标题 8"/>
          <p:cNvSpPr>
            <a:spLocks noGrp="1"/>
          </p:cNvSpPr>
          <p:nvPr>
            <p:ph type="title"/>
          </p:nvPr>
        </p:nvSpPr>
        <p:spPr/>
        <p:txBody>
          <a:bodyPr>
            <a:normAutofit fontScale="90000"/>
          </a:bodyPr>
          <a:lstStyle/>
          <a:p>
            <a:r>
              <a:rPr lang="zh-CN" altLang="en-US" dirty="0">
                <a:latin typeface="+mn-lt"/>
                <a:ea typeface="+mn-ea"/>
                <a:cs typeface="+mn-ea"/>
                <a:sym typeface="+mn-lt"/>
              </a:rPr>
              <a:t>单击此处添加标题</a:t>
            </a:r>
            <a:endParaRPr lang="zh-CN" altLang="en-US"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674">
      <a:dk1>
        <a:sysClr val="windowText" lastClr="000000"/>
      </a:dk1>
      <a:lt1>
        <a:sysClr val="window" lastClr="FFFFFF"/>
      </a:lt1>
      <a:dk2>
        <a:srgbClr val="ED4232"/>
      </a:dk2>
      <a:lt2>
        <a:srgbClr val="30AAC4"/>
      </a:lt2>
      <a:accent1>
        <a:srgbClr val="30AAC4"/>
      </a:accent1>
      <a:accent2>
        <a:srgbClr val="3C914E"/>
      </a:accent2>
      <a:accent3>
        <a:srgbClr val="F3AD3B"/>
      </a:accent3>
      <a:accent4>
        <a:srgbClr val="ED4232"/>
      </a:accent4>
      <a:accent5>
        <a:srgbClr val="30AAC4"/>
      </a:accent5>
      <a:accent6>
        <a:srgbClr val="3C914E"/>
      </a:accent6>
      <a:hlink>
        <a:srgbClr val="56C7AA"/>
      </a:hlink>
      <a:folHlink>
        <a:srgbClr val="59A8D1"/>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13617</Words>
  <Application>WPS 演示</Application>
  <PresentationFormat>自定义</PresentationFormat>
  <Paragraphs>1059</Paragraphs>
  <Slides>36</Slides>
  <Notes>30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36</vt:i4>
      </vt:variant>
    </vt:vector>
  </HeadingPairs>
  <TitlesOfParts>
    <vt:vector size="54" baseType="lpstr">
      <vt:lpstr>Arial</vt:lpstr>
      <vt:lpstr>宋体</vt:lpstr>
      <vt:lpstr>Wingdings</vt:lpstr>
      <vt:lpstr>方正喵呜体</vt:lpstr>
      <vt:lpstr>仿宋_GB2312</vt:lpstr>
      <vt:lpstr>微软雅黑</vt:lpstr>
      <vt:lpstr>方正细谭黑简体</vt:lpstr>
      <vt:lpstr>微软雅黑 Light</vt:lpstr>
      <vt:lpstr>黑体</vt:lpstr>
      <vt:lpstr>Source Sans Pro Light</vt:lpstr>
      <vt:lpstr>Raleway</vt:lpstr>
      <vt:lpstr>Arial Unicode MS</vt:lpstr>
      <vt:lpstr>Arial Black</vt:lpstr>
      <vt:lpstr>Calibri</vt:lpstr>
      <vt:lpstr>Open Sans Light</vt:lpstr>
      <vt:lpstr>Segoe Print</vt:lpstr>
      <vt:lpstr>仿宋</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17</cp:revision>
  <dcterms:created xsi:type="dcterms:W3CDTF">2015-05-05T08:02:00Z</dcterms:created>
  <dcterms:modified xsi:type="dcterms:W3CDTF">2019-07-09T01:40:54Z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