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1"/>
  </p:notesMasterIdLst>
  <p:handoutMasterIdLst>
    <p:handoutMasterId r:id="rId12"/>
  </p:handoutMasterIdLst>
  <p:sldIdLst>
    <p:sldId id="273" r:id="rId3"/>
    <p:sldId id="256" r:id="rId4"/>
    <p:sldId id="269" r:id="rId5"/>
    <p:sldId id="260" r:id="rId6"/>
    <p:sldId id="271" r:id="rId7"/>
    <p:sldId id="272" r:id="rId8"/>
    <p:sldId id="263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318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EBC1E-BEFF-4489-B6E5-1B799036F3C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7F9C5-81C2-4CBB-8151-024B039F87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3073"/>
          <p:cNvSpPr>
            <a:spLocks noGrp="1" noChangeArrowheads="1"/>
          </p:cNvSpPr>
          <p:nvPr>
            <p:ph type="ctrTitle"/>
          </p:nvPr>
        </p:nvSpPr>
        <p:spPr>
          <a:xfrm>
            <a:off x="0" y="1782550"/>
            <a:ext cx="9144000" cy="826294"/>
          </a:xfrm>
        </p:spPr>
        <p:txBody>
          <a:bodyPr anchor="ctr">
            <a:noAutofit/>
          </a:bodyPr>
          <a:lstStyle/>
          <a:p>
            <a:r>
              <a:rPr lang="en-US" altLang="zh-CN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lion and a mouse</a:t>
            </a:r>
            <a:endParaRPr lang="zh-CN" altLang="en-US" sz="4800" b="1" dirty="0"/>
          </a:p>
        </p:txBody>
      </p:sp>
      <p:sp>
        <p:nvSpPr>
          <p:cNvPr id="2051" name="副标题 3074"/>
          <p:cNvSpPr>
            <a:spLocks noGrp="1" noChangeArrowheads="1"/>
          </p:cNvSpPr>
          <p:nvPr>
            <p:ph type="subTitle" idx="1"/>
          </p:nvPr>
        </p:nvSpPr>
        <p:spPr>
          <a:xfrm>
            <a:off x="2771775" y="3438525"/>
            <a:ext cx="3600450" cy="985838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</a:rPr>
              <a:t>基础知识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048341" y="533524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254588" y="287077"/>
            <a:ext cx="2371627" cy="698895"/>
            <a:chOff x="602392" y="1157240"/>
            <a:chExt cx="2371627" cy="698895"/>
          </a:xfrm>
        </p:grpSpPr>
        <p:sp>
          <p:nvSpPr>
            <p:cNvPr id="8" name="矩形: 圆角 7"/>
            <p:cNvSpPr/>
            <p:nvPr/>
          </p:nvSpPr>
          <p:spPr>
            <a:xfrm>
              <a:off x="758787" y="1190310"/>
              <a:ext cx="2215232" cy="66582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602392" y="1157240"/>
              <a:ext cx="23006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266700" algn="just">
                <a:spcAft>
                  <a:spcPts val="0"/>
                </a:spcAft>
              </a:pPr>
              <a:r>
                <a:rPr lang="zh-CN" altLang="zh-CN" sz="3600" kern="100" dirty="0" smtClean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重点</a:t>
              </a:r>
              <a:r>
                <a:rPr lang="zh-CN" altLang="en-US" sz="3600" kern="100" dirty="0" smtClean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单</a:t>
              </a:r>
              <a:r>
                <a:rPr lang="zh-CN" altLang="zh-CN" sz="3600" kern="100" dirty="0" smtClean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词</a:t>
              </a:r>
              <a:endParaRPr lang="zh-CN" altLang="zh-CN" sz="3600" kern="1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Courier New" panose="02070309020205020404" pitchFamily="49" charset="0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632773" y="985972"/>
            <a:ext cx="776827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1.large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大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2.strong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强大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的，强壮的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3.quietly 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小声地，安静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地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4.weak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弱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的，软弱的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5.loudly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大声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地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6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happily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开心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地，高兴地</a:t>
            </a:r>
          </a:p>
          <a:p>
            <a:pPr>
              <a:lnSpc>
                <a:spcPct val="2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7.mouse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老鼠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8.net 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网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9.bite  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咬</a:t>
            </a:r>
            <a:endParaRPr lang="zh-CN" altLang="en-US" sz="28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00074" y="768737"/>
            <a:ext cx="8543926" cy="4211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10.sharp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锋利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的，尖的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11.sadly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难过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地，伤心地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12.soon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不久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很快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13.cheer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欢呼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14.hit   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打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，击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15.deep 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深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</a:t>
            </a:r>
          </a:p>
          <a:p>
            <a:pPr>
              <a:lnSpc>
                <a:spcPct val="2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16.reach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够得着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17.quickly 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迅速地，快地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56931" y="278200"/>
            <a:ext cx="2371629" cy="698895"/>
            <a:chOff x="602390" y="1157240"/>
            <a:chExt cx="2371629" cy="698895"/>
          </a:xfrm>
        </p:grpSpPr>
        <p:sp>
          <p:nvSpPr>
            <p:cNvPr id="3" name="矩形: 圆角 2"/>
            <p:cNvSpPr/>
            <p:nvPr/>
          </p:nvSpPr>
          <p:spPr>
            <a:xfrm>
              <a:off x="758787" y="1190310"/>
              <a:ext cx="2215232" cy="66582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602390" y="1157240"/>
              <a:ext cx="23006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266700" algn="just">
                <a:spcAft>
                  <a:spcPts val="0"/>
                </a:spcAft>
              </a:pPr>
              <a:r>
                <a:rPr lang="zh-CN" altLang="en-US" sz="3600" kern="100" dirty="0" smtClean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重点短语</a:t>
              </a:r>
              <a:endParaRPr lang="zh-CN" altLang="zh-CN" sz="3600" kern="1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6" name="矩形 5"/>
          <p:cNvSpPr/>
          <p:nvPr/>
        </p:nvSpPr>
        <p:spPr>
          <a:xfrm>
            <a:off x="2335344" y="924531"/>
            <a:ext cx="6408004" cy="5127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1.large and strong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又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大又强壮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walk by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走过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，路过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wake … up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吵醒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，叫醒  </a:t>
            </a:r>
            <a:endParaRPr lang="en-US" altLang="zh-CN" sz="28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some day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某一天</a:t>
            </a:r>
            <a:endParaRPr lang="zh-CN" altLang="en-US" sz="28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small and weak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又小又弱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6.say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quietly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小声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地说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943099" y="732947"/>
            <a:ext cx="5843588" cy="4534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7.laugh loudly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大声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地笑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8.let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go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释放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，放开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the next day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第二天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10.get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出来</a:t>
            </a:r>
            <a:endParaRPr lang="zh-CN" altLang="en-US" sz="28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11.ask sadly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伤心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地问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12.just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就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在那时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13.make a big hole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弄了个大洞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043111" y="600075"/>
            <a:ext cx="5815013" cy="4534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from then on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从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那时起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become friends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成为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朋友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16.sweet shop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糖果店</a:t>
            </a:r>
            <a:endParaRPr lang="zh-CN" altLang="en-US" sz="28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 cheer for them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为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他们欢呼  </a:t>
            </a:r>
            <a:endParaRPr lang="en-US" altLang="zh-CN" sz="28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hit the ball hard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用力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击球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19.too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deep                 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太深  </a:t>
            </a:r>
            <a:endParaRPr lang="en-US" altLang="zh-CN" sz="28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pour … into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把</a:t>
            </a:r>
            <a:r>
              <a:rPr lang="en-US" altLang="zh-CN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倒入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10197" y="349222"/>
            <a:ext cx="2371630" cy="698895"/>
            <a:chOff x="602389" y="1157240"/>
            <a:chExt cx="2371630" cy="698895"/>
          </a:xfrm>
        </p:grpSpPr>
        <p:sp>
          <p:nvSpPr>
            <p:cNvPr id="3" name="矩形: 圆角 2"/>
            <p:cNvSpPr/>
            <p:nvPr/>
          </p:nvSpPr>
          <p:spPr>
            <a:xfrm>
              <a:off x="758787" y="1190310"/>
              <a:ext cx="2215232" cy="66582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602389" y="1157240"/>
              <a:ext cx="23006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266700" algn="just">
                <a:spcAft>
                  <a:spcPts val="0"/>
                </a:spcAft>
              </a:pPr>
              <a:r>
                <a:rPr lang="zh-CN" altLang="en-US" sz="3600" kern="100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重点句型</a:t>
              </a:r>
              <a:endParaRPr lang="zh-CN" altLang="zh-CN" sz="3600" kern="1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716972" y="1301707"/>
            <a:ext cx="8241290" cy="3869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1.One day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mouse walked by and woke the lion up.</a:t>
            </a: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一天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，一只老鼠从狮子身边经过，弄醒了狮子。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2.The lion asked sadly.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狮子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伤心地问。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3.The mouse said quietly.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老鼠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小声地说。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00025" y="1006791"/>
            <a:ext cx="89439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4.Soon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mouse made a big hole in the net with his teeth.</a:t>
            </a:r>
          </a:p>
          <a:p>
            <a:pPr>
              <a:lnSpc>
                <a:spcPct val="2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很快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，老鼠用他的牙齿把网咬了一个大洞。</a:t>
            </a:r>
          </a:p>
          <a:p>
            <a:pPr>
              <a:lnSpc>
                <a:spcPct val="2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5.Sam and Bobby are playing table tennis happily.</a:t>
            </a:r>
          </a:p>
          <a:p>
            <a:pPr>
              <a:lnSpc>
                <a:spcPct val="2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萨姆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和波比正在开心地打乒乓球</a:t>
            </a: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 </a:t>
            </a:r>
            <a:endParaRPr lang="zh-CN" altLang="en-US" sz="2800" dirty="0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主题38</Template>
  <TotalTime>0</TotalTime>
  <Words>244</Words>
  <Application>Microsoft Office PowerPoint</Application>
  <PresentationFormat>全屏显示(4:3)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第一PPT模板网-WWW.1PPT.COM  </vt:lpstr>
      <vt:lpstr>The lion and a mouse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2017-12-21T06:16:00Z</dcterms:created>
  <dcterms:modified xsi:type="dcterms:W3CDTF">2023-01-16T16:13:42Z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74BDDAF3CFC74060911749245A1BF74A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