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media/media1.mp3" ContentType="audio/mpe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8"/>
  </p:notesMasterIdLst>
  <p:handoutMasterIdLst>
    <p:handoutMasterId r:id="rId29"/>
  </p:handoutMasterIdLst>
  <p:sldIdLst>
    <p:sldId id="256" r:id="rId3"/>
    <p:sldId id="257" r:id="rId4"/>
    <p:sldId id="258" r:id="rId5"/>
    <p:sldId id="310" r:id="rId6"/>
    <p:sldId id="273" r:id="rId7"/>
    <p:sldId id="674" r:id="rId8"/>
    <p:sldId id="500" r:id="rId9"/>
    <p:sldId id="505" r:id="rId10"/>
    <p:sldId id="697" r:id="rId11"/>
    <p:sldId id="275" r:id="rId12"/>
    <p:sldId id="272" r:id="rId13"/>
    <p:sldId id="268" r:id="rId14"/>
    <p:sldId id="264" r:id="rId15"/>
    <p:sldId id="285" r:id="rId16"/>
    <p:sldId id="698" r:id="rId17"/>
    <p:sldId id="671" r:id="rId18"/>
    <p:sldId id="281" r:id="rId19"/>
    <p:sldId id="672" r:id="rId20"/>
    <p:sldId id="279" r:id="rId21"/>
    <p:sldId id="283" r:id="rId22"/>
    <p:sldId id="699" r:id="rId23"/>
    <p:sldId id="670" r:id="rId24"/>
    <p:sldId id="286" r:id="rId25"/>
    <p:sldId id="673" r:id="rId26"/>
    <p:sldId id="69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CFE5"/>
    <a:srgbClr val="2EE2E6"/>
    <a:srgbClr val="CEECF5"/>
    <a:srgbClr val="FE6E9B"/>
    <a:srgbClr val="53E7B6"/>
    <a:srgbClr val="3AC7DA"/>
    <a:srgbClr val="F596B4"/>
    <a:srgbClr val="CA69E5"/>
    <a:srgbClr val="E4C2EC"/>
    <a:srgbClr val="79D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3" autoAdjust="0"/>
    <p:restoredTop sz="94660"/>
  </p:normalViewPr>
  <p:slideViewPr>
    <p:cSldViewPr snapToGrid="0">
      <p:cViewPr varScale="1">
        <p:scale>
          <a:sx n="94" d="100"/>
          <a:sy n="94" d="100"/>
        </p:scale>
        <p:origin x="102"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oleObject" Target="NULL" TargetMode="External"/><Relationship Id="rId5" Type="http://schemas.openxmlformats.org/officeDocument/2006/relationships/image" Target="../media/image23.png"/><Relationship Id="rId4" Type="http://schemas.openxmlformats.org/officeDocument/2006/relationships/image" Target="../media/image22.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32E-407D-A8A5-FE8F4E327F78}"/>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32E-407D-A8A5-FE8F4E327F78}"/>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32E-407D-A8A5-FE8F4E327F78}"/>
            </c:ext>
          </c:extLst>
        </c:ser>
        <c:dLbls>
          <c:showLegendKey val="0"/>
          <c:showVal val="0"/>
          <c:showCatName val="0"/>
          <c:showSerName val="0"/>
          <c:showPercent val="0"/>
          <c:showBubbleSize val="0"/>
        </c:dLbls>
        <c:gapWidth val="219"/>
        <c:overlap val="-27"/>
        <c:axId val="1380682528"/>
        <c:axId val="1108562688"/>
      </c:barChart>
      <c:catAx>
        <c:axId val="138068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xiaomeihaoti" panose="02010601030101010101" pitchFamily="2" charset="-122"/>
                <a:ea typeface="xiaomeihaoti" panose="02010601030101010101" pitchFamily="2" charset="-122"/>
                <a:cs typeface="+mn-cs"/>
                <a:sym typeface="xiaomeihaoti" panose="02010601030101010101" pitchFamily="2" charset="-122"/>
              </a:defRPr>
            </a:pPr>
            <a:endParaRPr lang="zh-CN"/>
          </a:p>
        </c:txPr>
        <c:crossAx val="1108562688"/>
        <c:crosses val="autoZero"/>
        <c:auto val="1"/>
        <c:lblAlgn val="ctr"/>
        <c:lblOffset val="100"/>
        <c:noMultiLvlLbl val="0"/>
      </c:catAx>
      <c:valAx>
        <c:axId val="110856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xiaomeihaoti" panose="02010601030101010101" pitchFamily="2" charset="-122"/>
                <a:ea typeface="xiaomeihaoti" panose="02010601030101010101" pitchFamily="2" charset="-122"/>
                <a:cs typeface="+mn-cs"/>
                <a:sym typeface="xiaomeihaoti" panose="02010601030101010101" pitchFamily="2" charset="-122"/>
              </a:defRPr>
            </a:pPr>
            <a:endParaRPr lang="zh-CN"/>
          </a:p>
        </c:txPr>
        <c:crossAx val="138068252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xiaomeihaoti" panose="02010601030101010101" pitchFamily="2" charset="-122"/>
          <a:ea typeface="xiaomeihaoti" panose="02010601030101010101" pitchFamily="2" charset="-122"/>
          <a:sym typeface="xiaomeihaoti" panose="02010601030101010101" pitchFamily="2" charset="-122"/>
        </a:defRPr>
      </a:pPr>
      <a:endParaRPr lang="zh-CN"/>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2021/7/16 Friday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B8A3E-4960-44F2-ADFE-D368701E7C04}" type="datetimeFigureOut">
              <a:rPr lang="zh-CN" altLang="en-US" smtClean="0"/>
              <a:t>2021/7/16 Friday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07A9D-7B59-448F-A305-A0A2EFD0F39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864FD-C858-4B69-B744-F086F388BE5A}"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4195B-CD9F-49A7-8E0B-35718456275B}"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335958-9752-45A1-B8C6-24B547ACF1A0}"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4195B-CD9F-49A7-8E0B-35718456275B}"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914D6-64F8-4283-896F-1C096B9FA1F9}"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1F2B05-46CA-4B6E-BBEA-01006585BC8B}"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AF0464-A9AA-41A9-890B-09DF6136291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4195B-CD9F-49A7-8E0B-35718456275B}"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914D6-64F8-4283-896F-1C096B9FA1F9}"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1" r="53438" b="48479"/>
          <a:stretch>
            <a:fillRect/>
          </a:stretch>
        </p:blipFill>
        <p:spPr>
          <a:xfrm flipV="1">
            <a:off x="0" y="0"/>
            <a:ext cx="5676900" cy="700136"/>
          </a:xfrm>
          <a:prstGeom prst="rect">
            <a:avLst/>
          </a:prstGeom>
        </p:spPr>
      </p:pic>
      <p:pic>
        <p:nvPicPr>
          <p:cNvPr id="11" name="图片 10"/>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1" r="53438" b="48479"/>
          <a:stretch>
            <a:fillRect/>
          </a:stretch>
        </p:blipFill>
        <p:spPr>
          <a:xfrm flipH="1" flipV="1">
            <a:off x="6515100" y="0"/>
            <a:ext cx="5676900" cy="700136"/>
          </a:xfrm>
          <a:prstGeom prst="rect">
            <a:avLst/>
          </a:prstGeom>
        </p:spPr>
      </p:pic>
      <p:sp>
        <p:nvSpPr>
          <p:cNvPr id="9" name="Freeform 3"/>
          <p:cNvSpPr>
            <a:spLocks noChangeArrowheads="1"/>
          </p:cNvSpPr>
          <p:nvPr userDrawn="1"/>
        </p:nvSpPr>
        <p:spPr bwMode="auto">
          <a:xfrm rot="157726">
            <a:off x="636445" y="727650"/>
            <a:ext cx="10919110" cy="5806806"/>
          </a:xfrm>
          <a:custGeom>
            <a:avLst/>
            <a:gdLst>
              <a:gd name="T0" fmla="*/ 1416 w 1437"/>
              <a:gd name="T1" fmla="*/ 909 h 1442"/>
              <a:gd name="T2" fmla="*/ 1419 w 1437"/>
              <a:gd name="T3" fmla="*/ 946 h 1442"/>
              <a:gd name="T4" fmla="*/ 1434 w 1437"/>
              <a:gd name="T5" fmla="*/ 1249 h 1442"/>
              <a:gd name="T6" fmla="*/ 1431 w 1437"/>
              <a:gd name="T7" fmla="*/ 1318 h 1442"/>
              <a:gd name="T8" fmla="*/ 1344 w 1437"/>
              <a:gd name="T9" fmla="*/ 1394 h 1442"/>
              <a:gd name="T10" fmla="*/ 888 w 1437"/>
              <a:gd name="T11" fmla="*/ 1419 h 1442"/>
              <a:gd name="T12" fmla="*/ 788 w 1437"/>
              <a:gd name="T13" fmla="*/ 1422 h 1442"/>
              <a:gd name="T14" fmla="*/ 677 w 1437"/>
              <a:gd name="T15" fmla="*/ 1428 h 1442"/>
              <a:gd name="T16" fmla="*/ 621 w 1437"/>
              <a:gd name="T17" fmla="*/ 1428 h 1442"/>
              <a:gd name="T18" fmla="*/ 520 w 1437"/>
              <a:gd name="T19" fmla="*/ 1429 h 1442"/>
              <a:gd name="T20" fmla="*/ 362 w 1437"/>
              <a:gd name="T21" fmla="*/ 1426 h 1442"/>
              <a:gd name="T22" fmla="*/ 212 w 1437"/>
              <a:gd name="T23" fmla="*/ 1431 h 1442"/>
              <a:gd name="T24" fmla="*/ 73 w 1437"/>
              <a:gd name="T25" fmla="*/ 1422 h 1442"/>
              <a:gd name="T26" fmla="*/ 43 w 1437"/>
              <a:gd name="T27" fmla="*/ 1303 h 1442"/>
              <a:gd name="T28" fmla="*/ 31 w 1437"/>
              <a:gd name="T29" fmla="*/ 1217 h 1442"/>
              <a:gd name="T30" fmla="*/ 6 w 1437"/>
              <a:gd name="T31" fmla="*/ 1010 h 1442"/>
              <a:gd name="T32" fmla="*/ 0 w 1437"/>
              <a:gd name="T33" fmla="*/ 684 h 1442"/>
              <a:gd name="T34" fmla="*/ 2 w 1437"/>
              <a:gd name="T35" fmla="*/ 548 h 1442"/>
              <a:gd name="T36" fmla="*/ 8 w 1437"/>
              <a:gd name="T37" fmla="*/ 449 h 1442"/>
              <a:gd name="T38" fmla="*/ 21 w 1437"/>
              <a:gd name="T39" fmla="*/ 250 h 1442"/>
              <a:gd name="T40" fmla="*/ 40 w 1437"/>
              <a:gd name="T41" fmla="*/ 118 h 1442"/>
              <a:gd name="T42" fmla="*/ 65 w 1437"/>
              <a:gd name="T43" fmla="*/ 67 h 1442"/>
              <a:gd name="T44" fmla="*/ 216 w 1437"/>
              <a:gd name="T45" fmla="*/ 84 h 1442"/>
              <a:gd name="T46" fmla="*/ 292 w 1437"/>
              <a:gd name="T47" fmla="*/ 70 h 1442"/>
              <a:gd name="T48" fmla="*/ 405 w 1437"/>
              <a:gd name="T49" fmla="*/ 47 h 1442"/>
              <a:gd name="T50" fmla="*/ 605 w 1437"/>
              <a:gd name="T51" fmla="*/ 19 h 1442"/>
              <a:gd name="T52" fmla="*/ 739 w 1437"/>
              <a:gd name="T53" fmla="*/ 13 h 1442"/>
              <a:gd name="T54" fmla="*/ 782 w 1437"/>
              <a:gd name="T55" fmla="*/ 12 h 1442"/>
              <a:gd name="T56" fmla="*/ 948 w 1437"/>
              <a:gd name="T57" fmla="*/ 4 h 1442"/>
              <a:gd name="T58" fmla="*/ 1048 w 1437"/>
              <a:gd name="T59" fmla="*/ 7 h 1442"/>
              <a:gd name="T60" fmla="*/ 1141 w 1437"/>
              <a:gd name="T61" fmla="*/ 6 h 1442"/>
              <a:gd name="T62" fmla="*/ 1293 w 1437"/>
              <a:gd name="T63" fmla="*/ 4 h 1442"/>
              <a:gd name="T64" fmla="*/ 1345 w 1437"/>
              <a:gd name="T65" fmla="*/ 41 h 1442"/>
              <a:gd name="T66" fmla="*/ 1353 w 1437"/>
              <a:gd name="T67" fmla="*/ 241 h 1442"/>
              <a:gd name="T68" fmla="*/ 1372 w 1437"/>
              <a:gd name="T69" fmla="*/ 363 h 1442"/>
              <a:gd name="T70" fmla="*/ 1404 w 1437"/>
              <a:gd name="T71" fmla="*/ 709 h 1442"/>
              <a:gd name="T72" fmla="*/ 54 w 1437"/>
              <a:gd name="T73" fmla="*/ 981 h 1442"/>
              <a:gd name="T74" fmla="*/ 57 w 1437"/>
              <a:gd name="T75" fmla="*/ 1110 h 1442"/>
              <a:gd name="T76" fmla="*/ 71 w 1437"/>
              <a:gd name="T77" fmla="*/ 1280 h 1442"/>
              <a:gd name="T78" fmla="*/ 105 w 1437"/>
              <a:gd name="T79" fmla="*/ 1413 h 1442"/>
              <a:gd name="T80" fmla="*/ 323 w 1437"/>
              <a:gd name="T81" fmla="*/ 1400 h 1442"/>
              <a:gd name="T82" fmla="*/ 606 w 1437"/>
              <a:gd name="T83" fmla="*/ 1398 h 1442"/>
              <a:gd name="T84" fmla="*/ 936 w 1437"/>
              <a:gd name="T85" fmla="*/ 1388 h 1442"/>
              <a:gd name="T86" fmla="*/ 1388 w 1437"/>
              <a:gd name="T87" fmla="*/ 1361 h 1442"/>
              <a:gd name="T88" fmla="*/ 1404 w 1437"/>
              <a:gd name="T89" fmla="*/ 1315 h 1442"/>
              <a:gd name="T90" fmla="*/ 1399 w 1437"/>
              <a:gd name="T91" fmla="*/ 1129 h 1442"/>
              <a:gd name="T92" fmla="*/ 1375 w 1437"/>
              <a:gd name="T93" fmla="*/ 918 h 1442"/>
              <a:gd name="T94" fmla="*/ 1353 w 1437"/>
              <a:gd name="T95" fmla="*/ 532 h 1442"/>
              <a:gd name="T96" fmla="*/ 1339 w 1437"/>
              <a:gd name="T97" fmla="*/ 395 h 1442"/>
              <a:gd name="T98" fmla="*/ 1320 w 1437"/>
              <a:gd name="T99" fmla="*/ 90 h 1442"/>
              <a:gd name="T100" fmla="*/ 1289 w 1437"/>
              <a:gd name="T101" fmla="*/ 28 h 1442"/>
              <a:gd name="T102" fmla="*/ 1064 w 1437"/>
              <a:gd name="T103" fmla="*/ 44 h 1442"/>
              <a:gd name="T104" fmla="*/ 907 w 1437"/>
              <a:gd name="T105" fmla="*/ 58 h 1442"/>
              <a:gd name="T106" fmla="*/ 677 w 1437"/>
              <a:gd name="T107" fmla="*/ 77 h 1442"/>
              <a:gd name="T108" fmla="*/ 462 w 1437"/>
              <a:gd name="T109" fmla="*/ 96 h 1442"/>
              <a:gd name="T110" fmla="*/ 307 w 1437"/>
              <a:gd name="T111" fmla="*/ 108 h 1442"/>
              <a:gd name="T112" fmla="*/ 136 w 1437"/>
              <a:gd name="T113" fmla="*/ 127 h 1442"/>
              <a:gd name="T114" fmla="*/ 79 w 1437"/>
              <a:gd name="T115" fmla="*/ 247 h 1442"/>
              <a:gd name="T116" fmla="*/ 82 w 1437"/>
              <a:gd name="T117" fmla="*/ 352 h 1442"/>
              <a:gd name="T118" fmla="*/ 73 w 1437"/>
              <a:gd name="T119" fmla="*/ 732 h 1442"/>
              <a:gd name="T120" fmla="*/ 61 w 1437"/>
              <a:gd name="T121" fmla="*/ 95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7" h="1442">
                <a:moveTo>
                  <a:pt x="1406" y="809"/>
                </a:moveTo>
                <a:lnTo>
                  <a:pt x="1406" y="809"/>
                </a:lnTo>
                <a:lnTo>
                  <a:pt x="1411" y="810"/>
                </a:lnTo>
                <a:lnTo>
                  <a:pt x="1412" y="812"/>
                </a:lnTo>
                <a:lnTo>
                  <a:pt x="1412" y="812"/>
                </a:lnTo>
                <a:lnTo>
                  <a:pt x="1415" y="821"/>
                </a:lnTo>
                <a:lnTo>
                  <a:pt x="1416" y="830"/>
                </a:lnTo>
                <a:lnTo>
                  <a:pt x="1416" y="830"/>
                </a:lnTo>
                <a:lnTo>
                  <a:pt x="1418" y="877"/>
                </a:lnTo>
                <a:lnTo>
                  <a:pt x="1418" y="877"/>
                </a:lnTo>
                <a:lnTo>
                  <a:pt x="1419" y="893"/>
                </a:lnTo>
                <a:lnTo>
                  <a:pt x="1419" y="902"/>
                </a:lnTo>
                <a:lnTo>
                  <a:pt x="1416" y="909"/>
                </a:lnTo>
                <a:lnTo>
                  <a:pt x="1416" y="909"/>
                </a:lnTo>
                <a:lnTo>
                  <a:pt x="1416" y="915"/>
                </a:lnTo>
                <a:lnTo>
                  <a:pt x="1416" y="920"/>
                </a:lnTo>
                <a:lnTo>
                  <a:pt x="1419" y="932"/>
                </a:lnTo>
                <a:lnTo>
                  <a:pt x="1419" y="932"/>
                </a:lnTo>
                <a:lnTo>
                  <a:pt x="1421" y="927"/>
                </a:lnTo>
                <a:lnTo>
                  <a:pt x="1421" y="927"/>
                </a:lnTo>
                <a:lnTo>
                  <a:pt x="1424" y="929"/>
                </a:lnTo>
                <a:lnTo>
                  <a:pt x="1424" y="929"/>
                </a:lnTo>
                <a:lnTo>
                  <a:pt x="1421" y="935"/>
                </a:lnTo>
                <a:lnTo>
                  <a:pt x="1419" y="942"/>
                </a:lnTo>
                <a:lnTo>
                  <a:pt x="1419" y="942"/>
                </a:lnTo>
                <a:lnTo>
                  <a:pt x="1419" y="946"/>
                </a:lnTo>
                <a:lnTo>
                  <a:pt x="1421" y="951"/>
                </a:lnTo>
                <a:lnTo>
                  <a:pt x="1421" y="951"/>
                </a:lnTo>
                <a:lnTo>
                  <a:pt x="1424" y="1010"/>
                </a:lnTo>
                <a:lnTo>
                  <a:pt x="1424" y="1010"/>
                </a:lnTo>
                <a:lnTo>
                  <a:pt x="1427" y="1098"/>
                </a:lnTo>
                <a:lnTo>
                  <a:pt x="1427" y="1098"/>
                </a:lnTo>
                <a:lnTo>
                  <a:pt x="1427" y="1154"/>
                </a:lnTo>
                <a:lnTo>
                  <a:pt x="1427" y="1154"/>
                </a:lnTo>
                <a:lnTo>
                  <a:pt x="1428" y="1166"/>
                </a:lnTo>
                <a:lnTo>
                  <a:pt x="1430" y="1176"/>
                </a:lnTo>
                <a:lnTo>
                  <a:pt x="1430" y="1176"/>
                </a:lnTo>
                <a:lnTo>
                  <a:pt x="1434" y="1249"/>
                </a:lnTo>
                <a:lnTo>
                  <a:pt x="1434" y="1249"/>
                </a:lnTo>
                <a:lnTo>
                  <a:pt x="1433" y="1256"/>
                </a:lnTo>
                <a:lnTo>
                  <a:pt x="1431" y="1264"/>
                </a:lnTo>
                <a:lnTo>
                  <a:pt x="1431" y="1264"/>
                </a:lnTo>
                <a:lnTo>
                  <a:pt x="1430" y="1265"/>
                </a:lnTo>
                <a:lnTo>
                  <a:pt x="1430" y="1268"/>
                </a:lnTo>
                <a:lnTo>
                  <a:pt x="1430" y="1268"/>
                </a:lnTo>
                <a:lnTo>
                  <a:pt x="1433" y="1274"/>
                </a:lnTo>
                <a:lnTo>
                  <a:pt x="1434" y="1280"/>
                </a:lnTo>
                <a:lnTo>
                  <a:pt x="1436" y="1286"/>
                </a:lnTo>
                <a:lnTo>
                  <a:pt x="1436" y="1293"/>
                </a:lnTo>
                <a:lnTo>
                  <a:pt x="1433" y="1307"/>
                </a:lnTo>
                <a:lnTo>
                  <a:pt x="1431" y="1318"/>
                </a:lnTo>
                <a:lnTo>
                  <a:pt x="1431" y="1318"/>
                </a:lnTo>
                <a:lnTo>
                  <a:pt x="1431" y="1327"/>
                </a:lnTo>
                <a:lnTo>
                  <a:pt x="1430" y="1336"/>
                </a:lnTo>
                <a:lnTo>
                  <a:pt x="1424" y="1354"/>
                </a:lnTo>
                <a:lnTo>
                  <a:pt x="1424" y="1354"/>
                </a:lnTo>
                <a:lnTo>
                  <a:pt x="1419" y="1366"/>
                </a:lnTo>
                <a:lnTo>
                  <a:pt x="1415" y="1372"/>
                </a:lnTo>
                <a:lnTo>
                  <a:pt x="1411" y="1376"/>
                </a:lnTo>
                <a:lnTo>
                  <a:pt x="1406" y="1381"/>
                </a:lnTo>
                <a:lnTo>
                  <a:pt x="1400" y="1383"/>
                </a:lnTo>
                <a:lnTo>
                  <a:pt x="1393" y="1386"/>
                </a:lnTo>
                <a:lnTo>
                  <a:pt x="1385" y="1388"/>
                </a:lnTo>
                <a:lnTo>
                  <a:pt x="1385" y="1388"/>
                </a:lnTo>
                <a:lnTo>
                  <a:pt x="1344" y="1394"/>
                </a:lnTo>
                <a:lnTo>
                  <a:pt x="1304" y="1400"/>
                </a:lnTo>
                <a:lnTo>
                  <a:pt x="1304" y="1400"/>
                </a:lnTo>
                <a:lnTo>
                  <a:pt x="1261" y="1406"/>
                </a:lnTo>
                <a:lnTo>
                  <a:pt x="1219" y="1410"/>
                </a:lnTo>
                <a:lnTo>
                  <a:pt x="1219" y="1410"/>
                </a:lnTo>
                <a:lnTo>
                  <a:pt x="1175" y="1415"/>
                </a:lnTo>
                <a:lnTo>
                  <a:pt x="1131" y="1418"/>
                </a:lnTo>
                <a:lnTo>
                  <a:pt x="1131" y="1418"/>
                </a:lnTo>
                <a:lnTo>
                  <a:pt x="1074" y="1419"/>
                </a:lnTo>
                <a:lnTo>
                  <a:pt x="1074" y="1419"/>
                </a:lnTo>
                <a:lnTo>
                  <a:pt x="931" y="1419"/>
                </a:lnTo>
                <a:lnTo>
                  <a:pt x="931" y="1419"/>
                </a:lnTo>
                <a:lnTo>
                  <a:pt x="888" y="1419"/>
                </a:lnTo>
                <a:lnTo>
                  <a:pt x="888" y="1419"/>
                </a:lnTo>
                <a:lnTo>
                  <a:pt x="882" y="1418"/>
                </a:lnTo>
                <a:lnTo>
                  <a:pt x="876" y="1416"/>
                </a:lnTo>
                <a:lnTo>
                  <a:pt x="876" y="1416"/>
                </a:lnTo>
                <a:lnTo>
                  <a:pt x="873" y="1415"/>
                </a:lnTo>
                <a:lnTo>
                  <a:pt x="870" y="1416"/>
                </a:lnTo>
                <a:lnTo>
                  <a:pt x="870" y="1416"/>
                </a:lnTo>
                <a:lnTo>
                  <a:pt x="855" y="1419"/>
                </a:lnTo>
                <a:lnTo>
                  <a:pt x="842" y="1421"/>
                </a:lnTo>
                <a:lnTo>
                  <a:pt x="813" y="1421"/>
                </a:lnTo>
                <a:lnTo>
                  <a:pt x="813" y="1421"/>
                </a:lnTo>
                <a:lnTo>
                  <a:pt x="800" y="1421"/>
                </a:lnTo>
                <a:lnTo>
                  <a:pt x="788" y="1422"/>
                </a:lnTo>
                <a:lnTo>
                  <a:pt x="775" y="1423"/>
                </a:lnTo>
                <a:lnTo>
                  <a:pt x="762" y="1423"/>
                </a:lnTo>
                <a:lnTo>
                  <a:pt x="762" y="1423"/>
                </a:lnTo>
                <a:lnTo>
                  <a:pt x="742" y="1422"/>
                </a:lnTo>
                <a:lnTo>
                  <a:pt x="742" y="1422"/>
                </a:lnTo>
                <a:lnTo>
                  <a:pt x="736" y="1422"/>
                </a:lnTo>
                <a:lnTo>
                  <a:pt x="731" y="1423"/>
                </a:lnTo>
                <a:lnTo>
                  <a:pt x="731" y="1423"/>
                </a:lnTo>
                <a:lnTo>
                  <a:pt x="711" y="1426"/>
                </a:lnTo>
                <a:lnTo>
                  <a:pt x="701" y="1426"/>
                </a:lnTo>
                <a:lnTo>
                  <a:pt x="692" y="1426"/>
                </a:lnTo>
                <a:lnTo>
                  <a:pt x="692" y="1426"/>
                </a:lnTo>
                <a:lnTo>
                  <a:pt x="677" y="1428"/>
                </a:lnTo>
                <a:lnTo>
                  <a:pt x="662" y="1429"/>
                </a:lnTo>
                <a:lnTo>
                  <a:pt x="648" y="1431"/>
                </a:lnTo>
                <a:lnTo>
                  <a:pt x="633" y="1429"/>
                </a:lnTo>
                <a:lnTo>
                  <a:pt x="633" y="1429"/>
                </a:lnTo>
                <a:lnTo>
                  <a:pt x="628" y="1428"/>
                </a:lnTo>
                <a:lnTo>
                  <a:pt x="624" y="1426"/>
                </a:lnTo>
                <a:lnTo>
                  <a:pt x="624" y="1426"/>
                </a:lnTo>
                <a:lnTo>
                  <a:pt x="612" y="1423"/>
                </a:lnTo>
                <a:lnTo>
                  <a:pt x="612" y="1423"/>
                </a:lnTo>
                <a:lnTo>
                  <a:pt x="612" y="1426"/>
                </a:lnTo>
                <a:lnTo>
                  <a:pt x="612" y="1426"/>
                </a:lnTo>
                <a:lnTo>
                  <a:pt x="621" y="1428"/>
                </a:lnTo>
                <a:lnTo>
                  <a:pt x="621" y="1428"/>
                </a:lnTo>
                <a:lnTo>
                  <a:pt x="615" y="1431"/>
                </a:lnTo>
                <a:lnTo>
                  <a:pt x="611" y="1431"/>
                </a:lnTo>
                <a:lnTo>
                  <a:pt x="611" y="1431"/>
                </a:lnTo>
                <a:lnTo>
                  <a:pt x="577" y="1429"/>
                </a:lnTo>
                <a:lnTo>
                  <a:pt x="577" y="1429"/>
                </a:lnTo>
                <a:lnTo>
                  <a:pt x="545" y="1431"/>
                </a:lnTo>
                <a:lnTo>
                  <a:pt x="545" y="1431"/>
                </a:lnTo>
                <a:lnTo>
                  <a:pt x="537" y="1431"/>
                </a:lnTo>
                <a:lnTo>
                  <a:pt x="529" y="1428"/>
                </a:lnTo>
                <a:lnTo>
                  <a:pt x="529" y="1428"/>
                </a:lnTo>
                <a:lnTo>
                  <a:pt x="528" y="1428"/>
                </a:lnTo>
                <a:lnTo>
                  <a:pt x="528" y="1428"/>
                </a:lnTo>
                <a:lnTo>
                  <a:pt x="520" y="1429"/>
                </a:lnTo>
                <a:lnTo>
                  <a:pt x="514" y="1431"/>
                </a:lnTo>
                <a:lnTo>
                  <a:pt x="499" y="1432"/>
                </a:lnTo>
                <a:lnTo>
                  <a:pt x="471" y="1431"/>
                </a:lnTo>
                <a:lnTo>
                  <a:pt x="471" y="1431"/>
                </a:lnTo>
                <a:lnTo>
                  <a:pt x="433" y="1429"/>
                </a:lnTo>
                <a:lnTo>
                  <a:pt x="393" y="1428"/>
                </a:lnTo>
                <a:lnTo>
                  <a:pt x="393" y="1428"/>
                </a:lnTo>
                <a:lnTo>
                  <a:pt x="388" y="1428"/>
                </a:lnTo>
                <a:lnTo>
                  <a:pt x="384" y="1429"/>
                </a:lnTo>
                <a:lnTo>
                  <a:pt x="384" y="1429"/>
                </a:lnTo>
                <a:lnTo>
                  <a:pt x="371" y="1429"/>
                </a:lnTo>
                <a:lnTo>
                  <a:pt x="365" y="1429"/>
                </a:lnTo>
                <a:lnTo>
                  <a:pt x="362" y="1426"/>
                </a:lnTo>
                <a:lnTo>
                  <a:pt x="360" y="1425"/>
                </a:lnTo>
                <a:lnTo>
                  <a:pt x="360" y="1425"/>
                </a:lnTo>
                <a:lnTo>
                  <a:pt x="357" y="1423"/>
                </a:lnTo>
                <a:lnTo>
                  <a:pt x="356" y="1423"/>
                </a:lnTo>
                <a:lnTo>
                  <a:pt x="350" y="1425"/>
                </a:lnTo>
                <a:lnTo>
                  <a:pt x="350" y="1425"/>
                </a:lnTo>
                <a:lnTo>
                  <a:pt x="347" y="1428"/>
                </a:lnTo>
                <a:lnTo>
                  <a:pt x="347" y="1428"/>
                </a:lnTo>
                <a:lnTo>
                  <a:pt x="310" y="1428"/>
                </a:lnTo>
                <a:lnTo>
                  <a:pt x="273" y="1428"/>
                </a:lnTo>
                <a:lnTo>
                  <a:pt x="273" y="1428"/>
                </a:lnTo>
                <a:lnTo>
                  <a:pt x="242" y="1429"/>
                </a:lnTo>
                <a:lnTo>
                  <a:pt x="212" y="1431"/>
                </a:lnTo>
                <a:lnTo>
                  <a:pt x="212" y="1431"/>
                </a:lnTo>
                <a:lnTo>
                  <a:pt x="199" y="1431"/>
                </a:lnTo>
                <a:lnTo>
                  <a:pt x="185" y="1432"/>
                </a:lnTo>
                <a:lnTo>
                  <a:pt x="185" y="1432"/>
                </a:lnTo>
                <a:lnTo>
                  <a:pt x="150" y="1435"/>
                </a:lnTo>
                <a:lnTo>
                  <a:pt x="114" y="1441"/>
                </a:lnTo>
                <a:lnTo>
                  <a:pt x="114" y="1441"/>
                </a:lnTo>
                <a:lnTo>
                  <a:pt x="108" y="1441"/>
                </a:lnTo>
                <a:lnTo>
                  <a:pt x="102" y="1441"/>
                </a:lnTo>
                <a:lnTo>
                  <a:pt x="97" y="1440"/>
                </a:lnTo>
                <a:lnTo>
                  <a:pt x="91" y="1438"/>
                </a:lnTo>
                <a:lnTo>
                  <a:pt x="80" y="1431"/>
                </a:lnTo>
                <a:lnTo>
                  <a:pt x="73" y="1422"/>
                </a:lnTo>
                <a:lnTo>
                  <a:pt x="73" y="1422"/>
                </a:lnTo>
                <a:lnTo>
                  <a:pt x="65" y="1410"/>
                </a:lnTo>
                <a:lnTo>
                  <a:pt x="61" y="1397"/>
                </a:lnTo>
                <a:lnTo>
                  <a:pt x="55" y="1372"/>
                </a:lnTo>
                <a:lnTo>
                  <a:pt x="55" y="1372"/>
                </a:lnTo>
                <a:lnTo>
                  <a:pt x="51" y="1354"/>
                </a:lnTo>
                <a:lnTo>
                  <a:pt x="49" y="1346"/>
                </a:lnTo>
                <a:lnTo>
                  <a:pt x="48" y="1338"/>
                </a:lnTo>
                <a:lnTo>
                  <a:pt x="48" y="1338"/>
                </a:lnTo>
                <a:lnTo>
                  <a:pt x="45" y="1321"/>
                </a:lnTo>
                <a:lnTo>
                  <a:pt x="42" y="1307"/>
                </a:lnTo>
                <a:lnTo>
                  <a:pt x="42" y="1307"/>
                </a:lnTo>
                <a:lnTo>
                  <a:pt x="43" y="1303"/>
                </a:lnTo>
                <a:lnTo>
                  <a:pt x="45" y="1300"/>
                </a:lnTo>
                <a:lnTo>
                  <a:pt x="45" y="1300"/>
                </a:lnTo>
                <a:lnTo>
                  <a:pt x="42" y="1296"/>
                </a:lnTo>
                <a:lnTo>
                  <a:pt x="40" y="1293"/>
                </a:lnTo>
                <a:lnTo>
                  <a:pt x="40" y="1293"/>
                </a:lnTo>
                <a:lnTo>
                  <a:pt x="33" y="1240"/>
                </a:lnTo>
                <a:lnTo>
                  <a:pt x="33" y="1240"/>
                </a:lnTo>
                <a:lnTo>
                  <a:pt x="34" y="1235"/>
                </a:lnTo>
                <a:lnTo>
                  <a:pt x="34" y="1231"/>
                </a:lnTo>
                <a:lnTo>
                  <a:pt x="34" y="1231"/>
                </a:lnTo>
                <a:lnTo>
                  <a:pt x="36" y="1224"/>
                </a:lnTo>
                <a:lnTo>
                  <a:pt x="34" y="1221"/>
                </a:lnTo>
                <a:lnTo>
                  <a:pt x="31" y="1217"/>
                </a:lnTo>
                <a:lnTo>
                  <a:pt x="31" y="1217"/>
                </a:lnTo>
                <a:lnTo>
                  <a:pt x="28" y="1215"/>
                </a:lnTo>
                <a:lnTo>
                  <a:pt x="27" y="1210"/>
                </a:lnTo>
                <a:lnTo>
                  <a:pt x="25" y="1201"/>
                </a:lnTo>
                <a:lnTo>
                  <a:pt x="25" y="1201"/>
                </a:lnTo>
                <a:lnTo>
                  <a:pt x="19" y="1143"/>
                </a:lnTo>
                <a:lnTo>
                  <a:pt x="19" y="1143"/>
                </a:lnTo>
                <a:lnTo>
                  <a:pt x="14" y="1096"/>
                </a:lnTo>
                <a:lnTo>
                  <a:pt x="11" y="1072"/>
                </a:lnTo>
                <a:lnTo>
                  <a:pt x="9" y="1049"/>
                </a:lnTo>
                <a:lnTo>
                  <a:pt x="9" y="1049"/>
                </a:lnTo>
                <a:lnTo>
                  <a:pt x="9" y="1029"/>
                </a:lnTo>
                <a:lnTo>
                  <a:pt x="6" y="1010"/>
                </a:lnTo>
                <a:lnTo>
                  <a:pt x="6" y="1010"/>
                </a:lnTo>
                <a:lnTo>
                  <a:pt x="6" y="997"/>
                </a:lnTo>
                <a:lnTo>
                  <a:pt x="6" y="984"/>
                </a:lnTo>
                <a:lnTo>
                  <a:pt x="6" y="984"/>
                </a:lnTo>
                <a:lnTo>
                  <a:pt x="5" y="917"/>
                </a:lnTo>
                <a:lnTo>
                  <a:pt x="5" y="917"/>
                </a:lnTo>
                <a:lnTo>
                  <a:pt x="2" y="837"/>
                </a:lnTo>
                <a:lnTo>
                  <a:pt x="2" y="837"/>
                </a:lnTo>
                <a:lnTo>
                  <a:pt x="2" y="779"/>
                </a:lnTo>
                <a:lnTo>
                  <a:pt x="2" y="779"/>
                </a:lnTo>
                <a:lnTo>
                  <a:pt x="0" y="727"/>
                </a:lnTo>
                <a:lnTo>
                  <a:pt x="0" y="727"/>
                </a:lnTo>
                <a:lnTo>
                  <a:pt x="0" y="684"/>
                </a:lnTo>
                <a:lnTo>
                  <a:pt x="0" y="684"/>
                </a:lnTo>
                <a:lnTo>
                  <a:pt x="2" y="618"/>
                </a:lnTo>
                <a:lnTo>
                  <a:pt x="2" y="618"/>
                </a:lnTo>
                <a:lnTo>
                  <a:pt x="5" y="578"/>
                </a:lnTo>
                <a:lnTo>
                  <a:pt x="5" y="578"/>
                </a:lnTo>
                <a:lnTo>
                  <a:pt x="5" y="563"/>
                </a:lnTo>
                <a:lnTo>
                  <a:pt x="5" y="563"/>
                </a:lnTo>
                <a:lnTo>
                  <a:pt x="6" y="552"/>
                </a:lnTo>
                <a:lnTo>
                  <a:pt x="6" y="552"/>
                </a:lnTo>
                <a:lnTo>
                  <a:pt x="6" y="551"/>
                </a:lnTo>
                <a:lnTo>
                  <a:pt x="6" y="551"/>
                </a:lnTo>
                <a:lnTo>
                  <a:pt x="3" y="550"/>
                </a:lnTo>
                <a:lnTo>
                  <a:pt x="2" y="548"/>
                </a:lnTo>
                <a:lnTo>
                  <a:pt x="2" y="543"/>
                </a:lnTo>
                <a:lnTo>
                  <a:pt x="3" y="541"/>
                </a:lnTo>
                <a:lnTo>
                  <a:pt x="5" y="536"/>
                </a:lnTo>
                <a:lnTo>
                  <a:pt x="5" y="536"/>
                </a:lnTo>
                <a:lnTo>
                  <a:pt x="6" y="509"/>
                </a:lnTo>
                <a:lnTo>
                  <a:pt x="8" y="496"/>
                </a:lnTo>
                <a:lnTo>
                  <a:pt x="9" y="484"/>
                </a:lnTo>
                <a:lnTo>
                  <a:pt x="9" y="484"/>
                </a:lnTo>
                <a:lnTo>
                  <a:pt x="11" y="474"/>
                </a:lnTo>
                <a:lnTo>
                  <a:pt x="9" y="465"/>
                </a:lnTo>
                <a:lnTo>
                  <a:pt x="8" y="458"/>
                </a:lnTo>
                <a:lnTo>
                  <a:pt x="8" y="449"/>
                </a:lnTo>
                <a:lnTo>
                  <a:pt x="8" y="449"/>
                </a:lnTo>
                <a:lnTo>
                  <a:pt x="8" y="416"/>
                </a:lnTo>
                <a:lnTo>
                  <a:pt x="9" y="401"/>
                </a:lnTo>
                <a:lnTo>
                  <a:pt x="12" y="385"/>
                </a:lnTo>
                <a:lnTo>
                  <a:pt x="12" y="385"/>
                </a:lnTo>
                <a:lnTo>
                  <a:pt x="14" y="375"/>
                </a:lnTo>
                <a:lnTo>
                  <a:pt x="14" y="363"/>
                </a:lnTo>
                <a:lnTo>
                  <a:pt x="14" y="341"/>
                </a:lnTo>
                <a:lnTo>
                  <a:pt x="14" y="341"/>
                </a:lnTo>
                <a:lnTo>
                  <a:pt x="14" y="327"/>
                </a:lnTo>
                <a:lnTo>
                  <a:pt x="15" y="314"/>
                </a:lnTo>
                <a:lnTo>
                  <a:pt x="18" y="287"/>
                </a:lnTo>
                <a:lnTo>
                  <a:pt x="18" y="287"/>
                </a:lnTo>
                <a:lnTo>
                  <a:pt x="21" y="250"/>
                </a:lnTo>
                <a:lnTo>
                  <a:pt x="21" y="250"/>
                </a:lnTo>
                <a:lnTo>
                  <a:pt x="27" y="185"/>
                </a:lnTo>
                <a:lnTo>
                  <a:pt x="27" y="185"/>
                </a:lnTo>
                <a:lnTo>
                  <a:pt x="33" y="192"/>
                </a:lnTo>
                <a:lnTo>
                  <a:pt x="33" y="192"/>
                </a:lnTo>
                <a:lnTo>
                  <a:pt x="34" y="187"/>
                </a:lnTo>
                <a:lnTo>
                  <a:pt x="34" y="184"/>
                </a:lnTo>
                <a:lnTo>
                  <a:pt x="30" y="182"/>
                </a:lnTo>
                <a:lnTo>
                  <a:pt x="30" y="182"/>
                </a:lnTo>
                <a:lnTo>
                  <a:pt x="33" y="161"/>
                </a:lnTo>
                <a:lnTo>
                  <a:pt x="33" y="161"/>
                </a:lnTo>
                <a:lnTo>
                  <a:pt x="40" y="118"/>
                </a:lnTo>
                <a:lnTo>
                  <a:pt x="40" y="118"/>
                </a:lnTo>
                <a:lnTo>
                  <a:pt x="42" y="111"/>
                </a:lnTo>
                <a:lnTo>
                  <a:pt x="46" y="104"/>
                </a:lnTo>
                <a:lnTo>
                  <a:pt x="46" y="104"/>
                </a:lnTo>
                <a:lnTo>
                  <a:pt x="49" y="98"/>
                </a:lnTo>
                <a:lnTo>
                  <a:pt x="51" y="93"/>
                </a:lnTo>
                <a:lnTo>
                  <a:pt x="51" y="89"/>
                </a:lnTo>
                <a:lnTo>
                  <a:pt x="51" y="89"/>
                </a:lnTo>
                <a:lnTo>
                  <a:pt x="51" y="86"/>
                </a:lnTo>
                <a:lnTo>
                  <a:pt x="52" y="81"/>
                </a:lnTo>
                <a:lnTo>
                  <a:pt x="58" y="74"/>
                </a:lnTo>
                <a:lnTo>
                  <a:pt x="58" y="74"/>
                </a:lnTo>
                <a:lnTo>
                  <a:pt x="61" y="70"/>
                </a:lnTo>
                <a:lnTo>
                  <a:pt x="65" y="67"/>
                </a:lnTo>
                <a:lnTo>
                  <a:pt x="65" y="67"/>
                </a:lnTo>
                <a:lnTo>
                  <a:pt x="73" y="81"/>
                </a:lnTo>
                <a:lnTo>
                  <a:pt x="73" y="81"/>
                </a:lnTo>
                <a:lnTo>
                  <a:pt x="76" y="71"/>
                </a:lnTo>
                <a:lnTo>
                  <a:pt x="76" y="71"/>
                </a:lnTo>
                <a:lnTo>
                  <a:pt x="79" y="72"/>
                </a:lnTo>
                <a:lnTo>
                  <a:pt x="79" y="72"/>
                </a:lnTo>
                <a:lnTo>
                  <a:pt x="74" y="99"/>
                </a:lnTo>
                <a:lnTo>
                  <a:pt x="74" y="99"/>
                </a:lnTo>
                <a:lnTo>
                  <a:pt x="166" y="92"/>
                </a:lnTo>
                <a:lnTo>
                  <a:pt x="166" y="92"/>
                </a:lnTo>
                <a:lnTo>
                  <a:pt x="191" y="87"/>
                </a:lnTo>
                <a:lnTo>
                  <a:pt x="216" y="84"/>
                </a:lnTo>
                <a:lnTo>
                  <a:pt x="216" y="84"/>
                </a:lnTo>
                <a:lnTo>
                  <a:pt x="221" y="84"/>
                </a:lnTo>
                <a:lnTo>
                  <a:pt x="227" y="86"/>
                </a:lnTo>
                <a:lnTo>
                  <a:pt x="227" y="86"/>
                </a:lnTo>
                <a:lnTo>
                  <a:pt x="230" y="86"/>
                </a:lnTo>
                <a:lnTo>
                  <a:pt x="233" y="86"/>
                </a:lnTo>
                <a:lnTo>
                  <a:pt x="233" y="86"/>
                </a:lnTo>
                <a:lnTo>
                  <a:pt x="240" y="81"/>
                </a:lnTo>
                <a:lnTo>
                  <a:pt x="248" y="78"/>
                </a:lnTo>
                <a:lnTo>
                  <a:pt x="262" y="75"/>
                </a:lnTo>
                <a:lnTo>
                  <a:pt x="277" y="72"/>
                </a:lnTo>
                <a:lnTo>
                  <a:pt x="292" y="70"/>
                </a:lnTo>
                <a:lnTo>
                  <a:pt x="292" y="70"/>
                </a:lnTo>
                <a:lnTo>
                  <a:pt x="319" y="64"/>
                </a:lnTo>
                <a:lnTo>
                  <a:pt x="344" y="59"/>
                </a:lnTo>
                <a:lnTo>
                  <a:pt x="344" y="59"/>
                </a:lnTo>
                <a:lnTo>
                  <a:pt x="362" y="55"/>
                </a:lnTo>
                <a:lnTo>
                  <a:pt x="371" y="53"/>
                </a:lnTo>
                <a:lnTo>
                  <a:pt x="378" y="52"/>
                </a:lnTo>
                <a:lnTo>
                  <a:pt x="378" y="52"/>
                </a:lnTo>
                <a:lnTo>
                  <a:pt x="385" y="52"/>
                </a:lnTo>
                <a:lnTo>
                  <a:pt x="393" y="50"/>
                </a:lnTo>
                <a:lnTo>
                  <a:pt x="393" y="50"/>
                </a:lnTo>
                <a:lnTo>
                  <a:pt x="399" y="49"/>
                </a:lnTo>
                <a:lnTo>
                  <a:pt x="405" y="47"/>
                </a:lnTo>
                <a:lnTo>
                  <a:pt x="405" y="47"/>
                </a:lnTo>
                <a:lnTo>
                  <a:pt x="409" y="44"/>
                </a:lnTo>
                <a:lnTo>
                  <a:pt x="409" y="44"/>
                </a:lnTo>
                <a:lnTo>
                  <a:pt x="430" y="43"/>
                </a:lnTo>
                <a:lnTo>
                  <a:pt x="449" y="40"/>
                </a:lnTo>
                <a:lnTo>
                  <a:pt x="488" y="32"/>
                </a:lnTo>
                <a:lnTo>
                  <a:pt x="488" y="32"/>
                </a:lnTo>
                <a:lnTo>
                  <a:pt x="520" y="27"/>
                </a:lnTo>
                <a:lnTo>
                  <a:pt x="538" y="25"/>
                </a:lnTo>
                <a:lnTo>
                  <a:pt x="554" y="25"/>
                </a:lnTo>
                <a:lnTo>
                  <a:pt x="554" y="25"/>
                </a:lnTo>
                <a:lnTo>
                  <a:pt x="570" y="25"/>
                </a:lnTo>
                <a:lnTo>
                  <a:pt x="588" y="22"/>
                </a:lnTo>
                <a:lnTo>
                  <a:pt x="605" y="19"/>
                </a:lnTo>
                <a:lnTo>
                  <a:pt x="621" y="18"/>
                </a:lnTo>
                <a:lnTo>
                  <a:pt x="621" y="18"/>
                </a:lnTo>
                <a:lnTo>
                  <a:pt x="665" y="19"/>
                </a:lnTo>
                <a:lnTo>
                  <a:pt x="665" y="19"/>
                </a:lnTo>
                <a:lnTo>
                  <a:pt x="673" y="18"/>
                </a:lnTo>
                <a:lnTo>
                  <a:pt x="680" y="16"/>
                </a:lnTo>
                <a:lnTo>
                  <a:pt x="680" y="16"/>
                </a:lnTo>
                <a:lnTo>
                  <a:pt x="726" y="12"/>
                </a:lnTo>
                <a:lnTo>
                  <a:pt x="726" y="12"/>
                </a:lnTo>
                <a:lnTo>
                  <a:pt x="731" y="13"/>
                </a:lnTo>
                <a:lnTo>
                  <a:pt x="735" y="13"/>
                </a:lnTo>
                <a:lnTo>
                  <a:pt x="735" y="13"/>
                </a:lnTo>
                <a:lnTo>
                  <a:pt x="739" y="13"/>
                </a:lnTo>
                <a:lnTo>
                  <a:pt x="742" y="15"/>
                </a:lnTo>
                <a:lnTo>
                  <a:pt x="747" y="15"/>
                </a:lnTo>
                <a:lnTo>
                  <a:pt x="750" y="12"/>
                </a:lnTo>
                <a:lnTo>
                  <a:pt x="750" y="12"/>
                </a:lnTo>
                <a:lnTo>
                  <a:pt x="754" y="10"/>
                </a:lnTo>
                <a:lnTo>
                  <a:pt x="759" y="10"/>
                </a:lnTo>
                <a:lnTo>
                  <a:pt x="765" y="12"/>
                </a:lnTo>
                <a:lnTo>
                  <a:pt x="769" y="15"/>
                </a:lnTo>
                <a:lnTo>
                  <a:pt x="769" y="15"/>
                </a:lnTo>
                <a:lnTo>
                  <a:pt x="774" y="15"/>
                </a:lnTo>
                <a:lnTo>
                  <a:pt x="778" y="15"/>
                </a:lnTo>
                <a:lnTo>
                  <a:pt x="778" y="15"/>
                </a:lnTo>
                <a:lnTo>
                  <a:pt x="782" y="12"/>
                </a:lnTo>
                <a:lnTo>
                  <a:pt x="787" y="9"/>
                </a:lnTo>
                <a:lnTo>
                  <a:pt x="796" y="7"/>
                </a:lnTo>
                <a:lnTo>
                  <a:pt x="815" y="7"/>
                </a:lnTo>
                <a:lnTo>
                  <a:pt x="815" y="7"/>
                </a:lnTo>
                <a:lnTo>
                  <a:pt x="850" y="6"/>
                </a:lnTo>
                <a:lnTo>
                  <a:pt x="850" y="6"/>
                </a:lnTo>
                <a:lnTo>
                  <a:pt x="880" y="6"/>
                </a:lnTo>
                <a:lnTo>
                  <a:pt x="880" y="6"/>
                </a:lnTo>
                <a:lnTo>
                  <a:pt x="907" y="3"/>
                </a:lnTo>
                <a:lnTo>
                  <a:pt x="907" y="3"/>
                </a:lnTo>
                <a:lnTo>
                  <a:pt x="928" y="3"/>
                </a:lnTo>
                <a:lnTo>
                  <a:pt x="948" y="4"/>
                </a:lnTo>
                <a:lnTo>
                  <a:pt x="948" y="4"/>
                </a:lnTo>
                <a:lnTo>
                  <a:pt x="969" y="4"/>
                </a:lnTo>
                <a:lnTo>
                  <a:pt x="979" y="4"/>
                </a:lnTo>
                <a:lnTo>
                  <a:pt x="990" y="1"/>
                </a:lnTo>
                <a:lnTo>
                  <a:pt x="990" y="1"/>
                </a:lnTo>
                <a:lnTo>
                  <a:pt x="999" y="1"/>
                </a:lnTo>
                <a:lnTo>
                  <a:pt x="1007" y="1"/>
                </a:lnTo>
                <a:lnTo>
                  <a:pt x="1007" y="1"/>
                </a:lnTo>
                <a:lnTo>
                  <a:pt x="1036" y="3"/>
                </a:lnTo>
                <a:lnTo>
                  <a:pt x="1036" y="3"/>
                </a:lnTo>
                <a:lnTo>
                  <a:pt x="1040" y="4"/>
                </a:lnTo>
                <a:lnTo>
                  <a:pt x="1045" y="7"/>
                </a:lnTo>
                <a:lnTo>
                  <a:pt x="1045" y="7"/>
                </a:lnTo>
                <a:lnTo>
                  <a:pt x="1048" y="7"/>
                </a:lnTo>
                <a:lnTo>
                  <a:pt x="1049" y="7"/>
                </a:lnTo>
                <a:lnTo>
                  <a:pt x="1049" y="7"/>
                </a:lnTo>
                <a:lnTo>
                  <a:pt x="1050" y="4"/>
                </a:lnTo>
                <a:lnTo>
                  <a:pt x="1052" y="1"/>
                </a:lnTo>
                <a:lnTo>
                  <a:pt x="1057" y="1"/>
                </a:lnTo>
                <a:lnTo>
                  <a:pt x="1061" y="3"/>
                </a:lnTo>
                <a:lnTo>
                  <a:pt x="1065" y="3"/>
                </a:lnTo>
                <a:lnTo>
                  <a:pt x="1065" y="3"/>
                </a:lnTo>
                <a:lnTo>
                  <a:pt x="1093" y="1"/>
                </a:lnTo>
                <a:lnTo>
                  <a:pt x="1120" y="1"/>
                </a:lnTo>
                <a:lnTo>
                  <a:pt x="1120" y="1"/>
                </a:lnTo>
                <a:lnTo>
                  <a:pt x="1131" y="3"/>
                </a:lnTo>
                <a:lnTo>
                  <a:pt x="1141" y="6"/>
                </a:lnTo>
                <a:lnTo>
                  <a:pt x="1141" y="6"/>
                </a:lnTo>
                <a:lnTo>
                  <a:pt x="1159" y="4"/>
                </a:lnTo>
                <a:lnTo>
                  <a:pt x="1176" y="3"/>
                </a:lnTo>
                <a:lnTo>
                  <a:pt x="1176" y="3"/>
                </a:lnTo>
                <a:lnTo>
                  <a:pt x="1212" y="3"/>
                </a:lnTo>
                <a:lnTo>
                  <a:pt x="1247" y="1"/>
                </a:lnTo>
                <a:lnTo>
                  <a:pt x="1247" y="1"/>
                </a:lnTo>
                <a:lnTo>
                  <a:pt x="1264" y="0"/>
                </a:lnTo>
                <a:lnTo>
                  <a:pt x="1271" y="0"/>
                </a:lnTo>
                <a:lnTo>
                  <a:pt x="1280" y="1"/>
                </a:lnTo>
                <a:lnTo>
                  <a:pt x="1280" y="1"/>
                </a:lnTo>
                <a:lnTo>
                  <a:pt x="1293" y="4"/>
                </a:lnTo>
                <a:lnTo>
                  <a:pt x="1293" y="4"/>
                </a:lnTo>
                <a:lnTo>
                  <a:pt x="1310" y="6"/>
                </a:lnTo>
                <a:lnTo>
                  <a:pt x="1319" y="7"/>
                </a:lnTo>
                <a:lnTo>
                  <a:pt x="1326" y="10"/>
                </a:lnTo>
                <a:lnTo>
                  <a:pt x="1333" y="16"/>
                </a:lnTo>
                <a:lnTo>
                  <a:pt x="1333" y="16"/>
                </a:lnTo>
                <a:lnTo>
                  <a:pt x="1339" y="22"/>
                </a:lnTo>
                <a:lnTo>
                  <a:pt x="1341" y="27"/>
                </a:lnTo>
                <a:lnTo>
                  <a:pt x="1341" y="30"/>
                </a:lnTo>
                <a:lnTo>
                  <a:pt x="1339" y="32"/>
                </a:lnTo>
                <a:lnTo>
                  <a:pt x="1339" y="32"/>
                </a:lnTo>
                <a:lnTo>
                  <a:pt x="1341" y="34"/>
                </a:lnTo>
                <a:lnTo>
                  <a:pt x="1341" y="34"/>
                </a:lnTo>
                <a:lnTo>
                  <a:pt x="1345" y="41"/>
                </a:lnTo>
                <a:lnTo>
                  <a:pt x="1347" y="46"/>
                </a:lnTo>
                <a:lnTo>
                  <a:pt x="1347" y="49"/>
                </a:lnTo>
                <a:lnTo>
                  <a:pt x="1347" y="49"/>
                </a:lnTo>
                <a:lnTo>
                  <a:pt x="1348" y="139"/>
                </a:lnTo>
                <a:lnTo>
                  <a:pt x="1348" y="139"/>
                </a:lnTo>
                <a:lnTo>
                  <a:pt x="1348" y="185"/>
                </a:lnTo>
                <a:lnTo>
                  <a:pt x="1348" y="185"/>
                </a:lnTo>
                <a:lnTo>
                  <a:pt x="1348" y="204"/>
                </a:lnTo>
                <a:lnTo>
                  <a:pt x="1348" y="215"/>
                </a:lnTo>
                <a:lnTo>
                  <a:pt x="1351" y="224"/>
                </a:lnTo>
                <a:lnTo>
                  <a:pt x="1351" y="224"/>
                </a:lnTo>
                <a:lnTo>
                  <a:pt x="1353" y="232"/>
                </a:lnTo>
                <a:lnTo>
                  <a:pt x="1353" y="241"/>
                </a:lnTo>
                <a:lnTo>
                  <a:pt x="1353" y="250"/>
                </a:lnTo>
                <a:lnTo>
                  <a:pt x="1354" y="259"/>
                </a:lnTo>
                <a:lnTo>
                  <a:pt x="1354" y="259"/>
                </a:lnTo>
                <a:lnTo>
                  <a:pt x="1365" y="323"/>
                </a:lnTo>
                <a:lnTo>
                  <a:pt x="1365" y="323"/>
                </a:lnTo>
                <a:lnTo>
                  <a:pt x="1366" y="335"/>
                </a:lnTo>
                <a:lnTo>
                  <a:pt x="1368" y="348"/>
                </a:lnTo>
                <a:lnTo>
                  <a:pt x="1368" y="348"/>
                </a:lnTo>
                <a:lnTo>
                  <a:pt x="1368" y="351"/>
                </a:lnTo>
                <a:lnTo>
                  <a:pt x="1366" y="355"/>
                </a:lnTo>
                <a:lnTo>
                  <a:pt x="1368" y="360"/>
                </a:lnTo>
                <a:lnTo>
                  <a:pt x="1369" y="361"/>
                </a:lnTo>
                <a:lnTo>
                  <a:pt x="1372" y="363"/>
                </a:lnTo>
                <a:lnTo>
                  <a:pt x="1372" y="363"/>
                </a:lnTo>
                <a:lnTo>
                  <a:pt x="1372" y="367"/>
                </a:lnTo>
                <a:lnTo>
                  <a:pt x="1372" y="367"/>
                </a:lnTo>
                <a:lnTo>
                  <a:pt x="1382" y="444"/>
                </a:lnTo>
                <a:lnTo>
                  <a:pt x="1382" y="444"/>
                </a:lnTo>
                <a:lnTo>
                  <a:pt x="1391" y="523"/>
                </a:lnTo>
                <a:lnTo>
                  <a:pt x="1391" y="523"/>
                </a:lnTo>
                <a:lnTo>
                  <a:pt x="1397" y="600"/>
                </a:lnTo>
                <a:lnTo>
                  <a:pt x="1397" y="600"/>
                </a:lnTo>
                <a:lnTo>
                  <a:pt x="1400" y="656"/>
                </a:lnTo>
                <a:lnTo>
                  <a:pt x="1400" y="656"/>
                </a:lnTo>
                <a:lnTo>
                  <a:pt x="1404" y="709"/>
                </a:lnTo>
                <a:lnTo>
                  <a:pt x="1404" y="709"/>
                </a:lnTo>
                <a:lnTo>
                  <a:pt x="1412" y="766"/>
                </a:lnTo>
                <a:lnTo>
                  <a:pt x="1412" y="766"/>
                </a:lnTo>
                <a:lnTo>
                  <a:pt x="1412" y="769"/>
                </a:lnTo>
                <a:lnTo>
                  <a:pt x="1411" y="773"/>
                </a:lnTo>
                <a:lnTo>
                  <a:pt x="1408" y="779"/>
                </a:lnTo>
                <a:lnTo>
                  <a:pt x="1408" y="779"/>
                </a:lnTo>
                <a:lnTo>
                  <a:pt x="1406" y="809"/>
                </a:lnTo>
                <a:close/>
                <a:moveTo>
                  <a:pt x="61" y="955"/>
                </a:moveTo>
                <a:lnTo>
                  <a:pt x="61" y="955"/>
                </a:lnTo>
                <a:lnTo>
                  <a:pt x="57" y="961"/>
                </a:lnTo>
                <a:lnTo>
                  <a:pt x="54" y="969"/>
                </a:lnTo>
                <a:lnTo>
                  <a:pt x="52" y="975"/>
                </a:lnTo>
                <a:lnTo>
                  <a:pt x="54" y="981"/>
                </a:lnTo>
                <a:lnTo>
                  <a:pt x="54" y="981"/>
                </a:lnTo>
                <a:lnTo>
                  <a:pt x="57" y="989"/>
                </a:lnTo>
                <a:lnTo>
                  <a:pt x="58" y="1000"/>
                </a:lnTo>
                <a:lnTo>
                  <a:pt x="58" y="1000"/>
                </a:lnTo>
                <a:lnTo>
                  <a:pt x="57" y="1012"/>
                </a:lnTo>
                <a:lnTo>
                  <a:pt x="55" y="1022"/>
                </a:lnTo>
                <a:lnTo>
                  <a:pt x="55" y="1022"/>
                </a:lnTo>
                <a:lnTo>
                  <a:pt x="55" y="1035"/>
                </a:lnTo>
                <a:lnTo>
                  <a:pt x="57" y="1049"/>
                </a:lnTo>
                <a:lnTo>
                  <a:pt x="57" y="1049"/>
                </a:lnTo>
                <a:lnTo>
                  <a:pt x="57" y="1081"/>
                </a:lnTo>
                <a:lnTo>
                  <a:pt x="57" y="1081"/>
                </a:lnTo>
                <a:lnTo>
                  <a:pt x="57" y="1110"/>
                </a:lnTo>
                <a:lnTo>
                  <a:pt x="57" y="1110"/>
                </a:lnTo>
                <a:lnTo>
                  <a:pt x="58" y="1163"/>
                </a:lnTo>
                <a:lnTo>
                  <a:pt x="58" y="1163"/>
                </a:lnTo>
                <a:lnTo>
                  <a:pt x="58" y="1169"/>
                </a:lnTo>
                <a:lnTo>
                  <a:pt x="58" y="1169"/>
                </a:lnTo>
                <a:lnTo>
                  <a:pt x="59" y="1185"/>
                </a:lnTo>
                <a:lnTo>
                  <a:pt x="62" y="1203"/>
                </a:lnTo>
                <a:lnTo>
                  <a:pt x="62" y="1203"/>
                </a:lnTo>
                <a:lnTo>
                  <a:pt x="62" y="1221"/>
                </a:lnTo>
                <a:lnTo>
                  <a:pt x="64" y="1237"/>
                </a:lnTo>
                <a:lnTo>
                  <a:pt x="64" y="1237"/>
                </a:lnTo>
                <a:lnTo>
                  <a:pt x="67" y="1259"/>
                </a:lnTo>
                <a:lnTo>
                  <a:pt x="71" y="1280"/>
                </a:lnTo>
                <a:lnTo>
                  <a:pt x="71" y="1280"/>
                </a:lnTo>
                <a:lnTo>
                  <a:pt x="74" y="1309"/>
                </a:lnTo>
                <a:lnTo>
                  <a:pt x="74" y="1309"/>
                </a:lnTo>
                <a:lnTo>
                  <a:pt x="85" y="1375"/>
                </a:lnTo>
                <a:lnTo>
                  <a:pt x="85" y="1375"/>
                </a:lnTo>
                <a:lnTo>
                  <a:pt x="89" y="1391"/>
                </a:lnTo>
                <a:lnTo>
                  <a:pt x="95" y="1407"/>
                </a:lnTo>
                <a:lnTo>
                  <a:pt x="95" y="1407"/>
                </a:lnTo>
                <a:lnTo>
                  <a:pt x="97" y="1409"/>
                </a:lnTo>
                <a:lnTo>
                  <a:pt x="99" y="1412"/>
                </a:lnTo>
                <a:lnTo>
                  <a:pt x="102" y="1412"/>
                </a:lnTo>
                <a:lnTo>
                  <a:pt x="105" y="1413"/>
                </a:lnTo>
                <a:lnTo>
                  <a:pt x="105" y="1413"/>
                </a:lnTo>
                <a:lnTo>
                  <a:pt x="119" y="1410"/>
                </a:lnTo>
                <a:lnTo>
                  <a:pt x="132" y="1407"/>
                </a:lnTo>
                <a:lnTo>
                  <a:pt x="132" y="1407"/>
                </a:lnTo>
                <a:lnTo>
                  <a:pt x="162" y="1406"/>
                </a:lnTo>
                <a:lnTo>
                  <a:pt x="193" y="1404"/>
                </a:lnTo>
                <a:lnTo>
                  <a:pt x="193" y="1404"/>
                </a:lnTo>
                <a:lnTo>
                  <a:pt x="209" y="1404"/>
                </a:lnTo>
                <a:lnTo>
                  <a:pt x="209" y="1404"/>
                </a:lnTo>
                <a:lnTo>
                  <a:pt x="228" y="1403"/>
                </a:lnTo>
                <a:lnTo>
                  <a:pt x="248" y="1401"/>
                </a:lnTo>
                <a:lnTo>
                  <a:pt x="248" y="1401"/>
                </a:lnTo>
                <a:lnTo>
                  <a:pt x="323" y="1400"/>
                </a:lnTo>
                <a:lnTo>
                  <a:pt x="323" y="1400"/>
                </a:lnTo>
                <a:lnTo>
                  <a:pt x="363" y="1401"/>
                </a:lnTo>
                <a:lnTo>
                  <a:pt x="363" y="1401"/>
                </a:lnTo>
                <a:lnTo>
                  <a:pt x="393" y="1401"/>
                </a:lnTo>
                <a:lnTo>
                  <a:pt x="393" y="1401"/>
                </a:lnTo>
                <a:lnTo>
                  <a:pt x="424" y="1401"/>
                </a:lnTo>
                <a:lnTo>
                  <a:pt x="424" y="1401"/>
                </a:lnTo>
                <a:lnTo>
                  <a:pt x="439" y="1401"/>
                </a:lnTo>
                <a:lnTo>
                  <a:pt x="452" y="1403"/>
                </a:lnTo>
                <a:lnTo>
                  <a:pt x="452" y="1403"/>
                </a:lnTo>
                <a:lnTo>
                  <a:pt x="559" y="1398"/>
                </a:lnTo>
                <a:lnTo>
                  <a:pt x="559" y="1398"/>
                </a:lnTo>
                <a:lnTo>
                  <a:pt x="582" y="1398"/>
                </a:lnTo>
                <a:lnTo>
                  <a:pt x="606" y="1398"/>
                </a:lnTo>
                <a:lnTo>
                  <a:pt x="606" y="1398"/>
                </a:lnTo>
                <a:lnTo>
                  <a:pt x="676" y="1392"/>
                </a:lnTo>
                <a:lnTo>
                  <a:pt x="676" y="1392"/>
                </a:lnTo>
                <a:lnTo>
                  <a:pt x="698" y="1392"/>
                </a:lnTo>
                <a:lnTo>
                  <a:pt x="719" y="1392"/>
                </a:lnTo>
                <a:lnTo>
                  <a:pt x="719" y="1392"/>
                </a:lnTo>
                <a:lnTo>
                  <a:pt x="799" y="1386"/>
                </a:lnTo>
                <a:lnTo>
                  <a:pt x="799" y="1386"/>
                </a:lnTo>
                <a:lnTo>
                  <a:pt x="822" y="1386"/>
                </a:lnTo>
                <a:lnTo>
                  <a:pt x="845" y="1386"/>
                </a:lnTo>
                <a:lnTo>
                  <a:pt x="845" y="1386"/>
                </a:lnTo>
                <a:lnTo>
                  <a:pt x="936" y="1388"/>
                </a:lnTo>
                <a:lnTo>
                  <a:pt x="936" y="1388"/>
                </a:lnTo>
                <a:lnTo>
                  <a:pt x="1139" y="1388"/>
                </a:lnTo>
                <a:lnTo>
                  <a:pt x="1139" y="1388"/>
                </a:lnTo>
                <a:lnTo>
                  <a:pt x="1163" y="1388"/>
                </a:lnTo>
                <a:lnTo>
                  <a:pt x="1163" y="1388"/>
                </a:lnTo>
                <a:lnTo>
                  <a:pt x="1199" y="1383"/>
                </a:lnTo>
                <a:lnTo>
                  <a:pt x="1199" y="1383"/>
                </a:lnTo>
                <a:lnTo>
                  <a:pt x="1254" y="1378"/>
                </a:lnTo>
                <a:lnTo>
                  <a:pt x="1254" y="1378"/>
                </a:lnTo>
                <a:lnTo>
                  <a:pt x="1314" y="1370"/>
                </a:lnTo>
                <a:lnTo>
                  <a:pt x="1314" y="1370"/>
                </a:lnTo>
                <a:lnTo>
                  <a:pt x="1344" y="1366"/>
                </a:lnTo>
                <a:lnTo>
                  <a:pt x="1344" y="1366"/>
                </a:lnTo>
                <a:lnTo>
                  <a:pt x="1388" y="1361"/>
                </a:lnTo>
                <a:lnTo>
                  <a:pt x="1388" y="1361"/>
                </a:lnTo>
                <a:lnTo>
                  <a:pt x="1393" y="1360"/>
                </a:lnTo>
                <a:lnTo>
                  <a:pt x="1397" y="1355"/>
                </a:lnTo>
                <a:lnTo>
                  <a:pt x="1397" y="1355"/>
                </a:lnTo>
                <a:lnTo>
                  <a:pt x="1399" y="1349"/>
                </a:lnTo>
                <a:lnTo>
                  <a:pt x="1400" y="1341"/>
                </a:lnTo>
                <a:lnTo>
                  <a:pt x="1400" y="1341"/>
                </a:lnTo>
                <a:lnTo>
                  <a:pt x="1402" y="1343"/>
                </a:lnTo>
                <a:lnTo>
                  <a:pt x="1402" y="1343"/>
                </a:lnTo>
                <a:lnTo>
                  <a:pt x="1402" y="1329"/>
                </a:lnTo>
                <a:lnTo>
                  <a:pt x="1403" y="1321"/>
                </a:lnTo>
                <a:lnTo>
                  <a:pt x="1404" y="1315"/>
                </a:lnTo>
                <a:lnTo>
                  <a:pt x="1404" y="1315"/>
                </a:lnTo>
                <a:lnTo>
                  <a:pt x="1408" y="1309"/>
                </a:lnTo>
                <a:lnTo>
                  <a:pt x="1408" y="1305"/>
                </a:lnTo>
                <a:lnTo>
                  <a:pt x="1408" y="1295"/>
                </a:lnTo>
                <a:lnTo>
                  <a:pt x="1408" y="1295"/>
                </a:lnTo>
                <a:lnTo>
                  <a:pt x="1406" y="1289"/>
                </a:lnTo>
                <a:lnTo>
                  <a:pt x="1404" y="1283"/>
                </a:lnTo>
                <a:lnTo>
                  <a:pt x="1404" y="1283"/>
                </a:lnTo>
                <a:lnTo>
                  <a:pt x="1403" y="1253"/>
                </a:lnTo>
                <a:lnTo>
                  <a:pt x="1403" y="1253"/>
                </a:lnTo>
                <a:lnTo>
                  <a:pt x="1399" y="1175"/>
                </a:lnTo>
                <a:lnTo>
                  <a:pt x="1399" y="1175"/>
                </a:lnTo>
                <a:lnTo>
                  <a:pt x="1399" y="1129"/>
                </a:lnTo>
                <a:lnTo>
                  <a:pt x="1399" y="1129"/>
                </a:lnTo>
                <a:lnTo>
                  <a:pt x="1397" y="1101"/>
                </a:lnTo>
                <a:lnTo>
                  <a:pt x="1397" y="1101"/>
                </a:lnTo>
                <a:lnTo>
                  <a:pt x="1397" y="1090"/>
                </a:lnTo>
                <a:lnTo>
                  <a:pt x="1396" y="1080"/>
                </a:lnTo>
                <a:lnTo>
                  <a:pt x="1396" y="1080"/>
                </a:lnTo>
                <a:lnTo>
                  <a:pt x="1391" y="1062"/>
                </a:lnTo>
                <a:lnTo>
                  <a:pt x="1387" y="1043"/>
                </a:lnTo>
                <a:lnTo>
                  <a:pt x="1387" y="1043"/>
                </a:lnTo>
                <a:lnTo>
                  <a:pt x="1385" y="1018"/>
                </a:lnTo>
                <a:lnTo>
                  <a:pt x="1382" y="992"/>
                </a:lnTo>
                <a:lnTo>
                  <a:pt x="1382" y="992"/>
                </a:lnTo>
                <a:lnTo>
                  <a:pt x="1375" y="918"/>
                </a:lnTo>
                <a:lnTo>
                  <a:pt x="1375" y="918"/>
                </a:lnTo>
                <a:lnTo>
                  <a:pt x="1372" y="872"/>
                </a:lnTo>
                <a:lnTo>
                  <a:pt x="1372" y="872"/>
                </a:lnTo>
                <a:lnTo>
                  <a:pt x="1366" y="812"/>
                </a:lnTo>
                <a:lnTo>
                  <a:pt x="1366" y="812"/>
                </a:lnTo>
                <a:lnTo>
                  <a:pt x="1365" y="767"/>
                </a:lnTo>
                <a:lnTo>
                  <a:pt x="1365" y="767"/>
                </a:lnTo>
                <a:lnTo>
                  <a:pt x="1360" y="720"/>
                </a:lnTo>
                <a:lnTo>
                  <a:pt x="1360" y="720"/>
                </a:lnTo>
                <a:lnTo>
                  <a:pt x="1359" y="656"/>
                </a:lnTo>
                <a:lnTo>
                  <a:pt x="1359" y="656"/>
                </a:lnTo>
                <a:lnTo>
                  <a:pt x="1354" y="573"/>
                </a:lnTo>
                <a:lnTo>
                  <a:pt x="1354" y="573"/>
                </a:lnTo>
                <a:lnTo>
                  <a:pt x="1353" y="532"/>
                </a:lnTo>
                <a:lnTo>
                  <a:pt x="1351" y="511"/>
                </a:lnTo>
                <a:lnTo>
                  <a:pt x="1348" y="490"/>
                </a:lnTo>
                <a:lnTo>
                  <a:pt x="1348" y="490"/>
                </a:lnTo>
                <a:lnTo>
                  <a:pt x="1348" y="472"/>
                </a:lnTo>
                <a:lnTo>
                  <a:pt x="1347" y="456"/>
                </a:lnTo>
                <a:lnTo>
                  <a:pt x="1347" y="440"/>
                </a:lnTo>
                <a:lnTo>
                  <a:pt x="1345" y="431"/>
                </a:lnTo>
                <a:lnTo>
                  <a:pt x="1342" y="424"/>
                </a:lnTo>
                <a:lnTo>
                  <a:pt x="1342" y="424"/>
                </a:lnTo>
                <a:lnTo>
                  <a:pt x="1341" y="416"/>
                </a:lnTo>
                <a:lnTo>
                  <a:pt x="1341" y="409"/>
                </a:lnTo>
                <a:lnTo>
                  <a:pt x="1339" y="395"/>
                </a:lnTo>
                <a:lnTo>
                  <a:pt x="1339" y="395"/>
                </a:lnTo>
                <a:lnTo>
                  <a:pt x="1339" y="382"/>
                </a:lnTo>
                <a:lnTo>
                  <a:pt x="1338" y="370"/>
                </a:lnTo>
                <a:lnTo>
                  <a:pt x="1338" y="370"/>
                </a:lnTo>
                <a:lnTo>
                  <a:pt x="1333" y="341"/>
                </a:lnTo>
                <a:lnTo>
                  <a:pt x="1330" y="310"/>
                </a:lnTo>
                <a:lnTo>
                  <a:pt x="1330" y="310"/>
                </a:lnTo>
                <a:lnTo>
                  <a:pt x="1326" y="259"/>
                </a:lnTo>
                <a:lnTo>
                  <a:pt x="1322" y="209"/>
                </a:lnTo>
                <a:lnTo>
                  <a:pt x="1322" y="209"/>
                </a:lnTo>
                <a:lnTo>
                  <a:pt x="1319" y="155"/>
                </a:lnTo>
                <a:lnTo>
                  <a:pt x="1319" y="101"/>
                </a:lnTo>
                <a:lnTo>
                  <a:pt x="1319" y="101"/>
                </a:lnTo>
                <a:lnTo>
                  <a:pt x="1320" y="90"/>
                </a:lnTo>
                <a:lnTo>
                  <a:pt x="1322" y="80"/>
                </a:lnTo>
                <a:lnTo>
                  <a:pt x="1322" y="80"/>
                </a:lnTo>
                <a:lnTo>
                  <a:pt x="1322" y="68"/>
                </a:lnTo>
                <a:lnTo>
                  <a:pt x="1323" y="56"/>
                </a:lnTo>
                <a:lnTo>
                  <a:pt x="1323" y="56"/>
                </a:lnTo>
                <a:lnTo>
                  <a:pt x="1320" y="47"/>
                </a:lnTo>
                <a:lnTo>
                  <a:pt x="1316" y="40"/>
                </a:lnTo>
                <a:lnTo>
                  <a:pt x="1316" y="40"/>
                </a:lnTo>
                <a:lnTo>
                  <a:pt x="1313" y="35"/>
                </a:lnTo>
                <a:lnTo>
                  <a:pt x="1308" y="32"/>
                </a:lnTo>
                <a:lnTo>
                  <a:pt x="1304" y="31"/>
                </a:lnTo>
                <a:lnTo>
                  <a:pt x="1299" y="30"/>
                </a:lnTo>
                <a:lnTo>
                  <a:pt x="1289" y="28"/>
                </a:lnTo>
                <a:lnTo>
                  <a:pt x="1279" y="28"/>
                </a:lnTo>
                <a:lnTo>
                  <a:pt x="1279" y="28"/>
                </a:lnTo>
                <a:lnTo>
                  <a:pt x="1245" y="28"/>
                </a:lnTo>
                <a:lnTo>
                  <a:pt x="1228" y="30"/>
                </a:lnTo>
                <a:lnTo>
                  <a:pt x="1211" y="32"/>
                </a:lnTo>
                <a:lnTo>
                  <a:pt x="1211" y="32"/>
                </a:lnTo>
                <a:lnTo>
                  <a:pt x="1199" y="34"/>
                </a:lnTo>
                <a:lnTo>
                  <a:pt x="1185" y="35"/>
                </a:lnTo>
                <a:lnTo>
                  <a:pt x="1160" y="37"/>
                </a:lnTo>
                <a:lnTo>
                  <a:pt x="1160" y="37"/>
                </a:lnTo>
                <a:lnTo>
                  <a:pt x="1090" y="43"/>
                </a:lnTo>
                <a:lnTo>
                  <a:pt x="1090" y="43"/>
                </a:lnTo>
                <a:lnTo>
                  <a:pt x="1064" y="44"/>
                </a:lnTo>
                <a:lnTo>
                  <a:pt x="1037" y="46"/>
                </a:lnTo>
                <a:lnTo>
                  <a:pt x="1037" y="46"/>
                </a:lnTo>
                <a:lnTo>
                  <a:pt x="985" y="52"/>
                </a:lnTo>
                <a:lnTo>
                  <a:pt x="932" y="56"/>
                </a:lnTo>
                <a:lnTo>
                  <a:pt x="932" y="56"/>
                </a:lnTo>
                <a:lnTo>
                  <a:pt x="929" y="55"/>
                </a:lnTo>
                <a:lnTo>
                  <a:pt x="929" y="55"/>
                </a:lnTo>
                <a:lnTo>
                  <a:pt x="933" y="52"/>
                </a:lnTo>
                <a:lnTo>
                  <a:pt x="933" y="52"/>
                </a:lnTo>
                <a:lnTo>
                  <a:pt x="928" y="52"/>
                </a:lnTo>
                <a:lnTo>
                  <a:pt x="920" y="52"/>
                </a:lnTo>
                <a:lnTo>
                  <a:pt x="920" y="52"/>
                </a:lnTo>
                <a:lnTo>
                  <a:pt x="907" y="58"/>
                </a:lnTo>
                <a:lnTo>
                  <a:pt x="899" y="59"/>
                </a:lnTo>
                <a:lnTo>
                  <a:pt x="892" y="59"/>
                </a:lnTo>
                <a:lnTo>
                  <a:pt x="892" y="59"/>
                </a:lnTo>
                <a:lnTo>
                  <a:pt x="882" y="61"/>
                </a:lnTo>
                <a:lnTo>
                  <a:pt x="870" y="61"/>
                </a:lnTo>
                <a:lnTo>
                  <a:pt x="846" y="64"/>
                </a:lnTo>
                <a:lnTo>
                  <a:pt x="846" y="64"/>
                </a:lnTo>
                <a:lnTo>
                  <a:pt x="754" y="71"/>
                </a:lnTo>
                <a:lnTo>
                  <a:pt x="754" y="71"/>
                </a:lnTo>
                <a:lnTo>
                  <a:pt x="710" y="74"/>
                </a:lnTo>
                <a:lnTo>
                  <a:pt x="710" y="74"/>
                </a:lnTo>
                <a:lnTo>
                  <a:pt x="677" y="77"/>
                </a:lnTo>
                <a:lnTo>
                  <a:pt x="677" y="77"/>
                </a:lnTo>
                <a:lnTo>
                  <a:pt x="613" y="81"/>
                </a:lnTo>
                <a:lnTo>
                  <a:pt x="613" y="81"/>
                </a:lnTo>
                <a:lnTo>
                  <a:pt x="556" y="87"/>
                </a:lnTo>
                <a:lnTo>
                  <a:pt x="556" y="87"/>
                </a:lnTo>
                <a:lnTo>
                  <a:pt x="532" y="90"/>
                </a:lnTo>
                <a:lnTo>
                  <a:pt x="508" y="92"/>
                </a:lnTo>
                <a:lnTo>
                  <a:pt x="508" y="92"/>
                </a:lnTo>
                <a:lnTo>
                  <a:pt x="492" y="92"/>
                </a:lnTo>
                <a:lnTo>
                  <a:pt x="485" y="90"/>
                </a:lnTo>
                <a:lnTo>
                  <a:pt x="477" y="92"/>
                </a:lnTo>
                <a:lnTo>
                  <a:pt x="477" y="92"/>
                </a:lnTo>
                <a:lnTo>
                  <a:pt x="470" y="93"/>
                </a:lnTo>
                <a:lnTo>
                  <a:pt x="462" y="96"/>
                </a:lnTo>
                <a:lnTo>
                  <a:pt x="455" y="99"/>
                </a:lnTo>
                <a:lnTo>
                  <a:pt x="449" y="101"/>
                </a:lnTo>
                <a:lnTo>
                  <a:pt x="449" y="101"/>
                </a:lnTo>
                <a:lnTo>
                  <a:pt x="409" y="105"/>
                </a:lnTo>
                <a:lnTo>
                  <a:pt x="371" y="109"/>
                </a:lnTo>
                <a:lnTo>
                  <a:pt x="371" y="109"/>
                </a:lnTo>
                <a:lnTo>
                  <a:pt x="359" y="111"/>
                </a:lnTo>
                <a:lnTo>
                  <a:pt x="345" y="109"/>
                </a:lnTo>
                <a:lnTo>
                  <a:pt x="332" y="108"/>
                </a:lnTo>
                <a:lnTo>
                  <a:pt x="320" y="106"/>
                </a:lnTo>
                <a:lnTo>
                  <a:pt x="320" y="106"/>
                </a:lnTo>
                <a:lnTo>
                  <a:pt x="313" y="106"/>
                </a:lnTo>
                <a:lnTo>
                  <a:pt x="307" y="108"/>
                </a:lnTo>
                <a:lnTo>
                  <a:pt x="301" y="109"/>
                </a:lnTo>
                <a:lnTo>
                  <a:pt x="295" y="114"/>
                </a:lnTo>
                <a:lnTo>
                  <a:pt x="295" y="114"/>
                </a:lnTo>
                <a:lnTo>
                  <a:pt x="289" y="117"/>
                </a:lnTo>
                <a:lnTo>
                  <a:pt x="283" y="120"/>
                </a:lnTo>
                <a:lnTo>
                  <a:pt x="283" y="120"/>
                </a:lnTo>
                <a:lnTo>
                  <a:pt x="242" y="123"/>
                </a:lnTo>
                <a:lnTo>
                  <a:pt x="242" y="123"/>
                </a:lnTo>
                <a:lnTo>
                  <a:pt x="193" y="126"/>
                </a:lnTo>
                <a:lnTo>
                  <a:pt x="193" y="126"/>
                </a:lnTo>
                <a:lnTo>
                  <a:pt x="160" y="127"/>
                </a:lnTo>
                <a:lnTo>
                  <a:pt x="160" y="127"/>
                </a:lnTo>
                <a:lnTo>
                  <a:pt x="136" y="127"/>
                </a:lnTo>
                <a:lnTo>
                  <a:pt x="111" y="129"/>
                </a:lnTo>
                <a:lnTo>
                  <a:pt x="111" y="129"/>
                </a:lnTo>
                <a:lnTo>
                  <a:pt x="92" y="130"/>
                </a:lnTo>
                <a:lnTo>
                  <a:pt x="74" y="133"/>
                </a:lnTo>
                <a:lnTo>
                  <a:pt x="74" y="133"/>
                </a:lnTo>
                <a:lnTo>
                  <a:pt x="76" y="144"/>
                </a:lnTo>
                <a:lnTo>
                  <a:pt x="77" y="151"/>
                </a:lnTo>
                <a:lnTo>
                  <a:pt x="77" y="151"/>
                </a:lnTo>
                <a:lnTo>
                  <a:pt x="77" y="170"/>
                </a:lnTo>
                <a:lnTo>
                  <a:pt x="79" y="191"/>
                </a:lnTo>
                <a:lnTo>
                  <a:pt x="79" y="191"/>
                </a:lnTo>
                <a:lnTo>
                  <a:pt x="79" y="219"/>
                </a:lnTo>
                <a:lnTo>
                  <a:pt x="79" y="247"/>
                </a:lnTo>
                <a:lnTo>
                  <a:pt x="79" y="247"/>
                </a:lnTo>
                <a:lnTo>
                  <a:pt x="76" y="267"/>
                </a:lnTo>
                <a:lnTo>
                  <a:pt x="74" y="277"/>
                </a:lnTo>
                <a:lnTo>
                  <a:pt x="74" y="287"/>
                </a:lnTo>
                <a:lnTo>
                  <a:pt x="74" y="287"/>
                </a:lnTo>
                <a:lnTo>
                  <a:pt x="74" y="293"/>
                </a:lnTo>
                <a:lnTo>
                  <a:pt x="77" y="298"/>
                </a:lnTo>
                <a:lnTo>
                  <a:pt x="79" y="303"/>
                </a:lnTo>
                <a:lnTo>
                  <a:pt x="80" y="310"/>
                </a:lnTo>
                <a:lnTo>
                  <a:pt x="80" y="310"/>
                </a:lnTo>
                <a:lnTo>
                  <a:pt x="82" y="330"/>
                </a:lnTo>
                <a:lnTo>
                  <a:pt x="82" y="352"/>
                </a:lnTo>
                <a:lnTo>
                  <a:pt x="82" y="352"/>
                </a:lnTo>
                <a:lnTo>
                  <a:pt x="79" y="471"/>
                </a:lnTo>
                <a:lnTo>
                  <a:pt x="79" y="471"/>
                </a:lnTo>
                <a:lnTo>
                  <a:pt x="77" y="570"/>
                </a:lnTo>
                <a:lnTo>
                  <a:pt x="77" y="570"/>
                </a:lnTo>
                <a:lnTo>
                  <a:pt x="74" y="631"/>
                </a:lnTo>
                <a:lnTo>
                  <a:pt x="74" y="631"/>
                </a:lnTo>
                <a:lnTo>
                  <a:pt x="73" y="658"/>
                </a:lnTo>
                <a:lnTo>
                  <a:pt x="73" y="658"/>
                </a:lnTo>
                <a:lnTo>
                  <a:pt x="71" y="662"/>
                </a:lnTo>
                <a:lnTo>
                  <a:pt x="70" y="665"/>
                </a:lnTo>
                <a:lnTo>
                  <a:pt x="70" y="665"/>
                </a:lnTo>
                <a:lnTo>
                  <a:pt x="71" y="699"/>
                </a:lnTo>
                <a:lnTo>
                  <a:pt x="73" y="732"/>
                </a:lnTo>
                <a:lnTo>
                  <a:pt x="73" y="732"/>
                </a:lnTo>
                <a:lnTo>
                  <a:pt x="71" y="770"/>
                </a:lnTo>
                <a:lnTo>
                  <a:pt x="68" y="809"/>
                </a:lnTo>
                <a:lnTo>
                  <a:pt x="68" y="809"/>
                </a:lnTo>
                <a:lnTo>
                  <a:pt x="64" y="874"/>
                </a:lnTo>
                <a:lnTo>
                  <a:pt x="64" y="874"/>
                </a:lnTo>
                <a:lnTo>
                  <a:pt x="62" y="889"/>
                </a:lnTo>
                <a:lnTo>
                  <a:pt x="59" y="904"/>
                </a:lnTo>
                <a:lnTo>
                  <a:pt x="59" y="904"/>
                </a:lnTo>
                <a:lnTo>
                  <a:pt x="58" y="923"/>
                </a:lnTo>
                <a:lnTo>
                  <a:pt x="58" y="942"/>
                </a:lnTo>
                <a:lnTo>
                  <a:pt x="58" y="942"/>
                </a:lnTo>
                <a:lnTo>
                  <a:pt x="61" y="955"/>
                </a:lnTo>
                <a:close/>
              </a:path>
            </a:pathLst>
          </a:custGeom>
          <a:solidFill>
            <a:srgbClr val="CEECF5"/>
          </a:solidFill>
          <a:ln>
            <a:solidFill>
              <a:srgbClr val="8FB6B8"/>
            </a:solidFill>
          </a:ln>
          <a:effectLst/>
        </p:spPr>
        <p:txBody>
          <a:bodyPr wrap="none" anchor="ctr"/>
          <a:lstStyle/>
          <a:p>
            <a:endParaRPr lang="en-US">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1"/>
            <a:ext cx="2844800" cy="365125"/>
          </a:xfrm>
          <a:prstGeom prst="rect">
            <a:avLst/>
          </a:prstGeom>
        </p:spPr>
        <p:txBody>
          <a:bodyPr/>
          <a:lstStyle/>
          <a:p>
            <a:fld id="{8608DBF6-9606-4C3B-8D1C-B722404D294E}" type="datetimeFigureOut">
              <a:rPr lang="zh-CN" altLang="en-US" smtClean="0"/>
              <a:t>2021/7/16 Friday</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D3E55509-7291-4998-9030-B29F9740B4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47B4917-7880-4F77-B798-C68CCE5B36E5}"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FC2ED-DEAE-40AA-ABEF-0A000969D5CF}" type="slidenum">
              <a:rPr lang="zh-CN" altLang="en-US" smtClean="0"/>
              <a:t>‹#›</a:t>
            </a:fld>
            <a:endParaRPr lang="zh-CN" altLang="en-US"/>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1" r="53438" b="48479"/>
          <a:stretch>
            <a:fillRect/>
          </a:stretch>
        </p:blipFill>
        <p:spPr>
          <a:xfrm flipV="1">
            <a:off x="0" y="0"/>
            <a:ext cx="5676900" cy="700136"/>
          </a:xfrm>
          <a:prstGeom prst="rect">
            <a:avLst/>
          </a:prstGeom>
        </p:spPr>
      </p:pic>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t="-1" r="53438" b="48479"/>
          <a:stretch>
            <a:fillRect/>
          </a:stretch>
        </p:blipFill>
        <p:spPr>
          <a:xfrm flipH="1" flipV="1">
            <a:off x="6515100" y="0"/>
            <a:ext cx="5676900" cy="700136"/>
          </a:xfrm>
          <a:prstGeom prst="rect">
            <a:avLst/>
          </a:prstGeom>
        </p:spPr>
      </p:pic>
      <p:sp>
        <p:nvSpPr>
          <p:cNvPr id="9" name="Freeform 3"/>
          <p:cNvSpPr>
            <a:spLocks noChangeArrowheads="1"/>
          </p:cNvSpPr>
          <p:nvPr userDrawn="1"/>
        </p:nvSpPr>
        <p:spPr bwMode="auto">
          <a:xfrm rot="157726">
            <a:off x="636445" y="727650"/>
            <a:ext cx="10919110" cy="5806806"/>
          </a:xfrm>
          <a:custGeom>
            <a:avLst/>
            <a:gdLst>
              <a:gd name="T0" fmla="*/ 1416 w 1437"/>
              <a:gd name="T1" fmla="*/ 909 h 1442"/>
              <a:gd name="T2" fmla="*/ 1419 w 1437"/>
              <a:gd name="T3" fmla="*/ 946 h 1442"/>
              <a:gd name="T4" fmla="*/ 1434 w 1437"/>
              <a:gd name="T5" fmla="*/ 1249 h 1442"/>
              <a:gd name="T6" fmla="*/ 1431 w 1437"/>
              <a:gd name="T7" fmla="*/ 1318 h 1442"/>
              <a:gd name="T8" fmla="*/ 1344 w 1437"/>
              <a:gd name="T9" fmla="*/ 1394 h 1442"/>
              <a:gd name="T10" fmla="*/ 888 w 1437"/>
              <a:gd name="T11" fmla="*/ 1419 h 1442"/>
              <a:gd name="T12" fmla="*/ 788 w 1437"/>
              <a:gd name="T13" fmla="*/ 1422 h 1442"/>
              <a:gd name="T14" fmla="*/ 677 w 1437"/>
              <a:gd name="T15" fmla="*/ 1428 h 1442"/>
              <a:gd name="T16" fmla="*/ 621 w 1437"/>
              <a:gd name="T17" fmla="*/ 1428 h 1442"/>
              <a:gd name="T18" fmla="*/ 520 w 1437"/>
              <a:gd name="T19" fmla="*/ 1429 h 1442"/>
              <a:gd name="T20" fmla="*/ 362 w 1437"/>
              <a:gd name="T21" fmla="*/ 1426 h 1442"/>
              <a:gd name="T22" fmla="*/ 212 w 1437"/>
              <a:gd name="T23" fmla="*/ 1431 h 1442"/>
              <a:gd name="T24" fmla="*/ 73 w 1437"/>
              <a:gd name="T25" fmla="*/ 1422 h 1442"/>
              <a:gd name="T26" fmla="*/ 43 w 1437"/>
              <a:gd name="T27" fmla="*/ 1303 h 1442"/>
              <a:gd name="T28" fmla="*/ 31 w 1437"/>
              <a:gd name="T29" fmla="*/ 1217 h 1442"/>
              <a:gd name="T30" fmla="*/ 6 w 1437"/>
              <a:gd name="T31" fmla="*/ 1010 h 1442"/>
              <a:gd name="T32" fmla="*/ 0 w 1437"/>
              <a:gd name="T33" fmla="*/ 684 h 1442"/>
              <a:gd name="T34" fmla="*/ 2 w 1437"/>
              <a:gd name="T35" fmla="*/ 548 h 1442"/>
              <a:gd name="T36" fmla="*/ 8 w 1437"/>
              <a:gd name="T37" fmla="*/ 449 h 1442"/>
              <a:gd name="T38" fmla="*/ 21 w 1437"/>
              <a:gd name="T39" fmla="*/ 250 h 1442"/>
              <a:gd name="T40" fmla="*/ 40 w 1437"/>
              <a:gd name="T41" fmla="*/ 118 h 1442"/>
              <a:gd name="T42" fmla="*/ 65 w 1437"/>
              <a:gd name="T43" fmla="*/ 67 h 1442"/>
              <a:gd name="T44" fmla="*/ 216 w 1437"/>
              <a:gd name="T45" fmla="*/ 84 h 1442"/>
              <a:gd name="T46" fmla="*/ 292 w 1437"/>
              <a:gd name="T47" fmla="*/ 70 h 1442"/>
              <a:gd name="T48" fmla="*/ 405 w 1437"/>
              <a:gd name="T49" fmla="*/ 47 h 1442"/>
              <a:gd name="T50" fmla="*/ 605 w 1437"/>
              <a:gd name="T51" fmla="*/ 19 h 1442"/>
              <a:gd name="T52" fmla="*/ 739 w 1437"/>
              <a:gd name="T53" fmla="*/ 13 h 1442"/>
              <a:gd name="T54" fmla="*/ 782 w 1437"/>
              <a:gd name="T55" fmla="*/ 12 h 1442"/>
              <a:gd name="T56" fmla="*/ 948 w 1437"/>
              <a:gd name="T57" fmla="*/ 4 h 1442"/>
              <a:gd name="T58" fmla="*/ 1048 w 1437"/>
              <a:gd name="T59" fmla="*/ 7 h 1442"/>
              <a:gd name="T60" fmla="*/ 1141 w 1437"/>
              <a:gd name="T61" fmla="*/ 6 h 1442"/>
              <a:gd name="T62" fmla="*/ 1293 w 1437"/>
              <a:gd name="T63" fmla="*/ 4 h 1442"/>
              <a:gd name="T64" fmla="*/ 1345 w 1437"/>
              <a:gd name="T65" fmla="*/ 41 h 1442"/>
              <a:gd name="T66" fmla="*/ 1353 w 1437"/>
              <a:gd name="T67" fmla="*/ 241 h 1442"/>
              <a:gd name="T68" fmla="*/ 1372 w 1437"/>
              <a:gd name="T69" fmla="*/ 363 h 1442"/>
              <a:gd name="T70" fmla="*/ 1404 w 1437"/>
              <a:gd name="T71" fmla="*/ 709 h 1442"/>
              <a:gd name="T72" fmla="*/ 54 w 1437"/>
              <a:gd name="T73" fmla="*/ 981 h 1442"/>
              <a:gd name="T74" fmla="*/ 57 w 1437"/>
              <a:gd name="T75" fmla="*/ 1110 h 1442"/>
              <a:gd name="T76" fmla="*/ 71 w 1437"/>
              <a:gd name="T77" fmla="*/ 1280 h 1442"/>
              <a:gd name="T78" fmla="*/ 105 w 1437"/>
              <a:gd name="T79" fmla="*/ 1413 h 1442"/>
              <a:gd name="T80" fmla="*/ 323 w 1437"/>
              <a:gd name="T81" fmla="*/ 1400 h 1442"/>
              <a:gd name="T82" fmla="*/ 606 w 1437"/>
              <a:gd name="T83" fmla="*/ 1398 h 1442"/>
              <a:gd name="T84" fmla="*/ 936 w 1437"/>
              <a:gd name="T85" fmla="*/ 1388 h 1442"/>
              <a:gd name="T86" fmla="*/ 1388 w 1437"/>
              <a:gd name="T87" fmla="*/ 1361 h 1442"/>
              <a:gd name="T88" fmla="*/ 1404 w 1437"/>
              <a:gd name="T89" fmla="*/ 1315 h 1442"/>
              <a:gd name="T90" fmla="*/ 1399 w 1437"/>
              <a:gd name="T91" fmla="*/ 1129 h 1442"/>
              <a:gd name="T92" fmla="*/ 1375 w 1437"/>
              <a:gd name="T93" fmla="*/ 918 h 1442"/>
              <a:gd name="T94" fmla="*/ 1353 w 1437"/>
              <a:gd name="T95" fmla="*/ 532 h 1442"/>
              <a:gd name="T96" fmla="*/ 1339 w 1437"/>
              <a:gd name="T97" fmla="*/ 395 h 1442"/>
              <a:gd name="T98" fmla="*/ 1320 w 1437"/>
              <a:gd name="T99" fmla="*/ 90 h 1442"/>
              <a:gd name="T100" fmla="*/ 1289 w 1437"/>
              <a:gd name="T101" fmla="*/ 28 h 1442"/>
              <a:gd name="T102" fmla="*/ 1064 w 1437"/>
              <a:gd name="T103" fmla="*/ 44 h 1442"/>
              <a:gd name="T104" fmla="*/ 907 w 1437"/>
              <a:gd name="T105" fmla="*/ 58 h 1442"/>
              <a:gd name="T106" fmla="*/ 677 w 1437"/>
              <a:gd name="T107" fmla="*/ 77 h 1442"/>
              <a:gd name="T108" fmla="*/ 462 w 1437"/>
              <a:gd name="T109" fmla="*/ 96 h 1442"/>
              <a:gd name="T110" fmla="*/ 307 w 1437"/>
              <a:gd name="T111" fmla="*/ 108 h 1442"/>
              <a:gd name="T112" fmla="*/ 136 w 1437"/>
              <a:gd name="T113" fmla="*/ 127 h 1442"/>
              <a:gd name="T114" fmla="*/ 79 w 1437"/>
              <a:gd name="T115" fmla="*/ 247 h 1442"/>
              <a:gd name="T116" fmla="*/ 82 w 1437"/>
              <a:gd name="T117" fmla="*/ 352 h 1442"/>
              <a:gd name="T118" fmla="*/ 73 w 1437"/>
              <a:gd name="T119" fmla="*/ 732 h 1442"/>
              <a:gd name="T120" fmla="*/ 61 w 1437"/>
              <a:gd name="T121" fmla="*/ 95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7" h="1442">
                <a:moveTo>
                  <a:pt x="1406" y="809"/>
                </a:moveTo>
                <a:lnTo>
                  <a:pt x="1406" y="809"/>
                </a:lnTo>
                <a:lnTo>
                  <a:pt x="1411" y="810"/>
                </a:lnTo>
                <a:lnTo>
                  <a:pt x="1412" y="812"/>
                </a:lnTo>
                <a:lnTo>
                  <a:pt x="1412" y="812"/>
                </a:lnTo>
                <a:lnTo>
                  <a:pt x="1415" y="821"/>
                </a:lnTo>
                <a:lnTo>
                  <a:pt x="1416" y="830"/>
                </a:lnTo>
                <a:lnTo>
                  <a:pt x="1416" y="830"/>
                </a:lnTo>
                <a:lnTo>
                  <a:pt x="1418" y="877"/>
                </a:lnTo>
                <a:lnTo>
                  <a:pt x="1418" y="877"/>
                </a:lnTo>
                <a:lnTo>
                  <a:pt x="1419" y="893"/>
                </a:lnTo>
                <a:lnTo>
                  <a:pt x="1419" y="902"/>
                </a:lnTo>
                <a:lnTo>
                  <a:pt x="1416" y="909"/>
                </a:lnTo>
                <a:lnTo>
                  <a:pt x="1416" y="909"/>
                </a:lnTo>
                <a:lnTo>
                  <a:pt x="1416" y="915"/>
                </a:lnTo>
                <a:lnTo>
                  <a:pt x="1416" y="920"/>
                </a:lnTo>
                <a:lnTo>
                  <a:pt x="1419" y="932"/>
                </a:lnTo>
                <a:lnTo>
                  <a:pt x="1419" y="932"/>
                </a:lnTo>
                <a:lnTo>
                  <a:pt x="1421" y="927"/>
                </a:lnTo>
                <a:lnTo>
                  <a:pt x="1421" y="927"/>
                </a:lnTo>
                <a:lnTo>
                  <a:pt x="1424" y="929"/>
                </a:lnTo>
                <a:lnTo>
                  <a:pt x="1424" y="929"/>
                </a:lnTo>
                <a:lnTo>
                  <a:pt x="1421" y="935"/>
                </a:lnTo>
                <a:lnTo>
                  <a:pt x="1419" y="942"/>
                </a:lnTo>
                <a:lnTo>
                  <a:pt x="1419" y="942"/>
                </a:lnTo>
                <a:lnTo>
                  <a:pt x="1419" y="946"/>
                </a:lnTo>
                <a:lnTo>
                  <a:pt x="1421" y="951"/>
                </a:lnTo>
                <a:lnTo>
                  <a:pt x="1421" y="951"/>
                </a:lnTo>
                <a:lnTo>
                  <a:pt x="1424" y="1010"/>
                </a:lnTo>
                <a:lnTo>
                  <a:pt x="1424" y="1010"/>
                </a:lnTo>
                <a:lnTo>
                  <a:pt x="1427" y="1098"/>
                </a:lnTo>
                <a:lnTo>
                  <a:pt x="1427" y="1098"/>
                </a:lnTo>
                <a:lnTo>
                  <a:pt x="1427" y="1154"/>
                </a:lnTo>
                <a:lnTo>
                  <a:pt x="1427" y="1154"/>
                </a:lnTo>
                <a:lnTo>
                  <a:pt x="1428" y="1166"/>
                </a:lnTo>
                <a:lnTo>
                  <a:pt x="1430" y="1176"/>
                </a:lnTo>
                <a:lnTo>
                  <a:pt x="1430" y="1176"/>
                </a:lnTo>
                <a:lnTo>
                  <a:pt x="1434" y="1249"/>
                </a:lnTo>
                <a:lnTo>
                  <a:pt x="1434" y="1249"/>
                </a:lnTo>
                <a:lnTo>
                  <a:pt x="1433" y="1256"/>
                </a:lnTo>
                <a:lnTo>
                  <a:pt x="1431" y="1264"/>
                </a:lnTo>
                <a:lnTo>
                  <a:pt x="1431" y="1264"/>
                </a:lnTo>
                <a:lnTo>
                  <a:pt x="1430" y="1265"/>
                </a:lnTo>
                <a:lnTo>
                  <a:pt x="1430" y="1268"/>
                </a:lnTo>
                <a:lnTo>
                  <a:pt x="1430" y="1268"/>
                </a:lnTo>
                <a:lnTo>
                  <a:pt x="1433" y="1274"/>
                </a:lnTo>
                <a:lnTo>
                  <a:pt x="1434" y="1280"/>
                </a:lnTo>
                <a:lnTo>
                  <a:pt x="1436" y="1286"/>
                </a:lnTo>
                <a:lnTo>
                  <a:pt x="1436" y="1293"/>
                </a:lnTo>
                <a:lnTo>
                  <a:pt x="1433" y="1307"/>
                </a:lnTo>
                <a:lnTo>
                  <a:pt x="1431" y="1318"/>
                </a:lnTo>
                <a:lnTo>
                  <a:pt x="1431" y="1318"/>
                </a:lnTo>
                <a:lnTo>
                  <a:pt x="1431" y="1327"/>
                </a:lnTo>
                <a:lnTo>
                  <a:pt x="1430" y="1336"/>
                </a:lnTo>
                <a:lnTo>
                  <a:pt x="1424" y="1354"/>
                </a:lnTo>
                <a:lnTo>
                  <a:pt x="1424" y="1354"/>
                </a:lnTo>
                <a:lnTo>
                  <a:pt x="1419" y="1366"/>
                </a:lnTo>
                <a:lnTo>
                  <a:pt x="1415" y="1372"/>
                </a:lnTo>
                <a:lnTo>
                  <a:pt x="1411" y="1376"/>
                </a:lnTo>
                <a:lnTo>
                  <a:pt x="1406" y="1381"/>
                </a:lnTo>
                <a:lnTo>
                  <a:pt x="1400" y="1383"/>
                </a:lnTo>
                <a:lnTo>
                  <a:pt x="1393" y="1386"/>
                </a:lnTo>
                <a:lnTo>
                  <a:pt x="1385" y="1388"/>
                </a:lnTo>
                <a:lnTo>
                  <a:pt x="1385" y="1388"/>
                </a:lnTo>
                <a:lnTo>
                  <a:pt x="1344" y="1394"/>
                </a:lnTo>
                <a:lnTo>
                  <a:pt x="1304" y="1400"/>
                </a:lnTo>
                <a:lnTo>
                  <a:pt x="1304" y="1400"/>
                </a:lnTo>
                <a:lnTo>
                  <a:pt x="1261" y="1406"/>
                </a:lnTo>
                <a:lnTo>
                  <a:pt x="1219" y="1410"/>
                </a:lnTo>
                <a:lnTo>
                  <a:pt x="1219" y="1410"/>
                </a:lnTo>
                <a:lnTo>
                  <a:pt x="1175" y="1415"/>
                </a:lnTo>
                <a:lnTo>
                  <a:pt x="1131" y="1418"/>
                </a:lnTo>
                <a:lnTo>
                  <a:pt x="1131" y="1418"/>
                </a:lnTo>
                <a:lnTo>
                  <a:pt x="1074" y="1419"/>
                </a:lnTo>
                <a:lnTo>
                  <a:pt x="1074" y="1419"/>
                </a:lnTo>
                <a:lnTo>
                  <a:pt x="931" y="1419"/>
                </a:lnTo>
                <a:lnTo>
                  <a:pt x="931" y="1419"/>
                </a:lnTo>
                <a:lnTo>
                  <a:pt x="888" y="1419"/>
                </a:lnTo>
                <a:lnTo>
                  <a:pt x="888" y="1419"/>
                </a:lnTo>
                <a:lnTo>
                  <a:pt x="882" y="1418"/>
                </a:lnTo>
                <a:lnTo>
                  <a:pt x="876" y="1416"/>
                </a:lnTo>
                <a:lnTo>
                  <a:pt x="876" y="1416"/>
                </a:lnTo>
                <a:lnTo>
                  <a:pt x="873" y="1415"/>
                </a:lnTo>
                <a:lnTo>
                  <a:pt x="870" y="1416"/>
                </a:lnTo>
                <a:lnTo>
                  <a:pt x="870" y="1416"/>
                </a:lnTo>
                <a:lnTo>
                  <a:pt x="855" y="1419"/>
                </a:lnTo>
                <a:lnTo>
                  <a:pt x="842" y="1421"/>
                </a:lnTo>
                <a:lnTo>
                  <a:pt x="813" y="1421"/>
                </a:lnTo>
                <a:lnTo>
                  <a:pt x="813" y="1421"/>
                </a:lnTo>
                <a:lnTo>
                  <a:pt x="800" y="1421"/>
                </a:lnTo>
                <a:lnTo>
                  <a:pt x="788" y="1422"/>
                </a:lnTo>
                <a:lnTo>
                  <a:pt x="775" y="1423"/>
                </a:lnTo>
                <a:lnTo>
                  <a:pt x="762" y="1423"/>
                </a:lnTo>
                <a:lnTo>
                  <a:pt x="762" y="1423"/>
                </a:lnTo>
                <a:lnTo>
                  <a:pt x="742" y="1422"/>
                </a:lnTo>
                <a:lnTo>
                  <a:pt x="742" y="1422"/>
                </a:lnTo>
                <a:lnTo>
                  <a:pt x="736" y="1422"/>
                </a:lnTo>
                <a:lnTo>
                  <a:pt x="731" y="1423"/>
                </a:lnTo>
                <a:lnTo>
                  <a:pt x="731" y="1423"/>
                </a:lnTo>
                <a:lnTo>
                  <a:pt x="711" y="1426"/>
                </a:lnTo>
                <a:lnTo>
                  <a:pt x="701" y="1426"/>
                </a:lnTo>
                <a:lnTo>
                  <a:pt x="692" y="1426"/>
                </a:lnTo>
                <a:lnTo>
                  <a:pt x="692" y="1426"/>
                </a:lnTo>
                <a:lnTo>
                  <a:pt x="677" y="1428"/>
                </a:lnTo>
                <a:lnTo>
                  <a:pt x="662" y="1429"/>
                </a:lnTo>
                <a:lnTo>
                  <a:pt x="648" y="1431"/>
                </a:lnTo>
                <a:lnTo>
                  <a:pt x="633" y="1429"/>
                </a:lnTo>
                <a:lnTo>
                  <a:pt x="633" y="1429"/>
                </a:lnTo>
                <a:lnTo>
                  <a:pt x="628" y="1428"/>
                </a:lnTo>
                <a:lnTo>
                  <a:pt x="624" y="1426"/>
                </a:lnTo>
                <a:lnTo>
                  <a:pt x="624" y="1426"/>
                </a:lnTo>
                <a:lnTo>
                  <a:pt x="612" y="1423"/>
                </a:lnTo>
                <a:lnTo>
                  <a:pt x="612" y="1423"/>
                </a:lnTo>
                <a:lnTo>
                  <a:pt x="612" y="1426"/>
                </a:lnTo>
                <a:lnTo>
                  <a:pt x="612" y="1426"/>
                </a:lnTo>
                <a:lnTo>
                  <a:pt x="621" y="1428"/>
                </a:lnTo>
                <a:lnTo>
                  <a:pt x="621" y="1428"/>
                </a:lnTo>
                <a:lnTo>
                  <a:pt x="615" y="1431"/>
                </a:lnTo>
                <a:lnTo>
                  <a:pt x="611" y="1431"/>
                </a:lnTo>
                <a:lnTo>
                  <a:pt x="611" y="1431"/>
                </a:lnTo>
                <a:lnTo>
                  <a:pt x="577" y="1429"/>
                </a:lnTo>
                <a:lnTo>
                  <a:pt x="577" y="1429"/>
                </a:lnTo>
                <a:lnTo>
                  <a:pt x="545" y="1431"/>
                </a:lnTo>
                <a:lnTo>
                  <a:pt x="545" y="1431"/>
                </a:lnTo>
                <a:lnTo>
                  <a:pt x="537" y="1431"/>
                </a:lnTo>
                <a:lnTo>
                  <a:pt x="529" y="1428"/>
                </a:lnTo>
                <a:lnTo>
                  <a:pt x="529" y="1428"/>
                </a:lnTo>
                <a:lnTo>
                  <a:pt x="528" y="1428"/>
                </a:lnTo>
                <a:lnTo>
                  <a:pt x="528" y="1428"/>
                </a:lnTo>
                <a:lnTo>
                  <a:pt x="520" y="1429"/>
                </a:lnTo>
                <a:lnTo>
                  <a:pt x="514" y="1431"/>
                </a:lnTo>
                <a:lnTo>
                  <a:pt x="499" y="1432"/>
                </a:lnTo>
                <a:lnTo>
                  <a:pt x="471" y="1431"/>
                </a:lnTo>
                <a:lnTo>
                  <a:pt x="471" y="1431"/>
                </a:lnTo>
                <a:lnTo>
                  <a:pt x="433" y="1429"/>
                </a:lnTo>
                <a:lnTo>
                  <a:pt x="393" y="1428"/>
                </a:lnTo>
                <a:lnTo>
                  <a:pt x="393" y="1428"/>
                </a:lnTo>
                <a:lnTo>
                  <a:pt x="388" y="1428"/>
                </a:lnTo>
                <a:lnTo>
                  <a:pt x="384" y="1429"/>
                </a:lnTo>
                <a:lnTo>
                  <a:pt x="384" y="1429"/>
                </a:lnTo>
                <a:lnTo>
                  <a:pt x="371" y="1429"/>
                </a:lnTo>
                <a:lnTo>
                  <a:pt x="365" y="1429"/>
                </a:lnTo>
                <a:lnTo>
                  <a:pt x="362" y="1426"/>
                </a:lnTo>
                <a:lnTo>
                  <a:pt x="360" y="1425"/>
                </a:lnTo>
                <a:lnTo>
                  <a:pt x="360" y="1425"/>
                </a:lnTo>
                <a:lnTo>
                  <a:pt x="357" y="1423"/>
                </a:lnTo>
                <a:lnTo>
                  <a:pt x="356" y="1423"/>
                </a:lnTo>
                <a:lnTo>
                  <a:pt x="350" y="1425"/>
                </a:lnTo>
                <a:lnTo>
                  <a:pt x="350" y="1425"/>
                </a:lnTo>
                <a:lnTo>
                  <a:pt x="347" y="1428"/>
                </a:lnTo>
                <a:lnTo>
                  <a:pt x="347" y="1428"/>
                </a:lnTo>
                <a:lnTo>
                  <a:pt x="310" y="1428"/>
                </a:lnTo>
                <a:lnTo>
                  <a:pt x="273" y="1428"/>
                </a:lnTo>
                <a:lnTo>
                  <a:pt x="273" y="1428"/>
                </a:lnTo>
                <a:lnTo>
                  <a:pt x="242" y="1429"/>
                </a:lnTo>
                <a:lnTo>
                  <a:pt x="212" y="1431"/>
                </a:lnTo>
                <a:lnTo>
                  <a:pt x="212" y="1431"/>
                </a:lnTo>
                <a:lnTo>
                  <a:pt x="199" y="1431"/>
                </a:lnTo>
                <a:lnTo>
                  <a:pt x="185" y="1432"/>
                </a:lnTo>
                <a:lnTo>
                  <a:pt x="185" y="1432"/>
                </a:lnTo>
                <a:lnTo>
                  <a:pt x="150" y="1435"/>
                </a:lnTo>
                <a:lnTo>
                  <a:pt x="114" y="1441"/>
                </a:lnTo>
                <a:lnTo>
                  <a:pt x="114" y="1441"/>
                </a:lnTo>
                <a:lnTo>
                  <a:pt x="108" y="1441"/>
                </a:lnTo>
                <a:lnTo>
                  <a:pt x="102" y="1441"/>
                </a:lnTo>
                <a:lnTo>
                  <a:pt x="97" y="1440"/>
                </a:lnTo>
                <a:lnTo>
                  <a:pt x="91" y="1438"/>
                </a:lnTo>
                <a:lnTo>
                  <a:pt x="80" y="1431"/>
                </a:lnTo>
                <a:lnTo>
                  <a:pt x="73" y="1422"/>
                </a:lnTo>
                <a:lnTo>
                  <a:pt x="73" y="1422"/>
                </a:lnTo>
                <a:lnTo>
                  <a:pt x="65" y="1410"/>
                </a:lnTo>
                <a:lnTo>
                  <a:pt x="61" y="1397"/>
                </a:lnTo>
                <a:lnTo>
                  <a:pt x="55" y="1372"/>
                </a:lnTo>
                <a:lnTo>
                  <a:pt x="55" y="1372"/>
                </a:lnTo>
                <a:lnTo>
                  <a:pt x="51" y="1354"/>
                </a:lnTo>
                <a:lnTo>
                  <a:pt x="49" y="1346"/>
                </a:lnTo>
                <a:lnTo>
                  <a:pt x="48" y="1338"/>
                </a:lnTo>
                <a:lnTo>
                  <a:pt x="48" y="1338"/>
                </a:lnTo>
                <a:lnTo>
                  <a:pt x="45" y="1321"/>
                </a:lnTo>
                <a:lnTo>
                  <a:pt x="42" y="1307"/>
                </a:lnTo>
                <a:lnTo>
                  <a:pt x="42" y="1307"/>
                </a:lnTo>
                <a:lnTo>
                  <a:pt x="43" y="1303"/>
                </a:lnTo>
                <a:lnTo>
                  <a:pt x="45" y="1300"/>
                </a:lnTo>
                <a:lnTo>
                  <a:pt x="45" y="1300"/>
                </a:lnTo>
                <a:lnTo>
                  <a:pt x="42" y="1296"/>
                </a:lnTo>
                <a:lnTo>
                  <a:pt x="40" y="1293"/>
                </a:lnTo>
                <a:lnTo>
                  <a:pt x="40" y="1293"/>
                </a:lnTo>
                <a:lnTo>
                  <a:pt x="33" y="1240"/>
                </a:lnTo>
                <a:lnTo>
                  <a:pt x="33" y="1240"/>
                </a:lnTo>
                <a:lnTo>
                  <a:pt x="34" y="1235"/>
                </a:lnTo>
                <a:lnTo>
                  <a:pt x="34" y="1231"/>
                </a:lnTo>
                <a:lnTo>
                  <a:pt x="34" y="1231"/>
                </a:lnTo>
                <a:lnTo>
                  <a:pt x="36" y="1224"/>
                </a:lnTo>
                <a:lnTo>
                  <a:pt x="34" y="1221"/>
                </a:lnTo>
                <a:lnTo>
                  <a:pt x="31" y="1217"/>
                </a:lnTo>
                <a:lnTo>
                  <a:pt x="31" y="1217"/>
                </a:lnTo>
                <a:lnTo>
                  <a:pt x="28" y="1215"/>
                </a:lnTo>
                <a:lnTo>
                  <a:pt x="27" y="1210"/>
                </a:lnTo>
                <a:lnTo>
                  <a:pt x="25" y="1201"/>
                </a:lnTo>
                <a:lnTo>
                  <a:pt x="25" y="1201"/>
                </a:lnTo>
                <a:lnTo>
                  <a:pt x="19" y="1143"/>
                </a:lnTo>
                <a:lnTo>
                  <a:pt x="19" y="1143"/>
                </a:lnTo>
                <a:lnTo>
                  <a:pt x="14" y="1096"/>
                </a:lnTo>
                <a:lnTo>
                  <a:pt x="11" y="1072"/>
                </a:lnTo>
                <a:lnTo>
                  <a:pt x="9" y="1049"/>
                </a:lnTo>
                <a:lnTo>
                  <a:pt x="9" y="1049"/>
                </a:lnTo>
                <a:lnTo>
                  <a:pt x="9" y="1029"/>
                </a:lnTo>
                <a:lnTo>
                  <a:pt x="6" y="1010"/>
                </a:lnTo>
                <a:lnTo>
                  <a:pt x="6" y="1010"/>
                </a:lnTo>
                <a:lnTo>
                  <a:pt x="6" y="997"/>
                </a:lnTo>
                <a:lnTo>
                  <a:pt x="6" y="984"/>
                </a:lnTo>
                <a:lnTo>
                  <a:pt x="6" y="984"/>
                </a:lnTo>
                <a:lnTo>
                  <a:pt x="5" y="917"/>
                </a:lnTo>
                <a:lnTo>
                  <a:pt x="5" y="917"/>
                </a:lnTo>
                <a:lnTo>
                  <a:pt x="2" y="837"/>
                </a:lnTo>
                <a:lnTo>
                  <a:pt x="2" y="837"/>
                </a:lnTo>
                <a:lnTo>
                  <a:pt x="2" y="779"/>
                </a:lnTo>
                <a:lnTo>
                  <a:pt x="2" y="779"/>
                </a:lnTo>
                <a:lnTo>
                  <a:pt x="0" y="727"/>
                </a:lnTo>
                <a:lnTo>
                  <a:pt x="0" y="727"/>
                </a:lnTo>
                <a:lnTo>
                  <a:pt x="0" y="684"/>
                </a:lnTo>
                <a:lnTo>
                  <a:pt x="0" y="684"/>
                </a:lnTo>
                <a:lnTo>
                  <a:pt x="2" y="618"/>
                </a:lnTo>
                <a:lnTo>
                  <a:pt x="2" y="618"/>
                </a:lnTo>
                <a:lnTo>
                  <a:pt x="5" y="578"/>
                </a:lnTo>
                <a:lnTo>
                  <a:pt x="5" y="578"/>
                </a:lnTo>
                <a:lnTo>
                  <a:pt x="5" y="563"/>
                </a:lnTo>
                <a:lnTo>
                  <a:pt x="5" y="563"/>
                </a:lnTo>
                <a:lnTo>
                  <a:pt x="6" y="552"/>
                </a:lnTo>
                <a:lnTo>
                  <a:pt x="6" y="552"/>
                </a:lnTo>
                <a:lnTo>
                  <a:pt x="6" y="551"/>
                </a:lnTo>
                <a:lnTo>
                  <a:pt x="6" y="551"/>
                </a:lnTo>
                <a:lnTo>
                  <a:pt x="3" y="550"/>
                </a:lnTo>
                <a:lnTo>
                  <a:pt x="2" y="548"/>
                </a:lnTo>
                <a:lnTo>
                  <a:pt x="2" y="543"/>
                </a:lnTo>
                <a:lnTo>
                  <a:pt x="3" y="541"/>
                </a:lnTo>
                <a:lnTo>
                  <a:pt x="5" y="536"/>
                </a:lnTo>
                <a:lnTo>
                  <a:pt x="5" y="536"/>
                </a:lnTo>
                <a:lnTo>
                  <a:pt x="6" y="509"/>
                </a:lnTo>
                <a:lnTo>
                  <a:pt x="8" y="496"/>
                </a:lnTo>
                <a:lnTo>
                  <a:pt x="9" y="484"/>
                </a:lnTo>
                <a:lnTo>
                  <a:pt x="9" y="484"/>
                </a:lnTo>
                <a:lnTo>
                  <a:pt x="11" y="474"/>
                </a:lnTo>
                <a:lnTo>
                  <a:pt x="9" y="465"/>
                </a:lnTo>
                <a:lnTo>
                  <a:pt x="8" y="458"/>
                </a:lnTo>
                <a:lnTo>
                  <a:pt x="8" y="449"/>
                </a:lnTo>
                <a:lnTo>
                  <a:pt x="8" y="449"/>
                </a:lnTo>
                <a:lnTo>
                  <a:pt x="8" y="416"/>
                </a:lnTo>
                <a:lnTo>
                  <a:pt x="9" y="401"/>
                </a:lnTo>
                <a:lnTo>
                  <a:pt x="12" y="385"/>
                </a:lnTo>
                <a:lnTo>
                  <a:pt x="12" y="385"/>
                </a:lnTo>
                <a:lnTo>
                  <a:pt x="14" y="375"/>
                </a:lnTo>
                <a:lnTo>
                  <a:pt x="14" y="363"/>
                </a:lnTo>
                <a:lnTo>
                  <a:pt x="14" y="341"/>
                </a:lnTo>
                <a:lnTo>
                  <a:pt x="14" y="341"/>
                </a:lnTo>
                <a:lnTo>
                  <a:pt x="14" y="327"/>
                </a:lnTo>
                <a:lnTo>
                  <a:pt x="15" y="314"/>
                </a:lnTo>
                <a:lnTo>
                  <a:pt x="18" y="287"/>
                </a:lnTo>
                <a:lnTo>
                  <a:pt x="18" y="287"/>
                </a:lnTo>
                <a:lnTo>
                  <a:pt x="21" y="250"/>
                </a:lnTo>
                <a:lnTo>
                  <a:pt x="21" y="250"/>
                </a:lnTo>
                <a:lnTo>
                  <a:pt x="27" y="185"/>
                </a:lnTo>
                <a:lnTo>
                  <a:pt x="27" y="185"/>
                </a:lnTo>
                <a:lnTo>
                  <a:pt x="33" y="192"/>
                </a:lnTo>
                <a:lnTo>
                  <a:pt x="33" y="192"/>
                </a:lnTo>
                <a:lnTo>
                  <a:pt x="34" y="187"/>
                </a:lnTo>
                <a:lnTo>
                  <a:pt x="34" y="184"/>
                </a:lnTo>
                <a:lnTo>
                  <a:pt x="30" y="182"/>
                </a:lnTo>
                <a:lnTo>
                  <a:pt x="30" y="182"/>
                </a:lnTo>
                <a:lnTo>
                  <a:pt x="33" y="161"/>
                </a:lnTo>
                <a:lnTo>
                  <a:pt x="33" y="161"/>
                </a:lnTo>
                <a:lnTo>
                  <a:pt x="40" y="118"/>
                </a:lnTo>
                <a:lnTo>
                  <a:pt x="40" y="118"/>
                </a:lnTo>
                <a:lnTo>
                  <a:pt x="42" y="111"/>
                </a:lnTo>
                <a:lnTo>
                  <a:pt x="46" y="104"/>
                </a:lnTo>
                <a:lnTo>
                  <a:pt x="46" y="104"/>
                </a:lnTo>
                <a:lnTo>
                  <a:pt x="49" y="98"/>
                </a:lnTo>
                <a:lnTo>
                  <a:pt x="51" y="93"/>
                </a:lnTo>
                <a:lnTo>
                  <a:pt x="51" y="89"/>
                </a:lnTo>
                <a:lnTo>
                  <a:pt x="51" y="89"/>
                </a:lnTo>
                <a:lnTo>
                  <a:pt x="51" y="86"/>
                </a:lnTo>
                <a:lnTo>
                  <a:pt x="52" y="81"/>
                </a:lnTo>
                <a:lnTo>
                  <a:pt x="58" y="74"/>
                </a:lnTo>
                <a:lnTo>
                  <a:pt x="58" y="74"/>
                </a:lnTo>
                <a:lnTo>
                  <a:pt x="61" y="70"/>
                </a:lnTo>
                <a:lnTo>
                  <a:pt x="65" y="67"/>
                </a:lnTo>
                <a:lnTo>
                  <a:pt x="65" y="67"/>
                </a:lnTo>
                <a:lnTo>
                  <a:pt x="73" y="81"/>
                </a:lnTo>
                <a:lnTo>
                  <a:pt x="73" y="81"/>
                </a:lnTo>
                <a:lnTo>
                  <a:pt x="76" y="71"/>
                </a:lnTo>
                <a:lnTo>
                  <a:pt x="76" y="71"/>
                </a:lnTo>
                <a:lnTo>
                  <a:pt x="79" y="72"/>
                </a:lnTo>
                <a:lnTo>
                  <a:pt x="79" y="72"/>
                </a:lnTo>
                <a:lnTo>
                  <a:pt x="74" y="99"/>
                </a:lnTo>
                <a:lnTo>
                  <a:pt x="74" y="99"/>
                </a:lnTo>
                <a:lnTo>
                  <a:pt x="166" y="92"/>
                </a:lnTo>
                <a:lnTo>
                  <a:pt x="166" y="92"/>
                </a:lnTo>
                <a:lnTo>
                  <a:pt x="191" y="87"/>
                </a:lnTo>
                <a:lnTo>
                  <a:pt x="216" y="84"/>
                </a:lnTo>
                <a:lnTo>
                  <a:pt x="216" y="84"/>
                </a:lnTo>
                <a:lnTo>
                  <a:pt x="221" y="84"/>
                </a:lnTo>
                <a:lnTo>
                  <a:pt x="227" y="86"/>
                </a:lnTo>
                <a:lnTo>
                  <a:pt x="227" y="86"/>
                </a:lnTo>
                <a:lnTo>
                  <a:pt x="230" y="86"/>
                </a:lnTo>
                <a:lnTo>
                  <a:pt x="233" y="86"/>
                </a:lnTo>
                <a:lnTo>
                  <a:pt x="233" y="86"/>
                </a:lnTo>
                <a:lnTo>
                  <a:pt x="240" y="81"/>
                </a:lnTo>
                <a:lnTo>
                  <a:pt x="248" y="78"/>
                </a:lnTo>
                <a:lnTo>
                  <a:pt x="262" y="75"/>
                </a:lnTo>
                <a:lnTo>
                  <a:pt x="277" y="72"/>
                </a:lnTo>
                <a:lnTo>
                  <a:pt x="292" y="70"/>
                </a:lnTo>
                <a:lnTo>
                  <a:pt x="292" y="70"/>
                </a:lnTo>
                <a:lnTo>
                  <a:pt x="319" y="64"/>
                </a:lnTo>
                <a:lnTo>
                  <a:pt x="344" y="59"/>
                </a:lnTo>
                <a:lnTo>
                  <a:pt x="344" y="59"/>
                </a:lnTo>
                <a:lnTo>
                  <a:pt x="362" y="55"/>
                </a:lnTo>
                <a:lnTo>
                  <a:pt x="371" y="53"/>
                </a:lnTo>
                <a:lnTo>
                  <a:pt x="378" y="52"/>
                </a:lnTo>
                <a:lnTo>
                  <a:pt x="378" y="52"/>
                </a:lnTo>
                <a:lnTo>
                  <a:pt x="385" y="52"/>
                </a:lnTo>
                <a:lnTo>
                  <a:pt x="393" y="50"/>
                </a:lnTo>
                <a:lnTo>
                  <a:pt x="393" y="50"/>
                </a:lnTo>
                <a:lnTo>
                  <a:pt x="399" y="49"/>
                </a:lnTo>
                <a:lnTo>
                  <a:pt x="405" y="47"/>
                </a:lnTo>
                <a:lnTo>
                  <a:pt x="405" y="47"/>
                </a:lnTo>
                <a:lnTo>
                  <a:pt x="409" y="44"/>
                </a:lnTo>
                <a:lnTo>
                  <a:pt x="409" y="44"/>
                </a:lnTo>
                <a:lnTo>
                  <a:pt x="430" y="43"/>
                </a:lnTo>
                <a:lnTo>
                  <a:pt x="449" y="40"/>
                </a:lnTo>
                <a:lnTo>
                  <a:pt x="488" y="32"/>
                </a:lnTo>
                <a:lnTo>
                  <a:pt x="488" y="32"/>
                </a:lnTo>
                <a:lnTo>
                  <a:pt x="520" y="27"/>
                </a:lnTo>
                <a:lnTo>
                  <a:pt x="538" y="25"/>
                </a:lnTo>
                <a:lnTo>
                  <a:pt x="554" y="25"/>
                </a:lnTo>
                <a:lnTo>
                  <a:pt x="554" y="25"/>
                </a:lnTo>
                <a:lnTo>
                  <a:pt x="570" y="25"/>
                </a:lnTo>
                <a:lnTo>
                  <a:pt x="588" y="22"/>
                </a:lnTo>
                <a:lnTo>
                  <a:pt x="605" y="19"/>
                </a:lnTo>
                <a:lnTo>
                  <a:pt x="621" y="18"/>
                </a:lnTo>
                <a:lnTo>
                  <a:pt x="621" y="18"/>
                </a:lnTo>
                <a:lnTo>
                  <a:pt x="665" y="19"/>
                </a:lnTo>
                <a:lnTo>
                  <a:pt x="665" y="19"/>
                </a:lnTo>
                <a:lnTo>
                  <a:pt x="673" y="18"/>
                </a:lnTo>
                <a:lnTo>
                  <a:pt x="680" y="16"/>
                </a:lnTo>
                <a:lnTo>
                  <a:pt x="680" y="16"/>
                </a:lnTo>
                <a:lnTo>
                  <a:pt x="726" y="12"/>
                </a:lnTo>
                <a:lnTo>
                  <a:pt x="726" y="12"/>
                </a:lnTo>
                <a:lnTo>
                  <a:pt x="731" y="13"/>
                </a:lnTo>
                <a:lnTo>
                  <a:pt x="735" y="13"/>
                </a:lnTo>
                <a:lnTo>
                  <a:pt x="735" y="13"/>
                </a:lnTo>
                <a:lnTo>
                  <a:pt x="739" y="13"/>
                </a:lnTo>
                <a:lnTo>
                  <a:pt x="742" y="15"/>
                </a:lnTo>
                <a:lnTo>
                  <a:pt x="747" y="15"/>
                </a:lnTo>
                <a:lnTo>
                  <a:pt x="750" y="12"/>
                </a:lnTo>
                <a:lnTo>
                  <a:pt x="750" y="12"/>
                </a:lnTo>
                <a:lnTo>
                  <a:pt x="754" y="10"/>
                </a:lnTo>
                <a:lnTo>
                  <a:pt x="759" y="10"/>
                </a:lnTo>
                <a:lnTo>
                  <a:pt x="765" y="12"/>
                </a:lnTo>
                <a:lnTo>
                  <a:pt x="769" y="15"/>
                </a:lnTo>
                <a:lnTo>
                  <a:pt x="769" y="15"/>
                </a:lnTo>
                <a:lnTo>
                  <a:pt x="774" y="15"/>
                </a:lnTo>
                <a:lnTo>
                  <a:pt x="778" y="15"/>
                </a:lnTo>
                <a:lnTo>
                  <a:pt x="778" y="15"/>
                </a:lnTo>
                <a:lnTo>
                  <a:pt x="782" y="12"/>
                </a:lnTo>
                <a:lnTo>
                  <a:pt x="787" y="9"/>
                </a:lnTo>
                <a:lnTo>
                  <a:pt x="796" y="7"/>
                </a:lnTo>
                <a:lnTo>
                  <a:pt x="815" y="7"/>
                </a:lnTo>
                <a:lnTo>
                  <a:pt x="815" y="7"/>
                </a:lnTo>
                <a:lnTo>
                  <a:pt x="850" y="6"/>
                </a:lnTo>
                <a:lnTo>
                  <a:pt x="850" y="6"/>
                </a:lnTo>
                <a:lnTo>
                  <a:pt x="880" y="6"/>
                </a:lnTo>
                <a:lnTo>
                  <a:pt x="880" y="6"/>
                </a:lnTo>
                <a:lnTo>
                  <a:pt x="907" y="3"/>
                </a:lnTo>
                <a:lnTo>
                  <a:pt x="907" y="3"/>
                </a:lnTo>
                <a:lnTo>
                  <a:pt x="928" y="3"/>
                </a:lnTo>
                <a:lnTo>
                  <a:pt x="948" y="4"/>
                </a:lnTo>
                <a:lnTo>
                  <a:pt x="948" y="4"/>
                </a:lnTo>
                <a:lnTo>
                  <a:pt x="969" y="4"/>
                </a:lnTo>
                <a:lnTo>
                  <a:pt x="979" y="4"/>
                </a:lnTo>
                <a:lnTo>
                  <a:pt x="990" y="1"/>
                </a:lnTo>
                <a:lnTo>
                  <a:pt x="990" y="1"/>
                </a:lnTo>
                <a:lnTo>
                  <a:pt x="999" y="1"/>
                </a:lnTo>
                <a:lnTo>
                  <a:pt x="1007" y="1"/>
                </a:lnTo>
                <a:lnTo>
                  <a:pt x="1007" y="1"/>
                </a:lnTo>
                <a:lnTo>
                  <a:pt x="1036" y="3"/>
                </a:lnTo>
                <a:lnTo>
                  <a:pt x="1036" y="3"/>
                </a:lnTo>
                <a:lnTo>
                  <a:pt x="1040" y="4"/>
                </a:lnTo>
                <a:lnTo>
                  <a:pt x="1045" y="7"/>
                </a:lnTo>
                <a:lnTo>
                  <a:pt x="1045" y="7"/>
                </a:lnTo>
                <a:lnTo>
                  <a:pt x="1048" y="7"/>
                </a:lnTo>
                <a:lnTo>
                  <a:pt x="1049" y="7"/>
                </a:lnTo>
                <a:lnTo>
                  <a:pt x="1049" y="7"/>
                </a:lnTo>
                <a:lnTo>
                  <a:pt x="1050" y="4"/>
                </a:lnTo>
                <a:lnTo>
                  <a:pt x="1052" y="1"/>
                </a:lnTo>
                <a:lnTo>
                  <a:pt x="1057" y="1"/>
                </a:lnTo>
                <a:lnTo>
                  <a:pt x="1061" y="3"/>
                </a:lnTo>
                <a:lnTo>
                  <a:pt x="1065" y="3"/>
                </a:lnTo>
                <a:lnTo>
                  <a:pt x="1065" y="3"/>
                </a:lnTo>
                <a:lnTo>
                  <a:pt x="1093" y="1"/>
                </a:lnTo>
                <a:lnTo>
                  <a:pt x="1120" y="1"/>
                </a:lnTo>
                <a:lnTo>
                  <a:pt x="1120" y="1"/>
                </a:lnTo>
                <a:lnTo>
                  <a:pt x="1131" y="3"/>
                </a:lnTo>
                <a:lnTo>
                  <a:pt x="1141" y="6"/>
                </a:lnTo>
                <a:lnTo>
                  <a:pt x="1141" y="6"/>
                </a:lnTo>
                <a:lnTo>
                  <a:pt x="1159" y="4"/>
                </a:lnTo>
                <a:lnTo>
                  <a:pt x="1176" y="3"/>
                </a:lnTo>
                <a:lnTo>
                  <a:pt x="1176" y="3"/>
                </a:lnTo>
                <a:lnTo>
                  <a:pt x="1212" y="3"/>
                </a:lnTo>
                <a:lnTo>
                  <a:pt x="1247" y="1"/>
                </a:lnTo>
                <a:lnTo>
                  <a:pt x="1247" y="1"/>
                </a:lnTo>
                <a:lnTo>
                  <a:pt x="1264" y="0"/>
                </a:lnTo>
                <a:lnTo>
                  <a:pt x="1271" y="0"/>
                </a:lnTo>
                <a:lnTo>
                  <a:pt x="1280" y="1"/>
                </a:lnTo>
                <a:lnTo>
                  <a:pt x="1280" y="1"/>
                </a:lnTo>
                <a:lnTo>
                  <a:pt x="1293" y="4"/>
                </a:lnTo>
                <a:lnTo>
                  <a:pt x="1293" y="4"/>
                </a:lnTo>
                <a:lnTo>
                  <a:pt x="1310" y="6"/>
                </a:lnTo>
                <a:lnTo>
                  <a:pt x="1319" y="7"/>
                </a:lnTo>
                <a:lnTo>
                  <a:pt x="1326" y="10"/>
                </a:lnTo>
                <a:lnTo>
                  <a:pt x="1333" y="16"/>
                </a:lnTo>
                <a:lnTo>
                  <a:pt x="1333" y="16"/>
                </a:lnTo>
                <a:lnTo>
                  <a:pt x="1339" y="22"/>
                </a:lnTo>
                <a:lnTo>
                  <a:pt x="1341" y="27"/>
                </a:lnTo>
                <a:lnTo>
                  <a:pt x="1341" y="30"/>
                </a:lnTo>
                <a:lnTo>
                  <a:pt x="1339" y="32"/>
                </a:lnTo>
                <a:lnTo>
                  <a:pt x="1339" y="32"/>
                </a:lnTo>
                <a:lnTo>
                  <a:pt x="1341" y="34"/>
                </a:lnTo>
                <a:lnTo>
                  <a:pt x="1341" y="34"/>
                </a:lnTo>
                <a:lnTo>
                  <a:pt x="1345" y="41"/>
                </a:lnTo>
                <a:lnTo>
                  <a:pt x="1347" y="46"/>
                </a:lnTo>
                <a:lnTo>
                  <a:pt x="1347" y="49"/>
                </a:lnTo>
                <a:lnTo>
                  <a:pt x="1347" y="49"/>
                </a:lnTo>
                <a:lnTo>
                  <a:pt x="1348" y="139"/>
                </a:lnTo>
                <a:lnTo>
                  <a:pt x="1348" y="139"/>
                </a:lnTo>
                <a:lnTo>
                  <a:pt x="1348" y="185"/>
                </a:lnTo>
                <a:lnTo>
                  <a:pt x="1348" y="185"/>
                </a:lnTo>
                <a:lnTo>
                  <a:pt x="1348" y="204"/>
                </a:lnTo>
                <a:lnTo>
                  <a:pt x="1348" y="215"/>
                </a:lnTo>
                <a:lnTo>
                  <a:pt x="1351" y="224"/>
                </a:lnTo>
                <a:lnTo>
                  <a:pt x="1351" y="224"/>
                </a:lnTo>
                <a:lnTo>
                  <a:pt x="1353" y="232"/>
                </a:lnTo>
                <a:lnTo>
                  <a:pt x="1353" y="241"/>
                </a:lnTo>
                <a:lnTo>
                  <a:pt x="1353" y="250"/>
                </a:lnTo>
                <a:lnTo>
                  <a:pt x="1354" y="259"/>
                </a:lnTo>
                <a:lnTo>
                  <a:pt x="1354" y="259"/>
                </a:lnTo>
                <a:lnTo>
                  <a:pt x="1365" y="323"/>
                </a:lnTo>
                <a:lnTo>
                  <a:pt x="1365" y="323"/>
                </a:lnTo>
                <a:lnTo>
                  <a:pt x="1366" y="335"/>
                </a:lnTo>
                <a:lnTo>
                  <a:pt x="1368" y="348"/>
                </a:lnTo>
                <a:lnTo>
                  <a:pt x="1368" y="348"/>
                </a:lnTo>
                <a:lnTo>
                  <a:pt x="1368" y="351"/>
                </a:lnTo>
                <a:lnTo>
                  <a:pt x="1366" y="355"/>
                </a:lnTo>
                <a:lnTo>
                  <a:pt x="1368" y="360"/>
                </a:lnTo>
                <a:lnTo>
                  <a:pt x="1369" y="361"/>
                </a:lnTo>
                <a:lnTo>
                  <a:pt x="1372" y="363"/>
                </a:lnTo>
                <a:lnTo>
                  <a:pt x="1372" y="363"/>
                </a:lnTo>
                <a:lnTo>
                  <a:pt x="1372" y="367"/>
                </a:lnTo>
                <a:lnTo>
                  <a:pt x="1372" y="367"/>
                </a:lnTo>
                <a:lnTo>
                  <a:pt x="1382" y="444"/>
                </a:lnTo>
                <a:lnTo>
                  <a:pt x="1382" y="444"/>
                </a:lnTo>
                <a:lnTo>
                  <a:pt x="1391" y="523"/>
                </a:lnTo>
                <a:lnTo>
                  <a:pt x="1391" y="523"/>
                </a:lnTo>
                <a:lnTo>
                  <a:pt x="1397" y="600"/>
                </a:lnTo>
                <a:lnTo>
                  <a:pt x="1397" y="600"/>
                </a:lnTo>
                <a:lnTo>
                  <a:pt x="1400" y="656"/>
                </a:lnTo>
                <a:lnTo>
                  <a:pt x="1400" y="656"/>
                </a:lnTo>
                <a:lnTo>
                  <a:pt x="1404" y="709"/>
                </a:lnTo>
                <a:lnTo>
                  <a:pt x="1404" y="709"/>
                </a:lnTo>
                <a:lnTo>
                  <a:pt x="1412" y="766"/>
                </a:lnTo>
                <a:lnTo>
                  <a:pt x="1412" y="766"/>
                </a:lnTo>
                <a:lnTo>
                  <a:pt x="1412" y="769"/>
                </a:lnTo>
                <a:lnTo>
                  <a:pt x="1411" y="773"/>
                </a:lnTo>
                <a:lnTo>
                  <a:pt x="1408" y="779"/>
                </a:lnTo>
                <a:lnTo>
                  <a:pt x="1408" y="779"/>
                </a:lnTo>
                <a:lnTo>
                  <a:pt x="1406" y="809"/>
                </a:lnTo>
                <a:close/>
                <a:moveTo>
                  <a:pt x="61" y="955"/>
                </a:moveTo>
                <a:lnTo>
                  <a:pt x="61" y="955"/>
                </a:lnTo>
                <a:lnTo>
                  <a:pt x="57" y="961"/>
                </a:lnTo>
                <a:lnTo>
                  <a:pt x="54" y="969"/>
                </a:lnTo>
                <a:lnTo>
                  <a:pt x="52" y="975"/>
                </a:lnTo>
                <a:lnTo>
                  <a:pt x="54" y="981"/>
                </a:lnTo>
                <a:lnTo>
                  <a:pt x="54" y="981"/>
                </a:lnTo>
                <a:lnTo>
                  <a:pt x="57" y="989"/>
                </a:lnTo>
                <a:lnTo>
                  <a:pt x="58" y="1000"/>
                </a:lnTo>
                <a:lnTo>
                  <a:pt x="58" y="1000"/>
                </a:lnTo>
                <a:lnTo>
                  <a:pt x="57" y="1012"/>
                </a:lnTo>
                <a:lnTo>
                  <a:pt x="55" y="1022"/>
                </a:lnTo>
                <a:lnTo>
                  <a:pt x="55" y="1022"/>
                </a:lnTo>
                <a:lnTo>
                  <a:pt x="55" y="1035"/>
                </a:lnTo>
                <a:lnTo>
                  <a:pt x="57" y="1049"/>
                </a:lnTo>
                <a:lnTo>
                  <a:pt x="57" y="1049"/>
                </a:lnTo>
                <a:lnTo>
                  <a:pt x="57" y="1081"/>
                </a:lnTo>
                <a:lnTo>
                  <a:pt x="57" y="1081"/>
                </a:lnTo>
                <a:lnTo>
                  <a:pt x="57" y="1110"/>
                </a:lnTo>
                <a:lnTo>
                  <a:pt x="57" y="1110"/>
                </a:lnTo>
                <a:lnTo>
                  <a:pt x="58" y="1163"/>
                </a:lnTo>
                <a:lnTo>
                  <a:pt x="58" y="1163"/>
                </a:lnTo>
                <a:lnTo>
                  <a:pt x="58" y="1169"/>
                </a:lnTo>
                <a:lnTo>
                  <a:pt x="58" y="1169"/>
                </a:lnTo>
                <a:lnTo>
                  <a:pt x="59" y="1185"/>
                </a:lnTo>
                <a:lnTo>
                  <a:pt x="62" y="1203"/>
                </a:lnTo>
                <a:lnTo>
                  <a:pt x="62" y="1203"/>
                </a:lnTo>
                <a:lnTo>
                  <a:pt x="62" y="1221"/>
                </a:lnTo>
                <a:lnTo>
                  <a:pt x="64" y="1237"/>
                </a:lnTo>
                <a:lnTo>
                  <a:pt x="64" y="1237"/>
                </a:lnTo>
                <a:lnTo>
                  <a:pt x="67" y="1259"/>
                </a:lnTo>
                <a:lnTo>
                  <a:pt x="71" y="1280"/>
                </a:lnTo>
                <a:lnTo>
                  <a:pt x="71" y="1280"/>
                </a:lnTo>
                <a:lnTo>
                  <a:pt x="74" y="1309"/>
                </a:lnTo>
                <a:lnTo>
                  <a:pt x="74" y="1309"/>
                </a:lnTo>
                <a:lnTo>
                  <a:pt x="85" y="1375"/>
                </a:lnTo>
                <a:lnTo>
                  <a:pt x="85" y="1375"/>
                </a:lnTo>
                <a:lnTo>
                  <a:pt x="89" y="1391"/>
                </a:lnTo>
                <a:lnTo>
                  <a:pt x="95" y="1407"/>
                </a:lnTo>
                <a:lnTo>
                  <a:pt x="95" y="1407"/>
                </a:lnTo>
                <a:lnTo>
                  <a:pt x="97" y="1409"/>
                </a:lnTo>
                <a:lnTo>
                  <a:pt x="99" y="1412"/>
                </a:lnTo>
                <a:lnTo>
                  <a:pt x="102" y="1412"/>
                </a:lnTo>
                <a:lnTo>
                  <a:pt x="105" y="1413"/>
                </a:lnTo>
                <a:lnTo>
                  <a:pt x="105" y="1413"/>
                </a:lnTo>
                <a:lnTo>
                  <a:pt x="119" y="1410"/>
                </a:lnTo>
                <a:lnTo>
                  <a:pt x="132" y="1407"/>
                </a:lnTo>
                <a:lnTo>
                  <a:pt x="132" y="1407"/>
                </a:lnTo>
                <a:lnTo>
                  <a:pt x="162" y="1406"/>
                </a:lnTo>
                <a:lnTo>
                  <a:pt x="193" y="1404"/>
                </a:lnTo>
                <a:lnTo>
                  <a:pt x="193" y="1404"/>
                </a:lnTo>
                <a:lnTo>
                  <a:pt x="209" y="1404"/>
                </a:lnTo>
                <a:lnTo>
                  <a:pt x="209" y="1404"/>
                </a:lnTo>
                <a:lnTo>
                  <a:pt x="228" y="1403"/>
                </a:lnTo>
                <a:lnTo>
                  <a:pt x="248" y="1401"/>
                </a:lnTo>
                <a:lnTo>
                  <a:pt x="248" y="1401"/>
                </a:lnTo>
                <a:lnTo>
                  <a:pt x="323" y="1400"/>
                </a:lnTo>
                <a:lnTo>
                  <a:pt x="323" y="1400"/>
                </a:lnTo>
                <a:lnTo>
                  <a:pt x="363" y="1401"/>
                </a:lnTo>
                <a:lnTo>
                  <a:pt x="363" y="1401"/>
                </a:lnTo>
                <a:lnTo>
                  <a:pt x="393" y="1401"/>
                </a:lnTo>
                <a:lnTo>
                  <a:pt x="393" y="1401"/>
                </a:lnTo>
                <a:lnTo>
                  <a:pt x="424" y="1401"/>
                </a:lnTo>
                <a:lnTo>
                  <a:pt x="424" y="1401"/>
                </a:lnTo>
                <a:lnTo>
                  <a:pt x="439" y="1401"/>
                </a:lnTo>
                <a:lnTo>
                  <a:pt x="452" y="1403"/>
                </a:lnTo>
                <a:lnTo>
                  <a:pt x="452" y="1403"/>
                </a:lnTo>
                <a:lnTo>
                  <a:pt x="559" y="1398"/>
                </a:lnTo>
                <a:lnTo>
                  <a:pt x="559" y="1398"/>
                </a:lnTo>
                <a:lnTo>
                  <a:pt x="582" y="1398"/>
                </a:lnTo>
                <a:lnTo>
                  <a:pt x="606" y="1398"/>
                </a:lnTo>
                <a:lnTo>
                  <a:pt x="606" y="1398"/>
                </a:lnTo>
                <a:lnTo>
                  <a:pt x="676" y="1392"/>
                </a:lnTo>
                <a:lnTo>
                  <a:pt x="676" y="1392"/>
                </a:lnTo>
                <a:lnTo>
                  <a:pt x="698" y="1392"/>
                </a:lnTo>
                <a:lnTo>
                  <a:pt x="719" y="1392"/>
                </a:lnTo>
                <a:lnTo>
                  <a:pt x="719" y="1392"/>
                </a:lnTo>
                <a:lnTo>
                  <a:pt x="799" y="1386"/>
                </a:lnTo>
                <a:lnTo>
                  <a:pt x="799" y="1386"/>
                </a:lnTo>
                <a:lnTo>
                  <a:pt x="822" y="1386"/>
                </a:lnTo>
                <a:lnTo>
                  <a:pt x="845" y="1386"/>
                </a:lnTo>
                <a:lnTo>
                  <a:pt x="845" y="1386"/>
                </a:lnTo>
                <a:lnTo>
                  <a:pt x="936" y="1388"/>
                </a:lnTo>
                <a:lnTo>
                  <a:pt x="936" y="1388"/>
                </a:lnTo>
                <a:lnTo>
                  <a:pt x="1139" y="1388"/>
                </a:lnTo>
                <a:lnTo>
                  <a:pt x="1139" y="1388"/>
                </a:lnTo>
                <a:lnTo>
                  <a:pt x="1163" y="1388"/>
                </a:lnTo>
                <a:lnTo>
                  <a:pt x="1163" y="1388"/>
                </a:lnTo>
                <a:lnTo>
                  <a:pt x="1199" y="1383"/>
                </a:lnTo>
                <a:lnTo>
                  <a:pt x="1199" y="1383"/>
                </a:lnTo>
                <a:lnTo>
                  <a:pt x="1254" y="1378"/>
                </a:lnTo>
                <a:lnTo>
                  <a:pt x="1254" y="1378"/>
                </a:lnTo>
                <a:lnTo>
                  <a:pt x="1314" y="1370"/>
                </a:lnTo>
                <a:lnTo>
                  <a:pt x="1314" y="1370"/>
                </a:lnTo>
                <a:lnTo>
                  <a:pt x="1344" y="1366"/>
                </a:lnTo>
                <a:lnTo>
                  <a:pt x="1344" y="1366"/>
                </a:lnTo>
                <a:lnTo>
                  <a:pt x="1388" y="1361"/>
                </a:lnTo>
                <a:lnTo>
                  <a:pt x="1388" y="1361"/>
                </a:lnTo>
                <a:lnTo>
                  <a:pt x="1393" y="1360"/>
                </a:lnTo>
                <a:lnTo>
                  <a:pt x="1397" y="1355"/>
                </a:lnTo>
                <a:lnTo>
                  <a:pt x="1397" y="1355"/>
                </a:lnTo>
                <a:lnTo>
                  <a:pt x="1399" y="1349"/>
                </a:lnTo>
                <a:lnTo>
                  <a:pt x="1400" y="1341"/>
                </a:lnTo>
                <a:lnTo>
                  <a:pt x="1400" y="1341"/>
                </a:lnTo>
                <a:lnTo>
                  <a:pt x="1402" y="1343"/>
                </a:lnTo>
                <a:lnTo>
                  <a:pt x="1402" y="1343"/>
                </a:lnTo>
                <a:lnTo>
                  <a:pt x="1402" y="1329"/>
                </a:lnTo>
                <a:lnTo>
                  <a:pt x="1403" y="1321"/>
                </a:lnTo>
                <a:lnTo>
                  <a:pt x="1404" y="1315"/>
                </a:lnTo>
                <a:lnTo>
                  <a:pt x="1404" y="1315"/>
                </a:lnTo>
                <a:lnTo>
                  <a:pt x="1408" y="1309"/>
                </a:lnTo>
                <a:lnTo>
                  <a:pt x="1408" y="1305"/>
                </a:lnTo>
                <a:lnTo>
                  <a:pt x="1408" y="1295"/>
                </a:lnTo>
                <a:lnTo>
                  <a:pt x="1408" y="1295"/>
                </a:lnTo>
                <a:lnTo>
                  <a:pt x="1406" y="1289"/>
                </a:lnTo>
                <a:lnTo>
                  <a:pt x="1404" y="1283"/>
                </a:lnTo>
                <a:lnTo>
                  <a:pt x="1404" y="1283"/>
                </a:lnTo>
                <a:lnTo>
                  <a:pt x="1403" y="1253"/>
                </a:lnTo>
                <a:lnTo>
                  <a:pt x="1403" y="1253"/>
                </a:lnTo>
                <a:lnTo>
                  <a:pt x="1399" y="1175"/>
                </a:lnTo>
                <a:lnTo>
                  <a:pt x="1399" y="1175"/>
                </a:lnTo>
                <a:lnTo>
                  <a:pt x="1399" y="1129"/>
                </a:lnTo>
                <a:lnTo>
                  <a:pt x="1399" y="1129"/>
                </a:lnTo>
                <a:lnTo>
                  <a:pt x="1397" y="1101"/>
                </a:lnTo>
                <a:lnTo>
                  <a:pt x="1397" y="1101"/>
                </a:lnTo>
                <a:lnTo>
                  <a:pt x="1397" y="1090"/>
                </a:lnTo>
                <a:lnTo>
                  <a:pt x="1396" y="1080"/>
                </a:lnTo>
                <a:lnTo>
                  <a:pt x="1396" y="1080"/>
                </a:lnTo>
                <a:lnTo>
                  <a:pt x="1391" y="1062"/>
                </a:lnTo>
                <a:lnTo>
                  <a:pt x="1387" y="1043"/>
                </a:lnTo>
                <a:lnTo>
                  <a:pt x="1387" y="1043"/>
                </a:lnTo>
                <a:lnTo>
                  <a:pt x="1385" y="1018"/>
                </a:lnTo>
                <a:lnTo>
                  <a:pt x="1382" y="992"/>
                </a:lnTo>
                <a:lnTo>
                  <a:pt x="1382" y="992"/>
                </a:lnTo>
                <a:lnTo>
                  <a:pt x="1375" y="918"/>
                </a:lnTo>
                <a:lnTo>
                  <a:pt x="1375" y="918"/>
                </a:lnTo>
                <a:lnTo>
                  <a:pt x="1372" y="872"/>
                </a:lnTo>
                <a:lnTo>
                  <a:pt x="1372" y="872"/>
                </a:lnTo>
                <a:lnTo>
                  <a:pt x="1366" y="812"/>
                </a:lnTo>
                <a:lnTo>
                  <a:pt x="1366" y="812"/>
                </a:lnTo>
                <a:lnTo>
                  <a:pt x="1365" y="767"/>
                </a:lnTo>
                <a:lnTo>
                  <a:pt x="1365" y="767"/>
                </a:lnTo>
                <a:lnTo>
                  <a:pt x="1360" y="720"/>
                </a:lnTo>
                <a:lnTo>
                  <a:pt x="1360" y="720"/>
                </a:lnTo>
                <a:lnTo>
                  <a:pt x="1359" y="656"/>
                </a:lnTo>
                <a:lnTo>
                  <a:pt x="1359" y="656"/>
                </a:lnTo>
                <a:lnTo>
                  <a:pt x="1354" y="573"/>
                </a:lnTo>
                <a:lnTo>
                  <a:pt x="1354" y="573"/>
                </a:lnTo>
                <a:lnTo>
                  <a:pt x="1353" y="532"/>
                </a:lnTo>
                <a:lnTo>
                  <a:pt x="1351" y="511"/>
                </a:lnTo>
                <a:lnTo>
                  <a:pt x="1348" y="490"/>
                </a:lnTo>
                <a:lnTo>
                  <a:pt x="1348" y="490"/>
                </a:lnTo>
                <a:lnTo>
                  <a:pt x="1348" y="472"/>
                </a:lnTo>
                <a:lnTo>
                  <a:pt x="1347" y="456"/>
                </a:lnTo>
                <a:lnTo>
                  <a:pt x="1347" y="440"/>
                </a:lnTo>
                <a:lnTo>
                  <a:pt x="1345" y="431"/>
                </a:lnTo>
                <a:lnTo>
                  <a:pt x="1342" y="424"/>
                </a:lnTo>
                <a:lnTo>
                  <a:pt x="1342" y="424"/>
                </a:lnTo>
                <a:lnTo>
                  <a:pt x="1341" y="416"/>
                </a:lnTo>
                <a:lnTo>
                  <a:pt x="1341" y="409"/>
                </a:lnTo>
                <a:lnTo>
                  <a:pt x="1339" y="395"/>
                </a:lnTo>
                <a:lnTo>
                  <a:pt x="1339" y="395"/>
                </a:lnTo>
                <a:lnTo>
                  <a:pt x="1339" y="382"/>
                </a:lnTo>
                <a:lnTo>
                  <a:pt x="1338" y="370"/>
                </a:lnTo>
                <a:lnTo>
                  <a:pt x="1338" y="370"/>
                </a:lnTo>
                <a:lnTo>
                  <a:pt x="1333" y="341"/>
                </a:lnTo>
                <a:lnTo>
                  <a:pt x="1330" y="310"/>
                </a:lnTo>
                <a:lnTo>
                  <a:pt x="1330" y="310"/>
                </a:lnTo>
                <a:lnTo>
                  <a:pt x="1326" y="259"/>
                </a:lnTo>
                <a:lnTo>
                  <a:pt x="1322" y="209"/>
                </a:lnTo>
                <a:lnTo>
                  <a:pt x="1322" y="209"/>
                </a:lnTo>
                <a:lnTo>
                  <a:pt x="1319" y="155"/>
                </a:lnTo>
                <a:lnTo>
                  <a:pt x="1319" y="101"/>
                </a:lnTo>
                <a:lnTo>
                  <a:pt x="1319" y="101"/>
                </a:lnTo>
                <a:lnTo>
                  <a:pt x="1320" y="90"/>
                </a:lnTo>
                <a:lnTo>
                  <a:pt x="1322" y="80"/>
                </a:lnTo>
                <a:lnTo>
                  <a:pt x="1322" y="80"/>
                </a:lnTo>
                <a:lnTo>
                  <a:pt x="1322" y="68"/>
                </a:lnTo>
                <a:lnTo>
                  <a:pt x="1323" y="56"/>
                </a:lnTo>
                <a:lnTo>
                  <a:pt x="1323" y="56"/>
                </a:lnTo>
                <a:lnTo>
                  <a:pt x="1320" y="47"/>
                </a:lnTo>
                <a:lnTo>
                  <a:pt x="1316" y="40"/>
                </a:lnTo>
                <a:lnTo>
                  <a:pt x="1316" y="40"/>
                </a:lnTo>
                <a:lnTo>
                  <a:pt x="1313" y="35"/>
                </a:lnTo>
                <a:lnTo>
                  <a:pt x="1308" y="32"/>
                </a:lnTo>
                <a:lnTo>
                  <a:pt x="1304" y="31"/>
                </a:lnTo>
                <a:lnTo>
                  <a:pt x="1299" y="30"/>
                </a:lnTo>
                <a:lnTo>
                  <a:pt x="1289" y="28"/>
                </a:lnTo>
                <a:lnTo>
                  <a:pt x="1279" y="28"/>
                </a:lnTo>
                <a:lnTo>
                  <a:pt x="1279" y="28"/>
                </a:lnTo>
                <a:lnTo>
                  <a:pt x="1245" y="28"/>
                </a:lnTo>
                <a:lnTo>
                  <a:pt x="1228" y="30"/>
                </a:lnTo>
                <a:lnTo>
                  <a:pt x="1211" y="32"/>
                </a:lnTo>
                <a:lnTo>
                  <a:pt x="1211" y="32"/>
                </a:lnTo>
                <a:lnTo>
                  <a:pt x="1199" y="34"/>
                </a:lnTo>
                <a:lnTo>
                  <a:pt x="1185" y="35"/>
                </a:lnTo>
                <a:lnTo>
                  <a:pt x="1160" y="37"/>
                </a:lnTo>
                <a:lnTo>
                  <a:pt x="1160" y="37"/>
                </a:lnTo>
                <a:lnTo>
                  <a:pt x="1090" y="43"/>
                </a:lnTo>
                <a:lnTo>
                  <a:pt x="1090" y="43"/>
                </a:lnTo>
                <a:lnTo>
                  <a:pt x="1064" y="44"/>
                </a:lnTo>
                <a:lnTo>
                  <a:pt x="1037" y="46"/>
                </a:lnTo>
                <a:lnTo>
                  <a:pt x="1037" y="46"/>
                </a:lnTo>
                <a:lnTo>
                  <a:pt x="985" y="52"/>
                </a:lnTo>
                <a:lnTo>
                  <a:pt x="932" y="56"/>
                </a:lnTo>
                <a:lnTo>
                  <a:pt x="932" y="56"/>
                </a:lnTo>
                <a:lnTo>
                  <a:pt x="929" y="55"/>
                </a:lnTo>
                <a:lnTo>
                  <a:pt x="929" y="55"/>
                </a:lnTo>
                <a:lnTo>
                  <a:pt x="933" y="52"/>
                </a:lnTo>
                <a:lnTo>
                  <a:pt x="933" y="52"/>
                </a:lnTo>
                <a:lnTo>
                  <a:pt x="928" y="52"/>
                </a:lnTo>
                <a:lnTo>
                  <a:pt x="920" y="52"/>
                </a:lnTo>
                <a:lnTo>
                  <a:pt x="920" y="52"/>
                </a:lnTo>
                <a:lnTo>
                  <a:pt x="907" y="58"/>
                </a:lnTo>
                <a:lnTo>
                  <a:pt x="899" y="59"/>
                </a:lnTo>
                <a:lnTo>
                  <a:pt x="892" y="59"/>
                </a:lnTo>
                <a:lnTo>
                  <a:pt x="892" y="59"/>
                </a:lnTo>
                <a:lnTo>
                  <a:pt x="882" y="61"/>
                </a:lnTo>
                <a:lnTo>
                  <a:pt x="870" y="61"/>
                </a:lnTo>
                <a:lnTo>
                  <a:pt x="846" y="64"/>
                </a:lnTo>
                <a:lnTo>
                  <a:pt x="846" y="64"/>
                </a:lnTo>
                <a:lnTo>
                  <a:pt x="754" y="71"/>
                </a:lnTo>
                <a:lnTo>
                  <a:pt x="754" y="71"/>
                </a:lnTo>
                <a:lnTo>
                  <a:pt x="710" y="74"/>
                </a:lnTo>
                <a:lnTo>
                  <a:pt x="710" y="74"/>
                </a:lnTo>
                <a:lnTo>
                  <a:pt x="677" y="77"/>
                </a:lnTo>
                <a:lnTo>
                  <a:pt x="677" y="77"/>
                </a:lnTo>
                <a:lnTo>
                  <a:pt x="613" y="81"/>
                </a:lnTo>
                <a:lnTo>
                  <a:pt x="613" y="81"/>
                </a:lnTo>
                <a:lnTo>
                  <a:pt x="556" y="87"/>
                </a:lnTo>
                <a:lnTo>
                  <a:pt x="556" y="87"/>
                </a:lnTo>
                <a:lnTo>
                  <a:pt x="532" y="90"/>
                </a:lnTo>
                <a:lnTo>
                  <a:pt x="508" y="92"/>
                </a:lnTo>
                <a:lnTo>
                  <a:pt x="508" y="92"/>
                </a:lnTo>
                <a:lnTo>
                  <a:pt x="492" y="92"/>
                </a:lnTo>
                <a:lnTo>
                  <a:pt x="485" y="90"/>
                </a:lnTo>
                <a:lnTo>
                  <a:pt x="477" y="92"/>
                </a:lnTo>
                <a:lnTo>
                  <a:pt x="477" y="92"/>
                </a:lnTo>
                <a:lnTo>
                  <a:pt x="470" y="93"/>
                </a:lnTo>
                <a:lnTo>
                  <a:pt x="462" y="96"/>
                </a:lnTo>
                <a:lnTo>
                  <a:pt x="455" y="99"/>
                </a:lnTo>
                <a:lnTo>
                  <a:pt x="449" y="101"/>
                </a:lnTo>
                <a:lnTo>
                  <a:pt x="449" y="101"/>
                </a:lnTo>
                <a:lnTo>
                  <a:pt x="409" y="105"/>
                </a:lnTo>
                <a:lnTo>
                  <a:pt x="371" y="109"/>
                </a:lnTo>
                <a:lnTo>
                  <a:pt x="371" y="109"/>
                </a:lnTo>
                <a:lnTo>
                  <a:pt x="359" y="111"/>
                </a:lnTo>
                <a:lnTo>
                  <a:pt x="345" y="109"/>
                </a:lnTo>
                <a:lnTo>
                  <a:pt x="332" y="108"/>
                </a:lnTo>
                <a:lnTo>
                  <a:pt x="320" y="106"/>
                </a:lnTo>
                <a:lnTo>
                  <a:pt x="320" y="106"/>
                </a:lnTo>
                <a:lnTo>
                  <a:pt x="313" y="106"/>
                </a:lnTo>
                <a:lnTo>
                  <a:pt x="307" y="108"/>
                </a:lnTo>
                <a:lnTo>
                  <a:pt x="301" y="109"/>
                </a:lnTo>
                <a:lnTo>
                  <a:pt x="295" y="114"/>
                </a:lnTo>
                <a:lnTo>
                  <a:pt x="295" y="114"/>
                </a:lnTo>
                <a:lnTo>
                  <a:pt x="289" y="117"/>
                </a:lnTo>
                <a:lnTo>
                  <a:pt x="283" y="120"/>
                </a:lnTo>
                <a:lnTo>
                  <a:pt x="283" y="120"/>
                </a:lnTo>
                <a:lnTo>
                  <a:pt x="242" y="123"/>
                </a:lnTo>
                <a:lnTo>
                  <a:pt x="242" y="123"/>
                </a:lnTo>
                <a:lnTo>
                  <a:pt x="193" y="126"/>
                </a:lnTo>
                <a:lnTo>
                  <a:pt x="193" y="126"/>
                </a:lnTo>
                <a:lnTo>
                  <a:pt x="160" y="127"/>
                </a:lnTo>
                <a:lnTo>
                  <a:pt x="160" y="127"/>
                </a:lnTo>
                <a:lnTo>
                  <a:pt x="136" y="127"/>
                </a:lnTo>
                <a:lnTo>
                  <a:pt x="111" y="129"/>
                </a:lnTo>
                <a:lnTo>
                  <a:pt x="111" y="129"/>
                </a:lnTo>
                <a:lnTo>
                  <a:pt x="92" y="130"/>
                </a:lnTo>
                <a:lnTo>
                  <a:pt x="74" y="133"/>
                </a:lnTo>
                <a:lnTo>
                  <a:pt x="74" y="133"/>
                </a:lnTo>
                <a:lnTo>
                  <a:pt x="76" y="144"/>
                </a:lnTo>
                <a:lnTo>
                  <a:pt x="77" y="151"/>
                </a:lnTo>
                <a:lnTo>
                  <a:pt x="77" y="151"/>
                </a:lnTo>
                <a:lnTo>
                  <a:pt x="77" y="170"/>
                </a:lnTo>
                <a:lnTo>
                  <a:pt x="79" y="191"/>
                </a:lnTo>
                <a:lnTo>
                  <a:pt x="79" y="191"/>
                </a:lnTo>
                <a:lnTo>
                  <a:pt x="79" y="219"/>
                </a:lnTo>
                <a:lnTo>
                  <a:pt x="79" y="247"/>
                </a:lnTo>
                <a:lnTo>
                  <a:pt x="79" y="247"/>
                </a:lnTo>
                <a:lnTo>
                  <a:pt x="76" y="267"/>
                </a:lnTo>
                <a:lnTo>
                  <a:pt x="74" y="277"/>
                </a:lnTo>
                <a:lnTo>
                  <a:pt x="74" y="287"/>
                </a:lnTo>
                <a:lnTo>
                  <a:pt x="74" y="287"/>
                </a:lnTo>
                <a:lnTo>
                  <a:pt x="74" y="293"/>
                </a:lnTo>
                <a:lnTo>
                  <a:pt x="77" y="298"/>
                </a:lnTo>
                <a:lnTo>
                  <a:pt x="79" y="303"/>
                </a:lnTo>
                <a:lnTo>
                  <a:pt x="80" y="310"/>
                </a:lnTo>
                <a:lnTo>
                  <a:pt x="80" y="310"/>
                </a:lnTo>
                <a:lnTo>
                  <a:pt x="82" y="330"/>
                </a:lnTo>
                <a:lnTo>
                  <a:pt x="82" y="352"/>
                </a:lnTo>
                <a:lnTo>
                  <a:pt x="82" y="352"/>
                </a:lnTo>
                <a:lnTo>
                  <a:pt x="79" y="471"/>
                </a:lnTo>
                <a:lnTo>
                  <a:pt x="79" y="471"/>
                </a:lnTo>
                <a:lnTo>
                  <a:pt x="77" y="570"/>
                </a:lnTo>
                <a:lnTo>
                  <a:pt x="77" y="570"/>
                </a:lnTo>
                <a:lnTo>
                  <a:pt x="74" y="631"/>
                </a:lnTo>
                <a:lnTo>
                  <a:pt x="74" y="631"/>
                </a:lnTo>
                <a:lnTo>
                  <a:pt x="73" y="658"/>
                </a:lnTo>
                <a:lnTo>
                  <a:pt x="73" y="658"/>
                </a:lnTo>
                <a:lnTo>
                  <a:pt x="71" y="662"/>
                </a:lnTo>
                <a:lnTo>
                  <a:pt x="70" y="665"/>
                </a:lnTo>
                <a:lnTo>
                  <a:pt x="70" y="665"/>
                </a:lnTo>
                <a:lnTo>
                  <a:pt x="71" y="699"/>
                </a:lnTo>
                <a:lnTo>
                  <a:pt x="73" y="732"/>
                </a:lnTo>
                <a:lnTo>
                  <a:pt x="73" y="732"/>
                </a:lnTo>
                <a:lnTo>
                  <a:pt x="71" y="770"/>
                </a:lnTo>
                <a:lnTo>
                  <a:pt x="68" y="809"/>
                </a:lnTo>
                <a:lnTo>
                  <a:pt x="68" y="809"/>
                </a:lnTo>
                <a:lnTo>
                  <a:pt x="64" y="874"/>
                </a:lnTo>
                <a:lnTo>
                  <a:pt x="64" y="874"/>
                </a:lnTo>
                <a:lnTo>
                  <a:pt x="62" y="889"/>
                </a:lnTo>
                <a:lnTo>
                  <a:pt x="59" y="904"/>
                </a:lnTo>
                <a:lnTo>
                  <a:pt x="59" y="904"/>
                </a:lnTo>
                <a:lnTo>
                  <a:pt x="58" y="923"/>
                </a:lnTo>
                <a:lnTo>
                  <a:pt x="58" y="942"/>
                </a:lnTo>
                <a:lnTo>
                  <a:pt x="58" y="942"/>
                </a:lnTo>
                <a:lnTo>
                  <a:pt x="61" y="955"/>
                </a:lnTo>
                <a:close/>
              </a:path>
            </a:pathLst>
          </a:custGeom>
          <a:solidFill>
            <a:srgbClr val="8FB6B8"/>
          </a:solidFill>
          <a:ln>
            <a:solidFill>
              <a:srgbClr val="8FB6B8"/>
            </a:solidFill>
          </a:ln>
          <a:effectLst/>
        </p:spPr>
        <p:txBody>
          <a:bodyPr wrap="none" anchor="ctr"/>
          <a:lstStyle/>
          <a:p>
            <a:endParaRPr lang="en-US">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1"/>
            <a:ext cx="2844800" cy="365125"/>
          </a:xfrm>
          <a:prstGeom prst="rect">
            <a:avLst/>
          </a:prstGeom>
        </p:spPr>
        <p:txBody>
          <a:bodyPr/>
          <a:lstStyle/>
          <a:p>
            <a:fld id="{8608DBF6-9606-4C3B-8D1C-B722404D294E}" type="datetimeFigureOut">
              <a:rPr lang="zh-CN" altLang="en-US" smtClean="0"/>
              <a:t>2021/7/16 Friday</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D3E55509-7291-4998-9030-B29F9740B4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909181-099B-48D6-9494-E8B405F6760B}" type="datetimeFigureOut">
              <a:rPr lang="zh-CN" altLang="en-US" smtClean="0"/>
              <a:t>2021/7/16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BAC81A-7C35-4F2A-9FEC-EFC30E021B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AC81A-7C35-4F2A-9FEC-EFC30E021B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09181-099B-48D6-9494-E8B405F6760B}" type="datetimeFigureOut">
              <a:rPr lang="zh-CN" altLang="en-US" smtClean="0"/>
              <a:t>2021/7/16 Friday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AC81A-7C35-4F2A-9FEC-EFC30E021B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5.png"/><Relationship Id="rId12" Type="http://schemas.microsoft.com/office/2007/relationships/hdphoto" Target="../media/hdphoto4.wdp"/><Relationship Id="rId17" Type="http://schemas.openxmlformats.org/officeDocument/2006/relationships/image" Target="../media/image11.png"/><Relationship Id="rId2" Type="http://schemas.openxmlformats.org/officeDocument/2006/relationships/audio" Target="../media/media1.mp3"/><Relationship Id="rId16" Type="http://schemas.openxmlformats.org/officeDocument/2006/relationships/image" Target="../media/image10.png"/><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2.wdp"/><Relationship Id="rId15" Type="http://schemas.openxmlformats.org/officeDocument/2006/relationships/image" Target="../media/image9.png"/><Relationship Id="rId10" Type="http://schemas.microsoft.com/office/2007/relationships/hdphoto" Target="../media/hdphoto3.wdp"/><Relationship Id="rId19"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6.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14.xml"/><Relationship Id="rId4" Type="http://schemas.openxmlformats.org/officeDocument/2006/relationships/tags" Target="../tags/tag4.xml"/><Relationship Id="rId9"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microsoft.com/office/2007/relationships/hdphoto" Target="../media/hdphoto2.wdp"/><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image" Target="../media/image3.png"/><Relationship Id="rId16" Type="http://schemas.openxmlformats.org/officeDocument/2006/relationships/image" Target="../media/image12.png"/><Relationship Id="rId1" Type="http://schemas.openxmlformats.org/officeDocument/2006/relationships/slideLayout" Target="../slideLayouts/slideLayout15.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1.png"/><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Effect>
                      <a14:saturation sat="300000"/>
                    </a14:imgEffect>
                  </a14:imgLayer>
                </a14:imgProps>
              </a:ext>
            </a:extLst>
          </a:blip>
          <a:srcRect l="14660" t="1" r="18770" b="34014"/>
          <a:stretch>
            <a:fillRect/>
          </a:stretch>
        </p:blipFill>
        <p:spPr>
          <a:xfrm>
            <a:off x="-1" y="-10652"/>
            <a:ext cx="12192000" cy="700200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8195" y="642903"/>
            <a:ext cx="7469959" cy="4965151"/>
          </a:xfrm>
          <a:prstGeom prst="rect">
            <a:avLst/>
          </a:prstGeom>
          <a:effectLst>
            <a:outerShdw blurRad="50800" dist="38100" dir="2700000" algn="tl" rotWithShape="0">
              <a:prstClr val="black">
                <a:alpha val="20000"/>
              </a:prstClr>
            </a:outerShdw>
          </a:effectLst>
        </p:spPr>
      </p:pic>
      <p:pic>
        <p:nvPicPr>
          <p:cNvPr id="29" name="图片 28"/>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0" y="5823678"/>
            <a:ext cx="12192000" cy="1358900"/>
          </a:xfrm>
          <a:prstGeom prst="rect">
            <a:avLst/>
          </a:prstGeom>
        </p:spPr>
      </p:pic>
      <p:sp>
        <p:nvSpPr>
          <p:cNvPr id="21" name="文本框 20"/>
          <p:cNvSpPr txBox="1"/>
          <p:nvPr/>
        </p:nvSpPr>
        <p:spPr>
          <a:xfrm>
            <a:off x="3207554" y="2399917"/>
            <a:ext cx="5670936" cy="1107996"/>
          </a:xfrm>
          <a:prstGeom prst="rect">
            <a:avLst/>
          </a:prstGeom>
          <a:noFill/>
          <a:ln>
            <a:noFill/>
          </a:ln>
        </p:spPr>
        <p:txBody>
          <a:bodyPr wrap="square" rtlCol="0">
            <a:spAutoFit/>
          </a:bodyPr>
          <a:lstStyle/>
          <a:p>
            <a:pPr algn="dist">
              <a:defRPr/>
            </a:pPr>
            <a:r>
              <a:rPr lang="zh-CN" altLang="en-US" sz="6600" dirty="0">
                <a:solidFill>
                  <a:srgbClr val="2FCFE5"/>
                </a:solidFill>
                <a:effectLst>
                  <a:outerShdw blurRad="50800" dist="38100" dir="2700000" algn="tl" rotWithShape="0">
                    <a:prstClr val="black">
                      <a:alpha val="20000"/>
                    </a:prstClr>
                  </a:outerShdw>
                </a:effectLst>
                <a:latin typeface="字体视界-单纯体" panose="02010601030101010101" pitchFamily="2" charset="-122"/>
                <a:ea typeface="字体视界-单纯体" panose="02010601030101010101" pitchFamily="2" charset="-122"/>
                <a:cs typeface="宋体" panose="02010600030101010101" pitchFamily="2" charset="-122"/>
                <a:sym typeface="xiaomeihaoti" panose="02010601030101010101" pitchFamily="2" charset="-122"/>
              </a:rPr>
              <a:t>卡通教学课件</a:t>
            </a:r>
            <a:endParaRPr lang="zh-CN" altLang="en-US" sz="6600" dirty="0">
              <a:solidFill>
                <a:srgbClr val="2FCFE5"/>
              </a:solidFill>
              <a:effectLst>
                <a:outerShdw blurRad="50800" dist="38100" dir="2700000" algn="tl" rotWithShape="0">
                  <a:prstClr val="black">
                    <a:alpha val="20000"/>
                  </a:prstClr>
                </a:outerShdw>
              </a:effectLst>
              <a:latin typeface="字体视界-单纯体" panose="02010601030101010101" pitchFamily="2" charset="-122"/>
              <a:ea typeface="字体视界-单纯体" panose="02010601030101010101" pitchFamily="2" charset="-122"/>
              <a:sym typeface="xiaomeihaoti" panose="02010601030101010101" pitchFamily="2" charset="-122"/>
            </a:endParaRPr>
          </a:p>
        </p:txBody>
      </p:sp>
      <p:sp>
        <p:nvSpPr>
          <p:cNvPr id="24" name="矩形 23"/>
          <p:cNvSpPr/>
          <p:nvPr/>
        </p:nvSpPr>
        <p:spPr>
          <a:xfrm>
            <a:off x="4896943" y="3832093"/>
            <a:ext cx="2571714" cy="445213"/>
          </a:xfrm>
          <a:prstGeom prst="rect">
            <a:avLst/>
          </a:prstGeom>
          <a:solidFill>
            <a:srgbClr val="3AC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5" name="文本框 24"/>
          <p:cNvSpPr txBox="1"/>
          <p:nvPr/>
        </p:nvSpPr>
        <p:spPr>
          <a:xfrm>
            <a:off x="4890859" y="3805267"/>
            <a:ext cx="2513636" cy="461665"/>
          </a:xfrm>
          <a:prstGeom prst="rect">
            <a:avLst/>
          </a:prstGeom>
          <a:noFill/>
        </p:spPr>
        <p:txBody>
          <a:bodyPr wrap="square" rtlCol="0">
            <a:spAutoFit/>
          </a:bodyPr>
          <a:lstStyle/>
          <a:p>
            <a:pPr algn="dist"/>
            <a:r>
              <a:rPr lang="zh-CN" altLang="en-US" sz="2400" b="1" dirty="0">
                <a:solidFill>
                  <a:schemeClr val="bg1"/>
                </a:solidFill>
                <a:latin typeface="xiaomeihaoti" panose="02010601030101010101" pitchFamily="2" charset="-122"/>
                <a:ea typeface="xiaomeihaoti" panose="02010601030101010101" pitchFamily="2" charset="-122"/>
                <a:sym typeface="xiaomeihaoti" panose="02010601030101010101" pitchFamily="2" charset="-122"/>
              </a:rPr>
              <a:t>老师：</a:t>
            </a:r>
            <a:r>
              <a:rPr lang="en-US" altLang="zh-CN" sz="2400" b="1" dirty="0">
                <a:solidFill>
                  <a:schemeClr val="bg1"/>
                </a:solidFill>
                <a:latin typeface="xiaomeihaoti" panose="02010601030101010101" pitchFamily="2" charset="-122"/>
                <a:ea typeface="xiaomeihaoti" panose="02010601030101010101" pitchFamily="2" charset="-122"/>
                <a:sym typeface="xiaomeihaoti" panose="02010601030101010101" pitchFamily="2" charset="-122"/>
              </a:rPr>
              <a:t>XXX</a:t>
            </a:r>
            <a:endParaRPr lang="zh-CN" altLang="en-US" sz="2400" b="1" dirty="0">
              <a:solidFill>
                <a:schemeClr val="bg1"/>
              </a:solidFill>
              <a:latin typeface="xiaomeihaoti" panose="02010601030101010101" pitchFamily="2" charset="-122"/>
              <a:ea typeface="xiaomeihaoti" panose="02010601030101010101" pitchFamily="2" charset="-122"/>
              <a:sym typeface="xiaomeihaoti" panose="02010601030101010101" pitchFamily="2" charset="-122"/>
            </a:endParaRPr>
          </a:p>
        </p:txBody>
      </p:sp>
      <p:pic>
        <p:nvPicPr>
          <p:cNvPr id="39" name="图片 38"/>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a:off x="197536" y="260376"/>
            <a:ext cx="1672218" cy="1016775"/>
          </a:xfrm>
          <a:prstGeom prst="rect">
            <a:avLst/>
          </a:prstGeom>
        </p:spPr>
      </p:pic>
      <p:grpSp>
        <p:nvGrpSpPr>
          <p:cNvPr id="10" name="组合 9"/>
          <p:cNvGrpSpPr/>
          <p:nvPr/>
        </p:nvGrpSpPr>
        <p:grpSpPr>
          <a:xfrm>
            <a:off x="4381642" y="1320558"/>
            <a:ext cx="3629560" cy="1130373"/>
            <a:chOff x="4295240" y="1296602"/>
            <a:chExt cx="3629560" cy="1130373"/>
          </a:xfrm>
          <a:effectLst>
            <a:outerShdw blurRad="50800" dist="38100" dir="2700000" algn="tl" rotWithShape="0">
              <a:prstClr val="black">
                <a:alpha val="20000"/>
              </a:prstClr>
            </a:outerShdw>
          </a:effectLst>
        </p:grpSpPr>
        <p:pic>
          <p:nvPicPr>
            <p:cNvPr id="9" name="图片 8"/>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l="84607" t="19413" b="60268"/>
            <a:stretch>
              <a:fillRect/>
            </a:stretch>
          </p:blipFill>
          <p:spPr>
            <a:xfrm>
              <a:off x="7146681" y="1296602"/>
              <a:ext cx="778119" cy="1006115"/>
            </a:xfrm>
            <a:prstGeom prst="rect">
              <a:avLst/>
            </a:prstGeom>
          </p:spPr>
        </p:pic>
        <p:pic>
          <p:nvPicPr>
            <p:cNvPr id="28" name="图片 27"/>
            <p:cNvPicPr>
              <a:picLocks noChangeAspect="1"/>
            </p:cNvPicPr>
            <p:nvPr/>
          </p:nvPicPr>
          <p:blipFill rotWithShape="1">
            <a:blip r:embed="rId13" cstate="print">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t="61637" r="85205" b="20293"/>
            <a:stretch>
              <a:fillRect/>
            </a:stretch>
          </p:blipFill>
          <p:spPr>
            <a:xfrm>
              <a:off x="4295240" y="1481226"/>
              <a:ext cx="747871" cy="894735"/>
            </a:xfrm>
            <a:prstGeom prst="rect">
              <a:avLst/>
            </a:prstGeom>
          </p:spPr>
        </p:pic>
        <p:pic>
          <p:nvPicPr>
            <p:cNvPr id="31" name="图片 30"/>
            <p:cNvPicPr>
              <a:picLocks noChangeAspect="1"/>
            </p:cNvPicPr>
            <p:nvPr/>
          </p:nvPicPr>
          <p:blipFill rotWithShape="1">
            <a:blip r:embed="rId13" cstate="print">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l="32675" r="51517" b="81159"/>
            <a:stretch>
              <a:fillRect/>
            </a:stretch>
          </p:blipFill>
          <p:spPr>
            <a:xfrm>
              <a:off x="4767374" y="1484762"/>
              <a:ext cx="799100" cy="932923"/>
            </a:xfrm>
            <a:prstGeom prst="rect">
              <a:avLst/>
            </a:prstGeom>
          </p:spPr>
        </p:pic>
        <p:pic>
          <p:nvPicPr>
            <p:cNvPr id="32" name="图片 31"/>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l="14795" t="20679" r="66289" b="63165"/>
            <a:stretch>
              <a:fillRect/>
            </a:stretch>
          </p:blipFill>
          <p:spPr>
            <a:xfrm>
              <a:off x="5306131" y="1500201"/>
              <a:ext cx="956174" cy="799987"/>
            </a:xfrm>
            <a:prstGeom prst="rect">
              <a:avLst/>
            </a:prstGeom>
          </p:spPr>
        </p:pic>
        <p:pic>
          <p:nvPicPr>
            <p:cNvPr id="34" name="图片 33"/>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l="34125" t="42238" r="48875" b="39958"/>
            <a:stretch>
              <a:fillRect/>
            </a:stretch>
          </p:blipFill>
          <p:spPr>
            <a:xfrm>
              <a:off x="5956620" y="1428248"/>
              <a:ext cx="859318" cy="881550"/>
            </a:xfrm>
            <a:prstGeom prst="rect">
              <a:avLst/>
            </a:prstGeom>
          </p:spPr>
        </p:pic>
        <p:pic>
          <p:nvPicPr>
            <p:cNvPr id="36" name="图片 35"/>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l="34125" t="42238" r="48875" b="39958"/>
            <a:stretch>
              <a:fillRect/>
            </a:stretch>
          </p:blipFill>
          <p:spPr>
            <a:xfrm>
              <a:off x="6610859" y="1545425"/>
              <a:ext cx="859318" cy="881550"/>
            </a:xfrm>
            <a:prstGeom prst="rect">
              <a:avLst/>
            </a:prstGeom>
          </p:spPr>
        </p:pic>
      </p:grpSp>
      <p:pic>
        <p:nvPicPr>
          <p:cNvPr id="2" name="图片 1" descr="5cab537736dd09576"/>
          <p:cNvPicPr>
            <a:picLocks noChangeAspect="1"/>
          </p:cNvPicPr>
          <p:nvPr/>
        </p:nvPicPr>
        <p:blipFill>
          <a:blip r:embed="rId15"/>
          <a:srcRect l="5720" t="39251" r="11174" b="4434"/>
          <a:stretch>
            <a:fillRect/>
          </a:stretch>
        </p:blipFill>
        <p:spPr>
          <a:xfrm>
            <a:off x="2993390" y="5928995"/>
            <a:ext cx="2399030" cy="1148080"/>
          </a:xfrm>
          <a:prstGeom prst="rect">
            <a:avLst/>
          </a:prstGeom>
        </p:spPr>
      </p:pic>
      <p:pic>
        <p:nvPicPr>
          <p:cNvPr id="3" name="图片 2" descr="5cb67f13878041555463955433"/>
          <p:cNvPicPr>
            <a:picLocks noChangeAspect="1"/>
          </p:cNvPicPr>
          <p:nvPr/>
        </p:nvPicPr>
        <p:blipFill>
          <a:blip r:embed="rId16"/>
          <a:srcRect l="19162" t="17139" r="23293" b="27422"/>
          <a:stretch>
            <a:fillRect/>
          </a:stretch>
        </p:blipFill>
        <p:spPr>
          <a:xfrm>
            <a:off x="9504680" y="3832225"/>
            <a:ext cx="1778000" cy="1209675"/>
          </a:xfrm>
          <a:prstGeom prst="rect">
            <a:avLst/>
          </a:prstGeom>
        </p:spPr>
      </p:pic>
      <p:pic>
        <p:nvPicPr>
          <p:cNvPr id="5" name="图片 4" descr="5cb97ef94271b155566053718"/>
          <p:cNvPicPr>
            <a:picLocks noChangeAspect="1"/>
          </p:cNvPicPr>
          <p:nvPr/>
        </p:nvPicPr>
        <p:blipFill>
          <a:blip r:embed="rId17"/>
          <a:srcRect l="29583" t="9417" r="35411" b="17873"/>
          <a:stretch>
            <a:fillRect/>
          </a:stretch>
        </p:blipFill>
        <p:spPr>
          <a:xfrm>
            <a:off x="6697345" y="5486400"/>
            <a:ext cx="1197610" cy="1758315"/>
          </a:xfrm>
          <a:prstGeom prst="rect">
            <a:avLst/>
          </a:prstGeom>
        </p:spPr>
      </p:pic>
      <p:pic>
        <p:nvPicPr>
          <p:cNvPr id="8" name="图片 7" descr="5cb97e1c00fb81555660316165"/>
          <p:cNvPicPr>
            <a:picLocks noChangeAspect="1"/>
          </p:cNvPicPr>
          <p:nvPr/>
        </p:nvPicPr>
        <p:blipFill>
          <a:blip r:embed="rId18"/>
          <a:srcRect l="23211" t="19560" r="26417" b="26554"/>
          <a:stretch>
            <a:fillRect/>
          </a:stretch>
        </p:blipFill>
        <p:spPr>
          <a:xfrm>
            <a:off x="577215" y="3805555"/>
            <a:ext cx="1911985" cy="1444625"/>
          </a:xfrm>
          <a:prstGeom prst="rect">
            <a:avLst/>
          </a:prstGeom>
        </p:spPr>
      </p:pic>
      <p:pic>
        <p:nvPicPr>
          <p:cNvPr id="6" name="3114db62c0f6c7a026084a1aa2509a9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304800" y="-162061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par>
                          <p:cTn id="60" fill="hold">
                            <p:stCondLst>
                              <p:cond delay="6500"/>
                            </p:stCondLst>
                            <p:childTnLst>
                              <p:par>
                                <p:cTn id="61" presetID="10" presetClass="entr" presetSubtype="0"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4" repeatCount="indefinite" fill="remove" display="0">
                  <p:stCondLst>
                    <p:cond delay="indefinite"/>
                  </p:stCondLst>
                  <p:endCondLst>
                    <p:cond evt="onStopAudio" delay="0">
                      <p:tgtEl>
                        <p:sldTgt/>
                      </p:tgtEl>
                    </p:cond>
                  </p:endCondLst>
                </p:cTn>
                <p:tgtEl>
                  <p:spTgt spid="6"/>
                </p:tgtEl>
              </p:cMediaNode>
            </p:audio>
          </p:childTnLst>
        </p:cTn>
      </p:par>
    </p:tnLst>
    <p:bldLst>
      <p:bldP spid="21" grpId="0"/>
      <p:bldP spid="24"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69085" y="2310130"/>
            <a:ext cx="5012690" cy="2896870"/>
          </a:xfrm>
          <a:prstGeom prst="rect">
            <a:avLst/>
          </a:prstGeom>
          <a:noFill/>
        </p:spPr>
        <p:txBody>
          <a:bodyPr wrap="square" rtlCol="0">
            <a:spAutoFit/>
          </a:bodyPr>
          <a:lstStyle/>
          <a:p>
            <a:pPr>
              <a:lnSpc>
                <a:spcPct val="120000"/>
              </a:lnSpc>
            </a:pPr>
            <a:r>
              <a:rPr lang="zh-CN" altLang="en-US" sz="2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    </a:t>
            </a:r>
            <a:r>
              <a:rPr lang="zh-CN" altLang="en-US" sz="32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大小Q</a:t>
            </a:r>
            <a:r>
              <a:rPr lang="zh-CN" altLang="en-US" sz="2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是我们熟悉的动物，非常可爱。和它在同一时期生活过的动物，许多早就灭绝了，大小Q却一代一代地活到了今天。我们都知道大小Q爱吃竹子，你能想到吗，它的祖先却以食肉为生。</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077" y="4806278"/>
            <a:ext cx="1895475" cy="1152525"/>
          </a:xfrm>
          <a:prstGeom prst="rect">
            <a:avLst/>
          </a:prstGeom>
        </p:spPr>
      </p:pic>
      <p:sp>
        <p:nvSpPr>
          <p:cNvPr id="17" name="文本框 16"/>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ac8e48304e54183"/>
          <p:cNvPicPr>
            <a:picLocks noChangeAspect="1"/>
          </p:cNvPicPr>
          <p:nvPr/>
        </p:nvPicPr>
        <p:blipFill>
          <a:blip r:embed="rId4"/>
          <a:stretch>
            <a:fillRect/>
          </a:stretch>
        </p:blipFill>
        <p:spPr>
          <a:xfrm>
            <a:off x="5706110" y="2176145"/>
            <a:ext cx="5633720" cy="3978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24"/>
          <p:cNvSpPr>
            <a:spLocks noChangeArrowheads="1"/>
          </p:cNvSpPr>
          <p:nvPr/>
        </p:nvSpPr>
        <p:spPr bwMode="auto">
          <a:xfrm>
            <a:off x="8124825" y="2613660"/>
            <a:ext cx="253746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1218565" rtl="0" eaLnBrk="1" fontAlgn="auto" latinLnBrk="0" hangingPunct="1">
              <a:lnSpc>
                <a:spcPct val="120000"/>
              </a:lnSpc>
              <a:spcBef>
                <a:spcPts val="400"/>
              </a:spcBef>
              <a:spcAft>
                <a:spcPts val="0"/>
              </a:spcAft>
              <a:buClrTx/>
              <a:buSzTx/>
              <a:buFontTx/>
              <a:buNone/>
              <a:defRPr/>
            </a:pPr>
            <a:r>
              <a:rPr kumimoji="0" lang="zh-CN" altLang="en-US" sz="1600" i="0" u="none" strike="noStrike" kern="0" cap="none" spc="0" normalizeH="0" baseline="0" noProof="0" dirty="0">
                <a:ln>
                  <a:noFill/>
                </a:ln>
                <a:solidFill>
                  <a:schemeClr val="tx1">
                    <a:lumMod val="85000"/>
                    <a:lumOff val="15000"/>
                  </a:schemeClr>
                </a:solidFill>
                <a:effectLst/>
                <a:uLnTx/>
                <a:uFillTx/>
                <a:latin typeface="xiaomeihaoti" panose="02010601030101010101" pitchFamily="2" charset="-122"/>
                <a:ea typeface="xiaomeihaoti" panose="02010601030101010101" pitchFamily="2" charset="-122"/>
                <a:sym typeface="xiaomeihaoti" panose="02010601030101010101" pitchFamily="2" charset="-122"/>
              </a:rPr>
              <a:t>添加标题</a:t>
            </a:r>
          </a:p>
          <a:p>
            <a:pPr marL="0" marR="0" lvl="0" indent="0" algn="l" defTabSz="1218565" rtl="0" eaLnBrk="1" fontAlgn="auto" latinLnBrk="0" hangingPunct="1">
              <a:lnSpc>
                <a:spcPct val="120000"/>
              </a:lnSpc>
              <a:spcBef>
                <a:spcPts val="400"/>
              </a:spcBef>
              <a:spcAft>
                <a:spcPts val="0"/>
              </a:spcAft>
              <a:buClrTx/>
              <a:buSzTx/>
              <a:buFontTx/>
              <a:buNone/>
              <a:defRPr/>
            </a:pPr>
            <a:r>
              <a:rPr kumimoji="0" lang="zh-CN" altLang="en-US" sz="1200" i="0" u="none" strike="noStrike" kern="0" cap="none" spc="300" normalizeH="0" baseline="0" noProof="0" dirty="0">
                <a:ln>
                  <a:noFill/>
                </a:ln>
                <a:solidFill>
                  <a:schemeClr val="tx1">
                    <a:lumMod val="85000"/>
                    <a:lumOff val="15000"/>
                  </a:schemeClr>
                </a:solidFill>
                <a:effectLst/>
                <a:uLnTx/>
                <a:uFillTx/>
                <a:latin typeface="xiaomeihaoti" panose="02010601030101010101" pitchFamily="2" charset="-122"/>
                <a:ea typeface="xiaomeihaoti" panose="02010601030101010101" pitchFamily="2" charset="-122"/>
                <a:sym typeface="xiaomeihaoti" panose="02010601030101010101" pitchFamily="2" charset="-122"/>
              </a:rPr>
              <a:t>点击输入内容，点击输入内容，点击输入内容，点击输入内容，点击输入内容，点击输入内容，点击输入内容，</a:t>
            </a:r>
          </a:p>
        </p:txBody>
      </p:sp>
      <p:sp>
        <p:nvSpPr>
          <p:cNvPr id="55" name="矩形 54"/>
          <p:cNvSpPr/>
          <p:nvPr/>
        </p:nvSpPr>
        <p:spPr>
          <a:xfrm>
            <a:off x="4298485" y="2649462"/>
            <a:ext cx="624816" cy="624816"/>
          </a:xfrm>
          <a:prstGeom prst="rect">
            <a:avLst/>
          </a:prstGeom>
          <a:solidFill>
            <a:schemeClr val="accent1"/>
          </a:solidFill>
          <a:ln w="25400" cap="flat" cmpd="sng" algn="ctr">
            <a:noFill/>
            <a:prstDash val="solid"/>
          </a:ln>
          <a:effectLst/>
        </p:spPr>
        <p:txBody>
          <a:bodyPr lIns="0" tIns="0" rIns="0" bIns="0" rtlCol="0"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8F8F8"/>
                </a:solidFill>
                <a:effectLst/>
                <a:uLnTx/>
                <a:uFillTx/>
                <a:latin typeface="xiaomeihaoti" panose="02010601030101010101" pitchFamily="2" charset="-122"/>
                <a:ea typeface="xiaomeihaoti" panose="02010601030101010101" pitchFamily="2" charset="-122"/>
                <a:sym typeface="xiaomeihaoti" panose="02010601030101010101" pitchFamily="2" charset="-122"/>
              </a:rPr>
              <a:t>01</a:t>
            </a:r>
            <a:endParaRPr kumimoji="0" lang="zh-CN" altLang="en-US" sz="2400" b="0" i="0" u="none" strike="noStrike" kern="0" cap="none" spc="0" normalizeH="0" baseline="0" noProof="0" dirty="0">
              <a:ln>
                <a:noFill/>
              </a:ln>
              <a:solidFill>
                <a:srgbClr val="F8F8F8"/>
              </a:solidFill>
              <a:effectLst/>
              <a:uLnTx/>
              <a:uFillTx/>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56" name="矩形 55"/>
          <p:cNvSpPr/>
          <p:nvPr/>
        </p:nvSpPr>
        <p:spPr>
          <a:xfrm>
            <a:off x="4317535" y="4271424"/>
            <a:ext cx="624816" cy="624816"/>
          </a:xfrm>
          <a:prstGeom prst="rect">
            <a:avLst/>
          </a:prstGeom>
          <a:solidFill>
            <a:schemeClr val="accent2"/>
          </a:solidFill>
          <a:ln w="25400" cap="flat" cmpd="sng" algn="ctr">
            <a:noFill/>
            <a:prstDash val="solid"/>
          </a:ln>
          <a:effectLst/>
        </p:spPr>
        <p:txBody>
          <a:bodyPr lIns="0" tIns="0" rIns="0" bIns="0" rtlCol="0"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8F8F8"/>
                </a:solidFill>
                <a:effectLst/>
                <a:uLnTx/>
                <a:uFillTx/>
                <a:latin typeface="xiaomeihaoti" panose="02010601030101010101" pitchFamily="2" charset="-122"/>
                <a:ea typeface="xiaomeihaoti" panose="02010601030101010101" pitchFamily="2" charset="-122"/>
                <a:sym typeface="xiaomeihaoti" panose="02010601030101010101" pitchFamily="2" charset="-122"/>
              </a:rPr>
              <a:t>02</a:t>
            </a:r>
            <a:endParaRPr kumimoji="0" lang="zh-CN" altLang="en-US" sz="2400" b="0" i="0" u="none" strike="noStrike" kern="0" cap="none" spc="0" normalizeH="0" baseline="0" noProof="0" dirty="0">
              <a:ln>
                <a:noFill/>
              </a:ln>
              <a:solidFill>
                <a:srgbClr val="F8F8F8"/>
              </a:solidFill>
              <a:effectLst/>
              <a:uLnTx/>
              <a:uFillTx/>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57" name="矩形 56"/>
          <p:cNvSpPr/>
          <p:nvPr/>
        </p:nvSpPr>
        <p:spPr>
          <a:xfrm>
            <a:off x="7268701" y="2638532"/>
            <a:ext cx="624816" cy="624816"/>
          </a:xfrm>
          <a:prstGeom prst="rect">
            <a:avLst/>
          </a:prstGeom>
          <a:solidFill>
            <a:schemeClr val="accent2"/>
          </a:solidFill>
          <a:ln w="25400" cap="flat" cmpd="sng" algn="ctr">
            <a:noFill/>
            <a:prstDash val="solid"/>
          </a:ln>
          <a:effectLst/>
        </p:spPr>
        <p:txBody>
          <a:bodyPr lIns="0" tIns="0" rIns="0" bIns="0" rtlCol="0"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8F8F8"/>
                </a:solidFill>
                <a:effectLst/>
                <a:uLnTx/>
                <a:uFillTx/>
                <a:latin typeface="xiaomeihaoti" panose="02010601030101010101" pitchFamily="2" charset="-122"/>
                <a:ea typeface="xiaomeihaoti" panose="02010601030101010101" pitchFamily="2" charset="-122"/>
                <a:sym typeface="xiaomeihaoti" panose="02010601030101010101" pitchFamily="2" charset="-122"/>
              </a:rPr>
              <a:t>03</a:t>
            </a:r>
            <a:endParaRPr kumimoji="0" lang="zh-CN" altLang="en-US" sz="2400" b="0" i="0" u="none" strike="noStrike" kern="0" cap="none" spc="0" normalizeH="0" baseline="0" noProof="0" dirty="0">
              <a:ln>
                <a:noFill/>
              </a:ln>
              <a:solidFill>
                <a:srgbClr val="F8F8F8"/>
              </a:solidFill>
              <a:effectLst/>
              <a:uLnTx/>
              <a:uFillTx/>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58" name="矩形 57"/>
          <p:cNvSpPr/>
          <p:nvPr/>
        </p:nvSpPr>
        <p:spPr>
          <a:xfrm>
            <a:off x="7287751" y="4259870"/>
            <a:ext cx="624816" cy="624816"/>
          </a:xfrm>
          <a:prstGeom prst="rect">
            <a:avLst/>
          </a:prstGeom>
          <a:solidFill>
            <a:schemeClr val="accent1"/>
          </a:solidFill>
          <a:ln w="25400" cap="flat" cmpd="sng" algn="ctr">
            <a:noFill/>
            <a:prstDash val="solid"/>
          </a:ln>
          <a:effectLst/>
        </p:spPr>
        <p:txBody>
          <a:bodyPr lIns="0" tIns="0" rIns="0" bIns="0" rtlCol="0"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8F8F8"/>
                </a:solidFill>
                <a:effectLst/>
                <a:uLnTx/>
                <a:uFillTx/>
                <a:latin typeface="xiaomeihaoti" panose="02010601030101010101" pitchFamily="2" charset="-122"/>
                <a:ea typeface="xiaomeihaoti" panose="02010601030101010101" pitchFamily="2" charset="-122"/>
                <a:sym typeface="xiaomeihaoti" panose="02010601030101010101" pitchFamily="2" charset="-122"/>
              </a:rPr>
              <a:t>04</a:t>
            </a:r>
            <a:endParaRPr kumimoji="0" lang="zh-CN" altLang="en-US" sz="2400" b="0" i="0" u="none" strike="noStrike" kern="0" cap="none" spc="0" normalizeH="0" baseline="0" noProof="0" dirty="0">
              <a:ln>
                <a:noFill/>
              </a:ln>
              <a:solidFill>
                <a:srgbClr val="F8F8F8"/>
              </a:solidFill>
              <a:effectLst/>
              <a:uLnTx/>
              <a:uFillTx/>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0" name="24"/>
          <p:cNvSpPr>
            <a:spLocks noChangeArrowheads="1"/>
          </p:cNvSpPr>
          <p:nvPr/>
        </p:nvSpPr>
        <p:spPr bwMode="auto">
          <a:xfrm>
            <a:off x="8143875" y="4259580"/>
            <a:ext cx="253746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1218565" rtl="0" eaLnBrk="1" fontAlgn="auto" latinLnBrk="0" hangingPunct="1">
              <a:lnSpc>
                <a:spcPct val="120000"/>
              </a:lnSpc>
              <a:spcBef>
                <a:spcPts val="400"/>
              </a:spcBef>
              <a:spcAft>
                <a:spcPts val="0"/>
              </a:spcAft>
              <a:buClrTx/>
              <a:buSzTx/>
              <a:buFontTx/>
              <a:buNone/>
              <a:defRPr/>
            </a:pPr>
            <a:r>
              <a:rPr kumimoji="0" lang="zh-CN" altLang="en-US" sz="1600" i="0" u="none" strike="noStrike" kern="0" cap="none" spc="0" normalizeH="0" baseline="0" noProof="0" dirty="0">
                <a:ln>
                  <a:noFill/>
                </a:ln>
                <a:solidFill>
                  <a:schemeClr val="tx1">
                    <a:lumMod val="85000"/>
                    <a:lumOff val="15000"/>
                  </a:schemeClr>
                </a:solidFill>
                <a:effectLst/>
                <a:uLnTx/>
                <a:uFillTx/>
                <a:latin typeface="xiaomeihaoti" panose="02010601030101010101" pitchFamily="2" charset="-122"/>
                <a:ea typeface="xiaomeihaoti" panose="02010601030101010101" pitchFamily="2" charset="-122"/>
                <a:sym typeface="xiaomeihaoti" panose="02010601030101010101" pitchFamily="2" charset="-122"/>
              </a:rPr>
              <a:t>添加标题</a:t>
            </a:r>
          </a:p>
          <a:p>
            <a:pPr marL="0" marR="0" lvl="0" indent="0" algn="l" defTabSz="1218565" rtl="0" eaLnBrk="1" fontAlgn="auto" latinLnBrk="0" hangingPunct="1">
              <a:lnSpc>
                <a:spcPct val="120000"/>
              </a:lnSpc>
              <a:spcBef>
                <a:spcPts val="400"/>
              </a:spcBef>
              <a:spcAft>
                <a:spcPts val="0"/>
              </a:spcAft>
              <a:buClrTx/>
              <a:buSzTx/>
              <a:buFontTx/>
              <a:buNone/>
              <a:defRPr/>
            </a:pPr>
            <a:r>
              <a:rPr kumimoji="0" lang="zh-CN" altLang="en-US" sz="1200" i="0" u="none" strike="noStrike" kern="0" cap="none" spc="300" normalizeH="0" baseline="0" noProof="0" dirty="0">
                <a:ln>
                  <a:noFill/>
                </a:ln>
                <a:solidFill>
                  <a:schemeClr val="tx1">
                    <a:lumMod val="85000"/>
                    <a:lumOff val="15000"/>
                  </a:schemeClr>
                </a:solidFill>
                <a:effectLst/>
                <a:uLnTx/>
                <a:uFillTx/>
                <a:latin typeface="xiaomeihaoti" panose="02010601030101010101" pitchFamily="2" charset="-122"/>
                <a:ea typeface="xiaomeihaoti" panose="02010601030101010101" pitchFamily="2" charset="-122"/>
                <a:sym typeface="xiaomeihaoti" panose="02010601030101010101" pitchFamily="2" charset="-122"/>
              </a:rPr>
              <a:t>点击输入内容，点击输入内容，点击输入内容，点击输入内容，点击输入内容，点击输入内容，点击输入内容，</a:t>
            </a:r>
          </a:p>
        </p:txBody>
      </p:sp>
      <p:sp>
        <p:nvSpPr>
          <p:cNvPr id="21" name="24"/>
          <p:cNvSpPr>
            <a:spLocks noChangeArrowheads="1"/>
          </p:cNvSpPr>
          <p:nvPr/>
        </p:nvSpPr>
        <p:spPr bwMode="auto">
          <a:xfrm>
            <a:off x="1610995" y="2624455"/>
            <a:ext cx="2456815"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1218565" rtl="0" eaLnBrk="1" fontAlgn="auto" latinLnBrk="0" hangingPunct="1">
              <a:lnSpc>
                <a:spcPct val="120000"/>
              </a:lnSpc>
              <a:spcBef>
                <a:spcPts val="400"/>
              </a:spcBef>
              <a:spcAft>
                <a:spcPts val="0"/>
              </a:spcAft>
              <a:buClrTx/>
              <a:buSzTx/>
              <a:buFontTx/>
              <a:buNone/>
              <a:defRPr/>
            </a:pPr>
            <a:r>
              <a:rPr kumimoji="0" lang="zh-CN" altLang="en-US" sz="1600" i="0" u="none" strike="noStrike" kern="0" cap="none" spc="0" normalizeH="0" baseline="0" noProof="0" dirty="0">
                <a:ln>
                  <a:noFill/>
                </a:ln>
                <a:solidFill>
                  <a:schemeClr val="tx1">
                    <a:lumMod val="85000"/>
                    <a:lumOff val="15000"/>
                  </a:schemeClr>
                </a:solidFill>
                <a:effectLst/>
                <a:uLnTx/>
                <a:uFillTx/>
                <a:latin typeface="xiaomeihaoti" panose="02010601030101010101" pitchFamily="2" charset="-122"/>
                <a:ea typeface="xiaomeihaoti" panose="02010601030101010101" pitchFamily="2" charset="-122"/>
                <a:sym typeface="xiaomeihaoti" panose="02010601030101010101" pitchFamily="2" charset="-122"/>
              </a:rPr>
              <a:t>添加标题</a:t>
            </a:r>
          </a:p>
          <a:p>
            <a:pPr marL="0" marR="0" lvl="0" indent="0" algn="r" defTabSz="1218565" rtl="0" eaLnBrk="1" fontAlgn="auto" latinLnBrk="0" hangingPunct="1">
              <a:lnSpc>
                <a:spcPct val="120000"/>
              </a:lnSpc>
              <a:spcBef>
                <a:spcPts val="400"/>
              </a:spcBef>
              <a:spcAft>
                <a:spcPts val="0"/>
              </a:spcAft>
              <a:buClrTx/>
              <a:buSzTx/>
              <a:buFontTx/>
              <a:buNone/>
              <a:defRPr/>
            </a:pPr>
            <a:r>
              <a:rPr kumimoji="0" lang="zh-CN" altLang="en-US" sz="1200" i="0" u="none" strike="noStrike" kern="0" cap="none" spc="300" normalizeH="0" baseline="0" noProof="0" dirty="0">
                <a:ln>
                  <a:noFill/>
                </a:ln>
                <a:solidFill>
                  <a:schemeClr val="tx1">
                    <a:lumMod val="85000"/>
                    <a:lumOff val="15000"/>
                  </a:schemeClr>
                </a:solidFill>
                <a:effectLst/>
                <a:uLnTx/>
                <a:uFillTx/>
                <a:latin typeface="xiaomeihaoti" panose="02010601030101010101" pitchFamily="2" charset="-122"/>
                <a:ea typeface="xiaomeihaoti" panose="02010601030101010101" pitchFamily="2" charset="-122"/>
                <a:sym typeface="xiaomeihaoti" panose="02010601030101010101" pitchFamily="2" charset="-122"/>
              </a:rPr>
              <a:t>点击输入内容，点击输入内容，点击输入内容，点击输入内容，点击输入内容，点击输入内容，点击输入内容，</a:t>
            </a:r>
          </a:p>
        </p:txBody>
      </p:sp>
      <p:sp>
        <p:nvSpPr>
          <p:cNvPr id="25" name="24"/>
          <p:cNvSpPr>
            <a:spLocks noChangeArrowheads="1"/>
          </p:cNvSpPr>
          <p:nvPr/>
        </p:nvSpPr>
        <p:spPr bwMode="auto">
          <a:xfrm>
            <a:off x="1630045" y="4271010"/>
            <a:ext cx="2456815"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1218565" rtl="0" eaLnBrk="1" fontAlgn="auto" latinLnBrk="0" hangingPunct="1">
              <a:lnSpc>
                <a:spcPct val="120000"/>
              </a:lnSpc>
              <a:spcBef>
                <a:spcPts val="400"/>
              </a:spcBef>
              <a:spcAft>
                <a:spcPts val="0"/>
              </a:spcAft>
              <a:buClrTx/>
              <a:buSzTx/>
              <a:buFontTx/>
              <a:buNone/>
              <a:defRPr/>
            </a:pPr>
            <a:r>
              <a:rPr kumimoji="0" lang="zh-CN" altLang="en-US" sz="1600" i="0" u="none" strike="noStrike" kern="0" cap="none" spc="0" normalizeH="0" baseline="0" noProof="0" dirty="0">
                <a:ln>
                  <a:noFill/>
                </a:ln>
                <a:solidFill>
                  <a:schemeClr val="tx1">
                    <a:lumMod val="85000"/>
                    <a:lumOff val="15000"/>
                  </a:schemeClr>
                </a:solidFill>
                <a:effectLst/>
                <a:uLnTx/>
                <a:uFillTx/>
                <a:latin typeface="xiaomeihaoti" panose="02010601030101010101" pitchFamily="2" charset="-122"/>
                <a:ea typeface="xiaomeihaoti" panose="02010601030101010101" pitchFamily="2" charset="-122"/>
                <a:sym typeface="xiaomeihaoti" panose="02010601030101010101" pitchFamily="2" charset="-122"/>
              </a:rPr>
              <a:t>添加标题</a:t>
            </a:r>
          </a:p>
          <a:p>
            <a:pPr marL="0" marR="0" lvl="0" indent="0" algn="r" defTabSz="1218565" rtl="0" eaLnBrk="1" fontAlgn="auto" latinLnBrk="0" hangingPunct="1">
              <a:lnSpc>
                <a:spcPct val="120000"/>
              </a:lnSpc>
              <a:spcBef>
                <a:spcPts val="400"/>
              </a:spcBef>
              <a:spcAft>
                <a:spcPts val="0"/>
              </a:spcAft>
              <a:buClrTx/>
              <a:buSzTx/>
              <a:buFontTx/>
              <a:buNone/>
              <a:defRPr/>
            </a:pPr>
            <a:r>
              <a:rPr kumimoji="0" lang="zh-CN" altLang="en-US" sz="1200" i="0" u="none" strike="noStrike" kern="0" cap="none" spc="300" normalizeH="0" baseline="0" noProof="0" dirty="0">
                <a:ln>
                  <a:noFill/>
                </a:ln>
                <a:solidFill>
                  <a:schemeClr val="tx1">
                    <a:lumMod val="85000"/>
                    <a:lumOff val="15000"/>
                  </a:schemeClr>
                </a:solidFill>
                <a:effectLst/>
                <a:uLnTx/>
                <a:uFillTx/>
                <a:latin typeface="xiaomeihaoti" panose="02010601030101010101" pitchFamily="2" charset="-122"/>
                <a:ea typeface="xiaomeihaoti" panose="02010601030101010101" pitchFamily="2" charset="-122"/>
                <a:sym typeface="xiaomeihaoti" panose="02010601030101010101" pitchFamily="2" charset="-122"/>
              </a:rPr>
              <a:t>点击输入内容，点击输入内容，点击输入内容，点击输入内容，点击输入内容，点击输入内容，点击输入内容，</a:t>
            </a:r>
          </a:p>
        </p:txBody>
      </p:sp>
      <p:sp>
        <p:nvSpPr>
          <p:cNvPr id="31" name="文本框 30"/>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b97e1c00fb81555660316165"/>
          <p:cNvPicPr>
            <a:picLocks noChangeAspect="1"/>
          </p:cNvPicPr>
          <p:nvPr/>
        </p:nvPicPr>
        <p:blipFill>
          <a:blip r:embed="rId3"/>
          <a:stretch>
            <a:fillRect/>
          </a:stretch>
        </p:blipFill>
        <p:spPr>
          <a:xfrm>
            <a:off x="3371215" y="2113915"/>
            <a:ext cx="5450205" cy="3848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down)">
                                      <p:cBhvr>
                                        <p:cTn id="12" dur="500"/>
                                        <p:tgtEl>
                                          <p:spTgt spid="55"/>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down)">
                                      <p:cBhvr>
                                        <p:cTn id="24" dur="500"/>
                                        <p:tgtEl>
                                          <p:spTgt spid="58"/>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strVal val="#ppt_x"/>
                                          </p:val>
                                        </p:tav>
                                        <p:tav tm="100000">
                                          <p:val>
                                            <p:strVal val="#ppt_x"/>
                                          </p:val>
                                        </p:tav>
                                      </p:tavLst>
                                    </p:anim>
                                    <p:anim calcmode="lin" valueType="num">
                                      <p:cBhvr>
                                        <p:cTn id="36" dur="500" fill="hold"/>
                                        <p:tgtEl>
                                          <p:spTgt spid="25"/>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anim calcmode="lin" valueType="num">
                                      <p:cBhvr>
                                        <p:cTn id="41" dur="500" fill="hold"/>
                                        <p:tgtEl>
                                          <p:spTgt spid="53"/>
                                        </p:tgtEl>
                                        <p:attrNameLst>
                                          <p:attrName>ppt_x</p:attrName>
                                        </p:attrNameLst>
                                      </p:cBhvr>
                                      <p:tavLst>
                                        <p:tav tm="0">
                                          <p:val>
                                            <p:strVal val="#ppt_x"/>
                                          </p:val>
                                        </p:tav>
                                        <p:tav tm="100000">
                                          <p:val>
                                            <p:strVal val="#ppt_x"/>
                                          </p:val>
                                        </p:tav>
                                      </p:tavLst>
                                    </p:anim>
                                    <p:anim calcmode="lin" valueType="num">
                                      <p:cBhvr>
                                        <p:cTn id="42" dur="500" fill="hold"/>
                                        <p:tgtEl>
                                          <p:spTgt spid="53"/>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animBg="1"/>
      <p:bldP spid="56" grpId="0" animBg="1"/>
      <p:bldP spid="57" grpId="0" animBg="1"/>
      <p:bldP spid="58" grpId="0" animBg="1"/>
      <p:bldP spid="20" grpId="0"/>
      <p:bldP spid="21"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9252186" y="3587678"/>
            <a:ext cx="104389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8885006" y="3702973"/>
            <a:ext cx="2161388" cy="1147242"/>
            <a:chOff x="3781" y="2971"/>
            <a:chExt cx="4328" cy="2209"/>
          </a:xfrm>
        </p:grpSpPr>
        <p:sp>
          <p:nvSpPr>
            <p:cNvPr id="52" name="TextBox 76"/>
            <p:cNvSpPr txBox="1"/>
            <p:nvPr/>
          </p:nvSpPr>
          <p:spPr>
            <a:xfrm>
              <a:off x="4261" y="2971"/>
              <a:ext cx="3049" cy="768"/>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添加标题</a:t>
              </a:r>
            </a:p>
          </p:txBody>
        </p:sp>
        <p:sp>
          <p:nvSpPr>
            <p:cNvPr id="53" name="文本框 52"/>
            <p:cNvSpPr txBox="1"/>
            <p:nvPr/>
          </p:nvSpPr>
          <p:spPr>
            <a:xfrm>
              <a:off x="3781" y="3928"/>
              <a:ext cx="4328" cy="1252"/>
            </a:xfrm>
            <a:prstGeom prst="rect">
              <a:avLst/>
            </a:prstGeom>
            <a:noFill/>
          </p:spPr>
          <p:txBody>
            <a:bodyPr wrap="square" rtlCol="0">
              <a:spAutoFit/>
            </a:bodyPr>
            <a:lstStyle/>
            <a:p>
              <a:pPr algn="ctr">
                <a:lnSpc>
                  <a:spcPct val="130000"/>
                </a:lnSpc>
              </a:pPr>
              <a:r>
                <a:rPr lang="zh-CN" altLang="en-US" sz="1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请在此添加文字说明，</a:t>
              </a:r>
            </a:p>
            <a:p>
              <a:pPr algn="ctr">
                <a:lnSpc>
                  <a:spcPct val="130000"/>
                </a:lnSpc>
              </a:pPr>
              <a:r>
                <a:rPr lang="zh-CN" altLang="en-US" sz="1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请在此添加文字说明，</a:t>
              </a:r>
            </a:p>
          </p:txBody>
        </p:sp>
      </p:grpSp>
      <p:cxnSp>
        <p:nvCxnSpPr>
          <p:cNvPr id="56" name="直接连接符 55"/>
          <p:cNvCxnSpPr/>
          <p:nvPr/>
        </p:nvCxnSpPr>
        <p:spPr>
          <a:xfrm>
            <a:off x="1886186" y="3587678"/>
            <a:ext cx="104389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1519006" y="3702973"/>
            <a:ext cx="2161388" cy="1147242"/>
            <a:chOff x="3781" y="2971"/>
            <a:chExt cx="4328" cy="2209"/>
          </a:xfrm>
        </p:grpSpPr>
        <p:sp>
          <p:nvSpPr>
            <p:cNvPr id="59" name="TextBox 76"/>
            <p:cNvSpPr txBox="1"/>
            <p:nvPr/>
          </p:nvSpPr>
          <p:spPr>
            <a:xfrm>
              <a:off x="4261" y="2971"/>
              <a:ext cx="3049" cy="768"/>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添加标题</a:t>
              </a:r>
            </a:p>
          </p:txBody>
        </p:sp>
        <p:sp>
          <p:nvSpPr>
            <p:cNvPr id="60" name="文本框 59"/>
            <p:cNvSpPr txBox="1"/>
            <p:nvPr/>
          </p:nvSpPr>
          <p:spPr>
            <a:xfrm>
              <a:off x="3781" y="3928"/>
              <a:ext cx="4328" cy="1252"/>
            </a:xfrm>
            <a:prstGeom prst="rect">
              <a:avLst/>
            </a:prstGeom>
            <a:noFill/>
          </p:spPr>
          <p:txBody>
            <a:bodyPr wrap="square" rtlCol="0">
              <a:spAutoFit/>
            </a:bodyPr>
            <a:lstStyle/>
            <a:p>
              <a:pPr algn="ctr">
                <a:lnSpc>
                  <a:spcPct val="130000"/>
                </a:lnSpc>
              </a:pPr>
              <a:r>
                <a:rPr lang="zh-CN" altLang="en-US" sz="1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请在此添加文字说明，</a:t>
              </a:r>
            </a:p>
            <a:p>
              <a:pPr algn="ctr">
                <a:lnSpc>
                  <a:spcPct val="130000"/>
                </a:lnSpc>
              </a:pPr>
              <a:r>
                <a:rPr lang="zh-CN" altLang="en-US" sz="1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请在此添加文字说明，</a:t>
              </a:r>
            </a:p>
          </p:txBody>
        </p:sp>
      </p:grpSp>
      <p:cxnSp>
        <p:nvCxnSpPr>
          <p:cNvPr id="62" name="直接连接符 61"/>
          <p:cNvCxnSpPr/>
          <p:nvPr/>
        </p:nvCxnSpPr>
        <p:spPr>
          <a:xfrm>
            <a:off x="4341519" y="3587678"/>
            <a:ext cx="104389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3974339" y="3702973"/>
            <a:ext cx="2161388" cy="1147242"/>
            <a:chOff x="3781" y="2971"/>
            <a:chExt cx="4328" cy="2209"/>
          </a:xfrm>
        </p:grpSpPr>
        <p:sp>
          <p:nvSpPr>
            <p:cNvPr id="65" name="TextBox 76"/>
            <p:cNvSpPr txBox="1"/>
            <p:nvPr/>
          </p:nvSpPr>
          <p:spPr>
            <a:xfrm>
              <a:off x="4261" y="2971"/>
              <a:ext cx="3049" cy="768"/>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添加标题</a:t>
              </a:r>
            </a:p>
          </p:txBody>
        </p:sp>
        <p:sp>
          <p:nvSpPr>
            <p:cNvPr id="66" name="文本框 65"/>
            <p:cNvSpPr txBox="1"/>
            <p:nvPr/>
          </p:nvSpPr>
          <p:spPr>
            <a:xfrm>
              <a:off x="3781" y="3928"/>
              <a:ext cx="4328" cy="1252"/>
            </a:xfrm>
            <a:prstGeom prst="rect">
              <a:avLst/>
            </a:prstGeom>
            <a:noFill/>
          </p:spPr>
          <p:txBody>
            <a:bodyPr wrap="square" rtlCol="0">
              <a:spAutoFit/>
            </a:bodyPr>
            <a:lstStyle/>
            <a:p>
              <a:pPr algn="ctr">
                <a:lnSpc>
                  <a:spcPct val="130000"/>
                </a:lnSpc>
              </a:pPr>
              <a:r>
                <a:rPr lang="zh-CN" altLang="en-US" sz="1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请在此添加文字说明，</a:t>
              </a:r>
            </a:p>
            <a:p>
              <a:pPr algn="ctr">
                <a:lnSpc>
                  <a:spcPct val="130000"/>
                </a:lnSpc>
              </a:pPr>
              <a:r>
                <a:rPr lang="zh-CN" altLang="en-US" sz="1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请在此添加文字说明，</a:t>
              </a:r>
            </a:p>
          </p:txBody>
        </p:sp>
      </p:grpSp>
      <p:cxnSp>
        <p:nvCxnSpPr>
          <p:cNvPr id="68" name="直接连接符 67"/>
          <p:cNvCxnSpPr/>
          <p:nvPr/>
        </p:nvCxnSpPr>
        <p:spPr>
          <a:xfrm>
            <a:off x="6796852" y="3587678"/>
            <a:ext cx="104389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6429672" y="3702973"/>
            <a:ext cx="2161388" cy="1147242"/>
            <a:chOff x="3781" y="2971"/>
            <a:chExt cx="4328" cy="2209"/>
          </a:xfrm>
        </p:grpSpPr>
        <p:sp>
          <p:nvSpPr>
            <p:cNvPr id="71" name="TextBox 76"/>
            <p:cNvSpPr txBox="1"/>
            <p:nvPr/>
          </p:nvSpPr>
          <p:spPr>
            <a:xfrm>
              <a:off x="4261" y="2971"/>
              <a:ext cx="3049" cy="768"/>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添加标题</a:t>
              </a:r>
            </a:p>
          </p:txBody>
        </p:sp>
        <p:sp>
          <p:nvSpPr>
            <p:cNvPr id="72" name="文本框 71"/>
            <p:cNvSpPr txBox="1"/>
            <p:nvPr/>
          </p:nvSpPr>
          <p:spPr>
            <a:xfrm>
              <a:off x="3781" y="3928"/>
              <a:ext cx="4328" cy="1252"/>
            </a:xfrm>
            <a:prstGeom prst="rect">
              <a:avLst/>
            </a:prstGeom>
            <a:noFill/>
          </p:spPr>
          <p:txBody>
            <a:bodyPr wrap="square" rtlCol="0">
              <a:spAutoFit/>
            </a:bodyPr>
            <a:lstStyle/>
            <a:p>
              <a:pPr algn="ctr">
                <a:lnSpc>
                  <a:spcPct val="130000"/>
                </a:lnSpc>
              </a:pPr>
              <a:r>
                <a:rPr lang="zh-CN" altLang="en-US" sz="1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请在此添加文字说明，</a:t>
              </a:r>
            </a:p>
            <a:p>
              <a:pPr algn="ctr">
                <a:lnSpc>
                  <a:spcPct val="130000"/>
                </a:lnSpc>
              </a:pPr>
              <a:r>
                <a:rPr lang="zh-CN" altLang="en-US" sz="1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请在此添加文字说明，</a:t>
              </a:r>
            </a:p>
          </p:txBody>
        </p:sp>
      </p:grpSp>
      <p:sp>
        <p:nvSpPr>
          <p:cNvPr id="80" name="文本框 79"/>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b67f13878041555463955433"/>
          <p:cNvPicPr>
            <a:picLocks noChangeAspect="1"/>
          </p:cNvPicPr>
          <p:nvPr/>
        </p:nvPicPr>
        <p:blipFill>
          <a:blip r:embed="rId3"/>
          <a:stretch>
            <a:fillRect/>
          </a:stretch>
        </p:blipFill>
        <p:spPr>
          <a:xfrm>
            <a:off x="1157605" y="1778000"/>
            <a:ext cx="2725420" cy="1924685"/>
          </a:xfrm>
          <a:prstGeom prst="rect">
            <a:avLst/>
          </a:prstGeom>
        </p:spPr>
      </p:pic>
      <p:pic>
        <p:nvPicPr>
          <p:cNvPr id="4" name="图片 3" descr="5cb67f13878041555463955433"/>
          <p:cNvPicPr>
            <a:picLocks noChangeAspect="1"/>
          </p:cNvPicPr>
          <p:nvPr/>
        </p:nvPicPr>
        <p:blipFill>
          <a:blip r:embed="rId3"/>
          <a:stretch>
            <a:fillRect/>
          </a:stretch>
        </p:blipFill>
        <p:spPr>
          <a:xfrm>
            <a:off x="3500755" y="1855470"/>
            <a:ext cx="2725420" cy="1924685"/>
          </a:xfrm>
          <a:prstGeom prst="rect">
            <a:avLst/>
          </a:prstGeom>
        </p:spPr>
      </p:pic>
      <p:pic>
        <p:nvPicPr>
          <p:cNvPr id="5" name="图片 4" descr="5cb67f13878041555463955433"/>
          <p:cNvPicPr>
            <a:picLocks noChangeAspect="1"/>
          </p:cNvPicPr>
          <p:nvPr/>
        </p:nvPicPr>
        <p:blipFill>
          <a:blip r:embed="rId3"/>
          <a:stretch>
            <a:fillRect/>
          </a:stretch>
        </p:blipFill>
        <p:spPr>
          <a:xfrm>
            <a:off x="5956300" y="1855470"/>
            <a:ext cx="2725420" cy="1924685"/>
          </a:xfrm>
          <a:prstGeom prst="rect">
            <a:avLst/>
          </a:prstGeom>
        </p:spPr>
      </p:pic>
      <p:pic>
        <p:nvPicPr>
          <p:cNvPr id="6" name="图片 5" descr="5cb67f13878041555463955433"/>
          <p:cNvPicPr>
            <a:picLocks noChangeAspect="1"/>
          </p:cNvPicPr>
          <p:nvPr/>
        </p:nvPicPr>
        <p:blipFill>
          <a:blip r:embed="rId3"/>
          <a:stretch>
            <a:fillRect/>
          </a:stretch>
        </p:blipFill>
        <p:spPr>
          <a:xfrm>
            <a:off x="8523605" y="1778000"/>
            <a:ext cx="2725420" cy="1924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sḷíḍé"/>
          <p:cNvGrpSpPr/>
          <p:nvPr/>
        </p:nvGrpSpPr>
        <p:grpSpPr>
          <a:xfrm>
            <a:off x="6519881" y="1795545"/>
            <a:ext cx="2520511" cy="1025800"/>
            <a:chOff x="983181" y="1655882"/>
            <a:chExt cx="2730291" cy="1111177"/>
          </a:xfrm>
        </p:grpSpPr>
        <p:sp>
          <p:nvSpPr>
            <p:cNvPr id="132" name="íśļíḋé"/>
            <p:cNvSpPr/>
            <p:nvPr/>
          </p:nvSpPr>
          <p:spPr>
            <a:xfrm>
              <a:off x="983432" y="2288515"/>
              <a:ext cx="2730040" cy="478544"/>
            </a:xfrm>
            <a:prstGeom prst="rect">
              <a:avLst/>
            </a:prstGeom>
          </p:spPr>
          <p:txBody>
            <a:bodyPr wrap="square" lIns="0" tIns="0" rIns="0" bIns="0">
              <a:normAutofit/>
            </a:bodyPr>
            <a:lstStyle/>
            <a:p>
              <a:pPr>
                <a:lnSpc>
                  <a:spcPct val="120000"/>
                </a:lnSpc>
              </a:pPr>
              <a:r>
                <a:rPr lang="zh-CN" altLang="en-US" sz="1200"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此部分内容作为文字排版占位显示</a:t>
              </a:r>
            </a:p>
          </p:txBody>
        </p:sp>
        <p:sp>
          <p:nvSpPr>
            <p:cNvPr id="133" name="iṩḷïďê"/>
            <p:cNvSpPr/>
            <p:nvPr/>
          </p:nvSpPr>
          <p:spPr>
            <a:xfrm>
              <a:off x="983181" y="1655882"/>
              <a:ext cx="1680474" cy="672131"/>
            </a:xfrm>
            <a:prstGeom prst="rect">
              <a:avLst/>
            </a:prstGeom>
          </p:spPr>
          <p:txBody>
            <a:bodyPr wrap="square" lIns="0" tIns="0" rIns="0" bIns="0">
              <a:normAutofit/>
            </a:bodyPr>
            <a:lstStyle/>
            <a:p>
              <a:r>
                <a:rPr lang="en-US" altLang="zh-CN" sz="3600"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45%</a:t>
              </a:r>
            </a:p>
          </p:txBody>
        </p:sp>
        <p:sp>
          <p:nvSpPr>
            <p:cNvPr id="134" name="iŝ1iďè"/>
            <p:cNvSpPr/>
            <p:nvPr/>
          </p:nvSpPr>
          <p:spPr>
            <a:xfrm>
              <a:off x="2005384" y="1904359"/>
              <a:ext cx="1708088" cy="263902"/>
            </a:xfrm>
            <a:prstGeom prst="rect">
              <a:avLst/>
            </a:prstGeom>
          </p:spPr>
          <p:txBody>
            <a:bodyPr wrap="none" lIns="0" tIns="0" rIns="0" bIns="0" anchor="ctr" anchorCtr="0">
              <a:noAutofit/>
            </a:bodyPr>
            <a:lstStyle/>
            <a:p>
              <a:r>
                <a:rPr lang="zh-CN" altLang="en-US"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标题文本预设</a:t>
              </a:r>
            </a:p>
          </p:txBody>
        </p:sp>
      </p:grpSp>
      <p:grpSp>
        <p:nvGrpSpPr>
          <p:cNvPr id="5" name="îṡ1îḓé"/>
          <p:cNvGrpSpPr/>
          <p:nvPr/>
        </p:nvGrpSpPr>
        <p:grpSpPr>
          <a:xfrm>
            <a:off x="6519881" y="4036283"/>
            <a:ext cx="2520279" cy="1016813"/>
            <a:chOff x="983432" y="1665617"/>
            <a:chExt cx="2730040" cy="1101442"/>
          </a:xfrm>
        </p:grpSpPr>
        <p:sp>
          <p:nvSpPr>
            <p:cNvPr id="129" name="îṥḷîḍè"/>
            <p:cNvSpPr/>
            <p:nvPr/>
          </p:nvSpPr>
          <p:spPr>
            <a:xfrm>
              <a:off x="983432" y="2288515"/>
              <a:ext cx="2730040" cy="478544"/>
            </a:xfrm>
            <a:prstGeom prst="rect">
              <a:avLst/>
            </a:prstGeom>
          </p:spPr>
          <p:txBody>
            <a:bodyPr wrap="square" lIns="0" tIns="0" rIns="0" bIns="0">
              <a:normAutofit/>
            </a:bodyPr>
            <a:lstStyle/>
            <a:p>
              <a:pPr>
                <a:lnSpc>
                  <a:spcPct val="120000"/>
                </a:lnSpc>
              </a:pPr>
              <a:r>
                <a:rPr lang="zh-CN" altLang="en-US" sz="1200"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此部分内容作为文字排版占位显示</a:t>
              </a:r>
            </a:p>
          </p:txBody>
        </p:sp>
        <p:sp>
          <p:nvSpPr>
            <p:cNvPr id="130" name="isliḋè"/>
            <p:cNvSpPr/>
            <p:nvPr/>
          </p:nvSpPr>
          <p:spPr>
            <a:xfrm>
              <a:off x="983432" y="1665617"/>
              <a:ext cx="1680474" cy="672131"/>
            </a:xfrm>
            <a:prstGeom prst="rect">
              <a:avLst/>
            </a:prstGeom>
          </p:spPr>
          <p:txBody>
            <a:bodyPr wrap="square" lIns="0" tIns="0" rIns="0" bIns="0">
              <a:normAutofit/>
            </a:bodyPr>
            <a:lstStyle/>
            <a:p>
              <a:r>
                <a:rPr lang="en-US" altLang="zh-CN" sz="3600"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66%</a:t>
              </a:r>
            </a:p>
          </p:txBody>
        </p:sp>
        <p:sp>
          <p:nvSpPr>
            <p:cNvPr id="131" name="íśḷíḍè"/>
            <p:cNvSpPr/>
            <p:nvPr/>
          </p:nvSpPr>
          <p:spPr>
            <a:xfrm>
              <a:off x="2005384" y="1904359"/>
              <a:ext cx="1708088" cy="263902"/>
            </a:xfrm>
            <a:prstGeom prst="rect">
              <a:avLst/>
            </a:prstGeom>
          </p:spPr>
          <p:txBody>
            <a:bodyPr wrap="none" lIns="0" tIns="0" rIns="0" bIns="0" anchor="ctr" anchorCtr="0">
              <a:noAutofit/>
            </a:bodyPr>
            <a:lstStyle/>
            <a:p>
              <a:r>
                <a:rPr lang="zh-CN" altLang="en-US"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标题文本预设</a:t>
              </a:r>
            </a:p>
          </p:txBody>
        </p:sp>
      </p:grpSp>
      <p:grpSp>
        <p:nvGrpSpPr>
          <p:cNvPr id="6" name="i$ḻiḍé"/>
          <p:cNvGrpSpPr/>
          <p:nvPr/>
        </p:nvGrpSpPr>
        <p:grpSpPr>
          <a:xfrm>
            <a:off x="7319732" y="5152157"/>
            <a:ext cx="2272573" cy="1016813"/>
            <a:chOff x="983432" y="1665617"/>
            <a:chExt cx="2461718" cy="1101442"/>
          </a:xfrm>
        </p:grpSpPr>
        <p:sp>
          <p:nvSpPr>
            <p:cNvPr id="126" name="íšľiḋè"/>
            <p:cNvSpPr/>
            <p:nvPr/>
          </p:nvSpPr>
          <p:spPr>
            <a:xfrm>
              <a:off x="983432" y="2288515"/>
              <a:ext cx="2301181" cy="478544"/>
            </a:xfrm>
            <a:prstGeom prst="rect">
              <a:avLst/>
            </a:prstGeom>
          </p:spPr>
          <p:txBody>
            <a:bodyPr wrap="square" lIns="0" tIns="0" rIns="0" bIns="0">
              <a:noAutofit/>
            </a:bodyPr>
            <a:lstStyle/>
            <a:p>
              <a:pPr>
                <a:lnSpc>
                  <a:spcPct val="120000"/>
                </a:lnSpc>
              </a:pPr>
              <a:r>
                <a:rPr lang="zh-CN" altLang="en-US" sz="1200"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此部分内容作为文字排版占位显示</a:t>
              </a:r>
            </a:p>
          </p:txBody>
        </p:sp>
        <p:sp>
          <p:nvSpPr>
            <p:cNvPr id="127" name="í$1idê"/>
            <p:cNvSpPr/>
            <p:nvPr/>
          </p:nvSpPr>
          <p:spPr>
            <a:xfrm>
              <a:off x="983432" y="1665617"/>
              <a:ext cx="1680474" cy="672131"/>
            </a:xfrm>
            <a:prstGeom prst="rect">
              <a:avLst/>
            </a:prstGeom>
          </p:spPr>
          <p:txBody>
            <a:bodyPr wrap="square" lIns="0" tIns="0" rIns="0" bIns="0">
              <a:normAutofit/>
            </a:bodyPr>
            <a:lstStyle/>
            <a:p>
              <a:r>
                <a:rPr lang="en-US" altLang="zh-CN" sz="3600"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26%</a:t>
              </a:r>
            </a:p>
          </p:txBody>
        </p:sp>
        <p:sp>
          <p:nvSpPr>
            <p:cNvPr id="128" name="iṧliďé"/>
            <p:cNvSpPr/>
            <p:nvPr/>
          </p:nvSpPr>
          <p:spPr>
            <a:xfrm>
              <a:off x="2005384" y="1904359"/>
              <a:ext cx="1439766" cy="263902"/>
            </a:xfrm>
            <a:prstGeom prst="rect">
              <a:avLst/>
            </a:prstGeom>
          </p:spPr>
          <p:txBody>
            <a:bodyPr wrap="none" lIns="0" tIns="0" rIns="0" bIns="0" anchor="ctr" anchorCtr="0">
              <a:noAutofit/>
            </a:bodyPr>
            <a:lstStyle/>
            <a:p>
              <a:r>
                <a:rPr lang="zh-CN" altLang="en-US"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标题文本预设</a:t>
              </a:r>
            </a:p>
          </p:txBody>
        </p:sp>
      </p:grpSp>
      <p:grpSp>
        <p:nvGrpSpPr>
          <p:cNvPr id="7" name="iṡļiḓê"/>
          <p:cNvGrpSpPr/>
          <p:nvPr/>
        </p:nvGrpSpPr>
        <p:grpSpPr>
          <a:xfrm>
            <a:off x="7319732" y="2920407"/>
            <a:ext cx="2272573" cy="1016813"/>
            <a:chOff x="983432" y="1665617"/>
            <a:chExt cx="2461718" cy="1101442"/>
          </a:xfrm>
        </p:grpSpPr>
        <p:sp>
          <p:nvSpPr>
            <p:cNvPr id="123" name="îṧḷiḋe"/>
            <p:cNvSpPr/>
            <p:nvPr/>
          </p:nvSpPr>
          <p:spPr>
            <a:xfrm>
              <a:off x="983432" y="2288515"/>
              <a:ext cx="2301181" cy="478544"/>
            </a:xfrm>
            <a:prstGeom prst="rect">
              <a:avLst/>
            </a:prstGeom>
          </p:spPr>
          <p:txBody>
            <a:bodyPr wrap="square" lIns="0" tIns="0" rIns="0" bIns="0">
              <a:noAutofit/>
            </a:bodyPr>
            <a:lstStyle/>
            <a:p>
              <a:pPr>
                <a:lnSpc>
                  <a:spcPct val="120000"/>
                </a:lnSpc>
              </a:pPr>
              <a:r>
                <a:rPr lang="zh-CN" altLang="en-US" sz="1200"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此部分内容作为文字排版占位显示</a:t>
              </a:r>
            </a:p>
          </p:txBody>
        </p:sp>
        <p:sp>
          <p:nvSpPr>
            <p:cNvPr id="124" name="iSlíḍé"/>
            <p:cNvSpPr/>
            <p:nvPr/>
          </p:nvSpPr>
          <p:spPr>
            <a:xfrm>
              <a:off x="983432" y="1665617"/>
              <a:ext cx="1680474" cy="672131"/>
            </a:xfrm>
            <a:prstGeom prst="rect">
              <a:avLst/>
            </a:prstGeom>
          </p:spPr>
          <p:txBody>
            <a:bodyPr wrap="square" lIns="0" tIns="0" rIns="0" bIns="0">
              <a:normAutofit/>
            </a:bodyPr>
            <a:lstStyle/>
            <a:p>
              <a:r>
                <a:rPr lang="en-US" altLang="zh-CN" sz="3600"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30%</a:t>
              </a:r>
            </a:p>
          </p:txBody>
        </p:sp>
        <p:sp>
          <p:nvSpPr>
            <p:cNvPr id="125" name="išľîḑe"/>
            <p:cNvSpPr/>
            <p:nvPr/>
          </p:nvSpPr>
          <p:spPr>
            <a:xfrm>
              <a:off x="2005384" y="1904359"/>
              <a:ext cx="1439766" cy="263902"/>
            </a:xfrm>
            <a:prstGeom prst="rect">
              <a:avLst/>
            </a:prstGeom>
          </p:spPr>
          <p:txBody>
            <a:bodyPr wrap="none" lIns="0" tIns="0" rIns="0" bIns="0" anchor="ctr" anchorCtr="0">
              <a:noAutofit/>
            </a:bodyPr>
            <a:lstStyle/>
            <a:p>
              <a:r>
                <a:rPr lang="zh-CN" altLang="en-US" dirty="0">
                  <a:solidFill>
                    <a:schemeClr val="bg2">
                      <a:lumMod val="25000"/>
                    </a:schemeClr>
                  </a:solidFill>
                  <a:effectLst/>
                  <a:latin typeface="xiaomeihaoti" panose="02010601030101010101" pitchFamily="2" charset="-122"/>
                  <a:ea typeface="xiaomeihaoti" panose="02010601030101010101" pitchFamily="2" charset="-122"/>
                  <a:sym typeface="xiaomeihaoti" panose="02010601030101010101" pitchFamily="2" charset="-122"/>
                </a:rPr>
                <a:t>标题文本预设</a:t>
              </a:r>
            </a:p>
          </p:txBody>
        </p:sp>
      </p:grpSp>
      <p:sp>
        <p:nvSpPr>
          <p:cNvPr id="9" name="iślïḓe"/>
          <p:cNvSpPr/>
          <p:nvPr/>
        </p:nvSpPr>
        <p:spPr>
          <a:xfrm>
            <a:off x="3793552" y="5727195"/>
            <a:ext cx="799851" cy="331756"/>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zh-CN" altLang="en-US" b="1" dirty="0">
                <a:solidFill>
                  <a:schemeClr val="bg1"/>
                </a:solidFill>
                <a:latin typeface="xiaomeihaoti" panose="02010601030101010101" pitchFamily="2" charset="-122"/>
                <a:ea typeface="xiaomeihaoti" panose="02010601030101010101" pitchFamily="2" charset="-122"/>
                <a:sym typeface="xiaomeihaoti" panose="02010601030101010101" pitchFamily="2" charset="-122"/>
              </a:rPr>
              <a:t>关键词</a:t>
            </a:r>
          </a:p>
        </p:txBody>
      </p:sp>
      <p:cxnSp>
        <p:nvCxnSpPr>
          <p:cNvPr id="10" name="肘形连接符 9"/>
          <p:cNvCxnSpPr>
            <a:stCxn id="9" idx="3"/>
            <a:endCxn id="133" idx="1"/>
          </p:cNvCxnSpPr>
          <p:nvPr/>
        </p:nvCxnSpPr>
        <p:spPr>
          <a:xfrm flipV="1">
            <a:off x="4593403" y="2105789"/>
            <a:ext cx="1926478" cy="3787284"/>
          </a:xfrm>
          <a:prstGeom prst="bentConnector3">
            <a:avLst>
              <a:gd name="adj1" fmla="val 50000"/>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肘形连接符 10"/>
          <p:cNvCxnSpPr>
            <a:stCxn id="9" idx="3"/>
            <a:endCxn id="124" idx="1"/>
          </p:cNvCxnSpPr>
          <p:nvPr/>
        </p:nvCxnSpPr>
        <p:spPr>
          <a:xfrm flipV="1">
            <a:off x="4593590" y="3230880"/>
            <a:ext cx="2726055" cy="2661920"/>
          </a:xfrm>
          <a:prstGeom prst="bentConnector3">
            <a:avLst>
              <a:gd name="adj1" fmla="val 5001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9" idx="3"/>
            <a:endCxn id="130" idx="1"/>
          </p:cNvCxnSpPr>
          <p:nvPr/>
        </p:nvCxnSpPr>
        <p:spPr>
          <a:xfrm flipV="1">
            <a:off x="4593590" y="4346575"/>
            <a:ext cx="1926590" cy="1546225"/>
          </a:xfrm>
          <a:prstGeom prst="bentConnector3">
            <a:avLst>
              <a:gd name="adj1" fmla="val 50000"/>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9" idx="3"/>
            <a:endCxn id="127" idx="1"/>
          </p:cNvCxnSpPr>
          <p:nvPr/>
        </p:nvCxnSpPr>
        <p:spPr>
          <a:xfrm flipV="1">
            <a:off x="4593590" y="5462905"/>
            <a:ext cx="2726055" cy="429895"/>
          </a:xfrm>
          <a:prstGeom prst="bentConnector3">
            <a:avLst>
              <a:gd name="adj1" fmla="val 5001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41" name="文本框 140"/>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ae1fc6b10632800"/>
          <p:cNvPicPr>
            <a:picLocks noChangeAspect="1"/>
          </p:cNvPicPr>
          <p:nvPr/>
        </p:nvPicPr>
        <p:blipFill>
          <a:blip r:embed="rId3"/>
          <a:stretch>
            <a:fillRect/>
          </a:stretch>
        </p:blipFill>
        <p:spPr>
          <a:xfrm>
            <a:off x="1040765" y="2268855"/>
            <a:ext cx="4714875" cy="3329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图表 12"/>
          <p:cNvGraphicFramePr/>
          <p:nvPr/>
        </p:nvGraphicFramePr>
        <p:xfrm>
          <a:off x="1882775" y="2418496"/>
          <a:ext cx="5114925" cy="3021047"/>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组合 17"/>
          <p:cNvGrpSpPr/>
          <p:nvPr/>
        </p:nvGrpSpPr>
        <p:grpSpPr>
          <a:xfrm>
            <a:off x="7258122" y="2624928"/>
            <a:ext cx="3632128" cy="1046072"/>
            <a:chOff x="4692722" y="2219864"/>
            <a:chExt cx="3632128" cy="1046072"/>
          </a:xfrm>
        </p:grpSpPr>
        <p:sp>
          <p:nvSpPr>
            <p:cNvPr id="19" name="TextBox 14"/>
            <p:cNvSpPr txBox="1"/>
            <p:nvPr/>
          </p:nvSpPr>
          <p:spPr>
            <a:xfrm>
              <a:off x="4692722" y="2739125"/>
              <a:ext cx="3632128" cy="526811"/>
            </a:xfrm>
            <a:prstGeom prst="rect">
              <a:avLst/>
            </a:prstGeom>
            <a:noFill/>
          </p:spPr>
          <p:txBody>
            <a:bodyPr wrap="square">
              <a:spAutoFit/>
            </a:bodyPr>
            <a:lstStyle/>
            <a:p>
              <a:pPr>
                <a:lnSpc>
                  <a:spcPct val="150000"/>
                </a:lnSpc>
                <a:defRPr/>
              </a:pPr>
              <a:r>
                <a:rPr lang="zh-CN" altLang="en-US" sz="1000" dirty="0">
                  <a:solidFill>
                    <a:schemeClr val="tx1">
                      <a:lumMod val="75000"/>
                      <a:lumOff val="25000"/>
                    </a:schemeClr>
                  </a:solidFill>
                  <a:latin typeface="xiaomeihaoti" panose="02010601030101010101" pitchFamily="2" charset="-122"/>
                  <a:ea typeface="xiaomeihaoti" panose="02010601030101010101" pitchFamily="2" charset="-122"/>
                  <a:cs typeface="Open Sans" panose="020B0606030504020204" pitchFamily="34" charset="0"/>
                  <a:sym typeface="xiaomeihaoti" panose="02010601030101010101" pitchFamily="2" charset="-122"/>
                </a:rPr>
                <a:t>用户可以在投影仪或计算机上进行演示，也可以将演示文稿打印出来，制作成胶片，以便应用到更广泛的领域中，利用</a:t>
              </a:r>
            </a:p>
          </p:txBody>
        </p:sp>
        <p:sp>
          <p:nvSpPr>
            <p:cNvPr id="20" name="文本框 19"/>
            <p:cNvSpPr txBox="1"/>
            <p:nvPr/>
          </p:nvSpPr>
          <p:spPr>
            <a:xfrm>
              <a:off x="4819460" y="2219864"/>
              <a:ext cx="2397576" cy="400110"/>
            </a:xfrm>
            <a:prstGeom prst="rect">
              <a:avLst/>
            </a:prstGeom>
            <a:noFill/>
          </p:spPr>
          <p:txBody>
            <a:bodyPr wrap="square" rtlCol="0">
              <a:spAutoFit/>
            </a:bodyPr>
            <a:lstStyle/>
            <a:p>
              <a:r>
                <a:rPr lang="zh-CN" altLang="en-US" sz="2000" b="1" spc="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这里是标题</a:t>
              </a:r>
            </a:p>
          </p:txBody>
        </p:sp>
      </p:grpSp>
      <p:grpSp>
        <p:nvGrpSpPr>
          <p:cNvPr id="22" name="组合 21"/>
          <p:cNvGrpSpPr/>
          <p:nvPr/>
        </p:nvGrpSpPr>
        <p:grpSpPr>
          <a:xfrm>
            <a:off x="7258122" y="4117785"/>
            <a:ext cx="3632128" cy="1003992"/>
            <a:chOff x="4692722" y="2261944"/>
            <a:chExt cx="3632128" cy="1003992"/>
          </a:xfrm>
        </p:grpSpPr>
        <p:sp>
          <p:nvSpPr>
            <p:cNvPr id="23" name="TextBox 14"/>
            <p:cNvSpPr txBox="1"/>
            <p:nvPr/>
          </p:nvSpPr>
          <p:spPr>
            <a:xfrm>
              <a:off x="4692722" y="2739125"/>
              <a:ext cx="3632128" cy="526811"/>
            </a:xfrm>
            <a:prstGeom prst="rect">
              <a:avLst/>
            </a:prstGeom>
            <a:noFill/>
          </p:spPr>
          <p:txBody>
            <a:bodyPr wrap="square">
              <a:spAutoFit/>
            </a:bodyPr>
            <a:lstStyle/>
            <a:p>
              <a:pPr>
                <a:lnSpc>
                  <a:spcPct val="150000"/>
                </a:lnSpc>
                <a:defRPr/>
              </a:pPr>
              <a:r>
                <a:rPr lang="zh-CN" altLang="en-US" sz="1000" dirty="0">
                  <a:solidFill>
                    <a:schemeClr val="tx1">
                      <a:lumMod val="75000"/>
                      <a:lumOff val="25000"/>
                    </a:schemeClr>
                  </a:solidFill>
                  <a:latin typeface="xiaomeihaoti" panose="02010601030101010101" pitchFamily="2" charset="-122"/>
                  <a:ea typeface="xiaomeihaoti" panose="02010601030101010101" pitchFamily="2" charset="-122"/>
                  <a:cs typeface="Open Sans" panose="020B0606030504020204" pitchFamily="34" charset="0"/>
                  <a:sym typeface="xiaomeihaoti" panose="02010601030101010101" pitchFamily="2" charset="-122"/>
                </a:rPr>
                <a:t>用户可以在投影仪或计算机上进行演示，也可以将演示文稿打印出来，制作成胶片，以便应用到更广泛的领域中，利用</a:t>
              </a:r>
            </a:p>
          </p:txBody>
        </p:sp>
        <p:sp>
          <p:nvSpPr>
            <p:cNvPr id="24" name="文本框 23"/>
            <p:cNvSpPr txBox="1"/>
            <p:nvPr/>
          </p:nvSpPr>
          <p:spPr>
            <a:xfrm>
              <a:off x="4819460" y="2261944"/>
              <a:ext cx="2397576" cy="400110"/>
            </a:xfrm>
            <a:prstGeom prst="rect">
              <a:avLst/>
            </a:prstGeom>
            <a:noFill/>
          </p:spPr>
          <p:txBody>
            <a:bodyPr wrap="square" rtlCol="0">
              <a:spAutoFit/>
            </a:bodyPr>
            <a:lstStyle/>
            <a:p>
              <a:r>
                <a:rPr lang="zh-CN" altLang="en-US" sz="2000" b="1" spc="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这里是标题</a:t>
              </a:r>
            </a:p>
          </p:txBody>
        </p:sp>
      </p:grpSp>
      <p:sp>
        <p:nvSpPr>
          <p:cNvPr id="40" name="文本框 39"/>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11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aturation sat="300000"/>
                    </a14:imgEffect>
                  </a14:imgLayer>
                </a14:imgProps>
              </a:ext>
            </a:extLst>
          </a:blip>
          <a:srcRect l="73007" t="4240" b="4240"/>
          <a:stretch>
            <a:fillRect/>
          </a:stretch>
        </p:blipFill>
        <p:spPr>
          <a:xfrm>
            <a:off x="0" y="0"/>
            <a:ext cx="6096000" cy="6858000"/>
          </a:xfrm>
          <a:prstGeom prst="rect">
            <a:avLst/>
          </a:prstGeom>
        </p:spPr>
      </p:pic>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aturation sat="300000"/>
                    </a14:imgEffect>
                  </a14:imgLayer>
                </a14:imgProps>
              </a:ext>
            </a:extLst>
          </a:blip>
          <a:srcRect l="73007" t="4240" b="4240"/>
          <a:stretch>
            <a:fillRect/>
          </a:stretch>
        </p:blipFill>
        <p:spPr>
          <a:xfrm flipH="1">
            <a:off x="6057900" y="0"/>
            <a:ext cx="6134100" cy="685800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82469" t="39548"/>
          <a:stretch>
            <a:fillRect/>
          </a:stretch>
        </p:blipFill>
        <p:spPr>
          <a:xfrm>
            <a:off x="3698130" y="1066801"/>
            <a:ext cx="4562135" cy="3276738"/>
          </a:xfrm>
          <a:prstGeom prst="rect">
            <a:avLst/>
          </a:prstGeom>
        </p:spPr>
      </p:pic>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599307" y="762000"/>
            <a:ext cx="1895475" cy="1152525"/>
          </a:xfrm>
          <a:prstGeom prst="rect">
            <a:avLst/>
          </a:prstGeom>
        </p:spPr>
      </p:pic>
      <p:sp>
        <p:nvSpPr>
          <p:cNvPr id="9" name="文本框 8"/>
          <p:cNvSpPr txBox="1"/>
          <p:nvPr/>
        </p:nvSpPr>
        <p:spPr>
          <a:xfrm>
            <a:off x="4372549" y="2550595"/>
            <a:ext cx="3813977" cy="1198880"/>
          </a:xfrm>
          <a:prstGeom prst="rect">
            <a:avLst/>
          </a:prstGeom>
          <a:noFill/>
          <a:ln>
            <a:noFill/>
          </a:ln>
        </p:spPr>
        <p:txBody>
          <a:bodyPr wrap="square" rtlCol="0">
            <a:spAutoFit/>
          </a:bodyPr>
          <a:lstStyle>
            <a:defPPr>
              <a:defRPr lang="zh-CN"/>
            </a:defPPr>
            <a:lvl1pPr algn="dist">
              <a:defRPr sz="4800">
                <a:solidFill>
                  <a:srgbClr val="FAC921"/>
                </a:solidFill>
                <a:latin typeface="字体视界-单纯体" panose="02010601030101010101" pitchFamily="2" charset="-122"/>
                <a:ea typeface="字体视界-单纯体" panose="02010601030101010101" pitchFamily="2" charset="-122"/>
              </a:defRPr>
            </a:lvl1pPr>
          </a:lstStyle>
          <a:p>
            <a:r>
              <a:rPr lang="zh-CN" altLang="en-US" sz="7200" spc="-150" dirty="0">
                <a:solidFill>
                  <a:srgbClr val="FFC000"/>
                </a:solidFill>
                <a:sym typeface="xiaomeihaoti" panose="02010601030101010101" pitchFamily="2" charset="-122"/>
              </a:rPr>
              <a:t>教学内容</a:t>
            </a:r>
          </a:p>
        </p:txBody>
      </p:sp>
      <p:sp>
        <p:nvSpPr>
          <p:cNvPr id="11" name="文本框 10"/>
          <p:cNvSpPr txBox="1"/>
          <p:nvPr/>
        </p:nvSpPr>
        <p:spPr>
          <a:xfrm>
            <a:off x="5622948" y="819775"/>
            <a:ext cx="1300480" cy="1445260"/>
          </a:xfrm>
          <a:prstGeom prst="rect">
            <a:avLst/>
          </a:prstGeom>
          <a:noFill/>
        </p:spPr>
        <p:txBody>
          <a:bodyPr wrap="none" rtlCol="0">
            <a:spAutoFit/>
          </a:bodyPr>
          <a:lstStyle/>
          <a:p>
            <a:pPr algn="l"/>
            <a:r>
              <a:rPr lang="zh-CN" altLang="en-US" sz="8800" dirty="0">
                <a:solidFill>
                  <a:srgbClr val="3AC7DA"/>
                </a:solidFill>
                <a:latin typeface="字体视界-单纯体" panose="02010601030101010101" pitchFamily="2" charset="-122"/>
                <a:ea typeface="字体视界-单纯体" panose="02010601030101010101" pitchFamily="2" charset="-122"/>
                <a:sym typeface="xiaomeihaoti" panose="02010601030101010101" pitchFamily="2" charset="-122"/>
              </a:rPr>
              <a:t>叁</a:t>
            </a:r>
          </a:p>
        </p:txBody>
      </p:sp>
      <p:pic>
        <p:nvPicPr>
          <p:cNvPr id="4" name="图片 3" descr="5cb67f13878041555463955433"/>
          <p:cNvPicPr>
            <a:picLocks noChangeAspect="1"/>
          </p:cNvPicPr>
          <p:nvPr/>
        </p:nvPicPr>
        <p:blipFill>
          <a:blip r:embed="rId7"/>
          <a:srcRect l="19162" t="17139" r="23293" b="27422"/>
          <a:stretch>
            <a:fillRect/>
          </a:stretch>
        </p:blipFill>
        <p:spPr>
          <a:xfrm>
            <a:off x="9504680" y="3832225"/>
            <a:ext cx="1778000" cy="1209675"/>
          </a:xfrm>
          <a:prstGeom prst="rect">
            <a:avLst/>
          </a:prstGeom>
        </p:spPr>
      </p:pic>
      <p:pic>
        <p:nvPicPr>
          <p:cNvPr id="8" name="图片 7" descr="5cb97e1c00fb81555660316165"/>
          <p:cNvPicPr>
            <a:picLocks noChangeAspect="1"/>
          </p:cNvPicPr>
          <p:nvPr/>
        </p:nvPicPr>
        <p:blipFill>
          <a:blip r:embed="rId8"/>
          <a:srcRect l="23211" t="19560" r="26417" b="26554"/>
          <a:stretch>
            <a:fillRect/>
          </a:stretch>
        </p:blipFill>
        <p:spPr>
          <a:xfrm>
            <a:off x="577215" y="3805555"/>
            <a:ext cx="1911985" cy="1444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214">
                                          <p:stCondLst>
                                            <p:cond delay="0"/>
                                          </p:stCondLst>
                                        </p:cTn>
                                        <p:tgtEl>
                                          <p:spTgt spid="11"/>
                                        </p:tgtEl>
                                      </p:cBhvr>
                                    </p:animEffect>
                                    <p:anim calcmode="lin" valueType="num">
                                      <p:cBhvr>
                                        <p:cTn id="12" dur="67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24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245" tmFilter="0, 0; 0.125,0.2665; 0.25,0.4; 0.375,0.465; 0.5,0.5;  0.625,0.535; 0.75,0.6; 0.875,0.7335; 1,1">
                                          <p:stCondLst>
                                            <p:cond delay="245"/>
                                          </p:stCondLst>
                                        </p:cTn>
                                        <p:tgtEl>
                                          <p:spTgt spid="11"/>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488"/>
                                          </p:stCondLst>
                                        </p:cTn>
                                        <p:tgtEl>
                                          <p:spTgt spid="11"/>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749"/>
                                          </p:stCondLst>
                                        </p:cTn>
                                        <p:tgtEl>
                                          <p:spTgt spid="11"/>
                                        </p:tgtEl>
                                        <p:attrNameLst>
                                          <p:attrName>ppt_y</p:attrName>
                                        </p:attrNameLst>
                                      </p:cBhvr>
                                      <p:tavLst>
                                        <p:tav tm="0" fmla="#ppt_y-sin(pi*$)/81">
                                          <p:val>
                                            <p:fltVal val="0"/>
                                          </p:val>
                                        </p:tav>
                                        <p:tav tm="100000">
                                          <p:val>
                                            <p:fltVal val="1"/>
                                          </p:val>
                                        </p:tav>
                                      </p:tavLst>
                                    </p:anim>
                                    <p:animScale>
                                      <p:cBhvr>
                                        <p:cTn id="17" dur="1">
                                          <p:stCondLst>
                                            <p:cond delay="240"/>
                                          </p:stCondLst>
                                        </p:cTn>
                                        <p:tgtEl>
                                          <p:spTgt spid="11"/>
                                        </p:tgtEl>
                                      </p:cBhvr>
                                      <p:to x="100000" y="60000"/>
                                    </p:animScale>
                                    <p:animScale>
                                      <p:cBhvr>
                                        <p:cTn id="18" dur="1" decel="50000">
                                          <p:stCondLst>
                                            <p:cond delay="249"/>
                                          </p:stCondLst>
                                        </p:cTn>
                                        <p:tgtEl>
                                          <p:spTgt spid="11"/>
                                        </p:tgtEl>
                                      </p:cBhvr>
                                      <p:to x="100000" y="100000"/>
                                    </p:animScale>
                                    <p:animScale>
                                      <p:cBhvr>
                                        <p:cTn id="19" dur="1">
                                          <p:stCondLst>
                                            <p:cond delay="484"/>
                                          </p:stCondLst>
                                        </p:cTn>
                                        <p:tgtEl>
                                          <p:spTgt spid="11"/>
                                        </p:tgtEl>
                                      </p:cBhvr>
                                      <p:to x="100000" y="80000"/>
                                    </p:animScale>
                                    <p:animScale>
                                      <p:cBhvr>
                                        <p:cTn id="20" dur="1" decel="50000">
                                          <p:stCondLst>
                                            <p:cond delay="493"/>
                                          </p:stCondLst>
                                        </p:cTn>
                                        <p:tgtEl>
                                          <p:spTgt spid="11"/>
                                        </p:tgtEl>
                                      </p:cBhvr>
                                      <p:to x="100000" y="100000"/>
                                    </p:animScale>
                                    <p:animScale>
                                      <p:cBhvr>
                                        <p:cTn id="21" dur="1">
                                          <p:stCondLst>
                                            <p:cond delay="749"/>
                                          </p:stCondLst>
                                        </p:cTn>
                                        <p:tgtEl>
                                          <p:spTgt spid="11"/>
                                        </p:tgtEl>
                                      </p:cBhvr>
                                      <p:to x="100000" y="90000"/>
                                    </p:animScale>
                                    <p:animScale>
                                      <p:cBhvr>
                                        <p:cTn id="22" dur="1" decel="50000">
                                          <p:stCondLst>
                                            <p:cond delay="749"/>
                                          </p:stCondLst>
                                        </p:cTn>
                                        <p:tgtEl>
                                          <p:spTgt spid="11"/>
                                        </p:tgtEl>
                                      </p:cBhvr>
                                      <p:to x="100000" y="100000"/>
                                    </p:animScale>
                                    <p:animScale>
                                      <p:cBhvr>
                                        <p:cTn id="23" dur="1">
                                          <p:stCondLst>
                                            <p:cond delay="749"/>
                                          </p:stCondLst>
                                        </p:cTn>
                                        <p:tgtEl>
                                          <p:spTgt spid="11"/>
                                        </p:tgtEl>
                                      </p:cBhvr>
                                      <p:to x="100000" y="95000"/>
                                    </p:animScale>
                                    <p:animScale>
                                      <p:cBhvr>
                                        <p:cTn id="24" dur="1" decel="50000">
                                          <p:stCondLst>
                                            <p:cond delay="749"/>
                                          </p:stCondLst>
                                        </p:cTn>
                                        <p:tgtEl>
                                          <p:spTgt spid="11"/>
                                        </p:tgtEl>
                                      </p:cBhvr>
                                      <p:to x="100000" y="100000"/>
                                    </p:animScale>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anim calcmode="lin" valueType="num">
                                      <p:cBhvr>
                                        <p:cTn id="29" dur="750" fill="hold"/>
                                        <p:tgtEl>
                                          <p:spTgt spid="13"/>
                                        </p:tgtEl>
                                        <p:attrNameLst>
                                          <p:attrName>ppt_x</p:attrName>
                                        </p:attrNameLst>
                                      </p:cBhvr>
                                      <p:tavLst>
                                        <p:tav tm="0">
                                          <p:val>
                                            <p:strVal val="#ppt_x"/>
                                          </p:val>
                                        </p:tav>
                                        <p:tav tm="100000">
                                          <p:val>
                                            <p:strVal val="#ppt_x"/>
                                          </p:val>
                                        </p:tav>
                                      </p:tavLst>
                                    </p:anim>
                                    <p:anim calcmode="lin" valueType="num">
                                      <p:cBhvr>
                                        <p:cTn id="30" dur="75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750"/>
                                        <p:tgtEl>
                                          <p:spTgt spid="9"/>
                                        </p:tgtEl>
                                      </p:cBhvr>
                                    </p:animEffect>
                                    <p:anim calcmode="lin" valueType="num">
                                      <p:cBhvr>
                                        <p:cTn id="35" dur="750" fill="hold"/>
                                        <p:tgtEl>
                                          <p:spTgt spid="9"/>
                                        </p:tgtEl>
                                        <p:attrNameLst>
                                          <p:attrName>ppt_x</p:attrName>
                                        </p:attrNameLst>
                                      </p:cBhvr>
                                      <p:tavLst>
                                        <p:tav tm="0">
                                          <p:val>
                                            <p:strVal val="#ppt_x"/>
                                          </p:val>
                                        </p:tav>
                                        <p:tav tm="100000">
                                          <p:val>
                                            <p:strVal val="#ppt_x"/>
                                          </p:val>
                                        </p:tav>
                                      </p:tavLst>
                                    </p:anim>
                                    <p:anim calcmode="lin" valueType="num">
                                      <p:cBhvr>
                                        <p:cTn id="36" dur="75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2175687" y="2501265"/>
            <a:ext cx="5474158" cy="916789"/>
          </a:xfrm>
          <a:prstGeom prst="rect">
            <a:avLst/>
          </a:prstGeom>
          <a:noFill/>
        </p:spPr>
        <p:txBody>
          <a:bodyPr wrap="square" rtlCol="0">
            <a:spAutoFit/>
          </a:bodyPr>
          <a:lstStyle/>
          <a:p>
            <a:pPr>
              <a:lnSpc>
                <a:spcPct val="180000"/>
              </a:lnSpc>
            </a:pPr>
            <a:r>
              <a:rPr lang="zh-CN" altLang="en-US" sz="1600" noProof="0"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您的内容打在这里，或者通过复制您的文本后，在此框中选择粘贴，并选择只保留文字您的内容打在这里，或者通过</a:t>
            </a:r>
          </a:p>
        </p:txBody>
      </p:sp>
      <p:sp>
        <p:nvSpPr>
          <p:cNvPr id="48" name="TextBox 76"/>
          <p:cNvSpPr txBox="1"/>
          <p:nvPr/>
        </p:nvSpPr>
        <p:spPr>
          <a:xfrm>
            <a:off x="2175559" y="1930400"/>
            <a:ext cx="3739643" cy="504369"/>
          </a:xfrm>
          <a:prstGeom prst="rect">
            <a:avLst/>
          </a:prstGeom>
          <a:noFill/>
        </p:spPr>
        <p:txBody>
          <a:bodyPr wrap="square" rtlCol="0">
            <a:spAutoFit/>
          </a:bodyPr>
          <a:lstStyle/>
          <a:p>
            <a:pPr algn="l">
              <a:lnSpc>
                <a:spcPct val="130000"/>
              </a:lnSpc>
            </a:pPr>
            <a:r>
              <a:rPr lang="zh-CN" altLang="en-US" sz="2400" b="1"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此处添加标题</a:t>
            </a:r>
          </a:p>
        </p:txBody>
      </p:sp>
      <p:sp>
        <p:nvSpPr>
          <p:cNvPr id="2" name="文本框 1"/>
          <p:cNvSpPr txBox="1"/>
          <p:nvPr/>
        </p:nvSpPr>
        <p:spPr>
          <a:xfrm>
            <a:off x="2175687" y="4749165"/>
            <a:ext cx="5617033" cy="916789"/>
          </a:xfrm>
          <a:prstGeom prst="rect">
            <a:avLst/>
          </a:prstGeom>
          <a:noFill/>
        </p:spPr>
        <p:txBody>
          <a:bodyPr wrap="square" rtlCol="0">
            <a:spAutoFit/>
          </a:bodyPr>
          <a:lstStyle/>
          <a:p>
            <a:pPr>
              <a:lnSpc>
                <a:spcPct val="180000"/>
              </a:lnSpc>
            </a:pPr>
            <a:r>
              <a:rPr lang="zh-CN" altLang="en-US" sz="1600" noProof="0"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您的内容打在这里，或者通过复制您的文本后，在此框中选择粘贴，并选择只保留文字您的内容打在这里，或者通过</a:t>
            </a:r>
          </a:p>
        </p:txBody>
      </p:sp>
      <p:sp>
        <p:nvSpPr>
          <p:cNvPr id="3" name="TextBox 76"/>
          <p:cNvSpPr txBox="1"/>
          <p:nvPr/>
        </p:nvSpPr>
        <p:spPr>
          <a:xfrm>
            <a:off x="2175559" y="4178300"/>
            <a:ext cx="3739643" cy="504369"/>
          </a:xfrm>
          <a:prstGeom prst="rect">
            <a:avLst/>
          </a:prstGeom>
          <a:noFill/>
        </p:spPr>
        <p:txBody>
          <a:bodyPr wrap="square" rtlCol="0">
            <a:spAutoFit/>
          </a:bodyPr>
          <a:lstStyle/>
          <a:p>
            <a:pPr algn="l">
              <a:lnSpc>
                <a:spcPct val="130000"/>
              </a:lnSpc>
            </a:pPr>
            <a:r>
              <a:rPr lang="zh-CN" altLang="en-US" sz="2400" b="1"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此处添加标题</a:t>
            </a:r>
          </a:p>
        </p:txBody>
      </p:sp>
      <p:cxnSp>
        <p:nvCxnSpPr>
          <p:cNvPr id="27" name="直接连接符 26"/>
          <p:cNvCxnSpPr/>
          <p:nvPr/>
        </p:nvCxnSpPr>
        <p:spPr>
          <a:xfrm>
            <a:off x="2299512" y="3947160"/>
            <a:ext cx="561703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62" y="3420535"/>
            <a:ext cx="1379563" cy="838831"/>
          </a:xfrm>
          <a:prstGeom prst="rect">
            <a:avLst/>
          </a:prstGeom>
        </p:spPr>
      </p:pic>
      <p:sp>
        <p:nvSpPr>
          <p:cNvPr id="38" name="文本框 37"/>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4" name="图片 3" descr="5cb7f79bc1f411555560347708"/>
          <p:cNvPicPr>
            <a:picLocks noChangeAspect="1"/>
          </p:cNvPicPr>
          <p:nvPr/>
        </p:nvPicPr>
        <p:blipFill>
          <a:blip r:embed="rId4"/>
          <a:stretch>
            <a:fillRect/>
          </a:stretch>
        </p:blipFill>
        <p:spPr>
          <a:xfrm>
            <a:off x="7179945" y="2228850"/>
            <a:ext cx="4154805" cy="2934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6">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6">
                                          <p:stCondLst>
                                            <p:cond delay="328"/>
                                          </p:stCondLst>
                                        </p:cTn>
                                        <p:tgtEl>
                                          <p:spTgt spid="4"/>
                                        </p:tgtEl>
                                      </p:cBhvr>
                                      <p:to x="100000" y="80000"/>
                                    </p:animScale>
                                    <p:animScale>
                                      <p:cBhvr>
                                        <p:cTn id="16" dur="41" decel="50000">
                                          <p:stCondLst>
                                            <p:cond delay="334"/>
                                          </p:stCondLst>
                                        </p:cTn>
                                        <p:tgtEl>
                                          <p:spTgt spid="4"/>
                                        </p:tgtEl>
                                      </p:cBhvr>
                                      <p:to x="100000" y="100000"/>
                                    </p:animScale>
                                    <p:animScale>
                                      <p:cBhvr>
                                        <p:cTn id="17" dur="6">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6">
                                          <p:stCondLst>
                                            <p:cond delay="452"/>
                                          </p:stCondLst>
                                        </p:cTn>
                                        <p:tgtEl>
                                          <p:spTgt spid="4"/>
                                        </p:tgtEl>
                                      </p:cBhvr>
                                      <p:to x="100000" y="95000"/>
                                    </p:animScale>
                                    <p:animScale>
                                      <p:cBhvr>
                                        <p:cTn id="20" dur="41" decel="50000">
                                          <p:stCondLst>
                                            <p:cond delay="458"/>
                                          </p:stCondLst>
                                        </p:cTn>
                                        <p:tgtEl>
                                          <p:spTgt spid="4"/>
                                        </p:tgtEl>
                                      </p:cBhvr>
                                      <p:to x="100000" y="100000"/>
                                    </p:animScale>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500"/>
                                        <p:tgtEl>
                                          <p:spTgt spid="48"/>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629151" y="2927415"/>
            <a:ext cx="4101465" cy="2125980"/>
            <a:chOff x="7994431" y="2972099"/>
            <a:chExt cx="4101465" cy="2125980"/>
          </a:xfrm>
        </p:grpSpPr>
        <p:sp>
          <p:nvSpPr>
            <p:cNvPr id="9" name="文本框 8"/>
            <p:cNvSpPr txBox="1"/>
            <p:nvPr/>
          </p:nvSpPr>
          <p:spPr bwMode="auto">
            <a:xfrm>
              <a:off x="7994431" y="3329604"/>
              <a:ext cx="4101465" cy="1768475"/>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zh-CN" altLang="en-US" sz="14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点击输入内容，提供全面且质优的多品类设计素材打破传统素材网站单向沟通的服务模式点击输入内容，提供全面且质优的多品类设计素材打破传统素材网站单向沟通的服务模式点击输入内容，提供全面且质优的多品类设计素材打破传统素材网站单向沟通的服务模式</a:t>
              </a:r>
            </a:p>
          </p:txBody>
        </p:sp>
        <p:sp>
          <p:nvSpPr>
            <p:cNvPr id="10" name="文本框 9"/>
            <p:cNvSpPr txBox="1"/>
            <p:nvPr/>
          </p:nvSpPr>
          <p:spPr bwMode="auto">
            <a:xfrm>
              <a:off x="7994431"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xiaomeihaoti" panose="02010601030101010101" pitchFamily="2" charset="-122"/>
                  <a:ea typeface="xiaomeihaoti" panose="02010601030101010101" pitchFamily="2" charset="-122"/>
                  <a:sym typeface="xiaomeihaoti" panose="02010601030101010101" pitchFamily="2" charset="-122"/>
                </a:rPr>
                <a:t>文字输入</a:t>
              </a:r>
            </a:p>
          </p:txBody>
        </p:sp>
      </p:gr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555" y="1514474"/>
            <a:ext cx="1895475" cy="1152525"/>
          </a:xfrm>
          <a:prstGeom prst="rect">
            <a:avLst/>
          </a:prstGeom>
        </p:spPr>
      </p:pic>
      <p:sp>
        <p:nvSpPr>
          <p:cNvPr id="16" name="文本框 15"/>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ac8e48304e54183"/>
          <p:cNvPicPr>
            <a:picLocks noChangeAspect="1"/>
          </p:cNvPicPr>
          <p:nvPr/>
        </p:nvPicPr>
        <p:blipFill>
          <a:blip r:embed="rId4"/>
          <a:stretch>
            <a:fillRect/>
          </a:stretch>
        </p:blipFill>
        <p:spPr>
          <a:xfrm>
            <a:off x="178435" y="1951355"/>
            <a:ext cx="5129530" cy="3622040"/>
          </a:xfrm>
          <a:prstGeom prst="rect">
            <a:avLst/>
          </a:prstGeom>
        </p:spPr>
      </p:pic>
      <p:pic>
        <p:nvPicPr>
          <p:cNvPr id="3" name="图片 2" descr="5cb97ef94271b155566053718"/>
          <p:cNvPicPr>
            <a:picLocks noChangeAspect="1"/>
          </p:cNvPicPr>
          <p:nvPr/>
        </p:nvPicPr>
        <p:blipFill>
          <a:blip r:embed="rId5"/>
          <a:stretch>
            <a:fillRect/>
          </a:stretch>
        </p:blipFill>
        <p:spPr>
          <a:xfrm>
            <a:off x="6172200" y="1151255"/>
            <a:ext cx="6685280" cy="4721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030506" y="2879564"/>
            <a:ext cx="2372995" cy="1167765"/>
            <a:chOff x="8946286" y="2972099"/>
            <a:chExt cx="2372995" cy="1167765"/>
          </a:xfrm>
        </p:grpSpPr>
        <p:sp>
          <p:nvSpPr>
            <p:cNvPr id="15" name="文本框 14"/>
            <p:cNvSpPr txBox="1"/>
            <p:nvPr/>
          </p:nvSpPr>
          <p:spPr bwMode="auto">
            <a:xfrm>
              <a:off x="8946286" y="3329604"/>
              <a:ext cx="2372995" cy="810260"/>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sz="12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点击输入内容，提供全面且质优的多品类设计素材打破传统素材网站单向沟通的服务模式</a:t>
              </a:r>
            </a:p>
          </p:txBody>
        </p:sp>
        <p:sp>
          <p:nvSpPr>
            <p:cNvPr id="16" name="文本框 15"/>
            <p:cNvSpPr txBox="1"/>
            <p:nvPr/>
          </p:nvSpPr>
          <p:spPr bwMode="auto">
            <a:xfrm>
              <a:off x="8946286"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xiaomeihaoti" panose="02010601030101010101" pitchFamily="2" charset="-122"/>
                  <a:ea typeface="xiaomeihaoti" panose="02010601030101010101" pitchFamily="2" charset="-122"/>
                  <a:sym typeface="xiaomeihaoti" panose="02010601030101010101" pitchFamily="2" charset="-122"/>
                </a:rPr>
                <a:t>文字输入</a:t>
              </a:r>
            </a:p>
          </p:txBody>
        </p:sp>
      </p:grpSp>
      <p:grpSp>
        <p:nvGrpSpPr>
          <p:cNvPr id="17" name="组合 16"/>
          <p:cNvGrpSpPr/>
          <p:nvPr/>
        </p:nvGrpSpPr>
        <p:grpSpPr>
          <a:xfrm>
            <a:off x="5161753" y="3857066"/>
            <a:ext cx="2292350" cy="1167765"/>
            <a:chOff x="8946286" y="2972099"/>
            <a:chExt cx="2292350" cy="1167765"/>
          </a:xfrm>
        </p:grpSpPr>
        <p:sp>
          <p:nvSpPr>
            <p:cNvPr id="18" name="文本框 17"/>
            <p:cNvSpPr txBox="1"/>
            <p:nvPr/>
          </p:nvSpPr>
          <p:spPr bwMode="auto">
            <a:xfrm>
              <a:off x="8946286" y="3329604"/>
              <a:ext cx="2292350" cy="810260"/>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sz="12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点击输入内容，提供全面且质优的多品类设计素材打破传统素材网站单向沟通的服务模式</a:t>
              </a:r>
            </a:p>
          </p:txBody>
        </p:sp>
        <p:sp>
          <p:nvSpPr>
            <p:cNvPr id="19" name="文本框 18"/>
            <p:cNvSpPr txBox="1"/>
            <p:nvPr/>
          </p:nvSpPr>
          <p:spPr bwMode="auto">
            <a:xfrm>
              <a:off x="8946286"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xiaomeihaoti" panose="02010601030101010101" pitchFamily="2" charset="-122"/>
                  <a:ea typeface="xiaomeihaoti" panose="02010601030101010101" pitchFamily="2" charset="-122"/>
                  <a:sym typeface="xiaomeihaoti" panose="02010601030101010101" pitchFamily="2" charset="-122"/>
                </a:rPr>
                <a:t>文字输入</a:t>
              </a:r>
            </a:p>
          </p:txBody>
        </p:sp>
      </p:grpSp>
      <p:grpSp>
        <p:nvGrpSpPr>
          <p:cNvPr id="20" name="组合 19"/>
          <p:cNvGrpSpPr/>
          <p:nvPr/>
        </p:nvGrpSpPr>
        <p:grpSpPr>
          <a:xfrm>
            <a:off x="8370539" y="2751138"/>
            <a:ext cx="2222500" cy="1167765"/>
            <a:chOff x="8946286" y="2972099"/>
            <a:chExt cx="2222500" cy="1167765"/>
          </a:xfrm>
        </p:grpSpPr>
        <p:sp>
          <p:nvSpPr>
            <p:cNvPr id="21" name="文本框 20"/>
            <p:cNvSpPr txBox="1"/>
            <p:nvPr/>
          </p:nvSpPr>
          <p:spPr bwMode="auto">
            <a:xfrm>
              <a:off x="8946286" y="3329604"/>
              <a:ext cx="2222500" cy="810260"/>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sz="12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点击输入内容，提供全面且质优的多品类设计素材打破传统素材网站单向沟通的服务模式</a:t>
              </a:r>
            </a:p>
          </p:txBody>
        </p:sp>
        <p:sp>
          <p:nvSpPr>
            <p:cNvPr id="22" name="文本框 21"/>
            <p:cNvSpPr txBox="1"/>
            <p:nvPr/>
          </p:nvSpPr>
          <p:spPr bwMode="auto">
            <a:xfrm>
              <a:off x="8946286"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xiaomeihaoti" panose="02010601030101010101" pitchFamily="2" charset="-122"/>
                  <a:ea typeface="xiaomeihaoti" panose="02010601030101010101" pitchFamily="2" charset="-122"/>
                  <a:sym typeface="xiaomeihaoti" panose="02010601030101010101" pitchFamily="2" charset="-122"/>
                </a:rPr>
                <a:t>文字输入</a:t>
              </a:r>
            </a:p>
          </p:txBody>
        </p:sp>
      </p:grpSp>
      <p:sp>
        <p:nvSpPr>
          <p:cNvPr id="36" name="文本框 35"/>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b97e1c00fb81555660316165"/>
          <p:cNvPicPr>
            <a:picLocks noChangeAspect="1"/>
          </p:cNvPicPr>
          <p:nvPr/>
        </p:nvPicPr>
        <p:blipFill>
          <a:blip r:embed="rId3"/>
          <a:stretch>
            <a:fillRect/>
          </a:stretch>
        </p:blipFill>
        <p:spPr>
          <a:xfrm>
            <a:off x="3912870" y="1394460"/>
            <a:ext cx="4366895" cy="3084195"/>
          </a:xfrm>
          <a:prstGeom prst="rect">
            <a:avLst/>
          </a:prstGeom>
        </p:spPr>
      </p:pic>
      <p:pic>
        <p:nvPicPr>
          <p:cNvPr id="3" name="图片 2" descr="5cb97e1c00fb81555660316165"/>
          <p:cNvPicPr>
            <a:picLocks noChangeAspect="1"/>
          </p:cNvPicPr>
          <p:nvPr/>
        </p:nvPicPr>
        <p:blipFill>
          <a:blip r:embed="rId3"/>
          <a:stretch>
            <a:fillRect/>
          </a:stretch>
        </p:blipFill>
        <p:spPr>
          <a:xfrm>
            <a:off x="7063740" y="3594100"/>
            <a:ext cx="4366895" cy="3084195"/>
          </a:xfrm>
          <a:prstGeom prst="rect">
            <a:avLst/>
          </a:prstGeom>
        </p:spPr>
      </p:pic>
      <p:pic>
        <p:nvPicPr>
          <p:cNvPr id="4" name="图片 3" descr="5cb97e1c00fb81555660316165"/>
          <p:cNvPicPr>
            <a:picLocks noChangeAspect="1"/>
          </p:cNvPicPr>
          <p:nvPr/>
        </p:nvPicPr>
        <p:blipFill>
          <a:blip r:embed="rId3"/>
          <a:stretch>
            <a:fillRect/>
          </a:stretch>
        </p:blipFill>
        <p:spPr>
          <a:xfrm>
            <a:off x="974725" y="3505835"/>
            <a:ext cx="4366895" cy="3084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_1"/>
          <p:cNvSpPr/>
          <p:nvPr>
            <p:custDataLst>
              <p:tags r:id="rId1"/>
            </p:custDataLst>
          </p:nvPr>
        </p:nvSpPr>
        <p:spPr bwMode="auto">
          <a:xfrm>
            <a:off x="5210175" y="2143126"/>
            <a:ext cx="2351088" cy="993775"/>
          </a:xfrm>
          <a:custGeom>
            <a:avLst/>
            <a:gdLst>
              <a:gd name="T0" fmla="*/ 2147483646 w 2242"/>
              <a:gd name="T1" fmla="*/ 2147483646 h 694"/>
              <a:gd name="T2" fmla="*/ 2147483646 w 2242"/>
              <a:gd name="T3" fmla="*/ 2147483646 h 694"/>
              <a:gd name="T4" fmla="*/ 2147483646 w 2242"/>
              <a:gd name="T5" fmla="*/ 2147483646 h 694"/>
              <a:gd name="T6" fmla="*/ 2147483646 w 2242"/>
              <a:gd name="T7" fmla="*/ 2147483646 h 694"/>
              <a:gd name="T8" fmla="*/ 2147483646 w 2242"/>
              <a:gd name="T9" fmla="*/ 2147483646 h 694"/>
              <a:gd name="T10" fmla="*/ 2147483646 w 2242"/>
              <a:gd name="T11" fmla="*/ 2147483646 h 694"/>
              <a:gd name="T12" fmla="*/ 2147483646 w 2242"/>
              <a:gd name="T13" fmla="*/ 2147483646 h 694"/>
              <a:gd name="T14" fmla="*/ 2147483646 w 2242"/>
              <a:gd name="T15" fmla="*/ 2147483646 h 694"/>
              <a:gd name="T16" fmla="*/ 2147483646 w 2242"/>
              <a:gd name="T17" fmla="*/ 2147483646 h 694"/>
              <a:gd name="T18" fmla="*/ 2147483646 w 2242"/>
              <a:gd name="T19" fmla="*/ 2147483646 h 694"/>
              <a:gd name="T20" fmla="*/ 0 w 2242"/>
              <a:gd name="T21" fmla="*/ 2147483646 h 694"/>
              <a:gd name="T22" fmla="*/ 2147483646 w 2242"/>
              <a:gd name="T23" fmla="*/ 2147483646 h 694"/>
              <a:gd name="T24" fmla="*/ 2147483646 w 2242"/>
              <a:gd name="T25" fmla="*/ 2147483646 h 694"/>
              <a:gd name="T26" fmla="*/ 2147483646 w 2242"/>
              <a:gd name="T27" fmla="*/ 2147483646 h 694"/>
              <a:gd name="T28" fmla="*/ 2147483646 w 2242"/>
              <a:gd name="T29" fmla="*/ 2147483646 h 694"/>
              <a:gd name="T30" fmla="*/ 2147483646 w 2242"/>
              <a:gd name="T31" fmla="*/ 2147483646 h 694"/>
              <a:gd name="T32" fmla="*/ 2147483646 w 2242"/>
              <a:gd name="T33" fmla="*/ 2147483646 h 694"/>
              <a:gd name="T34" fmla="*/ 2147483646 w 2242"/>
              <a:gd name="T35" fmla="*/ 2147483646 h 694"/>
              <a:gd name="T36" fmla="*/ 2147483646 w 2242"/>
              <a:gd name="T37" fmla="*/ 2147483646 h 694"/>
              <a:gd name="T38" fmla="*/ 2147483646 w 2242"/>
              <a:gd name="T39" fmla="*/ 2147483646 h 6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2"/>
              <a:gd name="T61" fmla="*/ 0 h 694"/>
              <a:gd name="T62" fmla="*/ 2242 w 2242"/>
              <a:gd name="T63" fmla="*/ 694 h 6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2" h="694">
                <a:moveTo>
                  <a:pt x="42" y="117"/>
                </a:moveTo>
                <a:cubicBezTo>
                  <a:pt x="1794" y="117"/>
                  <a:pt x="1794" y="117"/>
                  <a:pt x="1794" y="117"/>
                </a:cubicBezTo>
                <a:cubicBezTo>
                  <a:pt x="1794" y="117"/>
                  <a:pt x="1790" y="88"/>
                  <a:pt x="1799" y="68"/>
                </a:cubicBezTo>
                <a:cubicBezTo>
                  <a:pt x="1808" y="49"/>
                  <a:pt x="1844" y="0"/>
                  <a:pt x="1904" y="41"/>
                </a:cubicBezTo>
                <a:cubicBezTo>
                  <a:pt x="1963" y="83"/>
                  <a:pt x="2140" y="218"/>
                  <a:pt x="2170" y="241"/>
                </a:cubicBezTo>
                <a:cubicBezTo>
                  <a:pt x="2201" y="265"/>
                  <a:pt x="2235" y="292"/>
                  <a:pt x="2239" y="342"/>
                </a:cubicBezTo>
                <a:cubicBezTo>
                  <a:pt x="2242" y="389"/>
                  <a:pt x="2230" y="411"/>
                  <a:pt x="2174" y="461"/>
                </a:cubicBezTo>
                <a:cubicBezTo>
                  <a:pt x="2126" y="504"/>
                  <a:pt x="1942" y="636"/>
                  <a:pt x="1913" y="654"/>
                </a:cubicBezTo>
                <a:cubicBezTo>
                  <a:pt x="1884" y="672"/>
                  <a:pt x="1849" y="694"/>
                  <a:pt x="1812" y="659"/>
                </a:cubicBezTo>
                <a:cubicBezTo>
                  <a:pt x="1785" y="634"/>
                  <a:pt x="1789" y="587"/>
                  <a:pt x="1789" y="587"/>
                </a:cubicBezTo>
                <a:cubicBezTo>
                  <a:pt x="0" y="532"/>
                  <a:pt x="0" y="532"/>
                  <a:pt x="0" y="532"/>
                </a:cubicBezTo>
                <a:cubicBezTo>
                  <a:pt x="31" y="497"/>
                  <a:pt x="31" y="497"/>
                  <a:pt x="31" y="497"/>
                </a:cubicBezTo>
                <a:cubicBezTo>
                  <a:pt x="1880" y="497"/>
                  <a:pt x="1880" y="497"/>
                  <a:pt x="1880" y="497"/>
                </a:cubicBezTo>
                <a:cubicBezTo>
                  <a:pt x="1880" y="562"/>
                  <a:pt x="1880" y="562"/>
                  <a:pt x="1880" y="562"/>
                </a:cubicBezTo>
                <a:cubicBezTo>
                  <a:pt x="1880" y="562"/>
                  <a:pt x="2120" y="391"/>
                  <a:pt x="2140" y="375"/>
                </a:cubicBezTo>
                <a:cubicBezTo>
                  <a:pt x="2160" y="358"/>
                  <a:pt x="2156" y="339"/>
                  <a:pt x="2134" y="326"/>
                </a:cubicBezTo>
                <a:cubicBezTo>
                  <a:pt x="2113" y="313"/>
                  <a:pt x="1884" y="140"/>
                  <a:pt x="1884" y="140"/>
                </a:cubicBezTo>
                <a:cubicBezTo>
                  <a:pt x="1884" y="211"/>
                  <a:pt x="1884" y="211"/>
                  <a:pt x="1884" y="211"/>
                </a:cubicBezTo>
                <a:cubicBezTo>
                  <a:pt x="2" y="161"/>
                  <a:pt x="2" y="161"/>
                  <a:pt x="2" y="161"/>
                </a:cubicBezTo>
                <a:lnTo>
                  <a:pt x="42" y="117"/>
                </a:lnTo>
                <a:close/>
              </a:path>
            </a:pathLst>
          </a:custGeom>
          <a:solidFill>
            <a:schemeClr val="accent2"/>
          </a:solidFill>
          <a:ln>
            <a:noFill/>
          </a:ln>
        </p:spPr>
        <p:txBody>
          <a:bodyPr anchor="ctr">
            <a:scene3d>
              <a:camera prst="orthographicFront"/>
              <a:lightRig rig="threePt" dir="t"/>
            </a:scene3d>
            <a:sp3d contourW="127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a:t>
            </a:r>
            <a:r>
              <a:rPr lang="en-US" altLang="zh-CN"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 </a:t>
            </a:r>
          </a:p>
        </p:txBody>
      </p:sp>
      <p:sp>
        <p:nvSpPr>
          <p:cNvPr id="5" name="Title_2"/>
          <p:cNvSpPr/>
          <p:nvPr>
            <p:custDataLst>
              <p:tags r:id="rId2"/>
            </p:custDataLst>
          </p:nvPr>
        </p:nvSpPr>
        <p:spPr bwMode="auto">
          <a:xfrm>
            <a:off x="4603751" y="3076575"/>
            <a:ext cx="2238375" cy="992188"/>
          </a:xfrm>
          <a:custGeom>
            <a:avLst/>
            <a:gdLst>
              <a:gd name="T0" fmla="*/ 2147483646 w 2131"/>
              <a:gd name="T1" fmla="*/ 2147483646 h 694"/>
              <a:gd name="T2" fmla="*/ 2147483646 w 2131"/>
              <a:gd name="T3" fmla="*/ 2147483646 h 694"/>
              <a:gd name="T4" fmla="*/ 2147483646 w 2131"/>
              <a:gd name="T5" fmla="*/ 2147483646 h 694"/>
              <a:gd name="T6" fmla="*/ 2147483646 w 2131"/>
              <a:gd name="T7" fmla="*/ 2147483646 h 694"/>
              <a:gd name="T8" fmla="*/ 2147483646 w 2131"/>
              <a:gd name="T9" fmla="*/ 2147483646 h 694"/>
              <a:gd name="T10" fmla="*/ 2147483646 w 2131"/>
              <a:gd name="T11" fmla="*/ 2147483646 h 694"/>
              <a:gd name="T12" fmla="*/ 2147483646 w 2131"/>
              <a:gd name="T13" fmla="*/ 2147483646 h 694"/>
              <a:gd name="T14" fmla="*/ 2147483646 w 2131"/>
              <a:gd name="T15" fmla="*/ 2147483646 h 694"/>
              <a:gd name="T16" fmla="*/ 2147483646 w 2131"/>
              <a:gd name="T17" fmla="*/ 2147483646 h 694"/>
              <a:gd name="T18" fmla="*/ 2147483646 w 2131"/>
              <a:gd name="T19" fmla="*/ 2147483646 h 694"/>
              <a:gd name="T20" fmla="*/ 2147483646 w 2131"/>
              <a:gd name="T21" fmla="*/ 2147483646 h 694"/>
              <a:gd name="T22" fmla="*/ 2147483646 w 2131"/>
              <a:gd name="T23" fmla="*/ 2147483646 h 694"/>
              <a:gd name="T24" fmla="*/ 2147483646 w 2131"/>
              <a:gd name="T25" fmla="*/ 2147483646 h 694"/>
              <a:gd name="T26" fmla="*/ 2147483646 w 2131"/>
              <a:gd name="T27" fmla="*/ 2147483646 h 694"/>
              <a:gd name="T28" fmla="*/ 2147483646 w 2131"/>
              <a:gd name="T29" fmla="*/ 2147483646 h 694"/>
              <a:gd name="T30" fmla="*/ 2147483646 w 2131"/>
              <a:gd name="T31" fmla="*/ 2147483646 h 694"/>
              <a:gd name="T32" fmla="*/ 2147483646 w 2131"/>
              <a:gd name="T33" fmla="*/ 2147483646 h 694"/>
              <a:gd name="T34" fmla="*/ 2147483646 w 2131"/>
              <a:gd name="T35" fmla="*/ 2147483646 h 694"/>
              <a:gd name="T36" fmla="*/ 2147483646 w 2131"/>
              <a:gd name="T37" fmla="*/ 2147483646 h 694"/>
              <a:gd name="T38" fmla="*/ 2147483646 w 2131"/>
              <a:gd name="T39" fmla="*/ 2147483646 h 6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31"/>
              <a:gd name="T61" fmla="*/ 0 h 694"/>
              <a:gd name="T62" fmla="*/ 2131 w 2131"/>
              <a:gd name="T63" fmla="*/ 694 h 6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31" h="694">
                <a:moveTo>
                  <a:pt x="2118" y="117"/>
                </a:moveTo>
                <a:cubicBezTo>
                  <a:pt x="448" y="117"/>
                  <a:pt x="448" y="117"/>
                  <a:pt x="448" y="117"/>
                </a:cubicBezTo>
                <a:cubicBezTo>
                  <a:pt x="448" y="117"/>
                  <a:pt x="452" y="89"/>
                  <a:pt x="443" y="69"/>
                </a:cubicBezTo>
                <a:cubicBezTo>
                  <a:pt x="434" y="49"/>
                  <a:pt x="398" y="0"/>
                  <a:pt x="338" y="42"/>
                </a:cubicBezTo>
                <a:cubicBezTo>
                  <a:pt x="279" y="83"/>
                  <a:pt x="102" y="218"/>
                  <a:pt x="72" y="242"/>
                </a:cubicBezTo>
                <a:cubicBezTo>
                  <a:pt x="41" y="265"/>
                  <a:pt x="7" y="292"/>
                  <a:pt x="3" y="342"/>
                </a:cubicBezTo>
                <a:cubicBezTo>
                  <a:pt x="0" y="389"/>
                  <a:pt x="12" y="411"/>
                  <a:pt x="68" y="461"/>
                </a:cubicBezTo>
                <a:cubicBezTo>
                  <a:pt x="116" y="504"/>
                  <a:pt x="300" y="636"/>
                  <a:pt x="329" y="654"/>
                </a:cubicBezTo>
                <a:cubicBezTo>
                  <a:pt x="358" y="672"/>
                  <a:pt x="393" y="694"/>
                  <a:pt x="430" y="659"/>
                </a:cubicBezTo>
                <a:cubicBezTo>
                  <a:pt x="457" y="634"/>
                  <a:pt x="453" y="587"/>
                  <a:pt x="453" y="587"/>
                </a:cubicBezTo>
                <a:cubicBezTo>
                  <a:pt x="2121" y="541"/>
                  <a:pt x="2121" y="541"/>
                  <a:pt x="2121" y="541"/>
                </a:cubicBezTo>
                <a:cubicBezTo>
                  <a:pt x="2100" y="498"/>
                  <a:pt x="2100" y="498"/>
                  <a:pt x="2100" y="498"/>
                </a:cubicBezTo>
                <a:cubicBezTo>
                  <a:pt x="362" y="497"/>
                  <a:pt x="362" y="497"/>
                  <a:pt x="362" y="497"/>
                </a:cubicBezTo>
                <a:cubicBezTo>
                  <a:pt x="362" y="562"/>
                  <a:pt x="362" y="562"/>
                  <a:pt x="362" y="562"/>
                </a:cubicBezTo>
                <a:cubicBezTo>
                  <a:pt x="362" y="562"/>
                  <a:pt x="122" y="391"/>
                  <a:pt x="102" y="375"/>
                </a:cubicBezTo>
                <a:cubicBezTo>
                  <a:pt x="82" y="359"/>
                  <a:pt x="86" y="339"/>
                  <a:pt x="108" y="326"/>
                </a:cubicBezTo>
                <a:cubicBezTo>
                  <a:pt x="129" y="314"/>
                  <a:pt x="358" y="141"/>
                  <a:pt x="358" y="141"/>
                </a:cubicBezTo>
                <a:cubicBezTo>
                  <a:pt x="358" y="211"/>
                  <a:pt x="358" y="211"/>
                  <a:pt x="358" y="211"/>
                </a:cubicBezTo>
                <a:cubicBezTo>
                  <a:pt x="2131" y="164"/>
                  <a:pt x="2131" y="164"/>
                  <a:pt x="2131" y="164"/>
                </a:cubicBezTo>
                <a:lnTo>
                  <a:pt x="2118" y="117"/>
                </a:lnTo>
                <a:close/>
              </a:path>
            </a:pathLst>
          </a:custGeom>
          <a:solidFill>
            <a:schemeClr val="accent1"/>
          </a:solidFill>
          <a:ln>
            <a:noFill/>
          </a:ln>
        </p:spPr>
        <p:txBody>
          <a:bodyPr anchor="ctr">
            <a:scene3d>
              <a:camera prst="orthographicFront"/>
              <a:lightRig rig="threePt" dir="t"/>
            </a:scene3d>
            <a:sp3d contourW="127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a:t>
            </a:r>
            <a:r>
              <a:rPr lang="en-US" altLang="zh-CN"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 </a:t>
            </a:r>
          </a:p>
        </p:txBody>
      </p:sp>
      <p:sp>
        <p:nvSpPr>
          <p:cNvPr id="6" name="Title_3"/>
          <p:cNvSpPr/>
          <p:nvPr>
            <p:custDataLst>
              <p:tags r:id="rId3"/>
            </p:custDataLst>
          </p:nvPr>
        </p:nvSpPr>
        <p:spPr bwMode="auto">
          <a:xfrm>
            <a:off x="5214939" y="4006850"/>
            <a:ext cx="2352675" cy="992188"/>
          </a:xfrm>
          <a:custGeom>
            <a:avLst/>
            <a:gdLst>
              <a:gd name="T0" fmla="*/ 2147483646 w 2242"/>
              <a:gd name="T1" fmla="*/ 2147483646 h 694"/>
              <a:gd name="T2" fmla="*/ 2147483646 w 2242"/>
              <a:gd name="T3" fmla="*/ 2147483646 h 694"/>
              <a:gd name="T4" fmla="*/ 2147483646 w 2242"/>
              <a:gd name="T5" fmla="*/ 2147483646 h 694"/>
              <a:gd name="T6" fmla="*/ 2147483646 w 2242"/>
              <a:gd name="T7" fmla="*/ 2147483646 h 694"/>
              <a:gd name="T8" fmla="*/ 2147483646 w 2242"/>
              <a:gd name="T9" fmla="*/ 2147483646 h 694"/>
              <a:gd name="T10" fmla="*/ 2147483646 w 2242"/>
              <a:gd name="T11" fmla="*/ 2147483646 h 694"/>
              <a:gd name="T12" fmla="*/ 2147483646 w 2242"/>
              <a:gd name="T13" fmla="*/ 2147483646 h 694"/>
              <a:gd name="T14" fmla="*/ 2147483646 w 2242"/>
              <a:gd name="T15" fmla="*/ 2147483646 h 694"/>
              <a:gd name="T16" fmla="*/ 2147483646 w 2242"/>
              <a:gd name="T17" fmla="*/ 2147483646 h 694"/>
              <a:gd name="T18" fmla="*/ 2147483646 w 2242"/>
              <a:gd name="T19" fmla="*/ 2147483646 h 694"/>
              <a:gd name="T20" fmla="*/ 0 w 2242"/>
              <a:gd name="T21" fmla="*/ 2147483646 h 694"/>
              <a:gd name="T22" fmla="*/ 2147483646 w 2242"/>
              <a:gd name="T23" fmla="*/ 2147483646 h 694"/>
              <a:gd name="T24" fmla="*/ 2147483646 w 2242"/>
              <a:gd name="T25" fmla="*/ 2147483646 h 694"/>
              <a:gd name="T26" fmla="*/ 2147483646 w 2242"/>
              <a:gd name="T27" fmla="*/ 2147483646 h 694"/>
              <a:gd name="T28" fmla="*/ 2147483646 w 2242"/>
              <a:gd name="T29" fmla="*/ 2147483646 h 694"/>
              <a:gd name="T30" fmla="*/ 2147483646 w 2242"/>
              <a:gd name="T31" fmla="*/ 2147483646 h 694"/>
              <a:gd name="T32" fmla="*/ 2147483646 w 2242"/>
              <a:gd name="T33" fmla="*/ 2147483646 h 694"/>
              <a:gd name="T34" fmla="*/ 2147483646 w 2242"/>
              <a:gd name="T35" fmla="*/ 2147483646 h 694"/>
              <a:gd name="T36" fmla="*/ 2147483646 w 2242"/>
              <a:gd name="T37" fmla="*/ 2147483646 h 694"/>
              <a:gd name="T38" fmla="*/ 2147483646 w 2242"/>
              <a:gd name="T39" fmla="*/ 2147483646 h 6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2"/>
              <a:gd name="T61" fmla="*/ 0 h 694"/>
              <a:gd name="T62" fmla="*/ 2242 w 2242"/>
              <a:gd name="T63" fmla="*/ 694 h 6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2" h="694">
                <a:moveTo>
                  <a:pt x="41" y="117"/>
                </a:moveTo>
                <a:cubicBezTo>
                  <a:pt x="1793" y="117"/>
                  <a:pt x="1793" y="117"/>
                  <a:pt x="1793" y="117"/>
                </a:cubicBezTo>
                <a:cubicBezTo>
                  <a:pt x="1793" y="117"/>
                  <a:pt x="1790" y="89"/>
                  <a:pt x="1799" y="69"/>
                </a:cubicBezTo>
                <a:cubicBezTo>
                  <a:pt x="1808" y="49"/>
                  <a:pt x="1844" y="0"/>
                  <a:pt x="1903" y="42"/>
                </a:cubicBezTo>
                <a:cubicBezTo>
                  <a:pt x="1963" y="83"/>
                  <a:pt x="2139" y="218"/>
                  <a:pt x="2170" y="242"/>
                </a:cubicBezTo>
                <a:cubicBezTo>
                  <a:pt x="2200" y="265"/>
                  <a:pt x="2234" y="292"/>
                  <a:pt x="2238" y="342"/>
                </a:cubicBezTo>
                <a:cubicBezTo>
                  <a:pt x="2242" y="389"/>
                  <a:pt x="2229" y="411"/>
                  <a:pt x="2173" y="461"/>
                </a:cubicBezTo>
                <a:cubicBezTo>
                  <a:pt x="2126" y="504"/>
                  <a:pt x="1941" y="636"/>
                  <a:pt x="1912" y="654"/>
                </a:cubicBezTo>
                <a:cubicBezTo>
                  <a:pt x="1883" y="672"/>
                  <a:pt x="1848" y="694"/>
                  <a:pt x="1811" y="659"/>
                </a:cubicBezTo>
                <a:cubicBezTo>
                  <a:pt x="1784" y="634"/>
                  <a:pt x="1788" y="587"/>
                  <a:pt x="1788" y="587"/>
                </a:cubicBezTo>
                <a:cubicBezTo>
                  <a:pt x="0" y="532"/>
                  <a:pt x="0" y="532"/>
                  <a:pt x="0" y="532"/>
                </a:cubicBezTo>
                <a:cubicBezTo>
                  <a:pt x="30" y="497"/>
                  <a:pt x="30" y="497"/>
                  <a:pt x="30" y="497"/>
                </a:cubicBezTo>
                <a:cubicBezTo>
                  <a:pt x="1880" y="497"/>
                  <a:pt x="1880" y="497"/>
                  <a:pt x="1880" y="497"/>
                </a:cubicBezTo>
                <a:cubicBezTo>
                  <a:pt x="1880" y="562"/>
                  <a:pt x="1880" y="562"/>
                  <a:pt x="1880" y="562"/>
                </a:cubicBezTo>
                <a:cubicBezTo>
                  <a:pt x="1880" y="562"/>
                  <a:pt x="2119" y="391"/>
                  <a:pt x="2139" y="375"/>
                </a:cubicBezTo>
                <a:cubicBezTo>
                  <a:pt x="2159" y="359"/>
                  <a:pt x="2155" y="339"/>
                  <a:pt x="2134" y="326"/>
                </a:cubicBezTo>
                <a:cubicBezTo>
                  <a:pt x="2112" y="314"/>
                  <a:pt x="1883" y="141"/>
                  <a:pt x="1883" y="141"/>
                </a:cubicBezTo>
                <a:cubicBezTo>
                  <a:pt x="1883" y="211"/>
                  <a:pt x="1883" y="211"/>
                  <a:pt x="1883" y="211"/>
                </a:cubicBezTo>
                <a:cubicBezTo>
                  <a:pt x="2" y="161"/>
                  <a:pt x="2" y="161"/>
                  <a:pt x="2" y="161"/>
                </a:cubicBezTo>
                <a:lnTo>
                  <a:pt x="41" y="117"/>
                </a:lnTo>
                <a:close/>
              </a:path>
            </a:pathLst>
          </a:custGeom>
          <a:solidFill>
            <a:schemeClr val="accent2"/>
          </a:solidFill>
          <a:ln>
            <a:noFill/>
          </a:ln>
        </p:spPr>
        <p:txBody>
          <a:bodyPr anchor="ctr">
            <a:normAutofit/>
            <a:scene3d>
              <a:camera prst="orthographicFront"/>
              <a:lightRig rig="threePt" dir="t"/>
            </a:scene3d>
            <a:sp3d contourW="127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a:t>
            </a:r>
            <a:r>
              <a:rPr lang="en-US" altLang="zh-CN"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 </a:t>
            </a:r>
          </a:p>
        </p:txBody>
      </p:sp>
      <p:sp>
        <p:nvSpPr>
          <p:cNvPr id="7" name="itle_4"/>
          <p:cNvSpPr/>
          <p:nvPr>
            <p:custDataLst>
              <p:tags r:id="rId4"/>
            </p:custDataLst>
          </p:nvPr>
        </p:nvSpPr>
        <p:spPr bwMode="auto">
          <a:xfrm>
            <a:off x="4608514" y="4938713"/>
            <a:ext cx="2238375" cy="990600"/>
          </a:xfrm>
          <a:custGeom>
            <a:avLst/>
            <a:gdLst>
              <a:gd name="T0" fmla="*/ 2147483646 w 2132"/>
              <a:gd name="T1" fmla="*/ 2147483646 h 693"/>
              <a:gd name="T2" fmla="*/ 2147483646 w 2132"/>
              <a:gd name="T3" fmla="*/ 2147483646 h 693"/>
              <a:gd name="T4" fmla="*/ 2147483646 w 2132"/>
              <a:gd name="T5" fmla="*/ 2147483646 h 693"/>
              <a:gd name="T6" fmla="*/ 2147483646 w 2132"/>
              <a:gd name="T7" fmla="*/ 2147483646 h 693"/>
              <a:gd name="T8" fmla="*/ 2147483646 w 2132"/>
              <a:gd name="T9" fmla="*/ 2147483646 h 693"/>
              <a:gd name="T10" fmla="*/ 2147483646 w 2132"/>
              <a:gd name="T11" fmla="*/ 2147483646 h 693"/>
              <a:gd name="T12" fmla="*/ 2147483646 w 2132"/>
              <a:gd name="T13" fmla="*/ 2147483646 h 693"/>
              <a:gd name="T14" fmla="*/ 2147483646 w 2132"/>
              <a:gd name="T15" fmla="*/ 2147483646 h 693"/>
              <a:gd name="T16" fmla="*/ 2147483646 w 2132"/>
              <a:gd name="T17" fmla="*/ 2147483646 h 693"/>
              <a:gd name="T18" fmla="*/ 2147483646 w 2132"/>
              <a:gd name="T19" fmla="*/ 2147483646 h 693"/>
              <a:gd name="T20" fmla="*/ 2147483646 w 2132"/>
              <a:gd name="T21" fmla="*/ 2147483646 h 693"/>
              <a:gd name="T22" fmla="*/ 2147483646 w 2132"/>
              <a:gd name="T23" fmla="*/ 2147483646 h 693"/>
              <a:gd name="T24" fmla="*/ 2147483646 w 2132"/>
              <a:gd name="T25" fmla="*/ 2147483646 h 693"/>
              <a:gd name="T26" fmla="*/ 2147483646 w 2132"/>
              <a:gd name="T27" fmla="*/ 2147483646 h 693"/>
              <a:gd name="T28" fmla="*/ 2147483646 w 2132"/>
              <a:gd name="T29" fmla="*/ 2147483646 h 693"/>
              <a:gd name="T30" fmla="*/ 2147483646 w 2132"/>
              <a:gd name="T31" fmla="*/ 2147483646 h 693"/>
              <a:gd name="T32" fmla="*/ 2147483646 w 2132"/>
              <a:gd name="T33" fmla="*/ 2147483646 h 693"/>
              <a:gd name="T34" fmla="*/ 2147483646 w 2132"/>
              <a:gd name="T35" fmla="*/ 2147483646 h 693"/>
              <a:gd name="T36" fmla="*/ 2147483646 w 2132"/>
              <a:gd name="T37" fmla="*/ 2147483646 h 693"/>
              <a:gd name="T38" fmla="*/ 2147483646 w 2132"/>
              <a:gd name="T39" fmla="*/ 2147483646 h 6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32"/>
              <a:gd name="T61" fmla="*/ 0 h 693"/>
              <a:gd name="T62" fmla="*/ 2132 w 2132"/>
              <a:gd name="T63" fmla="*/ 693 h 6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32" h="693">
                <a:moveTo>
                  <a:pt x="2118" y="117"/>
                </a:moveTo>
                <a:cubicBezTo>
                  <a:pt x="448" y="117"/>
                  <a:pt x="448" y="117"/>
                  <a:pt x="448" y="117"/>
                </a:cubicBezTo>
                <a:cubicBezTo>
                  <a:pt x="448" y="117"/>
                  <a:pt x="452" y="88"/>
                  <a:pt x="443" y="68"/>
                </a:cubicBezTo>
                <a:cubicBezTo>
                  <a:pt x="434" y="48"/>
                  <a:pt x="398" y="0"/>
                  <a:pt x="338" y="41"/>
                </a:cubicBezTo>
                <a:cubicBezTo>
                  <a:pt x="279" y="82"/>
                  <a:pt x="102" y="217"/>
                  <a:pt x="72" y="241"/>
                </a:cubicBezTo>
                <a:cubicBezTo>
                  <a:pt x="41" y="264"/>
                  <a:pt x="7" y="291"/>
                  <a:pt x="3" y="342"/>
                </a:cubicBezTo>
                <a:cubicBezTo>
                  <a:pt x="0" y="389"/>
                  <a:pt x="12" y="410"/>
                  <a:pt x="68" y="461"/>
                </a:cubicBezTo>
                <a:cubicBezTo>
                  <a:pt x="116" y="504"/>
                  <a:pt x="301" y="635"/>
                  <a:pt x="329" y="653"/>
                </a:cubicBezTo>
                <a:cubicBezTo>
                  <a:pt x="358" y="671"/>
                  <a:pt x="393" y="693"/>
                  <a:pt x="430" y="659"/>
                </a:cubicBezTo>
                <a:cubicBezTo>
                  <a:pt x="457" y="634"/>
                  <a:pt x="454" y="587"/>
                  <a:pt x="454" y="587"/>
                </a:cubicBezTo>
                <a:cubicBezTo>
                  <a:pt x="2122" y="541"/>
                  <a:pt x="2122" y="541"/>
                  <a:pt x="2122" y="541"/>
                </a:cubicBezTo>
                <a:cubicBezTo>
                  <a:pt x="2100" y="498"/>
                  <a:pt x="2100" y="498"/>
                  <a:pt x="2100" y="498"/>
                </a:cubicBezTo>
                <a:cubicBezTo>
                  <a:pt x="362" y="497"/>
                  <a:pt x="362" y="497"/>
                  <a:pt x="362" y="497"/>
                </a:cubicBezTo>
                <a:cubicBezTo>
                  <a:pt x="362" y="561"/>
                  <a:pt x="362" y="561"/>
                  <a:pt x="362" y="561"/>
                </a:cubicBezTo>
                <a:cubicBezTo>
                  <a:pt x="362" y="561"/>
                  <a:pt x="122" y="390"/>
                  <a:pt x="102" y="374"/>
                </a:cubicBezTo>
                <a:cubicBezTo>
                  <a:pt x="83" y="358"/>
                  <a:pt x="86" y="338"/>
                  <a:pt x="108" y="326"/>
                </a:cubicBezTo>
                <a:cubicBezTo>
                  <a:pt x="129" y="313"/>
                  <a:pt x="358" y="140"/>
                  <a:pt x="358" y="140"/>
                </a:cubicBezTo>
                <a:cubicBezTo>
                  <a:pt x="358" y="210"/>
                  <a:pt x="358" y="210"/>
                  <a:pt x="358" y="210"/>
                </a:cubicBezTo>
                <a:cubicBezTo>
                  <a:pt x="2132" y="164"/>
                  <a:pt x="2132" y="164"/>
                  <a:pt x="2132" y="164"/>
                </a:cubicBezTo>
                <a:lnTo>
                  <a:pt x="2118" y="117"/>
                </a:lnTo>
                <a:close/>
              </a:path>
            </a:pathLst>
          </a:custGeom>
          <a:solidFill>
            <a:schemeClr val="accent1"/>
          </a:solidFill>
          <a:ln>
            <a:noFill/>
          </a:ln>
        </p:spPr>
        <p:txBody>
          <a:bodyPr anchor="ctr">
            <a:normAutofit/>
            <a:scene3d>
              <a:camera prst="orthographicFront"/>
              <a:lightRig rig="threePt" dir="t"/>
            </a:scene3d>
            <a:sp3d contourW="127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a:t>
            </a:r>
            <a:r>
              <a:rPr lang="en-US" altLang="zh-CN"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 </a:t>
            </a:r>
          </a:p>
        </p:txBody>
      </p:sp>
      <p:sp>
        <p:nvSpPr>
          <p:cNvPr id="8" name="ext_1"/>
          <p:cNvSpPr txBox="1">
            <a:spLocks noChangeArrowheads="1"/>
          </p:cNvSpPr>
          <p:nvPr>
            <p:custDataLst>
              <p:tags r:id="rId5"/>
            </p:custDataLst>
          </p:nvPr>
        </p:nvSpPr>
        <p:spPr bwMode="auto">
          <a:xfrm>
            <a:off x="7766050" y="2152650"/>
            <a:ext cx="180498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sp3d contourW="127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30000"/>
              </a:lnSpc>
              <a:defRPr/>
            </a:pPr>
            <a:r>
              <a:rPr lang="zh-CN" altLang="en-US"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标题文字添加此处</a:t>
            </a:r>
            <a:endParaRPr lang="en-US" altLang="zh-CN"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endParaRPr>
          </a:p>
          <a:p>
            <a:pPr algn="just" eaLnBrk="1" hangingPunct="1">
              <a:lnSpc>
                <a:spcPct val="130000"/>
              </a:lnSpc>
              <a:defRPr/>
            </a:pPr>
            <a:r>
              <a:rPr lang="zh-CN" altLang="en-US"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标题文字添加此处</a:t>
            </a:r>
          </a:p>
        </p:txBody>
      </p:sp>
      <p:sp>
        <p:nvSpPr>
          <p:cNvPr id="9" name="xt_3"/>
          <p:cNvSpPr txBox="1">
            <a:spLocks noChangeArrowheads="1"/>
          </p:cNvSpPr>
          <p:nvPr>
            <p:custDataLst>
              <p:tags r:id="rId6"/>
            </p:custDataLst>
          </p:nvPr>
        </p:nvSpPr>
        <p:spPr bwMode="auto">
          <a:xfrm>
            <a:off x="7766050" y="3998913"/>
            <a:ext cx="180498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sp3d contourW="127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30000"/>
              </a:lnSpc>
              <a:defRPr/>
            </a:pPr>
            <a:r>
              <a:rPr lang="zh-CN" altLang="en-US"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标题文字添加此处</a:t>
            </a:r>
            <a:endParaRPr lang="en-US" altLang="zh-CN"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endParaRPr>
          </a:p>
          <a:p>
            <a:pPr algn="just" eaLnBrk="1" hangingPunct="1">
              <a:lnSpc>
                <a:spcPct val="130000"/>
              </a:lnSpc>
              <a:defRPr/>
            </a:pPr>
            <a:r>
              <a:rPr lang="zh-CN" altLang="en-US"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标题文字添加此处</a:t>
            </a:r>
          </a:p>
        </p:txBody>
      </p:sp>
      <p:sp>
        <p:nvSpPr>
          <p:cNvPr id="10" name="t_2"/>
          <p:cNvSpPr txBox="1">
            <a:spLocks noChangeArrowheads="1"/>
          </p:cNvSpPr>
          <p:nvPr>
            <p:custDataLst>
              <p:tags r:id="rId7"/>
            </p:custDataLst>
          </p:nvPr>
        </p:nvSpPr>
        <p:spPr bwMode="auto">
          <a:xfrm>
            <a:off x="2622550" y="3048000"/>
            <a:ext cx="180498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sp3d contourW="127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30000"/>
              </a:lnSpc>
              <a:defRPr/>
            </a:pPr>
            <a:r>
              <a:rPr lang="zh-CN" altLang="en-US"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标题文字添加此处</a:t>
            </a:r>
            <a:endParaRPr lang="en-US" altLang="zh-CN"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endParaRPr>
          </a:p>
          <a:p>
            <a:pPr algn="just" eaLnBrk="1" hangingPunct="1">
              <a:lnSpc>
                <a:spcPct val="130000"/>
              </a:lnSpc>
              <a:defRPr/>
            </a:pPr>
            <a:r>
              <a:rPr lang="zh-CN" altLang="en-US"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标题文字添加此处</a:t>
            </a:r>
          </a:p>
        </p:txBody>
      </p:sp>
      <p:sp>
        <p:nvSpPr>
          <p:cNvPr id="11" name="_4"/>
          <p:cNvSpPr txBox="1">
            <a:spLocks noChangeArrowheads="1"/>
          </p:cNvSpPr>
          <p:nvPr>
            <p:custDataLst>
              <p:tags r:id="rId8"/>
            </p:custDataLst>
          </p:nvPr>
        </p:nvSpPr>
        <p:spPr bwMode="auto">
          <a:xfrm>
            <a:off x="2622550" y="4894263"/>
            <a:ext cx="180498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sp3d contourW="127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30000"/>
              </a:lnSpc>
              <a:defRPr/>
            </a:pPr>
            <a:r>
              <a:rPr lang="zh-CN" altLang="en-US"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标题文字添加此处</a:t>
            </a:r>
            <a:endParaRPr lang="en-US" altLang="zh-CN"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endParaRPr>
          </a:p>
          <a:p>
            <a:pPr algn="just" eaLnBrk="1" hangingPunct="1">
              <a:lnSpc>
                <a:spcPct val="130000"/>
              </a:lnSpc>
              <a:defRPr/>
            </a:pPr>
            <a:r>
              <a:rPr lang="zh-CN" altLang="en-US" sz="1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标题文字添加此处</a:t>
            </a:r>
          </a:p>
        </p:txBody>
      </p:sp>
      <p:sp>
        <p:nvSpPr>
          <p:cNvPr id="17" name="文本框 16"/>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aturation sat="300000"/>
                    </a14:imgEffect>
                  </a14:imgLayer>
                </a14:imgProps>
              </a:ext>
            </a:extLst>
          </a:blip>
          <a:srcRect l="14660" t="1" r="18770" b="34014"/>
          <a:stretch>
            <a:fillRect/>
          </a:stretch>
        </p:blipFill>
        <p:spPr>
          <a:xfrm>
            <a:off x="0" y="0"/>
            <a:ext cx="12211050" cy="700214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97" y="161452"/>
            <a:ext cx="1895475" cy="1152525"/>
          </a:xfrm>
          <a:prstGeom prst="rect">
            <a:avLst/>
          </a:prstGeom>
        </p:spPr>
      </p:pic>
      <p:pic>
        <p:nvPicPr>
          <p:cNvPr id="41" name="图片 40"/>
          <p:cNvPicPr>
            <a:picLocks noChangeAspect="1"/>
          </p:cNvPicPr>
          <p:nvPr/>
        </p:nvPicPr>
        <p:blipFill rotWithShape="1">
          <a:blip r:embed="rId5">
            <a:extLst>
              <a:ext uri="{28A0092B-C50C-407E-A947-70E740481C1C}">
                <a14:useLocalDpi xmlns:a14="http://schemas.microsoft.com/office/drawing/2010/main" val="0"/>
              </a:ext>
            </a:extLst>
          </a:blip>
          <a:srcRect l="82469" t="39548"/>
          <a:stretch>
            <a:fillRect/>
          </a:stretch>
        </p:blipFill>
        <p:spPr>
          <a:xfrm>
            <a:off x="1755257" y="737714"/>
            <a:ext cx="3384453" cy="2430872"/>
          </a:xfrm>
          <a:prstGeom prst="rect">
            <a:avLst/>
          </a:prstGeom>
        </p:spPr>
      </p:pic>
      <p:sp>
        <p:nvSpPr>
          <p:cNvPr id="42" name="文本框 41"/>
          <p:cNvSpPr txBox="1"/>
          <p:nvPr/>
        </p:nvSpPr>
        <p:spPr>
          <a:xfrm>
            <a:off x="5070037" y="264760"/>
            <a:ext cx="2031325" cy="1200329"/>
          </a:xfrm>
          <a:prstGeom prst="rect">
            <a:avLst/>
          </a:prstGeom>
          <a:noFill/>
        </p:spPr>
        <p:txBody>
          <a:bodyPr wrap="none" rtlCol="0">
            <a:spAutoFit/>
          </a:bodyPr>
          <a:lstStyle/>
          <a:p>
            <a:r>
              <a:rPr lang="zh-CN" altLang="en-US" sz="7200" b="1" dirty="0">
                <a:solidFill>
                  <a:srgbClr val="3AC7DA"/>
                </a:solidFill>
                <a:effectLst>
                  <a:outerShdw blurRad="50800" dist="38100" dir="2700000" algn="tl" rotWithShape="0">
                    <a:prstClr val="black">
                      <a:alpha val="20000"/>
                    </a:prstClr>
                  </a:outerShdw>
                </a:effectLst>
                <a:latin typeface="字体视界-单纯体" panose="02010601030101010101" pitchFamily="2" charset="-122"/>
                <a:ea typeface="字体视界-单纯体" panose="02010601030101010101" pitchFamily="2" charset="-122"/>
                <a:sym typeface="xiaomeihaoti" panose="02010601030101010101" pitchFamily="2" charset="-122"/>
              </a:rPr>
              <a:t>目录</a:t>
            </a:r>
          </a:p>
        </p:txBody>
      </p:sp>
      <p:pic>
        <p:nvPicPr>
          <p:cNvPr id="43" name="图片 42"/>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0" y="5643410"/>
            <a:ext cx="12192000" cy="1358900"/>
          </a:xfrm>
          <a:prstGeom prst="rect">
            <a:avLst/>
          </a:prstGeom>
        </p:spPr>
      </p:pic>
      <p:sp>
        <p:nvSpPr>
          <p:cNvPr id="46" name="文本框 45"/>
          <p:cNvSpPr txBox="1"/>
          <p:nvPr/>
        </p:nvSpPr>
        <p:spPr>
          <a:xfrm>
            <a:off x="2312205" y="1904617"/>
            <a:ext cx="2659846" cy="830997"/>
          </a:xfrm>
          <a:prstGeom prst="rect">
            <a:avLst/>
          </a:prstGeom>
          <a:noFill/>
          <a:ln>
            <a:noFill/>
          </a:ln>
        </p:spPr>
        <p:txBody>
          <a:bodyPr wrap="square" rtlCol="0">
            <a:spAutoFit/>
          </a:bodyPr>
          <a:lstStyle/>
          <a:p>
            <a:pPr algn="dist">
              <a:defRPr/>
            </a:pPr>
            <a:r>
              <a:rPr lang="zh-CN" altLang="en-US" sz="4800" dirty="0">
                <a:solidFill>
                  <a:srgbClr val="FAC921"/>
                </a:solidFill>
                <a:effectLst>
                  <a:outerShdw blurRad="50800" dist="38100" dir="2700000" algn="tl" rotWithShape="0">
                    <a:prstClr val="black">
                      <a:alpha val="20000"/>
                    </a:prstClr>
                  </a:outerShdw>
                </a:effectLst>
                <a:latin typeface="字体视界-单纯体" panose="02010601030101010101" pitchFamily="2" charset="-122"/>
                <a:ea typeface="字体视界-单纯体" panose="02010601030101010101" pitchFamily="2" charset="-122"/>
                <a:sym typeface="xiaomeihaoti" panose="02010601030101010101" pitchFamily="2" charset="-122"/>
              </a:rPr>
              <a:t>教学效果</a:t>
            </a:r>
          </a:p>
        </p:txBody>
      </p:sp>
      <p:pic>
        <p:nvPicPr>
          <p:cNvPr id="47" name="图片 46"/>
          <p:cNvPicPr>
            <a:picLocks noChangeAspect="1"/>
          </p:cNvPicPr>
          <p:nvPr/>
        </p:nvPicPr>
        <p:blipFill rotWithShape="1">
          <a:blip r:embed="rId5">
            <a:extLst>
              <a:ext uri="{28A0092B-C50C-407E-A947-70E740481C1C}">
                <a14:useLocalDpi xmlns:a14="http://schemas.microsoft.com/office/drawing/2010/main" val="0"/>
              </a:ext>
            </a:extLst>
          </a:blip>
          <a:srcRect l="82469" t="39548"/>
          <a:stretch>
            <a:fillRect/>
          </a:stretch>
        </p:blipFill>
        <p:spPr>
          <a:xfrm>
            <a:off x="7101362" y="671912"/>
            <a:ext cx="3384453" cy="2430872"/>
          </a:xfrm>
          <a:prstGeom prst="rect">
            <a:avLst/>
          </a:prstGeom>
        </p:spPr>
      </p:pic>
      <p:sp>
        <p:nvSpPr>
          <p:cNvPr id="48" name="文本框 47"/>
          <p:cNvSpPr txBox="1"/>
          <p:nvPr/>
        </p:nvSpPr>
        <p:spPr>
          <a:xfrm>
            <a:off x="7658310" y="1904234"/>
            <a:ext cx="2778433" cy="830997"/>
          </a:xfrm>
          <a:prstGeom prst="rect">
            <a:avLst/>
          </a:prstGeom>
          <a:noFill/>
          <a:ln>
            <a:noFill/>
          </a:ln>
        </p:spPr>
        <p:txBody>
          <a:bodyPr wrap="square" rtlCol="0">
            <a:spAutoFit/>
          </a:bodyPr>
          <a:lstStyle/>
          <a:p>
            <a:pPr algn="dist">
              <a:defRPr/>
            </a:pPr>
            <a:r>
              <a:rPr lang="zh-CN" altLang="en-US" sz="4800" dirty="0">
                <a:solidFill>
                  <a:srgbClr val="CA69E5"/>
                </a:solidFill>
                <a:effectLst>
                  <a:outerShdw blurRad="50800" dist="38100" dir="2700000" algn="tl" rotWithShape="0">
                    <a:prstClr val="black">
                      <a:alpha val="20000"/>
                    </a:prstClr>
                  </a:outerShdw>
                </a:effectLst>
                <a:latin typeface="字体视界-单纯体" panose="02010601030101010101" pitchFamily="2" charset="-122"/>
                <a:ea typeface="字体视界-单纯体" panose="02010601030101010101" pitchFamily="2" charset="-122"/>
                <a:sym typeface="xiaomeihaoti" panose="02010601030101010101" pitchFamily="2" charset="-122"/>
              </a:rPr>
              <a:t>教学过程</a:t>
            </a:r>
          </a:p>
        </p:txBody>
      </p:sp>
      <p:pic>
        <p:nvPicPr>
          <p:cNvPr id="49" name="图片 48"/>
          <p:cNvPicPr>
            <a:picLocks noChangeAspect="1"/>
          </p:cNvPicPr>
          <p:nvPr/>
        </p:nvPicPr>
        <p:blipFill rotWithShape="1">
          <a:blip r:embed="rId5">
            <a:extLst>
              <a:ext uri="{28A0092B-C50C-407E-A947-70E740481C1C}">
                <a14:useLocalDpi xmlns:a14="http://schemas.microsoft.com/office/drawing/2010/main" val="0"/>
              </a:ext>
            </a:extLst>
          </a:blip>
          <a:srcRect l="82469" t="39548"/>
          <a:stretch>
            <a:fillRect/>
          </a:stretch>
        </p:blipFill>
        <p:spPr>
          <a:xfrm>
            <a:off x="6159327" y="2893734"/>
            <a:ext cx="3384453" cy="2430872"/>
          </a:xfrm>
          <a:prstGeom prst="rect">
            <a:avLst/>
          </a:prstGeom>
        </p:spPr>
      </p:pic>
      <p:sp>
        <p:nvSpPr>
          <p:cNvPr id="50" name="文本框 49"/>
          <p:cNvSpPr txBox="1"/>
          <p:nvPr/>
        </p:nvSpPr>
        <p:spPr>
          <a:xfrm>
            <a:off x="6716275" y="4060637"/>
            <a:ext cx="2659846" cy="830997"/>
          </a:xfrm>
          <a:prstGeom prst="rect">
            <a:avLst/>
          </a:prstGeom>
          <a:noFill/>
          <a:ln>
            <a:noFill/>
          </a:ln>
        </p:spPr>
        <p:txBody>
          <a:bodyPr wrap="square" rtlCol="0">
            <a:spAutoFit/>
          </a:bodyPr>
          <a:lstStyle/>
          <a:p>
            <a:pPr algn="dist">
              <a:defRPr/>
            </a:pPr>
            <a:r>
              <a:rPr lang="zh-CN" altLang="en-US" sz="4800" dirty="0">
                <a:solidFill>
                  <a:srgbClr val="FE6E9B"/>
                </a:solidFill>
                <a:effectLst>
                  <a:outerShdw blurRad="50800" dist="38100" dir="2700000" algn="tl" rotWithShape="0">
                    <a:prstClr val="black">
                      <a:alpha val="20000"/>
                    </a:prstClr>
                  </a:outerShdw>
                </a:effectLst>
                <a:latin typeface="字体视界-单纯体" panose="02010601030101010101" pitchFamily="2" charset="-122"/>
                <a:ea typeface="字体视界-单纯体" panose="02010601030101010101" pitchFamily="2" charset="-122"/>
                <a:sym typeface="xiaomeihaoti" panose="02010601030101010101" pitchFamily="2" charset="-122"/>
              </a:rPr>
              <a:t>教学成果</a:t>
            </a:r>
          </a:p>
        </p:txBody>
      </p:sp>
      <p:pic>
        <p:nvPicPr>
          <p:cNvPr id="51" name="图片 50"/>
          <p:cNvPicPr>
            <a:picLocks noChangeAspect="1"/>
          </p:cNvPicPr>
          <p:nvPr/>
        </p:nvPicPr>
        <p:blipFill rotWithShape="1">
          <a:blip r:embed="rId5">
            <a:extLst>
              <a:ext uri="{28A0092B-C50C-407E-A947-70E740481C1C}">
                <a14:useLocalDpi xmlns:a14="http://schemas.microsoft.com/office/drawing/2010/main" val="0"/>
              </a:ext>
            </a:extLst>
          </a:blip>
          <a:srcRect l="82469" t="39548"/>
          <a:stretch>
            <a:fillRect/>
          </a:stretch>
        </p:blipFill>
        <p:spPr>
          <a:xfrm>
            <a:off x="714516" y="2950853"/>
            <a:ext cx="3384453" cy="2430872"/>
          </a:xfrm>
          <a:prstGeom prst="rect">
            <a:avLst/>
          </a:prstGeom>
        </p:spPr>
      </p:pic>
      <p:sp>
        <p:nvSpPr>
          <p:cNvPr id="52" name="文本框 51"/>
          <p:cNvSpPr txBox="1"/>
          <p:nvPr/>
        </p:nvSpPr>
        <p:spPr>
          <a:xfrm>
            <a:off x="1271464" y="4117756"/>
            <a:ext cx="2659846" cy="830997"/>
          </a:xfrm>
          <a:prstGeom prst="rect">
            <a:avLst/>
          </a:prstGeom>
          <a:noFill/>
          <a:ln>
            <a:noFill/>
          </a:ln>
        </p:spPr>
        <p:txBody>
          <a:bodyPr wrap="square" rtlCol="0">
            <a:spAutoFit/>
          </a:bodyPr>
          <a:lstStyle/>
          <a:p>
            <a:pPr algn="dist">
              <a:defRPr/>
            </a:pPr>
            <a:r>
              <a:rPr lang="zh-CN" altLang="en-US" sz="4800" dirty="0">
                <a:solidFill>
                  <a:srgbClr val="53E7B6"/>
                </a:solidFill>
                <a:effectLst>
                  <a:outerShdw blurRad="50800" dist="38100" dir="2700000" algn="tl" rotWithShape="0">
                    <a:prstClr val="black">
                      <a:alpha val="20000"/>
                    </a:prstClr>
                  </a:outerShdw>
                </a:effectLst>
                <a:latin typeface="字体视界-单纯体" panose="02010601030101010101" pitchFamily="2" charset="-122"/>
                <a:ea typeface="字体视界-单纯体" panose="02010601030101010101" pitchFamily="2" charset="-122"/>
                <a:sym typeface="xiaomeihaoti" panose="02010601030101010101" pitchFamily="2" charset="-122"/>
              </a:rPr>
              <a:t>教学内容</a:t>
            </a:r>
          </a:p>
        </p:txBody>
      </p:sp>
      <p:pic>
        <p:nvPicPr>
          <p:cNvPr id="2" name="图片 1" descr="5cab537736dd09576"/>
          <p:cNvPicPr>
            <a:picLocks noChangeAspect="1"/>
          </p:cNvPicPr>
          <p:nvPr/>
        </p:nvPicPr>
        <p:blipFill>
          <a:blip r:embed="rId8"/>
          <a:srcRect l="5720" t="39251" r="11174" b="4434"/>
          <a:stretch>
            <a:fillRect/>
          </a:stretch>
        </p:blipFill>
        <p:spPr>
          <a:xfrm>
            <a:off x="5069840" y="5324475"/>
            <a:ext cx="2419985" cy="1158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arn(inVertical)">
                                      <p:cBhvr>
                                        <p:cTn id="31" dur="500"/>
                                        <p:tgtEl>
                                          <p:spTgt spid="4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arn(inVertical)">
                                      <p:cBhvr>
                                        <p:cTn id="39" dur="500"/>
                                        <p:tgtEl>
                                          <p:spTgt spid="5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arn(inVertical)">
                                      <p:cBhvr>
                                        <p:cTn id="47" dur="500"/>
                                        <p:tgtEl>
                                          <p:spTgt spid="5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48" grpId="0"/>
      <p:bldP spid="50"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组合 113"/>
          <p:cNvGrpSpPr/>
          <p:nvPr/>
        </p:nvGrpSpPr>
        <p:grpSpPr>
          <a:xfrm>
            <a:off x="4792932" y="5074350"/>
            <a:ext cx="5543598" cy="951679"/>
            <a:chOff x="4692722" y="2340531"/>
            <a:chExt cx="5543598" cy="951679"/>
          </a:xfrm>
        </p:grpSpPr>
        <p:sp>
          <p:nvSpPr>
            <p:cNvPr id="115" name="TextBox 14"/>
            <p:cNvSpPr txBox="1"/>
            <p:nvPr/>
          </p:nvSpPr>
          <p:spPr>
            <a:xfrm>
              <a:off x="4692722" y="2739125"/>
              <a:ext cx="5543598" cy="553085"/>
            </a:xfrm>
            <a:prstGeom prst="rect">
              <a:avLst/>
            </a:prstGeom>
            <a:noFill/>
          </p:spPr>
          <p:txBody>
            <a:bodyPr wrap="square">
              <a:spAutoFit/>
            </a:bodyPr>
            <a:lstStyle/>
            <a:p>
              <a:pPr algn="l">
                <a:lnSpc>
                  <a:spcPct val="150000"/>
                </a:lnSpc>
                <a:defRPr/>
              </a:pPr>
              <a:r>
                <a:rPr lang="zh-CN" altLang="en-US" sz="1000" dirty="0">
                  <a:solidFill>
                    <a:schemeClr val="tx1">
                      <a:lumMod val="75000"/>
                      <a:lumOff val="25000"/>
                    </a:schemeClr>
                  </a:solidFill>
                  <a:latin typeface="xiaomeihaoti" panose="02010601030101010101" pitchFamily="2" charset="-122"/>
                  <a:ea typeface="xiaomeihaoti" panose="02010601030101010101" pitchFamily="2" charset="-122"/>
                  <a:cs typeface="Open Sans" panose="020B0606030504020204" pitchFamily="34" charset="0"/>
                  <a:sym typeface="xiaomeihaoti" panose="02010601030101010101" pitchFamily="2" charset="-122"/>
                </a:rPr>
                <a:t>用户可以在投影仪或计算机上进行演示，也可以将演示文稿打印出来，制作成胶片，以便应用到或计算机上进行演示，也可以将演示文稿打印出来，制作成胶片，以便应用到更广泛的领域中，</a:t>
              </a:r>
            </a:p>
          </p:txBody>
        </p:sp>
        <p:sp>
          <p:nvSpPr>
            <p:cNvPr id="116" name="文本框 115"/>
            <p:cNvSpPr txBox="1"/>
            <p:nvPr/>
          </p:nvSpPr>
          <p:spPr>
            <a:xfrm>
              <a:off x="4796790" y="2340531"/>
              <a:ext cx="2397576" cy="398780"/>
            </a:xfrm>
            <a:prstGeom prst="rect">
              <a:avLst/>
            </a:prstGeom>
            <a:noFill/>
          </p:spPr>
          <p:txBody>
            <a:bodyPr wrap="square" rtlCol="0">
              <a:spAutoFit/>
            </a:bodyPr>
            <a:lstStyle/>
            <a:p>
              <a:pPr algn="l"/>
              <a:r>
                <a:rPr lang="zh-CN" altLang="en-US" sz="2000" spc="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这里是标题</a:t>
              </a:r>
            </a:p>
          </p:txBody>
        </p:sp>
      </p:grpSp>
      <p:grpSp>
        <p:nvGrpSpPr>
          <p:cNvPr id="38" name="组合 37"/>
          <p:cNvGrpSpPr/>
          <p:nvPr/>
        </p:nvGrpSpPr>
        <p:grpSpPr>
          <a:xfrm>
            <a:off x="4792932" y="3470002"/>
            <a:ext cx="5543598" cy="996764"/>
            <a:chOff x="4692722" y="2295446"/>
            <a:chExt cx="5543598" cy="996764"/>
          </a:xfrm>
        </p:grpSpPr>
        <p:sp>
          <p:nvSpPr>
            <p:cNvPr id="39" name="TextBox 14"/>
            <p:cNvSpPr txBox="1"/>
            <p:nvPr/>
          </p:nvSpPr>
          <p:spPr>
            <a:xfrm>
              <a:off x="4692722" y="2739125"/>
              <a:ext cx="5543598" cy="553085"/>
            </a:xfrm>
            <a:prstGeom prst="rect">
              <a:avLst/>
            </a:prstGeom>
            <a:noFill/>
          </p:spPr>
          <p:txBody>
            <a:bodyPr wrap="square">
              <a:spAutoFit/>
            </a:bodyPr>
            <a:lstStyle/>
            <a:p>
              <a:pPr algn="l">
                <a:lnSpc>
                  <a:spcPct val="150000"/>
                </a:lnSpc>
                <a:defRPr/>
              </a:pPr>
              <a:r>
                <a:rPr lang="zh-CN" altLang="en-US" sz="1000" dirty="0">
                  <a:solidFill>
                    <a:schemeClr val="tx1">
                      <a:lumMod val="75000"/>
                      <a:lumOff val="25000"/>
                    </a:schemeClr>
                  </a:solidFill>
                  <a:latin typeface="xiaomeihaoti" panose="02010601030101010101" pitchFamily="2" charset="-122"/>
                  <a:ea typeface="xiaomeihaoti" panose="02010601030101010101" pitchFamily="2" charset="-122"/>
                  <a:cs typeface="Open Sans" panose="020B0606030504020204" pitchFamily="34" charset="0"/>
                  <a:sym typeface="xiaomeihaoti" panose="02010601030101010101" pitchFamily="2" charset="-122"/>
                </a:rPr>
                <a:t>用户可以在投影仪或计算机上进行演示，也可以将演示文稿打印出来，制作成胶片，以便应用到或计算机上进行演示，也可以将演示文稿打印出来，制作成胶片，以便应用到更广泛的领域中，</a:t>
              </a:r>
            </a:p>
          </p:txBody>
        </p:sp>
        <p:sp>
          <p:nvSpPr>
            <p:cNvPr id="40" name="文本框 39"/>
            <p:cNvSpPr txBox="1"/>
            <p:nvPr/>
          </p:nvSpPr>
          <p:spPr>
            <a:xfrm>
              <a:off x="4796790" y="2295446"/>
              <a:ext cx="2397576" cy="398780"/>
            </a:xfrm>
            <a:prstGeom prst="rect">
              <a:avLst/>
            </a:prstGeom>
            <a:noFill/>
          </p:spPr>
          <p:txBody>
            <a:bodyPr wrap="square" rtlCol="0">
              <a:spAutoFit/>
            </a:bodyPr>
            <a:lstStyle/>
            <a:p>
              <a:pPr algn="l"/>
              <a:r>
                <a:rPr lang="zh-CN" altLang="en-US" sz="2000" spc="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这里是标题</a:t>
              </a:r>
            </a:p>
          </p:txBody>
        </p:sp>
      </p:grpSp>
      <p:grpSp>
        <p:nvGrpSpPr>
          <p:cNvPr id="42" name="组合 41"/>
          <p:cNvGrpSpPr/>
          <p:nvPr/>
        </p:nvGrpSpPr>
        <p:grpSpPr>
          <a:xfrm>
            <a:off x="4792932" y="1955824"/>
            <a:ext cx="5543598" cy="951679"/>
            <a:chOff x="4692722" y="2340531"/>
            <a:chExt cx="5543598" cy="951679"/>
          </a:xfrm>
        </p:grpSpPr>
        <p:sp>
          <p:nvSpPr>
            <p:cNvPr id="43" name="TextBox 14"/>
            <p:cNvSpPr txBox="1"/>
            <p:nvPr/>
          </p:nvSpPr>
          <p:spPr>
            <a:xfrm>
              <a:off x="4692722" y="2739125"/>
              <a:ext cx="5543598" cy="553085"/>
            </a:xfrm>
            <a:prstGeom prst="rect">
              <a:avLst/>
            </a:prstGeom>
            <a:noFill/>
          </p:spPr>
          <p:txBody>
            <a:bodyPr wrap="square">
              <a:spAutoFit/>
            </a:bodyPr>
            <a:lstStyle/>
            <a:p>
              <a:pPr algn="l">
                <a:lnSpc>
                  <a:spcPct val="150000"/>
                </a:lnSpc>
                <a:defRPr/>
              </a:pPr>
              <a:r>
                <a:rPr lang="zh-CN" altLang="en-US" sz="1000" dirty="0">
                  <a:solidFill>
                    <a:schemeClr val="tx1">
                      <a:lumMod val="75000"/>
                      <a:lumOff val="25000"/>
                    </a:schemeClr>
                  </a:solidFill>
                  <a:latin typeface="xiaomeihaoti" panose="02010601030101010101" pitchFamily="2" charset="-122"/>
                  <a:ea typeface="xiaomeihaoti" panose="02010601030101010101" pitchFamily="2" charset="-122"/>
                  <a:cs typeface="Open Sans" panose="020B0606030504020204" pitchFamily="34" charset="0"/>
                  <a:sym typeface="xiaomeihaoti" panose="02010601030101010101" pitchFamily="2" charset="-122"/>
                </a:rPr>
                <a:t>用户可以在投影仪或计算机上进行演示，也可以将演示文稿打印出来，制作成胶片，以便应用到或计算机上进行演示，也可以将演示文稿打印出来，制作成胶片，以便应用到更广泛的领域中，</a:t>
              </a:r>
            </a:p>
          </p:txBody>
        </p:sp>
        <p:sp>
          <p:nvSpPr>
            <p:cNvPr id="44" name="文本框 43"/>
            <p:cNvSpPr txBox="1"/>
            <p:nvPr/>
          </p:nvSpPr>
          <p:spPr>
            <a:xfrm>
              <a:off x="4796790" y="2340531"/>
              <a:ext cx="2397576" cy="398780"/>
            </a:xfrm>
            <a:prstGeom prst="rect">
              <a:avLst/>
            </a:prstGeom>
            <a:noFill/>
          </p:spPr>
          <p:txBody>
            <a:bodyPr wrap="square" rtlCol="0">
              <a:spAutoFit/>
            </a:bodyPr>
            <a:lstStyle/>
            <a:p>
              <a:pPr algn="l"/>
              <a:r>
                <a:rPr lang="zh-CN" altLang="en-US" sz="2000" spc="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这里是标题</a:t>
              </a:r>
            </a:p>
          </p:txBody>
        </p:sp>
      </p:grpSp>
      <p:sp>
        <p:nvSpPr>
          <p:cNvPr id="51" name="文本框 50"/>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ab537736dd09576"/>
          <p:cNvPicPr>
            <a:picLocks noChangeAspect="1"/>
          </p:cNvPicPr>
          <p:nvPr/>
        </p:nvPicPr>
        <p:blipFill>
          <a:blip r:embed="rId3"/>
          <a:stretch>
            <a:fillRect/>
          </a:stretch>
        </p:blipFill>
        <p:spPr>
          <a:xfrm>
            <a:off x="1158875" y="1082675"/>
            <a:ext cx="3565525" cy="2517775"/>
          </a:xfrm>
          <a:prstGeom prst="rect">
            <a:avLst/>
          </a:prstGeom>
        </p:spPr>
      </p:pic>
      <p:pic>
        <p:nvPicPr>
          <p:cNvPr id="3" name="图片 2" descr="5cab537736dd09576"/>
          <p:cNvPicPr>
            <a:picLocks noChangeAspect="1"/>
          </p:cNvPicPr>
          <p:nvPr/>
        </p:nvPicPr>
        <p:blipFill>
          <a:blip r:embed="rId3"/>
          <a:stretch>
            <a:fillRect/>
          </a:stretch>
        </p:blipFill>
        <p:spPr>
          <a:xfrm>
            <a:off x="1158875" y="2411095"/>
            <a:ext cx="3565525" cy="2517775"/>
          </a:xfrm>
          <a:prstGeom prst="rect">
            <a:avLst/>
          </a:prstGeom>
        </p:spPr>
      </p:pic>
      <p:pic>
        <p:nvPicPr>
          <p:cNvPr id="4" name="图片 3" descr="5cab537736dd09576"/>
          <p:cNvPicPr>
            <a:picLocks noChangeAspect="1"/>
          </p:cNvPicPr>
          <p:nvPr/>
        </p:nvPicPr>
        <p:blipFill>
          <a:blip r:embed="rId3"/>
          <a:stretch>
            <a:fillRect/>
          </a:stretch>
        </p:blipFill>
        <p:spPr>
          <a:xfrm>
            <a:off x="1158875" y="3705225"/>
            <a:ext cx="3565525" cy="2517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5"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6">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6">
                                          <p:stCondLst>
                                            <p:cond delay="328"/>
                                          </p:stCondLst>
                                        </p:cTn>
                                        <p:tgtEl>
                                          <p:spTgt spid="3"/>
                                        </p:tgtEl>
                                      </p:cBhvr>
                                      <p:to x="100000" y="80000"/>
                                    </p:animScale>
                                    <p:animScale>
                                      <p:cBhvr>
                                        <p:cTn id="16" dur="41" decel="50000">
                                          <p:stCondLst>
                                            <p:cond delay="334"/>
                                          </p:stCondLst>
                                        </p:cTn>
                                        <p:tgtEl>
                                          <p:spTgt spid="3"/>
                                        </p:tgtEl>
                                      </p:cBhvr>
                                      <p:to x="100000" y="100000"/>
                                    </p:animScale>
                                    <p:animScale>
                                      <p:cBhvr>
                                        <p:cTn id="17" dur="6">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6">
                                          <p:stCondLst>
                                            <p:cond delay="452"/>
                                          </p:stCondLst>
                                        </p:cTn>
                                        <p:tgtEl>
                                          <p:spTgt spid="3"/>
                                        </p:tgtEl>
                                      </p:cBhvr>
                                      <p:to x="100000" y="95000"/>
                                    </p:animScale>
                                    <p:animScale>
                                      <p:cBhvr>
                                        <p:cTn id="20" dur="41" decel="50000">
                                          <p:stCondLst>
                                            <p:cond delay="458"/>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145">
                                          <p:stCondLst>
                                            <p:cond delay="0"/>
                                          </p:stCondLst>
                                        </p:cTn>
                                        <p:tgtEl>
                                          <p:spTgt spid="2"/>
                                        </p:tgtEl>
                                      </p:cBhvr>
                                    </p:animEffect>
                                    <p:anim calcmode="lin" valueType="num">
                                      <p:cBhvr>
                                        <p:cTn id="24" dur="4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29" dur="6">
                                          <p:stCondLst>
                                            <p:cond delay="162"/>
                                          </p:stCondLst>
                                        </p:cTn>
                                        <p:tgtEl>
                                          <p:spTgt spid="2"/>
                                        </p:tgtEl>
                                      </p:cBhvr>
                                      <p:to x="100000" y="60000"/>
                                    </p:animScale>
                                    <p:animScale>
                                      <p:cBhvr>
                                        <p:cTn id="30" dur="41" decel="50000">
                                          <p:stCondLst>
                                            <p:cond delay="169"/>
                                          </p:stCondLst>
                                        </p:cTn>
                                        <p:tgtEl>
                                          <p:spTgt spid="2"/>
                                        </p:tgtEl>
                                      </p:cBhvr>
                                      <p:to x="100000" y="100000"/>
                                    </p:animScale>
                                    <p:animScale>
                                      <p:cBhvr>
                                        <p:cTn id="31" dur="6">
                                          <p:stCondLst>
                                            <p:cond delay="328"/>
                                          </p:stCondLst>
                                        </p:cTn>
                                        <p:tgtEl>
                                          <p:spTgt spid="2"/>
                                        </p:tgtEl>
                                      </p:cBhvr>
                                      <p:to x="100000" y="80000"/>
                                    </p:animScale>
                                    <p:animScale>
                                      <p:cBhvr>
                                        <p:cTn id="32" dur="41" decel="50000">
                                          <p:stCondLst>
                                            <p:cond delay="334"/>
                                          </p:stCondLst>
                                        </p:cTn>
                                        <p:tgtEl>
                                          <p:spTgt spid="2"/>
                                        </p:tgtEl>
                                      </p:cBhvr>
                                      <p:to x="100000" y="100000"/>
                                    </p:animScale>
                                    <p:animScale>
                                      <p:cBhvr>
                                        <p:cTn id="33" dur="6">
                                          <p:stCondLst>
                                            <p:cond delay="410"/>
                                          </p:stCondLst>
                                        </p:cTn>
                                        <p:tgtEl>
                                          <p:spTgt spid="2"/>
                                        </p:tgtEl>
                                      </p:cBhvr>
                                      <p:to x="100000" y="90000"/>
                                    </p:animScale>
                                    <p:animScale>
                                      <p:cBhvr>
                                        <p:cTn id="34" dur="41" decel="50000">
                                          <p:stCondLst>
                                            <p:cond delay="417"/>
                                          </p:stCondLst>
                                        </p:cTn>
                                        <p:tgtEl>
                                          <p:spTgt spid="2"/>
                                        </p:tgtEl>
                                      </p:cBhvr>
                                      <p:to x="100000" y="100000"/>
                                    </p:animScale>
                                    <p:animScale>
                                      <p:cBhvr>
                                        <p:cTn id="35" dur="6">
                                          <p:stCondLst>
                                            <p:cond delay="452"/>
                                          </p:stCondLst>
                                        </p:cTn>
                                        <p:tgtEl>
                                          <p:spTgt spid="2"/>
                                        </p:tgtEl>
                                      </p:cBhvr>
                                      <p:to x="100000" y="95000"/>
                                    </p:animScale>
                                    <p:animScale>
                                      <p:cBhvr>
                                        <p:cTn id="36" dur="41" decel="50000">
                                          <p:stCondLst>
                                            <p:cond delay="458"/>
                                          </p:stCondLst>
                                        </p:cTn>
                                        <p:tgtEl>
                                          <p:spTgt spid="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145">
                                          <p:stCondLst>
                                            <p:cond delay="0"/>
                                          </p:stCondLst>
                                        </p:cTn>
                                        <p:tgtEl>
                                          <p:spTgt spid="4"/>
                                        </p:tgtEl>
                                      </p:cBhvr>
                                    </p:animEffect>
                                    <p:anim calcmode="lin" valueType="num">
                                      <p:cBhvr>
                                        <p:cTn id="40" dur="4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5" dur="6">
                                          <p:stCondLst>
                                            <p:cond delay="162"/>
                                          </p:stCondLst>
                                        </p:cTn>
                                        <p:tgtEl>
                                          <p:spTgt spid="4"/>
                                        </p:tgtEl>
                                      </p:cBhvr>
                                      <p:to x="100000" y="60000"/>
                                    </p:animScale>
                                    <p:animScale>
                                      <p:cBhvr>
                                        <p:cTn id="46" dur="41" decel="50000">
                                          <p:stCondLst>
                                            <p:cond delay="169"/>
                                          </p:stCondLst>
                                        </p:cTn>
                                        <p:tgtEl>
                                          <p:spTgt spid="4"/>
                                        </p:tgtEl>
                                      </p:cBhvr>
                                      <p:to x="100000" y="100000"/>
                                    </p:animScale>
                                    <p:animScale>
                                      <p:cBhvr>
                                        <p:cTn id="47" dur="6">
                                          <p:stCondLst>
                                            <p:cond delay="328"/>
                                          </p:stCondLst>
                                        </p:cTn>
                                        <p:tgtEl>
                                          <p:spTgt spid="4"/>
                                        </p:tgtEl>
                                      </p:cBhvr>
                                      <p:to x="100000" y="80000"/>
                                    </p:animScale>
                                    <p:animScale>
                                      <p:cBhvr>
                                        <p:cTn id="48" dur="41" decel="50000">
                                          <p:stCondLst>
                                            <p:cond delay="334"/>
                                          </p:stCondLst>
                                        </p:cTn>
                                        <p:tgtEl>
                                          <p:spTgt spid="4"/>
                                        </p:tgtEl>
                                      </p:cBhvr>
                                      <p:to x="100000" y="100000"/>
                                    </p:animScale>
                                    <p:animScale>
                                      <p:cBhvr>
                                        <p:cTn id="49" dur="6">
                                          <p:stCondLst>
                                            <p:cond delay="410"/>
                                          </p:stCondLst>
                                        </p:cTn>
                                        <p:tgtEl>
                                          <p:spTgt spid="4"/>
                                        </p:tgtEl>
                                      </p:cBhvr>
                                      <p:to x="100000" y="90000"/>
                                    </p:animScale>
                                    <p:animScale>
                                      <p:cBhvr>
                                        <p:cTn id="50" dur="41" decel="50000">
                                          <p:stCondLst>
                                            <p:cond delay="417"/>
                                          </p:stCondLst>
                                        </p:cTn>
                                        <p:tgtEl>
                                          <p:spTgt spid="4"/>
                                        </p:tgtEl>
                                      </p:cBhvr>
                                      <p:to x="100000" y="100000"/>
                                    </p:animScale>
                                    <p:animScale>
                                      <p:cBhvr>
                                        <p:cTn id="51" dur="6">
                                          <p:stCondLst>
                                            <p:cond delay="452"/>
                                          </p:stCondLst>
                                        </p:cTn>
                                        <p:tgtEl>
                                          <p:spTgt spid="4"/>
                                        </p:tgtEl>
                                      </p:cBhvr>
                                      <p:to x="100000" y="95000"/>
                                    </p:animScale>
                                    <p:animScale>
                                      <p:cBhvr>
                                        <p:cTn id="52" dur="41" decel="50000">
                                          <p:stCondLst>
                                            <p:cond delay="458"/>
                                          </p:stCondLst>
                                        </p:cTn>
                                        <p:tgtEl>
                                          <p:spTgt spid="4"/>
                                        </p:tgtEl>
                                      </p:cBhvr>
                                      <p:to x="100000" y="100000"/>
                                    </p:animScale>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wipe(left)">
                                      <p:cBhvr>
                                        <p:cTn id="56" dur="500"/>
                                        <p:tgtEl>
                                          <p:spTgt spid="114"/>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aturation sat="300000"/>
                    </a14:imgEffect>
                  </a14:imgLayer>
                </a14:imgProps>
              </a:ext>
            </a:extLst>
          </a:blip>
          <a:srcRect l="73007" t="4240" b="4240"/>
          <a:stretch>
            <a:fillRect/>
          </a:stretch>
        </p:blipFill>
        <p:spPr>
          <a:xfrm>
            <a:off x="0" y="0"/>
            <a:ext cx="6096000" cy="6858000"/>
          </a:xfrm>
          <a:prstGeom prst="rect">
            <a:avLst/>
          </a:prstGeom>
        </p:spPr>
      </p:pic>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aturation sat="300000"/>
                    </a14:imgEffect>
                  </a14:imgLayer>
                </a14:imgProps>
              </a:ext>
            </a:extLst>
          </a:blip>
          <a:srcRect l="73007" t="4240" b="4240"/>
          <a:stretch>
            <a:fillRect/>
          </a:stretch>
        </p:blipFill>
        <p:spPr>
          <a:xfrm flipH="1">
            <a:off x="6057900" y="0"/>
            <a:ext cx="6134100" cy="685800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82469" t="39548"/>
          <a:stretch>
            <a:fillRect/>
          </a:stretch>
        </p:blipFill>
        <p:spPr>
          <a:xfrm>
            <a:off x="3698130" y="1066801"/>
            <a:ext cx="4562135" cy="3276738"/>
          </a:xfrm>
          <a:prstGeom prst="rect">
            <a:avLst/>
          </a:prstGeom>
        </p:spPr>
      </p:pic>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599307" y="762000"/>
            <a:ext cx="1895475" cy="1152525"/>
          </a:xfrm>
          <a:prstGeom prst="rect">
            <a:avLst/>
          </a:prstGeom>
        </p:spPr>
      </p:pic>
      <p:sp>
        <p:nvSpPr>
          <p:cNvPr id="9" name="文本框 8"/>
          <p:cNvSpPr txBox="1"/>
          <p:nvPr/>
        </p:nvSpPr>
        <p:spPr>
          <a:xfrm>
            <a:off x="4372549" y="2550595"/>
            <a:ext cx="3813977" cy="1198880"/>
          </a:xfrm>
          <a:prstGeom prst="rect">
            <a:avLst/>
          </a:prstGeom>
          <a:noFill/>
          <a:ln>
            <a:noFill/>
          </a:ln>
        </p:spPr>
        <p:txBody>
          <a:bodyPr wrap="square" rtlCol="0">
            <a:spAutoFit/>
          </a:bodyPr>
          <a:lstStyle>
            <a:defPPr>
              <a:defRPr lang="zh-CN"/>
            </a:defPPr>
            <a:lvl1pPr algn="dist">
              <a:defRPr sz="4800">
                <a:solidFill>
                  <a:srgbClr val="FAC921"/>
                </a:solidFill>
                <a:latin typeface="字体视界-单纯体" panose="02010601030101010101" pitchFamily="2" charset="-122"/>
                <a:ea typeface="字体视界-单纯体" panose="02010601030101010101" pitchFamily="2" charset="-122"/>
              </a:defRPr>
            </a:lvl1pPr>
          </a:lstStyle>
          <a:p>
            <a:r>
              <a:rPr lang="zh-CN" altLang="en-US" sz="7200" spc="-150" dirty="0">
                <a:solidFill>
                  <a:srgbClr val="FFC000"/>
                </a:solidFill>
                <a:sym typeface="xiaomeihaoti" panose="02010601030101010101" pitchFamily="2" charset="-122"/>
              </a:rPr>
              <a:t>教学成果</a:t>
            </a:r>
          </a:p>
        </p:txBody>
      </p:sp>
      <p:sp>
        <p:nvSpPr>
          <p:cNvPr id="11" name="文本框 10"/>
          <p:cNvSpPr txBox="1"/>
          <p:nvPr/>
        </p:nvSpPr>
        <p:spPr>
          <a:xfrm>
            <a:off x="5622948" y="819775"/>
            <a:ext cx="1300480" cy="1445260"/>
          </a:xfrm>
          <a:prstGeom prst="rect">
            <a:avLst/>
          </a:prstGeom>
          <a:noFill/>
        </p:spPr>
        <p:txBody>
          <a:bodyPr wrap="none" rtlCol="0">
            <a:spAutoFit/>
          </a:bodyPr>
          <a:lstStyle/>
          <a:p>
            <a:pPr algn="l"/>
            <a:r>
              <a:rPr lang="zh-CN" altLang="en-US" sz="8800" dirty="0">
                <a:solidFill>
                  <a:srgbClr val="3AC7DA"/>
                </a:solidFill>
                <a:latin typeface="字体视界-单纯体" panose="02010601030101010101" pitchFamily="2" charset="-122"/>
                <a:ea typeface="字体视界-单纯体" panose="02010601030101010101" pitchFamily="2" charset="-122"/>
                <a:sym typeface="xiaomeihaoti" panose="02010601030101010101" pitchFamily="2" charset="-122"/>
              </a:rPr>
              <a:t>肆</a:t>
            </a:r>
          </a:p>
        </p:txBody>
      </p:sp>
      <p:pic>
        <p:nvPicPr>
          <p:cNvPr id="4" name="图片 3" descr="5cb67f13878041555463955433"/>
          <p:cNvPicPr>
            <a:picLocks noChangeAspect="1"/>
          </p:cNvPicPr>
          <p:nvPr/>
        </p:nvPicPr>
        <p:blipFill>
          <a:blip r:embed="rId7"/>
          <a:srcRect l="19162" t="17139" r="23293" b="27422"/>
          <a:stretch>
            <a:fillRect/>
          </a:stretch>
        </p:blipFill>
        <p:spPr>
          <a:xfrm>
            <a:off x="9504680" y="3832225"/>
            <a:ext cx="1778000" cy="1209675"/>
          </a:xfrm>
          <a:prstGeom prst="rect">
            <a:avLst/>
          </a:prstGeom>
        </p:spPr>
      </p:pic>
      <p:pic>
        <p:nvPicPr>
          <p:cNvPr id="8" name="图片 7" descr="5cb97e1c00fb81555660316165"/>
          <p:cNvPicPr>
            <a:picLocks noChangeAspect="1"/>
          </p:cNvPicPr>
          <p:nvPr/>
        </p:nvPicPr>
        <p:blipFill>
          <a:blip r:embed="rId8"/>
          <a:srcRect l="23211" t="19560" r="26417" b="26554"/>
          <a:stretch>
            <a:fillRect/>
          </a:stretch>
        </p:blipFill>
        <p:spPr>
          <a:xfrm>
            <a:off x="577215" y="3805555"/>
            <a:ext cx="1911985" cy="1444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214">
                                          <p:stCondLst>
                                            <p:cond delay="0"/>
                                          </p:stCondLst>
                                        </p:cTn>
                                        <p:tgtEl>
                                          <p:spTgt spid="11"/>
                                        </p:tgtEl>
                                      </p:cBhvr>
                                    </p:animEffect>
                                    <p:anim calcmode="lin" valueType="num">
                                      <p:cBhvr>
                                        <p:cTn id="12" dur="67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24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245" tmFilter="0, 0; 0.125,0.2665; 0.25,0.4; 0.375,0.465; 0.5,0.5;  0.625,0.535; 0.75,0.6; 0.875,0.7335; 1,1">
                                          <p:stCondLst>
                                            <p:cond delay="245"/>
                                          </p:stCondLst>
                                        </p:cTn>
                                        <p:tgtEl>
                                          <p:spTgt spid="11"/>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488"/>
                                          </p:stCondLst>
                                        </p:cTn>
                                        <p:tgtEl>
                                          <p:spTgt spid="11"/>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749"/>
                                          </p:stCondLst>
                                        </p:cTn>
                                        <p:tgtEl>
                                          <p:spTgt spid="11"/>
                                        </p:tgtEl>
                                        <p:attrNameLst>
                                          <p:attrName>ppt_y</p:attrName>
                                        </p:attrNameLst>
                                      </p:cBhvr>
                                      <p:tavLst>
                                        <p:tav tm="0" fmla="#ppt_y-sin(pi*$)/81">
                                          <p:val>
                                            <p:fltVal val="0"/>
                                          </p:val>
                                        </p:tav>
                                        <p:tav tm="100000">
                                          <p:val>
                                            <p:fltVal val="1"/>
                                          </p:val>
                                        </p:tav>
                                      </p:tavLst>
                                    </p:anim>
                                    <p:animScale>
                                      <p:cBhvr>
                                        <p:cTn id="17" dur="1">
                                          <p:stCondLst>
                                            <p:cond delay="240"/>
                                          </p:stCondLst>
                                        </p:cTn>
                                        <p:tgtEl>
                                          <p:spTgt spid="11"/>
                                        </p:tgtEl>
                                      </p:cBhvr>
                                      <p:to x="100000" y="60000"/>
                                    </p:animScale>
                                    <p:animScale>
                                      <p:cBhvr>
                                        <p:cTn id="18" dur="1" decel="50000">
                                          <p:stCondLst>
                                            <p:cond delay="249"/>
                                          </p:stCondLst>
                                        </p:cTn>
                                        <p:tgtEl>
                                          <p:spTgt spid="11"/>
                                        </p:tgtEl>
                                      </p:cBhvr>
                                      <p:to x="100000" y="100000"/>
                                    </p:animScale>
                                    <p:animScale>
                                      <p:cBhvr>
                                        <p:cTn id="19" dur="1">
                                          <p:stCondLst>
                                            <p:cond delay="484"/>
                                          </p:stCondLst>
                                        </p:cTn>
                                        <p:tgtEl>
                                          <p:spTgt spid="11"/>
                                        </p:tgtEl>
                                      </p:cBhvr>
                                      <p:to x="100000" y="80000"/>
                                    </p:animScale>
                                    <p:animScale>
                                      <p:cBhvr>
                                        <p:cTn id="20" dur="1" decel="50000">
                                          <p:stCondLst>
                                            <p:cond delay="493"/>
                                          </p:stCondLst>
                                        </p:cTn>
                                        <p:tgtEl>
                                          <p:spTgt spid="11"/>
                                        </p:tgtEl>
                                      </p:cBhvr>
                                      <p:to x="100000" y="100000"/>
                                    </p:animScale>
                                    <p:animScale>
                                      <p:cBhvr>
                                        <p:cTn id="21" dur="1">
                                          <p:stCondLst>
                                            <p:cond delay="749"/>
                                          </p:stCondLst>
                                        </p:cTn>
                                        <p:tgtEl>
                                          <p:spTgt spid="11"/>
                                        </p:tgtEl>
                                      </p:cBhvr>
                                      <p:to x="100000" y="90000"/>
                                    </p:animScale>
                                    <p:animScale>
                                      <p:cBhvr>
                                        <p:cTn id="22" dur="1" decel="50000">
                                          <p:stCondLst>
                                            <p:cond delay="749"/>
                                          </p:stCondLst>
                                        </p:cTn>
                                        <p:tgtEl>
                                          <p:spTgt spid="11"/>
                                        </p:tgtEl>
                                      </p:cBhvr>
                                      <p:to x="100000" y="100000"/>
                                    </p:animScale>
                                    <p:animScale>
                                      <p:cBhvr>
                                        <p:cTn id="23" dur="1">
                                          <p:stCondLst>
                                            <p:cond delay="749"/>
                                          </p:stCondLst>
                                        </p:cTn>
                                        <p:tgtEl>
                                          <p:spTgt spid="11"/>
                                        </p:tgtEl>
                                      </p:cBhvr>
                                      <p:to x="100000" y="95000"/>
                                    </p:animScale>
                                    <p:animScale>
                                      <p:cBhvr>
                                        <p:cTn id="24" dur="1" decel="50000">
                                          <p:stCondLst>
                                            <p:cond delay="749"/>
                                          </p:stCondLst>
                                        </p:cTn>
                                        <p:tgtEl>
                                          <p:spTgt spid="11"/>
                                        </p:tgtEl>
                                      </p:cBhvr>
                                      <p:to x="100000" y="100000"/>
                                    </p:animScale>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anim calcmode="lin" valueType="num">
                                      <p:cBhvr>
                                        <p:cTn id="29" dur="750" fill="hold"/>
                                        <p:tgtEl>
                                          <p:spTgt spid="13"/>
                                        </p:tgtEl>
                                        <p:attrNameLst>
                                          <p:attrName>ppt_x</p:attrName>
                                        </p:attrNameLst>
                                      </p:cBhvr>
                                      <p:tavLst>
                                        <p:tav tm="0">
                                          <p:val>
                                            <p:strVal val="#ppt_x"/>
                                          </p:val>
                                        </p:tav>
                                        <p:tav tm="100000">
                                          <p:val>
                                            <p:strVal val="#ppt_x"/>
                                          </p:val>
                                        </p:tav>
                                      </p:tavLst>
                                    </p:anim>
                                    <p:anim calcmode="lin" valueType="num">
                                      <p:cBhvr>
                                        <p:cTn id="30" dur="75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750"/>
                                        <p:tgtEl>
                                          <p:spTgt spid="9"/>
                                        </p:tgtEl>
                                      </p:cBhvr>
                                    </p:animEffect>
                                    <p:anim calcmode="lin" valueType="num">
                                      <p:cBhvr>
                                        <p:cTn id="35" dur="750" fill="hold"/>
                                        <p:tgtEl>
                                          <p:spTgt spid="9"/>
                                        </p:tgtEl>
                                        <p:attrNameLst>
                                          <p:attrName>ppt_x</p:attrName>
                                        </p:attrNameLst>
                                      </p:cBhvr>
                                      <p:tavLst>
                                        <p:tav tm="0">
                                          <p:val>
                                            <p:strVal val="#ppt_x"/>
                                          </p:val>
                                        </p:tav>
                                        <p:tav tm="100000">
                                          <p:val>
                                            <p:strVal val="#ppt_x"/>
                                          </p:val>
                                        </p:tav>
                                      </p:tavLst>
                                    </p:anim>
                                    <p:anim calcmode="lin" valueType="num">
                                      <p:cBhvr>
                                        <p:cTn id="36" dur="75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151"/>
          <p:cNvGrpSpPr/>
          <p:nvPr/>
        </p:nvGrpSpPr>
        <p:grpSpPr>
          <a:xfrm>
            <a:off x="2147599" y="2259206"/>
            <a:ext cx="3335431" cy="1846344"/>
            <a:chOff x="7199086" y="2012949"/>
            <a:chExt cx="1252764" cy="1209222"/>
          </a:xfrm>
          <a:solidFill>
            <a:schemeClr val="accent1"/>
          </a:solidFill>
        </p:grpSpPr>
        <p:sp>
          <p:nvSpPr>
            <p:cNvPr id="153" name="矩形 152"/>
            <p:cNvSpPr/>
            <p:nvPr/>
          </p:nvSpPr>
          <p:spPr>
            <a:xfrm>
              <a:off x="7199086" y="2012949"/>
              <a:ext cx="1074254" cy="101452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defRPr/>
              </a:pPr>
              <a:endParaRPr lang="zh-CN" altLang="en-US" sz="240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cxnSp>
          <p:nvCxnSpPr>
            <p:cNvPr id="154" name="直接连接符 153"/>
            <p:cNvCxnSpPr/>
            <p:nvPr/>
          </p:nvCxnSpPr>
          <p:spPr>
            <a:xfrm>
              <a:off x="8273338" y="3001100"/>
              <a:ext cx="0" cy="221071"/>
            </a:xfrm>
            <a:prstGeom prst="line">
              <a:avLst/>
            </a:prstGeom>
            <a:grpFill/>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8273338" y="3027472"/>
              <a:ext cx="178512" cy="0"/>
            </a:xfrm>
            <a:prstGeom prst="line">
              <a:avLst/>
            </a:prstGeom>
            <a:grpFill/>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 name="组合 155"/>
          <p:cNvGrpSpPr/>
          <p:nvPr/>
        </p:nvGrpSpPr>
        <p:grpSpPr>
          <a:xfrm flipH="1">
            <a:off x="6976468" y="3997679"/>
            <a:ext cx="3475748" cy="1954571"/>
            <a:chOff x="7199086" y="2012949"/>
            <a:chExt cx="1252764" cy="1209222"/>
          </a:xfrm>
        </p:grpSpPr>
        <p:sp>
          <p:nvSpPr>
            <p:cNvPr id="157" name="矩形 156"/>
            <p:cNvSpPr/>
            <p:nvPr/>
          </p:nvSpPr>
          <p:spPr>
            <a:xfrm>
              <a:off x="7199086" y="2012949"/>
              <a:ext cx="1074254" cy="101452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defRPr/>
              </a:pPr>
              <a:endParaRPr lang="zh-CN" altLang="en-US" sz="240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cxnSp>
          <p:nvCxnSpPr>
            <p:cNvPr id="158" name="直接连接符 157"/>
            <p:cNvCxnSpPr/>
            <p:nvPr/>
          </p:nvCxnSpPr>
          <p:spPr>
            <a:xfrm>
              <a:off x="8273338" y="3001100"/>
              <a:ext cx="0" cy="22107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8273338" y="3027472"/>
              <a:ext cx="17851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0" name="文本框 159"/>
          <p:cNvSpPr txBox="1"/>
          <p:nvPr/>
        </p:nvSpPr>
        <p:spPr>
          <a:xfrm>
            <a:off x="2679476" y="2280013"/>
            <a:ext cx="1879087" cy="338554"/>
          </a:xfrm>
          <a:prstGeom prst="rect">
            <a:avLst/>
          </a:prstGeom>
          <a:noFill/>
        </p:spPr>
        <p:txBody>
          <a:bodyPr wrap="square" lIns="91440" tIns="45720" rIns="91440" bIns="45720" rtlCol="0">
            <a:spAutoFit/>
          </a:bodyPr>
          <a:lstStyle/>
          <a:p>
            <a:pPr defTabSz="608965">
              <a:defRPr/>
            </a:pPr>
            <a:r>
              <a:rPr lang="zh-CN" altLang="en-US" sz="1600" b="1"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输入小标题</a:t>
            </a:r>
          </a:p>
        </p:txBody>
      </p:sp>
      <p:sp>
        <p:nvSpPr>
          <p:cNvPr id="161" name="文本框 160"/>
          <p:cNvSpPr txBox="1"/>
          <p:nvPr/>
        </p:nvSpPr>
        <p:spPr>
          <a:xfrm>
            <a:off x="2279296" y="2794529"/>
            <a:ext cx="2596759" cy="502573"/>
          </a:xfrm>
          <a:prstGeom prst="rect">
            <a:avLst/>
          </a:prstGeom>
          <a:noFill/>
        </p:spPr>
        <p:txBody>
          <a:bodyPr wrap="square" lIns="91440" tIns="45720" rIns="91440" bIns="45720" rtlCol="0">
            <a:spAutoFit/>
          </a:bodyPr>
          <a:lstStyle/>
          <a:p>
            <a:pPr algn="ctr" defTabSz="608965">
              <a:defRPr/>
            </a:pPr>
            <a:r>
              <a:rPr lang="zh-CN" altLang="en-US" sz="1335"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请在此添加文字请在此添加文字请在此添加文字请在此添加文字</a:t>
            </a:r>
          </a:p>
        </p:txBody>
      </p:sp>
      <p:sp>
        <p:nvSpPr>
          <p:cNvPr id="162" name="文本框 161"/>
          <p:cNvSpPr txBox="1"/>
          <p:nvPr/>
        </p:nvSpPr>
        <p:spPr>
          <a:xfrm>
            <a:off x="8099495" y="4105550"/>
            <a:ext cx="1879087" cy="338554"/>
          </a:xfrm>
          <a:prstGeom prst="rect">
            <a:avLst/>
          </a:prstGeom>
          <a:noFill/>
        </p:spPr>
        <p:txBody>
          <a:bodyPr wrap="square" lIns="91440" tIns="45720" rIns="91440" bIns="45720" rtlCol="0">
            <a:spAutoFit/>
          </a:bodyPr>
          <a:lstStyle/>
          <a:p>
            <a:pPr defTabSz="608965">
              <a:defRPr/>
            </a:pPr>
            <a:r>
              <a:rPr lang="zh-CN" altLang="en-US" sz="1600" b="1"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输入小标题</a:t>
            </a:r>
          </a:p>
        </p:txBody>
      </p:sp>
      <p:sp>
        <p:nvSpPr>
          <p:cNvPr id="163" name="文本框 162"/>
          <p:cNvSpPr txBox="1"/>
          <p:nvPr/>
        </p:nvSpPr>
        <p:spPr>
          <a:xfrm>
            <a:off x="7699315" y="4620068"/>
            <a:ext cx="2596759" cy="502573"/>
          </a:xfrm>
          <a:prstGeom prst="rect">
            <a:avLst/>
          </a:prstGeom>
          <a:noFill/>
        </p:spPr>
        <p:txBody>
          <a:bodyPr wrap="square" lIns="91440" tIns="45720" rIns="91440" bIns="45720" rtlCol="0">
            <a:spAutoFit/>
          </a:bodyPr>
          <a:lstStyle/>
          <a:p>
            <a:pPr algn="ctr" defTabSz="608965">
              <a:defRPr/>
            </a:pPr>
            <a:r>
              <a:rPr lang="zh-CN" altLang="en-US" sz="1335"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请在此添加文字请在此添加文字请在此添加文字请在此添加文字</a:t>
            </a:r>
          </a:p>
        </p:txBody>
      </p:sp>
      <p:sp>
        <p:nvSpPr>
          <p:cNvPr id="23" name="文本框 22"/>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bf077ed1b621556023166813"/>
          <p:cNvPicPr>
            <a:picLocks noChangeAspect="1"/>
          </p:cNvPicPr>
          <p:nvPr/>
        </p:nvPicPr>
        <p:blipFill>
          <a:blip r:embed="rId3"/>
          <a:stretch>
            <a:fillRect/>
          </a:stretch>
        </p:blipFill>
        <p:spPr>
          <a:xfrm>
            <a:off x="5945505" y="700405"/>
            <a:ext cx="4507230" cy="3183255"/>
          </a:xfrm>
          <a:prstGeom prst="rect">
            <a:avLst/>
          </a:prstGeom>
        </p:spPr>
      </p:pic>
      <p:pic>
        <p:nvPicPr>
          <p:cNvPr id="4" name="图片 3" descr="5cb9e7fed212a1555687422122"/>
          <p:cNvPicPr>
            <a:picLocks noChangeAspect="1"/>
          </p:cNvPicPr>
          <p:nvPr/>
        </p:nvPicPr>
        <p:blipFill>
          <a:blip r:embed="rId4"/>
          <a:stretch>
            <a:fillRect/>
          </a:stretch>
        </p:blipFill>
        <p:spPr>
          <a:xfrm>
            <a:off x="1378585" y="2170430"/>
            <a:ext cx="5598160" cy="3953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500"/>
                                        <p:tgtEl>
                                          <p:spTgt spid="16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500"/>
                                        <p:tgtEl>
                                          <p:spTgt spid="16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fade">
                                      <p:cBhvr>
                                        <p:cTn id="27" dur="500"/>
                                        <p:tgtEl>
                                          <p:spTgt spid="16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1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1534160" y="2925445"/>
            <a:ext cx="4638040" cy="1788951"/>
          </a:xfrm>
          <a:prstGeom prst="rect">
            <a:avLst/>
          </a:prstGeom>
          <a:noFill/>
        </p:spPr>
        <p:txBody>
          <a:bodyPr wrap="square" rtlCol="0">
            <a:spAutoFit/>
          </a:bodyPr>
          <a:lstStyle/>
          <a:p>
            <a:pPr algn="r">
              <a:lnSpc>
                <a:spcPct val="180000"/>
              </a:lnSpc>
            </a:pPr>
            <a:r>
              <a:rPr lang="zh-CN" altLang="en-US" sz="1600" noProof="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您的内容打在这里，或者通过复制您的文本后，在此框中选择粘贴，并选择只保留文字您的内容打在这里，或者通过复制您的文本后，在此框中选择粘贴，</a:t>
            </a:r>
          </a:p>
        </p:txBody>
      </p:sp>
      <p:sp>
        <p:nvSpPr>
          <p:cNvPr id="48" name="TextBox 76"/>
          <p:cNvSpPr txBox="1"/>
          <p:nvPr/>
        </p:nvSpPr>
        <p:spPr>
          <a:xfrm>
            <a:off x="1534160" y="2184400"/>
            <a:ext cx="4637405" cy="504369"/>
          </a:xfrm>
          <a:prstGeom prst="rect">
            <a:avLst/>
          </a:prstGeom>
          <a:noFill/>
        </p:spPr>
        <p:txBody>
          <a:bodyPr wrap="square" rtlCol="0">
            <a:spAutoFit/>
          </a:bodyPr>
          <a:lstStyle/>
          <a:p>
            <a:pPr algn="r">
              <a:lnSpc>
                <a:spcPct val="130000"/>
              </a:lnSpc>
            </a:pPr>
            <a:r>
              <a:rPr lang="zh-CN" altLang="en-US" sz="2400" b="1"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此处添加标题</a:t>
            </a:r>
          </a:p>
        </p:txBody>
      </p:sp>
      <p:cxnSp>
        <p:nvCxnSpPr>
          <p:cNvPr id="3" name="直接连接符 2"/>
          <p:cNvCxnSpPr/>
          <p:nvPr/>
        </p:nvCxnSpPr>
        <p:spPr>
          <a:xfrm>
            <a:off x="1953260" y="2889250"/>
            <a:ext cx="41370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b7f79bc1f411555560347708"/>
          <p:cNvPicPr>
            <a:picLocks noChangeAspect="1"/>
          </p:cNvPicPr>
          <p:nvPr/>
        </p:nvPicPr>
        <p:blipFill>
          <a:blip r:embed="rId3"/>
          <a:stretch>
            <a:fillRect/>
          </a:stretch>
        </p:blipFill>
        <p:spPr>
          <a:xfrm>
            <a:off x="5703570" y="2470150"/>
            <a:ext cx="5189220" cy="3664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500"/>
                                        <p:tgtEl>
                                          <p:spTgt spid="4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right)">
                                      <p:cBhvr>
                                        <p:cTn id="15" dur="500"/>
                                        <p:tgtEl>
                                          <p:spTgt spid="47"/>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97202e4-c8a8-4b2d-ba05-e465d8e7a1e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80336" y="2724832"/>
            <a:ext cx="10031328" cy="2580139"/>
            <a:chOff x="1080336" y="3370718"/>
            <a:chExt cx="10031328" cy="2580139"/>
          </a:xfrm>
        </p:grpSpPr>
        <p:grpSp>
          <p:nvGrpSpPr>
            <p:cNvPr id="4" name="íšḻiḋè"/>
            <p:cNvGrpSpPr/>
            <p:nvPr/>
          </p:nvGrpSpPr>
          <p:grpSpPr>
            <a:xfrm>
              <a:off x="3260710" y="3370718"/>
              <a:ext cx="5130544" cy="2061572"/>
              <a:chOff x="3084923" y="3140968"/>
              <a:chExt cx="4667814" cy="1875636"/>
            </a:xfrm>
          </p:grpSpPr>
          <p:sp>
            <p:nvSpPr>
              <p:cNvPr id="15" name="isľïḑè"/>
              <p:cNvSpPr/>
              <p:nvPr/>
            </p:nvSpPr>
            <p:spPr bwMode="auto">
              <a:xfrm rot="5400000">
                <a:off x="4481012" y="2019652"/>
                <a:ext cx="1875636" cy="4118268"/>
              </a:xfrm>
              <a:custGeom>
                <a:avLst/>
                <a:gdLst>
                  <a:gd name="T0" fmla="*/ 697 w 918"/>
                  <a:gd name="T1" fmla="*/ 2015 h 2015"/>
                  <a:gd name="T2" fmla="*/ 697 w 918"/>
                  <a:gd name="T3" fmla="*/ 623 h 2015"/>
                  <a:gd name="T4" fmla="*/ 918 w 918"/>
                  <a:gd name="T5" fmla="*/ 623 h 2015"/>
                  <a:gd name="T6" fmla="*/ 460 w 918"/>
                  <a:gd name="T7" fmla="*/ 0 h 2015"/>
                  <a:gd name="T8" fmla="*/ 0 w 918"/>
                  <a:gd name="T9" fmla="*/ 623 h 2015"/>
                  <a:gd name="T10" fmla="*/ 223 w 918"/>
                  <a:gd name="T11" fmla="*/ 623 h 2015"/>
                  <a:gd name="T12" fmla="*/ 223 w 918"/>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8" h="2015">
                    <a:moveTo>
                      <a:pt x="697" y="2015"/>
                    </a:moveTo>
                    <a:lnTo>
                      <a:pt x="697" y="623"/>
                    </a:lnTo>
                    <a:lnTo>
                      <a:pt x="918" y="623"/>
                    </a:lnTo>
                    <a:lnTo>
                      <a:pt x="460" y="0"/>
                    </a:lnTo>
                    <a:lnTo>
                      <a:pt x="0" y="623"/>
                    </a:lnTo>
                    <a:lnTo>
                      <a:pt x="223" y="623"/>
                    </a:lnTo>
                    <a:lnTo>
                      <a:pt x="223"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grpSp>
            <p:nvGrpSpPr>
              <p:cNvPr id="16" name="iṡlíḍe" title="MJ8JxobmQhO5YsZmEcy6DZVp0AZTfE39zvT5PAyas4bMl"/>
              <p:cNvGrpSpPr/>
              <p:nvPr/>
            </p:nvGrpSpPr>
            <p:grpSpPr>
              <a:xfrm>
                <a:off x="5303912" y="3311506"/>
                <a:ext cx="549546" cy="549542"/>
                <a:chOff x="2406923" y="2845390"/>
                <a:chExt cx="571222" cy="571221"/>
              </a:xfrm>
            </p:grpSpPr>
            <p:sp>
              <p:nvSpPr>
                <p:cNvPr id="23" name="i$lïde"/>
                <p:cNvSpPr/>
                <p:nvPr/>
              </p:nvSpPr>
              <p:spPr>
                <a:xfrm>
                  <a:off x="2406923" y="2845390"/>
                  <a:ext cx="571222" cy="571221"/>
                </a:xfrm>
                <a:prstGeom prst="ellipse">
                  <a:avLst/>
                </a:prstGeom>
                <a:solidFill>
                  <a:schemeClr val="accent2"/>
                </a:solidFill>
                <a:ln w="38100">
                  <a:noFill/>
                </a:ln>
              </p:spPr>
              <p:style>
                <a:lnRef idx="2">
                  <a:schemeClr val="dk1"/>
                </a:lnRef>
                <a:fillRef idx="1">
                  <a:schemeClr val="lt1"/>
                </a:fillRef>
                <a:effectRef idx="0">
                  <a:schemeClr val="dk1"/>
                </a:effectRef>
                <a:fontRef idx="minor">
                  <a:schemeClr val="dk1"/>
                </a:fontRef>
              </p:style>
              <p:txBody>
                <a:bodyPr anchor="ctr"/>
                <a:lstStyle>
                  <a:defPPr>
                    <a:defRPr lang="zh-CN"/>
                  </a:defPPr>
                  <a:lvl1pPr marL="0" algn="l" defTabSz="913765" rtl="0" eaLnBrk="1" latinLnBrk="0" hangingPunct="1">
                    <a:defRPr sz="1800" kern="1200">
                      <a:solidFill>
                        <a:schemeClr val="dk1"/>
                      </a:solidFill>
                    </a:defRPr>
                  </a:lvl1pPr>
                  <a:lvl2pPr marL="457200" algn="l" defTabSz="913765" rtl="0" eaLnBrk="1" latinLnBrk="0" hangingPunct="1">
                    <a:defRPr sz="1800" kern="1200">
                      <a:solidFill>
                        <a:schemeClr val="dk1"/>
                      </a:solidFill>
                    </a:defRPr>
                  </a:lvl2pPr>
                  <a:lvl3pPr marL="914400" algn="l" defTabSz="913765" rtl="0" eaLnBrk="1" latinLnBrk="0" hangingPunct="1">
                    <a:defRPr sz="1800" kern="1200">
                      <a:solidFill>
                        <a:schemeClr val="dk1"/>
                      </a:solidFill>
                    </a:defRPr>
                  </a:lvl3pPr>
                  <a:lvl4pPr marL="1371600" algn="l" defTabSz="913765" rtl="0" eaLnBrk="1" latinLnBrk="0" hangingPunct="1">
                    <a:defRPr sz="1800" kern="1200">
                      <a:solidFill>
                        <a:schemeClr val="dk1"/>
                      </a:solidFill>
                    </a:defRPr>
                  </a:lvl4pPr>
                  <a:lvl5pPr marL="1828800" algn="l" defTabSz="913765" rtl="0" eaLnBrk="1" latinLnBrk="0" hangingPunct="1">
                    <a:defRPr sz="1800" kern="1200">
                      <a:solidFill>
                        <a:schemeClr val="dk1"/>
                      </a:solidFill>
                    </a:defRPr>
                  </a:lvl5pPr>
                  <a:lvl6pPr marL="2286000" algn="l" defTabSz="913765" rtl="0" eaLnBrk="1" latinLnBrk="0" hangingPunct="1">
                    <a:defRPr sz="1800" kern="1200">
                      <a:solidFill>
                        <a:schemeClr val="dk1"/>
                      </a:solidFill>
                    </a:defRPr>
                  </a:lvl6pPr>
                  <a:lvl7pPr marL="2743200" algn="l" defTabSz="913765" rtl="0" eaLnBrk="1" latinLnBrk="0" hangingPunct="1">
                    <a:defRPr sz="1800" kern="1200">
                      <a:solidFill>
                        <a:schemeClr val="dk1"/>
                      </a:solidFill>
                    </a:defRPr>
                  </a:lvl7pPr>
                  <a:lvl8pPr marL="3200400" algn="l" defTabSz="913765" rtl="0" eaLnBrk="1" latinLnBrk="0" hangingPunct="1">
                    <a:defRPr sz="1800" kern="1200">
                      <a:solidFill>
                        <a:schemeClr val="dk1"/>
                      </a:solidFill>
                    </a:defRPr>
                  </a:lvl8pPr>
                  <a:lvl9pPr marL="3657600" algn="l" defTabSz="913765" rtl="0" eaLnBrk="1" latinLnBrk="0" hangingPunct="1">
                    <a:defRPr sz="1800" kern="1200">
                      <a:solidFill>
                        <a:schemeClr val="dk1"/>
                      </a:solidFill>
                    </a:defRPr>
                  </a:lvl9pPr>
                </a:lstStyle>
                <a:p>
                  <a:pPr algn="ctr"/>
                  <a:endParaRPr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4" name="ïṧḷíḑé" title="ry6MHxwOH8WsTKLSa514qPVJnvhhWFnRDjZGIbRZNsFBp"/>
                <p:cNvSpPr>
                  <a:spLocks noChangeAspect="1"/>
                </p:cNvSpPr>
                <p:nvPr/>
              </p:nvSpPr>
              <p:spPr bwMode="auto">
                <a:xfrm>
                  <a:off x="2540113" y="3023891"/>
                  <a:ext cx="304842" cy="214214"/>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solidFill>
                <a:ln>
                  <a:noFill/>
                </a:ln>
              </p:spPr>
              <p:txBody>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zh-CN" altLang="en-US"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grpSp>
          <p:grpSp>
            <p:nvGrpSpPr>
              <p:cNvPr id="17" name="îṧḷídé" title="MJ8JxobmQhO5YsZmEcy6DZVp0AZTfE39zvT5PAyas4bMl"/>
              <p:cNvGrpSpPr/>
              <p:nvPr/>
            </p:nvGrpSpPr>
            <p:grpSpPr>
              <a:xfrm>
                <a:off x="3084923" y="4293096"/>
                <a:ext cx="549546" cy="549542"/>
                <a:chOff x="2406923" y="2845390"/>
                <a:chExt cx="571222" cy="571221"/>
              </a:xfrm>
            </p:grpSpPr>
            <p:sp>
              <p:nvSpPr>
                <p:cNvPr id="21" name="iṧ1iďé"/>
                <p:cNvSpPr/>
                <p:nvPr/>
              </p:nvSpPr>
              <p:spPr>
                <a:xfrm>
                  <a:off x="2406923" y="2845390"/>
                  <a:ext cx="571222" cy="571221"/>
                </a:xfrm>
                <a:prstGeom prst="ellipse">
                  <a:avLst/>
                </a:prstGeom>
                <a:solidFill>
                  <a:schemeClr val="accent3"/>
                </a:solidFill>
                <a:ln w="38100">
                  <a:noFill/>
                </a:ln>
              </p:spPr>
              <p:style>
                <a:lnRef idx="2">
                  <a:schemeClr val="dk1"/>
                </a:lnRef>
                <a:fillRef idx="1">
                  <a:schemeClr val="lt1"/>
                </a:fillRef>
                <a:effectRef idx="0">
                  <a:schemeClr val="dk1"/>
                </a:effectRef>
                <a:fontRef idx="minor">
                  <a:schemeClr val="dk1"/>
                </a:fontRef>
              </p:style>
              <p:txBody>
                <a:bodyPr anchor="ctr"/>
                <a:lstStyle>
                  <a:defPPr>
                    <a:defRPr lang="zh-CN"/>
                  </a:defPPr>
                  <a:lvl1pPr marL="0" algn="l" defTabSz="913765" rtl="0" eaLnBrk="1" latinLnBrk="0" hangingPunct="1">
                    <a:defRPr sz="1800" kern="1200">
                      <a:solidFill>
                        <a:schemeClr val="dk1"/>
                      </a:solidFill>
                    </a:defRPr>
                  </a:lvl1pPr>
                  <a:lvl2pPr marL="457200" algn="l" defTabSz="913765" rtl="0" eaLnBrk="1" latinLnBrk="0" hangingPunct="1">
                    <a:defRPr sz="1800" kern="1200">
                      <a:solidFill>
                        <a:schemeClr val="dk1"/>
                      </a:solidFill>
                    </a:defRPr>
                  </a:lvl2pPr>
                  <a:lvl3pPr marL="914400" algn="l" defTabSz="913765" rtl="0" eaLnBrk="1" latinLnBrk="0" hangingPunct="1">
                    <a:defRPr sz="1800" kern="1200">
                      <a:solidFill>
                        <a:schemeClr val="dk1"/>
                      </a:solidFill>
                    </a:defRPr>
                  </a:lvl3pPr>
                  <a:lvl4pPr marL="1371600" algn="l" defTabSz="913765" rtl="0" eaLnBrk="1" latinLnBrk="0" hangingPunct="1">
                    <a:defRPr sz="1800" kern="1200">
                      <a:solidFill>
                        <a:schemeClr val="dk1"/>
                      </a:solidFill>
                    </a:defRPr>
                  </a:lvl4pPr>
                  <a:lvl5pPr marL="1828800" algn="l" defTabSz="913765" rtl="0" eaLnBrk="1" latinLnBrk="0" hangingPunct="1">
                    <a:defRPr sz="1800" kern="1200">
                      <a:solidFill>
                        <a:schemeClr val="dk1"/>
                      </a:solidFill>
                    </a:defRPr>
                  </a:lvl5pPr>
                  <a:lvl6pPr marL="2286000" algn="l" defTabSz="913765" rtl="0" eaLnBrk="1" latinLnBrk="0" hangingPunct="1">
                    <a:defRPr sz="1800" kern="1200">
                      <a:solidFill>
                        <a:schemeClr val="dk1"/>
                      </a:solidFill>
                    </a:defRPr>
                  </a:lvl6pPr>
                  <a:lvl7pPr marL="2743200" algn="l" defTabSz="913765" rtl="0" eaLnBrk="1" latinLnBrk="0" hangingPunct="1">
                    <a:defRPr sz="1800" kern="1200">
                      <a:solidFill>
                        <a:schemeClr val="dk1"/>
                      </a:solidFill>
                    </a:defRPr>
                  </a:lvl7pPr>
                  <a:lvl8pPr marL="3200400" algn="l" defTabSz="913765" rtl="0" eaLnBrk="1" latinLnBrk="0" hangingPunct="1">
                    <a:defRPr sz="1800" kern="1200">
                      <a:solidFill>
                        <a:schemeClr val="dk1"/>
                      </a:solidFill>
                    </a:defRPr>
                  </a:lvl8pPr>
                  <a:lvl9pPr marL="3657600" algn="l" defTabSz="913765" rtl="0" eaLnBrk="1" latinLnBrk="0" hangingPunct="1">
                    <a:defRPr sz="1800" kern="1200">
                      <a:solidFill>
                        <a:schemeClr val="dk1"/>
                      </a:solidFill>
                    </a:defRPr>
                  </a:lvl9pPr>
                </a:lstStyle>
                <a:p>
                  <a:pPr algn="ctr"/>
                  <a:endParaRPr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2" name="îṧḻîde" title="ry6MHxwOH8WsTKLSa514qPVJnvhhWFnRDjZGIbRZNsFBp"/>
                <p:cNvSpPr>
                  <a:spLocks noChangeAspect="1"/>
                </p:cNvSpPr>
                <p:nvPr/>
              </p:nvSpPr>
              <p:spPr bwMode="auto">
                <a:xfrm>
                  <a:off x="2540113" y="2978777"/>
                  <a:ext cx="304842" cy="304441"/>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zh-CN" altLang="en-US"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grpSp>
          <p:grpSp>
            <p:nvGrpSpPr>
              <p:cNvPr id="18" name="išḻïḍe" title="MJ8JxobmQhO5YsZmEcy6DZVp0AZTfE39zvT5PAyas4bMl"/>
              <p:cNvGrpSpPr/>
              <p:nvPr/>
            </p:nvGrpSpPr>
            <p:grpSpPr>
              <a:xfrm>
                <a:off x="7203191" y="3851005"/>
                <a:ext cx="549546" cy="549542"/>
                <a:chOff x="2406923" y="2845390"/>
                <a:chExt cx="571222" cy="571221"/>
              </a:xfrm>
            </p:grpSpPr>
            <p:sp>
              <p:nvSpPr>
                <p:cNvPr id="19" name="ïśḷïḍè"/>
                <p:cNvSpPr/>
                <p:nvPr/>
              </p:nvSpPr>
              <p:spPr>
                <a:xfrm>
                  <a:off x="2406923" y="2845390"/>
                  <a:ext cx="571222" cy="571221"/>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anchor="ctr"/>
                <a:lstStyle>
                  <a:defPPr>
                    <a:defRPr lang="zh-CN"/>
                  </a:defPPr>
                  <a:lvl1pPr marL="0" algn="l" defTabSz="913765" rtl="0" eaLnBrk="1" latinLnBrk="0" hangingPunct="1">
                    <a:defRPr sz="1800" kern="1200">
                      <a:solidFill>
                        <a:schemeClr val="dk1"/>
                      </a:solidFill>
                    </a:defRPr>
                  </a:lvl1pPr>
                  <a:lvl2pPr marL="457200" algn="l" defTabSz="913765" rtl="0" eaLnBrk="1" latinLnBrk="0" hangingPunct="1">
                    <a:defRPr sz="1800" kern="1200">
                      <a:solidFill>
                        <a:schemeClr val="dk1"/>
                      </a:solidFill>
                    </a:defRPr>
                  </a:lvl2pPr>
                  <a:lvl3pPr marL="914400" algn="l" defTabSz="913765" rtl="0" eaLnBrk="1" latinLnBrk="0" hangingPunct="1">
                    <a:defRPr sz="1800" kern="1200">
                      <a:solidFill>
                        <a:schemeClr val="dk1"/>
                      </a:solidFill>
                    </a:defRPr>
                  </a:lvl3pPr>
                  <a:lvl4pPr marL="1371600" algn="l" defTabSz="913765" rtl="0" eaLnBrk="1" latinLnBrk="0" hangingPunct="1">
                    <a:defRPr sz="1800" kern="1200">
                      <a:solidFill>
                        <a:schemeClr val="dk1"/>
                      </a:solidFill>
                    </a:defRPr>
                  </a:lvl4pPr>
                  <a:lvl5pPr marL="1828800" algn="l" defTabSz="913765" rtl="0" eaLnBrk="1" latinLnBrk="0" hangingPunct="1">
                    <a:defRPr sz="1800" kern="1200">
                      <a:solidFill>
                        <a:schemeClr val="dk1"/>
                      </a:solidFill>
                    </a:defRPr>
                  </a:lvl5pPr>
                  <a:lvl6pPr marL="2286000" algn="l" defTabSz="913765" rtl="0" eaLnBrk="1" latinLnBrk="0" hangingPunct="1">
                    <a:defRPr sz="1800" kern="1200">
                      <a:solidFill>
                        <a:schemeClr val="dk1"/>
                      </a:solidFill>
                    </a:defRPr>
                  </a:lvl6pPr>
                  <a:lvl7pPr marL="2743200" algn="l" defTabSz="913765" rtl="0" eaLnBrk="1" latinLnBrk="0" hangingPunct="1">
                    <a:defRPr sz="1800" kern="1200">
                      <a:solidFill>
                        <a:schemeClr val="dk1"/>
                      </a:solidFill>
                    </a:defRPr>
                  </a:lvl7pPr>
                  <a:lvl8pPr marL="3200400" algn="l" defTabSz="913765" rtl="0" eaLnBrk="1" latinLnBrk="0" hangingPunct="1">
                    <a:defRPr sz="1800" kern="1200">
                      <a:solidFill>
                        <a:schemeClr val="dk1"/>
                      </a:solidFill>
                    </a:defRPr>
                  </a:lvl8pPr>
                  <a:lvl9pPr marL="3657600" algn="l" defTabSz="913765" rtl="0" eaLnBrk="1" latinLnBrk="0" hangingPunct="1">
                    <a:defRPr sz="1800" kern="1200">
                      <a:solidFill>
                        <a:schemeClr val="dk1"/>
                      </a:solidFill>
                    </a:defRPr>
                  </a:lvl9pPr>
                </a:lstStyle>
                <a:p>
                  <a:pPr algn="ctr"/>
                  <a:endParaRPr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0" name="iŝ1ïḓé" title="ry6MHxwOH8WsTKLSa514qPVJnvhhWFnRDjZGIbRZNsFBp"/>
                <p:cNvSpPr>
                  <a:spLocks noChangeAspect="1"/>
                </p:cNvSpPr>
                <p:nvPr/>
              </p:nvSpPr>
              <p:spPr bwMode="auto">
                <a:xfrm>
                  <a:off x="2540113" y="3026988"/>
                  <a:ext cx="304842" cy="208018"/>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zh-CN" altLang="en-US"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grpSp>
        </p:grpSp>
        <p:grpSp>
          <p:nvGrpSpPr>
            <p:cNvPr id="6" name="î$ļïḋe"/>
            <p:cNvGrpSpPr/>
            <p:nvPr/>
          </p:nvGrpSpPr>
          <p:grpSpPr>
            <a:xfrm>
              <a:off x="1080336" y="4495549"/>
              <a:ext cx="2195910" cy="1455308"/>
              <a:chOff x="794504" y="4950914"/>
              <a:chExt cx="2195910" cy="1455308"/>
            </a:xfrm>
          </p:grpSpPr>
          <p:sp>
            <p:nvSpPr>
              <p:cNvPr id="13" name="iśḷiḍé"/>
              <p:cNvSpPr/>
              <p:nvPr/>
            </p:nvSpPr>
            <p:spPr bwMode="auto">
              <a:xfrm>
                <a:off x="794504" y="5302053"/>
                <a:ext cx="2195910" cy="11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50000"/>
                  </a:lnSpc>
                  <a:spcBef>
                    <a:spcPct val="0"/>
                  </a:spcBef>
                  <a:buFontTx/>
                  <a:buNone/>
                </a:pPr>
                <a:r>
                  <a:rPr lang="zh-CN" altLang="en-US" sz="1200"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此部分内容作为文字排版占位显示</a:t>
                </a:r>
                <a:endParaRPr lang="en-US" altLang="zh-CN" sz="1200"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14" name="îš1îḍê"/>
              <p:cNvSpPr txBox="1"/>
              <p:nvPr/>
            </p:nvSpPr>
            <p:spPr bwMode="auto">
              <a:xfrm>
                <a:off x="794504" y="4950914"/>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标题文本预设</a:t>
                </a:r>
                <a:endParaRPr lang="en-US" altLang="zh-CN" sz="1800" b="1"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grpSp>
        <p:grpSp>
          <p:nvGrpSpPr>
            <p:cNvPr id="7" name="îS1iḓe"/>
            <p:cNvGrpSpPr/>
            <p:nvPr/>
          </p:nvGrpSpPr>
          <p:grpSpPr>
            <a:xfrm>
              <a:off x="3378947" y="3370718"/>
              <a:ext cx="2195910" cy="1455308"/>
              <a:chOff x="794504" y="4950914"/>
              <a:chExt cx="2195910" cy="1455308"/>
            </a:xfrm>
          </p:grpSpPr>
          <p:sp>
            <p:nvSpPr>
              <p:cNvPr id="11" name="íṩ1iďê"/>
              <p:cNvSpPr/>
              <p:nvPr/>
            </p:nvSpPr>
            <p:spPr bwMode="auto">
              <a:xfrm>
                <a:off x="794504" y="5302053"/>
                <a:ext cx="2195910" cy="11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50000"/>
                  </a:lnSpc>
                  <a:spcBef>
                    <a:spcPct val="0"/>
                  </a:spcBef>
                  <a:buFontTx/>
                  <a:buNone/>
                </a:pPr>
                <a:r>
                  <a:rPr lang="zh-CN" altLang="en-US" sz="1200"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此部分内容作为文字排版占位显示</a:t>
                </a:r>
                <a:endParaRPr lang="en-US" altLang="zh-CN" sz="1200"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12" name="íšľíḋê"/>
              <p:cNvSpPr txBox="1"/>
              <p:nvPr/>
            </p:nvSpPr>
            <p:spPr bwMode="auto">
              <a:xfrm>
                <a:off x="794504" y="4950914"/>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标题文本预设</a:t>
                </a:r>
                <a:endParaRPr lang="en-US" altLang="zh-CN" sz="1800" b="1"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grpSp>
        <p:grpSp>
          <p:nvGrpSpPr>
            <p:cNvPr id="8" name="isḷïdê"/>
            <p:cNvGrpSpPr/>
            <p:nvPr/>
          </p:nvGrpSpPr>
          <p:grpSpPr>
            <a:xfrm>
              <a:off x="8532092" y="3893080"/>
              <a:ext cx="2579572" cy="2057777"/>
              <a:chOff x="5553124" y="1959492"/>
              <a:chExt cx="3312849" cy="2057777"/>
            </a:xfrm>
          </p:grpSpPr>
          <p:sp>
            <p:nvSpPr>
              <p:cNvPr id="9" name="îṡ1îḍè"/>
              <p:cNvSpPr/>
              <p:nvPr/>
            </p:nvSpPr>
            <p:spPr bwMode="auto">
              <a:xfrm>
                <a:off x="5553124" y="2455883"/>
                <a:ext cx="2820126" cy="156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just">
                  <a:lnSpc>
                    <a:spcPct val="150000"/>
                  </a:lnSpc>
                  <a:spcBef>
                    <a:spcPct val="0"/>
                  </a:spcBef>
                </a:pPr>
                <a:r>
                  <a:rPr lang="zh-CN" altLang="en-US" sz="1200"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此部分内容作为文字排版占位显示此部分内容作为文字排版占位显示</a:t>
                </a:r>
                <a:r>
                  <a:rPr lang="en-US" altLang="zh-CN" sz="1200"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a:t>
                </a:r>
                <a:r>
                  <a:rPr lang="zh-CN" altLang="en-US" sz="1200"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此部分内容作为文字排版占位显示。</a:t>
                </a:r>
                <a:endParaRPr lang="en-US" altLang="zh-CN" sz="1200"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10" name="î$1íḍê"/>
              <p:cNvSpPr txBox="1"/>
              <p:nvPr/>
            </p:nvSpPr>
            <p:spPr bwMode="auto">
              <a:xfrm>
                <a:off x="5553124" y="1959492"/>
                <a:ext cx="3312849"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rPr>
                  <a:t>标题文本预设</a:t>
                </a:r>
                <a:endParaRPr lang="en-US" altLang="zh-CN" sz="1800" b="1" dirty="0">
                  <a:solidFill>
                    <a:schemeClr val="bg2">
                      <a:lumMod val="25000"/>
                    </a:schemeClr>
                  </a:solidFill>
                  <a:latin typeface="xiaomeihaoti" panose="02010601030101010101" pitchFamily="2" charset="-122"/>
                  <a:ea typeface="xiaomeihaoti" panose="02010601030101010101" pitchFamily="2" charset="-122"/>
                  <a:sym typeface="xiaomeihaoti" panose="02010601030101010101" pitchFamily="2" charset="-122"/>
                </a:endParaRPr>
              </a:p>
            </p:txBody>
          </p:sp>
        </p:grpSp>
      </p:grpSp>
      <p:sp>
        <p:nvSpPr>
          <p:cNvPr id="31" name="文本框 30"/>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b67f13878041555463955433"/>
          <p:cNvPicPr>
            <a:picLocks noChangeAspect="1"/>
          </p:cNvPicPr>
          <p:nvPr/>
        </p:nvPicPr>
        <p:blipFill>
          <a:blip r:embed="rId4"/>
          <a:stretch>
            <a:fillRect/>
          </a:stretch>
        </p:blipFill>
        <p:spPr>
          <a:xfrm flipH="1">
            <a:off x="7181215" y="1137920"/>
            <a:ext cx="3839210" cy="2711450"/>
          </a:xfrm>
          <a:prstGeom prst="rect">
            <a:avLst/>
          </a:prstGeom>
        </p:spPr>
      </p:pic>
      <p:pic>
        <p:nvPicPr>
          <p:cNvPr id="5" name="图片 4" descr="5cb97e1c00fb81555660316165"/>
          <p:cNvPicPr>
            <a:picLocks noChangeAspect="1"/>
          </p:cNvPicPr>
          <p:nvPr/>
        </p:nvPicPr>
        <p:blipFill>
          <a:blip r:embed="rId5"/>
          <a:stretch>
            <a:fillRect/>
          </a:stretch>
        </p:blipFill>
        <p:spPr>
          <a:xfrm flipH="1">
            <a:off x="3401695" y="3849370"/>
            <a:ext cx="4267200" cy="3013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43">
                                          <p:stCondLst>
                                            <p:cond delay="0"/>
                                          </p:stCondLst>
                                        </p:cTn>
                                        <p:tgtEl>
                                          <p:spTgt spid="5"/>
                                        </p:tgtEl>
                                      </p:cBhvr>
                                    </p:animEffect>
                                    <p:anim calcmode="lin" valueType="num">
                                      <p:cBhvr>
                                        <p:cTn id="13" dur="448"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16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163" tmFilter="0, 0; 0.125,0.2665; 0.25,0.4; 0.375,0.465; 0.5,0.5;  0.625,0.535; 0.75,0.6; 0.875,0.7335; 1,1">
                                          <p:stCondLst>
                                            <p:cond delay="163"/>
                                          </p:stCondLst>
                                        </p:cTn>
                                        <p:tgtEl>
                                          <p:spTgt spid="5"/>
                                        </p:tgtEl>
                                        <p:attrNameLst>
                                          <p:attrName>ppt_y</p:attrName>
                                        </p:attrNameLst>
                                      </p:cBhvr>
                                      <p:tavLst>
                                        <p:tav tm="0" fmla="#ppt_y-sin(pi*$)/9">
                                          <p:val>
                                            <p:fltVal val="0"/>
                                          </p:val>
                                        </p:tav>
                                        <p:tav tm="100000">
                                          <p:val>
                                            <p:fltVal val="1"/>
                                          </p:val>
                                        </p:tav>
                                      </p:tavLst>
                                    </p:anim>
                                    <p:anim calcmode="lin" valueType="num">
                                      <p:cBhvr>
                                        <p:cTn id="16" dur="2" tmFilter="0, 0; 0.125,0.2665; 0.25,0.4; 0.375,0.465; 0.5,0.5;  0.625,0.535; 0.75,0.6; 0.875,0.7335; 1,1">
                                          <p:stCondLst>
                                            <p:cond delay="325"/>
                                          </p:stCondLst>
                                        </p:cTn>
                                        <p:tgtEl>
                                          <p:spTgt spid="5"/>
                                        </p:tgtEl>
                                        <p:attrNameLst>
                                          <p:attrName>ppt_y</p:attrName>
                                        </p:attrNameLst>
                                      </p:cBhvr>
                                      <p:tavLst>
                                        <p:tav tm="0" fmla="#ppt_y-sin(pi*$)/27">
                                          <p:val>
                                            <p:fltVal val="0"/>
                                          </p:val>
                                        </p:tav>
                                        <p:tav tm="100000">
                                          <p:val>
                                            <p:fltVal val="1"/>
                                          </p:val>
                                        </p:tav>
                                      </p:tavLst>
                                    </p:anim>
                                    <p:anim calcmode="lin" valueType="num">
                                      <p:cBhvr>
                                        <p:cTn id="17" dur="1" tmFilter="0, 0; 0.125,0.2665; 0.25,0.4; 0.375,0.465; 0.5,0.5;  0.625,0.535; 0.75,0.6; 0.875,0.7335; 1,1">
                                          <p:stCondLst>
                                            <p:cond delay="499"/>
                                          </p:stCondLst>
                                        </p:cTn>
                                        <p:tgtEl>
                                          <p:spTgt spid="5"/>
                                        </p:tgtEl>
                                        <p:attrNameLst>
                                          <p:attrName>ppt_y</p:attrName>
                                        </p:attrNameLst>
                                      </p:cBhvr>
                                      <p:tavLst>
                                        <p:tav tm="0" fmla="#ppt_y-sin(pi*$)/81">
                                          <p:val>
                                            <p:fltVal val="0"/>
                                          </p:val>
                                        </p:tav>
                                        <p:tav tm="100000">
                                          <p:val>
                                            <p:fltVal val="1"/>
                                          </p:val>
                                        </p:tav>
                                      </p:tavLst>
                                    </p:anim>
                                    <p:animScale>
                                      <p:cBhvr>
                                        <p:cTn id="18" dur="1">
                                          <p:stCondLst>
                                            <p:cond delay="160"/>
                                          </p:stCondLst>
                                        </p:cTn>
                                        <p:tgtEl>
                                          <p:spTgt spid="5"/>
                                        </p:tgtEl>
                                      </p:cBhvr>
                                      <p:to x="100000" y="60000"/>
                                    </p:animScale>
                                    <p:animScale>
                                      <p:cBhvr>
                                        <p:cTn id="19" dur="1" decel="50000">
                                          <p:stCondLst>
                                            <p:cond delay="166"/>
                                          </p:stCondLst>
                                        </p:cTn>
                                        <p:tgtEl>
                                          <p:spTgt spid="5"/>
                                        </p:tgtEl>
                                      </p:cBhvr>
                                      <p:to x="100000" y="100000"/>
                                    </p:animScale>
                                    <p:animScale>
                                      <p:cBhvr>
                                        <p:cTn id="20" dur="1">
                                          <p:stCondLst>
                                            <p:cond delay="323"/>
                                          </p:stCondLst>
                                        </p:cTn>
                                        <p:tgtEl>
                                          <p:spTgt spid="5"/>
                                        </p:tgtEl>
                                      </p:cBhvr>
                                      <p:to x="100000" y="80000"/>
                                    </p:animScale>
                                    <p:animScale>
                                      <p:cBhvr>
                                        <p:cTn id="21" dur="1" decel="50000">
                                          <p:stCondLst>
                                            <p:cond delay="329"/>
                                          </p:stCondLst>
                                        </p:cTn>
                                        <p:tgtEl>
                                          <p:spTgt spid="5"/>
                                        </p:tgtEl>
                                      </p:cBhvr>
                                      <p:to x="100000" y="100000"/>
                                    </p:animScale>
                                    <p:animScale>
                                      <p:cBhvr>
                                        <p:cTn id="22" dur="1">
                                          <p:stCondLst>
                                            <p:cond delay="499"/>
                                          </p:stCondLst>
                                        </p:cTn>
                                        <p:tgtEl>
                                          <p:spTgt spid="5"/>
                                        </p:tgtEl>
                                      </p:cBhvr>
                                      <p:to x="100000" y="90000"/>
                                    </p:animScale>
                                    <p:animScale>
                                      <p:cBhvr>
                                        <p:cTn id="23" dur="1" decel="50000">
                                          <p:stCondLst>
                                            <p:cond delay="499"/>
                                          </p:stCondLst>
                                        </p:cTn>
                                        <p:tgtEl>
                                          <p:spTgt spid="5"/>
                                        </p:tgtEl>
                                      </p:cBhvr>
                                      <p:to x="100000" y="100000"/>
                                    </p:animScale>
                                    <p:animScale>
                                      <p:cBhvr>
                                        <p:cTn id="24" dur="1">
                                          <p:stCondLst>
                                            <p:cond delay="499"/>
                                          </p:stCondLst>
                                        </p:cTn>
                                        <p:tgtEl>
                                          <p:spTgt spid="5"/>
                                        </p:tgtEl>
                                      </p:cBhvr>
                                      <p:to x="100000" y="95000"/>
                                    </p:animScale>
                                    <p:animScale>
                                      <p:cBhvr>
                                        <p:cTn id="25" dur="1" decel="50000">
                                          <p:stCondLst>
                                            <p:cond delay="499"/>
                                          </p:stCondLst>
                                        </p:cTn>
                                        <p:tgtEl>
                                          <p:spTgt spid="5"/>
                                        </p:tgtEl>
                                      </p:cBhvr>
                                      <p:to x="100000" y="100000"/>
                                    </p:animScale>
                                  </p:childTnLst>
                                </p:cTn>
                              </p:par>
                            </p:childTnLst>
                          </p:cTn>
                        </p:par>
                        <p:par>
                          <p:cTn id="26" fill="hold">
                            <p:stCondLst>
                              <p:cond delay="1000"/>
                            </p:stCondLst>
                            <p:childTnLst>
                              <p:par>
                                <p:cTn id="27" presetID="26"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143">
                                          <p:stCondLst>
                                            <p:cond delay="0"/>
                                          </p:stCondLst>
                                        </p:cTn>
                                        <p:tgtEl>
                                          <p:spTgt spid="2"/>
                                        </p:tgtEl>
                                      </p:cBhvr>
                                    </p:animEffect>
                                    <p:anim calcmode="lin" valueType="num">
                                      <p:cBhvr>
                                        <p:cTn id="30" dur="44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16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163" tmFilter="0, 0; 0.125,0.2665; 0.25,0.4; 0.375,0.465; 0.5,0.5;  0.625,0.535; 0.75,0.6; 0.875,0.7335; 1,1">
                                          <p:stCondLst>
                                            <p:cond delay="163"/>
                                          </p:stCondLst>
                                        </p:cTn>
                                        <p:tgtEl>
                                          <p:spTgt spid="2"/>
                                        </p:tgtEl>
                                        <p:attrNameLst>
                                          <p:attrName>ppt_y</p:attrName>
                                        </p:attrNameLst>
                                      </p:cBhvr>
                                      <p:tavLst>
                                        <p:tav tm="0" fmla="#ppt_y-sin(pi*$)/9">
                                          <p:val>
                                            <p:fltVal val="0"/>
                                          </p:val>
                                        </p:tav>
                                        <p:tav tm="100000">
                                          <p:val>
                                            <p:fltVal val="1"/>
                                          </p:val>
                                        </p:tav>
                                      </p:tavLst>
                                    </p:anim>
                                    <p:anim calcmode="lin" valueType="num">
                                      <p:cBhvr>
                                        <p:cTn id="33" dur="2" tmFilter="0, 0; 0.125,0.2665; 0.25,0.4; 0.375,0.465; 0.5,0.5;  0.625,0.535; 0.75,0.6; 0.875,0.7335; 1,1">
                                          <p:stCondLst>
                                            <p:cond delay="325"/>
                                          </p:stCondLst>
                                        </p:cTn>
                                        <p:tgtEl>
                                          <p:spTgt spid="2"/>
                                        </p:tgtEl>
                                        <p:attrNameLst>
                                          <p:attrName>ppt_y</p:attrName>
                                        </p:attrNameLst>
                                      </p:cBhvr>
                                      <p:tavLst>
                                        <p:tav tm="0" fmla="#ppt_y-sin(pi*$)/27">
                                          <p:val>
                                            <p:fltVal val="0"/>
                                          </p:val>
                                        </p:tav>
                                        <p:tav tm="100000">
                                          <p:val>
                                            <p:fltVal val="1"/>
                                          </p:val>
                                        </p:tav>
                                      </p:tavLst>
                                    </p:anim>
                                    <p:anim calcmode="lin" valueType="num">
                                      <p:cBhvr>
                                        <p:cTn id="34" dur="1" tmFilter="0, 0; 0.125,0.2665; 0.25,0.4; 0.375,0.465; 0.5,0.5;  0.625,0.535; 0.75,0.6; 0.875,0.7335; 1,1">
                                          <p:stCondLst>
                                            <p:cond delay="499"/>
                                          </p:stCondLst>
                                        </p:cTn>
                                        <p:tgtEl>
                                          <p:spTgt spid="2"/>
                                        </p:tgtEl>
                                        <p:attrNameLst>
                                          <p:attrName>ppt_y</p:attrName>
                                        </p:attrNameLst>
                                      </p:cBhvr>
                                      <p:tavLst>
                                        <p:tav tm="0" fmla="#ppt_y-sin(pi*$)/81">
                                          <p:val>
                                            <p:fltVal val="0"/>
                                          </p:val>
                                        </p:tav>
                                        <p:tav tm="100000">
                                          <p:val>
                                            <p:fltVal val="1"/>
                                          </p:val>
                                        </p:tav>
                                      </p:tavLst>
                                    </p:anim>
                                    <p:animScale>
                                      <p:cBhvr>
                                        <p:cTn id="35" dur="1">
                                          <p:stCondLst>
                                            <p:cond delay="160"/>
                                          </p:stCondLst>
                                        </p:cTn>
                                        <p:tgtEl>
                                          <p:spTgt spid="2"/>
                                        </p:tgtEl>
                                      </p:cBhvr>
                                      <p:to x="100000" y="60000"/>
                                    </p:animScale>
                                    <p:animScale>
                                      <p:cBhvr>
                                        <p:cTn id="36" dur="1" decel="50000">
                                          <p:stCondLst>
                                            <p:cond delay="166"/>
                                          </p:stCondLst>
                                        </p:cTn>
                                        <p:tgtEl>
                                          <p:spTgt spid="2"/>
                                        </p:tgtEl>
                                      </p:cBhvr>
                                      <p:to x="100000" y="100000"/>
                                    </p:animScale>
                                    <p:animScale>
                                      <p:cBhvr>
                                        <p:cTn id="37" dur="1">
                                          <p:stCondLst>
                                            <p:cond delay="323"/>
                                          </p:stCondLst>
                                        </p:cTn>
                                        <p:tgtEl>
                                          <p:spTgt spid="2"/>
                                        </p:tgtEl>
                                      </p:cBhvr>
                                      <p:to x="100000" y="80000"/>
                                    </p:animScale>
                                    <p:animScale>
                                      <p:cBhvr>
                                        <p:cTn id="38" dur="1" decel="50000">
                                          <p:stCondLst>
                                            <p:cond delay="329"/>
                                          </p:stCondLst>
                                        </p:cTn>
                                        <p:tgtEl>
                                          <p:spTgt spid="2"/>
                                        </p:tgtEl>
                                      </p:cBhvr>
                                      <p:to x="100000" y="100000"/>
                                    </p:animScale>
                                    <p:animScale>
                                      <p:cBhvr>
                                        <p:cTn id="39" dur="1">
                                          <p:stCondLst>
                                            <p:cond delay="499"/>
                                          </p:stCondLst>
                                        </p:cTn>
                                        <p:tgtEl>
                                          <p:spTgt spid="2"/>
                                        </p:tgtEl>
                                      </p:cBhvr>
                                      <p:to x="100000" y="90000"/>
                                    </p:animScale>
                                    <p:animScale>
                                      <p:cBhvr>
                                        <p:cTn id="40" dur="1" decel="50000">
                                          <p:stCondLst>
                                            <p:cond delay="499"/>
                                          </p:stCondLst>
                                        </p:cTn>
                                        <p:tgtEl>
                                          <p:spTgt spid="2"/>
                                        </p:tgtEl>
                                      </p:cBhvr>
                                      <p:to x="100000" y="100000"/>
                                    </p:animScale>
                                    <p:animScale>
                                      <p:cBhvr>
                                        <p:cTn id="41" dur="1">
                                          <p:stCondLst>
                                            <p:cond delay="499"/>
                                          </p:stCondLst>
                                        </p:cTn>
                                        <p:tgtEl>
                                          <p:spTgt spid="2"/>
                                        </p:tgtEl>
                                      </p:cBhvr>
                                      <p:to x="100000" y="95000"/>
                                    </p:animScale>
                                    <p:animScale>
                                      <p:cBhvr>
                                        <p:cTn id="42" dur="1" decel="50000">
                                          <p:stCondLst>
                                            <p:cond delay="499"/>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aturation sat="300000"/>
                    </a14:imgEffect>
                  </a14:imgLayer>
                </a14:imgProps>
              </a:ext>
            </a:extLst>
          </a:blip>
          <a:srcRect l="14660" t="1" r="18770" b="34014"/>
          <a:stretch>
            <a:fillRect/>
          </a:stretch>
        </p:blipFill>
        <p:spPr>
          <a:xfrm>
            <a:off x="-1" y="-10652"/>
            <a:ext cx="12192000" cy="700200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195" y="642903"/>
            <a:ext cx="7469959" cy="4965151"/>
          </a:xfrm>
          <a:prstGeom prst="rect">
            <a:avLst/>
          </a:prstGeom>
          <a:effectLst>
            <a:outerShdw blurRad="50800" dist="38100" dir="2700000" algn="tl" rotWithShape="0">
              <a:prstClr val="black">
                <a:alpha val="20000"/>
              </a:prstClr>
            </a:outerShdw>
          </a:effectLst>
        </p:spPr>
      </p:pic>
      <p:pic>
        <p:nvPicPr>
          <p:cNvPr id="29" name="图片 28"/>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5823678"/>
            <a:ext cx="12192000" cy="1358900"/>
          </a:xfrm>
          <a:prstGeom prst="rect">
            <a:avLst/>
          </a:prstGeom>
        </p:spPr>
      </p:pic>
      <p:sp>
        <p:nvSpPr>
          <p:cNvPr id="21" name="文本框 20"/>
          <p:cNvSpPr txBox="1"/>
          <p:nvPr/>
        </p:nvSpPr>
        <p:spPr>
          <a:xfrm>
            <a:off x="4024630" y="2450465"/>
            <a:ext cx="4143375" cy="1106805"/>
          </a:xfrm>
          <a:prstGeom prst="rect">
            <a:avLst/>
          </a:prstGeom>
          <a:noFill/>
          <a:ln>
            <a:noFill/>
          </a:ln>
        </p:spPr>
        <p:txBody>
          <a:bodyPr wrap="square" rtlCol="0">
            <a:spAutoFit/>
          </a:bodyPr>
          <a:lstStyle/>
          <a:p>
            <a:pPr algn="dist">
              <a:defRPr/>
            </a:pPr>
            <a:r>
              <a:rPr lang="zh-CN" altLang="en-US" sz="6600" dirty="0">
                <a:solidFill>
                  <a:srgbClr val="3AC7DA"/>
                </a:solidFill>
                <a:latin typeface="字体视界-单纯体" panose="02010601030101010101" pitchFamily="2" charset="-122"/>
                <a:ea typeface="字体视界-单纯体" panose="02010601030101010101" pitchFamily="2" charset="-122"/>
                <a:cs typeface="宋体" panose="02010600030101010101" pitchFamily="2" charset="-122"/>
                <a:sym typeface="xiaomeihaoti" panose="02010601030101010101" pitchFamily="2" charset="-122"/>
              </a:rPr>
              <a:t>谢谢大家</a:t>
            </a:r>
          </a:p>
        </p:txBody>
      </p:sp>
      <p:sp>
        <p:nvSpPr>
          <p:cNvPr id="24" name="矩形 23"/>
          <p:cNvSpPr/>
          <p:nvPr/>
        </p:nvSpPr>
        <p:spPr>
          <a:xfrm>
            <a:off x="4896943" y="3832093"/>
            <a:ext cx="2571714" cy="445213"/>
          </a:xfrm>
          <a:prstGeom prst="rect">
            <a:avLst/>
          </a:prstGeom>
          <a:solidFill>
            <a:srgbClr val="3AC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5" name="文本框 24"/>
          <p:cNvSpPr txBox="1"/>
          <p:nvPr/>
        </p:nvSpPr>
        <p:spPr>
          <a:xfrm>
            <a:off x="4890859" y="3805267"/>
            <a:ext cx="2513636" cy="461665"/>
          </a:xfrm>
          <a:prstGeom prst="rect">
            <a:avLst/>
          </a:prstGeom>
          <a:noFill/>
        </p:spPr>
        <p:txBody>
          <a:bodyPr wrap="square" rtlCol="0">
            <a:spAutoFit/>
          </a:bodyPr>
          <a:lstStyle/>
          <a:p>
            <a:pPr algn="dist"/>
            <a:r>
              <a:rPr lang="zh-CN" altLang="en-US" sz="2400" b="1" dirty="0">
                <a:solidFill>
                  <a:schemeClr val="bg1"/>
                </a:solidFill>
                <a:latin typeface="xiaomeihaoti" panose="02010601030101010101" pitchFamily="2" charset="-122"/>
                <a:ea typeface="xiaomeihaoti" panose="02010601030101010101" pitchFamily="2" charset="-122"/>
                <a:sym typeface="xiaomeihaoti" panose="02010601030101010101" pitchFamily="2" charset="-122"/>
              </a:rPr>
              <a:t>老师：</a:t>
            </a:r>
            <a:r>
              <a:rPr lang="en-US" altLang="zh-CN" sz="2400" b="1" dirty="0">
                <a:solidFill>
                  <a:schemeClr val="bg1"/>
                </a:solidFill>
                <a:latin typeface="xiaomeihaoti" panose="02010601030101010101" pitchFamily="2" charset="-122"/>
                <a:ea typeface="xiaomeihaoti" panose="02010601030101010101" pitchFamily="2" charset="-122"/>
                <a:sym typeface="xiaomeihaoti" panose="02010601030101010101" pitchFamily="2" charset="-122"/>
              </a:rPr>
              <a:t>XXX</a:t>
            </a:r>
            <a:endParaRPr lang="zh-CN" altLang="en-US" sz="2400" b="1" dirty="0">
              <a:solidFill>
                <a:schemeClr val="bg1"/>
              </a:solidFill>
              <a:latin typeface="xiaomeihaoti" panose="02010601030101010101" pitchFamily="2" charset="-122"/>
              <a:ea typeface="xiaomeihaoti" panose="02010601030101010101" pitchFamily="2" charset="-122"/>
              <a:sym typeface="xiaomeihaoti" panose="02010601030101010101" pitchFamily="2" charset="-122"/>
            </a:endParaRPr>
          </a:p>
        </p:txBody>
      </p:sp>
      <p:pic>
        <p:nvPicPr>
          <p:cNvPr id="39" name="图片 38"/>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197536" y="260376"/>
            <a:ext cx="1672218" cy="1016775"/>
          </a:xfrm>
          <a:prstGeom prst="rect">
            <a:avLst/>
          </a:prstGeom>
        </p:spPr>
      </p:pic>
      <p:grpSp>
        <p:nvGrpSpPr>
          <p:cNvPr id="10" name="组合 9"/>
          <p:cNvGrpSpPr/>
          <p:nvPr/>
        </p:nvGrpSpPr>
        <p:grpSpPr>
          <a:xfrm>
            <a:off x="4381642" y="1320558"/>
            <a:ext cx="3629560" cy="1130373"/>
            <a:chOff x="4295240" y="1296602"/>
            <a:chExt cx="3629560" cy="1130373"/>
          </a:xfrm>
        </p:grpSpPr>
        <p:pic>
          <p:nvPicPr>
            <p:cNvPr id="9" name="图片 8"/>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l="84607" t="19413" b="60268"/>
            <a:stretch>
              <a:fillRect/>
            </a:stretch>
          </p:blipFill>
          <p:spPr>
            <a:xfrm>
              <a:off x="7146681" y="1296602"/>
              <a:ext cx="778119" cy="1006115"/>
            </a:xfrm>
            <a:prstGeom prst="rect">
              <a:avLst/>
            </a:prstGeom>
          </p:spPr>
        </p:pic>
        <p:pic>
          <p:nvPicPr>
            <p:cNvPr id="28" name="图片 27"/>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t="61637" r="85205" b="20293"/>
            <a:stretch>
              <a:fillRect/>
            </a:stretch>
          </p:blipFill>
          <p:spPr>
            <a:xfrm>
              <a:off x="4295240" y="1481226"/>
              <a:ext cx="747871" cy="894735"/>
            </a:xfrm>
            <a:prstGeom prst="rect">
              <a:avLst/>
            </a:prstGeom>
          </p:spPr>
        </p:pic>
        <p:pic>
          <p:nvPicPr>
            <p:cNvPr id="31" name="图片 30"/>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l="32675" r="51517" b="81159"/>
            <a:stretch>
              <a:fillRect/>
            </a:stretch>
          </p:blipFill>
          <p:spPr>
            <a:xfrm>
              <a:off x="4767374" y="1484762"/>
              <a:ext cx="799100" cy="932923"/>
            </a:xfrm>
            <a:prstGeom prst="rect">
              <a:avLst/>
            </a:prstGeom>
          </p:spPr>
        </p:pic>
        <p:pic>
          <p:nvPicPr>
            <p:cNvPr id="32" name="图片 31"/>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l="14795" t="20679" r="66289" b="63165"/>
            <a:stretch>
              <a:fillRect/>
            </a:stretch>
          </p:blipFill>
          <p:spPr>
            <a:xfrm>
              <a:off x="5306131" y="1500201"/>
              <a:ext cx="956174" cy="799987"/>
            </a:xfrm>
            <a:prstGeom prst="rect">
              <a:avLst/>
            </a:prstGeom>
          </p:spPr>
        </p:pic>
        <p:pic>
          <p:nvPicPr>
            <p:cNvPr id="34" name="图片 33"/>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l="34125" t="42238" r="48875" b="39958"/>
            <a:stretch>
              <a:fillRect/>
            </a:stretch>
          </p:blipFill>
          <p:spPr>
            <a:xfrm>
              <a:off x="5956620" y="1428248"/>
              <a:ext cx="859318" cy="881550"/>
            </a:xfrm>
            <a:prstGeom prst="rect">
              <a:avLst/>
            </a:prstGeom>
          </p:spPr>
        </p:pic>
        <p:pic>
          <p:nvPicPr>
            <p:cNvPr id="36" name="图片 35"/>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l="34125" t="42238" r="48875" b="39958"/>
            <a:stretch>
              <a:fillRect/>
            </a:stretch>
          </p:blipFill>
          <p:spPr>
            <a:xfrm>
              <a:off x="6610859" y="1545425"/>
              <a:ext cx="859318" cy="881550"/>
            </a:xfrm>
            <a:prstGeom prst="rect">
              <a:avLst/>
            </a:prstGeom>
          </p:spPr>
        </p:pic>
      </p:grpSp>
      <p:pic>
        <p:nvPicPr>
          <p:cNvPr id="2" name="图片 1" descr="5cab537736dd09576"/>
          <p:cNvPicPr>
            <a:picLocks noChangeAspect="1"/>
          </p:cNvPicPr>
          <p:nvPr/>
        </p:nvPicPr>
        <p:blipFill>
          <a:blip r:embed="rId13"/>
          <a:srcRect l="5720" t="39251" r="11174" b="4434"/>
          <a:stretch>
            <a:fillRect/>
          </a:stretch>
        </p:blipFill>
        <p:spPr>
          <a:xfrm>
            <a:off x="2993390" y="5928995"/>
            <a:ext cx="2399030" cy="1148080"/>
          </a:xfrm>
          <a:prstGeom prst="rect">
            <a:avLst/>
          </a:prstGeom>
        </p:spPr>
      </p:pic>
      <p:pic>
        <p:nvPicPr>
          <p:cNvPr id="3" name="图片 2" descr="5cb67f13878041555463955433"/>
          <p:cNvPicPr>
            <a:picLocks noChangeAspect="1"/>
          </p:cNvPicPr>
          <p:nvPr/>
        </p:nvPicPr>
        <p:blipFill>
          <a:blip r:embed="rId14"/>
          <a:srcRect l="19162" t="17139" r="23293" b="27422"/>
          <a:stretch>
            <a:fillRect/>
          </a:stretch>
        </p:blipFill>
        <p:spPr>
          <a:xfrm>
            <a:off x="9504680" y="3832225"/>
            <a:ext cx="1778000" cy="1209675"/>
          </a:xfrm>
          <a:prstGeom prst="rect">
            <a:avLst/>
          </a:prstGeom>
        </p:spPr>
      </p:pic>
      <p:pic>
        <p:nvPicPr>
          <p:cNvPr id="5" name="图片 4" descr="5cb97ef94271b155566053718"/>
          <p:cNvPicPr>
            <a:picLocks noChangeAspect="1"/>
          </p:cNvPicPr>
          <p:nvPr/>
        </p:nvPicPr>
        <p:blipFill>
          <a:blip r:embed="rId15"/>
          <a:srcRect l="29583" t="9417" r="35411" b="17873"/>
          <a:stretch>
            <a:fillRect/>
          </a:stretch>
        </p:blipFill>
        <p:spPr>
          <a:xfrm>
            <a:off x="6697345" y="5486400"/>
            <a:ext cx="1197610" cy="1758315"/>
          </a:xfrm>
          <a:prstGeom prst="rect">
            <a:avLst/>
          </a:prstGeom>
        </p:spPr>
      </p:pic>
      <p:pic>
        <p:nvPicPr>
          <p:cNvPr id="8" name="图片 7" descr="5cb97e1c00fb81555660316165"/>
          <p:cNvPicPr>
            <a:picLocks noChangeAspect="1"/>
          </p:cNvPicPr>
          <p:nvPr/>
        </p:nvPicPr>
        <p:blipFill>
          <a:blip r:embed="rId16"/>
          <a:srcRect l="23211" t="19560" r="26417" b="26554"/>
          <a:stretch>
            <a:fillRect/>
          </a:stretch>
        </p:blipFill>
        <p:spPr>
          <a:xfrm>
            <a:off x="577215" y="3805555"/>
            <a:ext cx="1911985" cy="1444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9000">
        <p14:doors dir="vert"/>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par>
                          <p:cTn id="45" fill="hold">
                            <p:stCondLst>
                              <p:cond delay="500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par>
                          <p:cTn id="57" fill="hold">
                            <p:stCondLst>
                              <p:cond delay="6500"/>
                            </p:stCondLst>
                            <p:childTnLst>
                              <p:par>
                                <p:cTn id="58" presetID="10"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bldLvl="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aturation sat="300000"/>
                    </a14:imgEffect>
                  </a14:imgLayer>
                </a14:imgProps>
              </a:ext>
            </a:extLst>
          </a:blip>
          <a:srcRect l="73007" t="4240" b="4240"/>
          <a:stretch>
            <a:fillRect/>
          </a:stretch>
        </p:blipFill>
        <p:spPr>
          <a:xfrm>
            <a:off x="0" y="0"/>
            <a:ext cx="6096000" cy="6858000"/>
          </a:xfrm>
          <a:prstGeom prst="rect">
            <a:avLst/>
          </a:prstGeom>
        </p:spPr>
      </p:pic>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aturation sat="300000"/>
                    </a14:imgEffect>
                  </a14:imgLayer>
                </a14:imgProps>
              </a:ext>
            </a:extLst>
          </a:blip>
          <a:srcRect l="73007" t="4240" b="4240"/>
          <a:stretch>
            <a:fillRect/>
          </a:stretch>
        </p:blipFill>
        <p:spPr>
          <a:xfrm flipH="1">
            <a:off x="6057900" y="0"/>
            <a:ext cx="6134100" cy="685800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82469" t="39548"/>
          <a:stretch>
            <a:fillRect/>
          </a:stretch>
        </p:blipFill>
        <p:spPr>
          <a:xfrm>
            <a:off x="3698130" y="1066801"/>
            <a:ext cx="4562135" cy="3276738"/>
          </a:xfrm>
          <a:prstGeom prst="rect">
            <a:avLst/>
          </a:prstGeom>
        </p:spPr>
      </p:pic>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599307" y="762000"/>
            <a:ext cx="1895475" cy="1152525"/>
          </a:xfrm>
          <a:prstGeom prst="rect">
            <a:avLst/>
          </a:prstGeom>
        </p:spPr>
      </p:pic>
      <p:sp>
        <p:nvSpPr>
          <p:cNvPr id="9" name="文本框 8"/>
          <p:cNvSpPr txBox="1"/>
          <p:nvPr/>
        </p:nvSpPr>
        <p:spPr>
          <a:xfrm>
            <a:off x="4372549" y="2550595"/>
            <a:ext cx="3813977" cy="1200329"/>
          </a:xfrm>
          <a:prstGeom prst="rect">
            <a:avLst/>
          </a:prstGeom>
          <a:noFill/>
          <a:ln>
            <a:noFill/>
          </a:ln>
        </p:spPr>
        <p:txBody>
          <a:bodyPr wrap="square" rtlCol="0">
            <a:spAutoFit/>
          </a:bodyPr>
          <a:lstStyle>
            <a:defPPr>
              <a:defRPr lang="zh-CN"/>
            </a:defPPr>
            <a:lvl1pPr algn="dist">
              <a:defRPr sz="4800">
                <a:solidFill>
                  <a:srgbClr val="FAC921"/>
                </a:solidFill>
                <a:latin typeface="字体视界-单纯体" panose="02010601030101010101" pitchFamily="2" charset="-122"/>
                <a:ea typeface="字体视界-单纯体" panose="02010601030101010101" pitchFamily="2" charset="-122"/>
              </a:defRPr>
            </a:lvl1pPr>
          </a:lstStyle>
          <a:p>
            <a:r>
              <a:rPr lang="zh-CN" altLang="en-US" sz="7200" spc="-150" dirty="0">
                <a:solidFill>
                  <a:srgbClr val="FFC000"/>
                </a:solidFill>
                <a:sym typeface="xiaomeihaoti" panose="02010601030101010101" pitchFamily="2" charset="-122"/>
              </a:rPr>
              <a:t>教学效果</a:t>
            </a:r>
          </a:p>
        </p:txBody>
      </p:sp>
      <p:sp>
        <p:nvSpPr>
          <p:cNvPr id="11" name="文本框 10"/>
          <p:cNvSpPr txBox="1"/>
          <p:nvPr/>
        </p:nvSpPr>
        <p:spPr>
          <a:xfrm>
            <a:off x="5622948" y="819775"/>
            <a:ext cx="1313180" cy="1446550"/>
          </a:xfrm>
          <a:prstGeom prst="rect">
            <a:avLst/>
          </a:prstGeom>
          <a:noFill/>
        </p:spPr>
        <p:txBody>
          <a:bodyPr wrap="none" rtlCol="0">
            <a:spAutoFit/>
          </a:bodyPr>
          <a:lstStyle/>
          <a:p>
            <a:r>
              <a:rPr lang="zh-CN" altLang="en-US" sz="8800" dirty="0">
                <a:solidFill>
                  <a:srgbClr val="3AC7DA"/>
                </a:solidFill>
                <a:latin typeface="字体视界-单纯体" panose="02010601030101010101" pitchFamily="2" charset="-122"/>
                <a:ea typeface="字体视界-单纯体" panose="02010601030101010101" pitchFamily="2" charset="-122"/>
                <a:sym typeface="xiaomeihaoti" panose="02010601030101010101" pitchFamily="2" charset="-122"/>
              </a:rPr>
              <a:t>壹</a:t>
            </a:r>
          </a:p>
        </p:txBody>
      </p:sp>
      <p:pic>
        <p:nvPicPr>
          <p:cNvPr id="4" name="图片 3" descr="5cb67f13878041555463955433"/>
          <p:cNvPicPr>
            <a:picLocks noChangeAspect="1"/>
          </p:cNvPicPr>
          <p:nvPr/>
        </p:nvPicPr>
        <p:blipFill>
          <a:blip r:embed="rId7"/>
          <a:srcRect l="19162" t="17139" r="23293" b="27422"/>
          <a:stretch>
            <a:fillRect/>
          </a:stretch>
        </p:blipFill>
        <p:spPr>
          <a:xfrm>
            <a:off x="9504680" y="3832225"/>
            <a:ext cx="1778000" cy="1209675"/>
          </a:xfrm>
          <a:prstGeom prst="rect">
            <a:avLst/>
          </a:prstGeom>
        </p:spPr>
      </p:pic>
      <p:pic>
        <p:nvPicPr>
          <p:cNvPr id="8" name="图片 7" descr="5cb97e1c00fb81555660316165"/>
          <p:cNvPicPr>
            <a:picLocks noChangeAspect="1"/>
          </p:cNvPicPr>
          <p:nvPr/>
        </p:nvPicPr>
        <p:blipFill>
          <a:blip r:embed="rId8"/>
          <a:srcRect l="23211" t="19560" r="26417" b="26554"/>
          <a:stretch>
            <a:fillRect/>
          </a:stretch>
        </p:blipFill>
        <p:spPr>
          <a:xfrm>
            <a:off x="577215" y="3805555"/>
            <a:ext cx="1911985" cy="1444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214">
                                          <p:stCondLst>
                                            <p:cond delay="0"/>
                                          </p:stCondLst>
                                        </p:cTn>
                                        <p:tgtEl>
                                          <p:spTgt spid="11"/>
                                        </p:tgtEl>
                                      </p:cBhvr>
                                    </p:animEffect>
                                    <p:anim calcmode="lin" valueType="num">
                                      <p:cBhvr>
                                        <p:cTn id="12" dur="67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24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245" tmFilter="0, 0; 0.125,0.2665; 0.25,0.4; 0.375,0.465; 0.5,0.5;  0.625,0.535; 0.75,0.6; 0.875,0.7335; 1,1">
                                          <p:stCondLst>
                                            <p:cond delay="245"/>
                                          </p:stCondLst>
                                        </p:cTn>
                                        <p:tgtEl>
                                          <p:spTgt spid="11"/>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488"/>
                                          </p:stCondLst>
                                        </p:cTn>
                                        <p:tgtEl>
                                          <p:spTgt spid="11"/>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749"/>
                                          </p:stCondLst>
                                        </p:cTn>
                                        <p:tgtEl>
                                          <p:spTgt spid="11"/>
                                        </p:tgtEl>
                                        <p:attrNameLst>
                                          <p:attrName>ppt_y</p:attrName>
                                        </p:attrNameLst>
                                      </p:cBhvr>
                                      <p:tavLst>
                                        <p:tav tm="0" fmla="#ppt_y-sin(pi*$)/81">
                                          <p:val>
                                            <p:fltVal val="0"/>
                                          </p:val>
                                        </p:tav>
                                        <p:tav tm="100000">
                                          <p:val>
                                            <p:fltVal val="1"/>
                                          </p:val>
                                        </p:tav>
                                      </p:tavLst>
                                    </p:anim>
                                    <p:animScale>
                                      <p:cBhvr>
                                        <p:cTn id="17" dur="1">
                                          <p:stCondLst>
                                            <p:cond delay="240"/>
                                          </p:stCondLst>
                                        </p:cTn>
                                        <p:tgtEl>
                                          <p:spTgt spid="11"/>
                                        </p:tgtEl>
                                      </p:cBhvr>
                                      <p:to x="100000" y="60000"/>
                                    </p:animScale>
                                    <p:animScale>
                                      <p:cBhvr>
                                        <p:cTn id="18" dur="1" decel="50000">
                                          <p:stCondLst>
                                            <p:cond delay="249"/>
                                          </p:stCondLst>
                                        </p:cTn>
                                        <p:tgtEl>
                                          <p:spTgt spid="11"/>
                                        </p:tgtEl>
                                      </p:cBhvr>
                                      <p:to x="100000" y="100000"/>
                                    </p:animScale>
                                    <p:animScale>
                                      <p:cBhvr>
                                        <p:cTn id="19" dur="1">
                                          <p:stCondLst>
                                            <p:cond delay="484"/>
                                          </p:stCondLst>
                                        </p:cTn>
                                        <p:tgtEl>
                                          <p:spTgt spid="11"/>
                                        </p:tgtEl>
                                      </p:cBhvr>
                                      <p:to x="100000" y="80000"/>
                                    </p:animScale>
                                    <p:animScale>
                                      <p:cBhvr>
                                        <p:cTn id="20" dur="1" decel="50000">
                                          <p:stCondLst>
                                            <p:cond delay="493"/>
                                          </p:stCondLst>
                                        </p:cTn>
                                        <p:tgtEl>
                                          <p:spTgt spid="11"/>
                                        </p:tgtEl>
                                      </p:cBhvr>
                                      <p:to x="100000" y="100000"/>
                                    </p:animScale>
                                    <p:animScale>
                                      <p:cBhvr>
                                        <p:cTn id="21" dur="1">
                                          <p:stCondLst>
                                            <p:cond delay="749"/>
                                          </p:stCondLst>
                                        </p:cTn>
                                        <p:tgtEl>
                                          <p:spTgt spid="11"/>
                                        </p:tgtEl>
                                      </p:cBhvr>
                                      <p:to x="100000" y="90000"/>
                                    </p:animScale>
                                    <p:animScale>
                                      <p:cBhvr>
                                        <p:cTn id="22" dur="1" decel="50000">
                                          <p:stCondLst>
                                            <p:cond delay="749"/>
                                          </p:stCondLst>
                                        </p:cTn>
                                        <p:tgtEl>
                                          <p:spTgt spid="11"/>
                                        </p:tgtEl>
                                      </p:cBhvr>
                                      <p:to x="100000" y="100000"/>
                                    </p:animScale>
                                    <p:animScale>
                                      <p:cBhvr>
                                        <p:cTn id="23" dur="1">
                                          <p:stCondLst>
                                            <p:cond delay="749"/>
                                          </p:stCondLst>
                                        </p:cTn>
                                        <p:tgtEl>
                                          <p:spTgt spid="11"/>
                                        </p:tgtEl>
                                      </p:cBhvr>
                                      <p:to x="100000" y="95000"/>
                                    </p:animScale>
                                    <p:animScale>
                                      <p:cBhvr>
                                        <p:cTn id="24" dur="1" decel="50000">
                                          <p:stCondLst>
                                            <p:cond delay="749"/>
                                          </p:stCondLst>
                                        </p:cTn>
                                        <p:tgtEl>
                                          <p:spTgt spid="11"/>
                                        </p:tgtEl>
                                      </p:cBhvr>
                                      <p:to x="100000" y="100000"/>
                                    </p:animScale>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anim calcmode="lin" valueType="num">
                                      <p:cBhvr>
                                        <p:cTn id="29" dur="750" fill="hold"/>
                                        <p:tgtEl>
                                          <p:spTgt spid="13"/>
                                        </p:tgtEl>
                                        <p:attrNameLst>
                                          <p:attrName>ppt_x</p:attrName>
                                        </p:attrNameLst>
                                      </p:cBhvr>
                                      <p:tavLst>
                                        <p:tav tm="0">
                                          <p:val>
                                            <p:strVal val="#ppt_x"/>
                                          </p:val>
                                        </p:tav>
                                        <p:tav tm="100000">
                                          <p:val>
                                            <p:strVal val="#ppt_x"/>
                                          </p:val>
                                        </p:tav>
                                      </p:tavLst>
                                    </p:anim>
                                    <p:anim calcmode="lin" valueType="num">
                                      <p:cBhvr>
                                        <p:cTn id="30" dur="75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750"/>
                                        <p:tgtEl>
                                          <p:spTgt spid="9"/>
                                        </p:tgtEl>
                                      </p:cBhvr>
                                    </p:animEffect>
                                    <p:anim calcmode="lin" valueType="num">
                                      <p:cBhvr>
                                        <p:cTn id="35" dur="750" fill="hold"/>
                                        <p:tgtEl>
                                          <p:spTgt spid="9"/>
                                        </p:tgtEl>
                                        <p:attrNameLst>
                                          <p:attrName>ppt_x</p:attrName>
                                        </p:attrNameLst>
                                      </p:cBhvr>
                                      <p:tavLst>
                                        <p:tav tm="0">
                                          <p:val>
                                            <p:strVal val="#ppt_x"/>
                                          </p:val>
                                        </p:tav>
                                        <p:tav tm="100000">
                                          <p:val>
                                            <p:strVal val="#ppt_x"/>
                                          </p:val>
                                        </p:tav>
                                      </p:tavLst>
                                    </p:anim>
                                    <p:anim calcmode="lin" valueType="num">
                                      <p:cBhvr>
                                        <p:cTn id="36" dur="75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929455" y="2150372"/>
            <a:ext cx="480053" cy="4800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xiaomeihaoti" panose="02010601030101010101" pitchFamily="2" charset="-122"/>
              <a:ea typeface="xiaomeihaoti" panose="02010601030101010101" pitchFamily="2" charset="-122"/>
              <a:sym typeface="xiaomeihaoti" panose="02010601030101010101" pitchFamily="2" charset="-122"/>
            </a:endParaRPr>
          </a:p>
        </p:txBody>
      </p:sp>
      <p:cxnSp>
        <p:nvCxnSpPr>
          <p:cNvPr id="8" name="直接连接符 7"/>
          <p:cNvCxnSpPr>
            <a:stCxn id="7" idx="2"/>
            <a:endCxn id="11" idx="0"/>
          </p:cNvCxnSpPr>
          <p:nvPr/>
        </p:nvCxnSpPr>
        <p:spPr>
          <a:xfrm>
            <a:off x="6169481" y="2630425"/>
            <a:ext cx="0" cy="237966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26"/>
          <p:cNvSpPr>
            <a:spLocks noEditPoints="1"/>
          </p:cNvSpPr>
          <p:nvPr/>
        </p:nvSpPr>
        <p:spPr bwMode="auto">
          <a:xfrm>
            <a:off x="6040093" y="2260405"/>
            <a:ext cx="258776" cy="259987"/>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chemeClr val="bg1"/>
          </a:solidFill>
          <a:ln>
            <a:noFill/>
          </a:ln>
        </p:spPr>
        <p:txBody>
          <a:bodyPr vert="horz" wrap="square" lIns="121920" tIns="60960" rIns="121920" bIns="6096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AA2B1E"/>
              </a:solidFill>
              <a:effectLst/>
              <a:uLnTx/>
              <a:uFillTx/>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11" name="矩形 10"/>
          <p:cNvSpPr/>
          <p:nvPr/>
        </p:nvSpPr>
        <p:spPr>
          <a:xfrm>
            <a:off x="5929455" y="5010092"/>
            <a:ext cx="480053" cy="480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13" name="Freeform 25"/>
          <p:cNvSpPr>
            <a:spLocks noEditPoints="1"/>
          </p:cNvSpPr>
          <p:nvPr/>
        </p:nvSpPr>
        <p:spPr bwMode="auto">
          <a:xfrm>
            <a:off x="6040093" y="5131785"/>
            <a:ext cx="257545" cy="258852"/>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18" name="Rectangle 20"/>
          <p:cNvSpPr>
            <a:spLocks noChangeArrowheads="1"/>
          </p:cNvSpPr>
          <p:nvPr/>
        </p:nvSpPr>
        <p:spPr bwMode="auto">
          <a:xfrm>
            <a:off x="1910273" y="2390399"/>
            <a:ext cx="2304331" cy="107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just" defTabSz="1218565"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xiaomeihaoti" panose="02010601030101010101" pitchFamily="2" charset="-122"/>
                <a:ea typeface="xiaomeihaoti" panose="02010601030101010101" pitchFamily="2" charset="-122"/>
                <a:cs typeface="Arial" panose="020B0604020202020204" pitchFamily="34" charset="0"/>
                <a:sym typeface="xiaomeihaoti" panose="02010601030101010101" pitchFamily="2" charset="-122"/>
              </a:rPr>
              <a:t>点击输入内容，点击输入内容，点击输入内容，点击输入内容，点击输入内容，点击输入内容，点击输入内容</a:t>
            </a:r>
          </a:p>
        </p:txBody>
      </p:sp>
      <p:sp>
        <p:nvSpPr>
          <p:cNvPr id="20" name="Freeform 7"/>
          <p:cNvSpPr>
            <a:spLocks noEditPoints="1"/>
          </p:cNvSpPr>
          <p:nvPr/>
        </p:nvSpPr>
        <p:spPr bwMode="auto">
          <a:xfrm rot="10800000">
            <a:off x="4693238" y="2747195"/>
            <a:ext cx="444500" cy="357856"/>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1"/>
          </a:solidFill>
          <a:ln>
            <a:noFill/>
          </a:ln>
        </p:spPr>
        <p:txBody>
          <a:bodyPr vert="horz" wrap="square" lIns="121920" tIns="60960" rIns="121920" bIns="6096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1" name="Rectangle 20"/>
          <p:cNvSpPr>
            <a:spLocks noChangeArrowheads="1"/>
          </p:cNvSpPr>
          <p:nvPr/>
        </p:nvSpPr>
        <p:spPr bwMode="auto">
          <a:xfrm>
            <a:off x="8215433" y="4399199"/>
            <a:ext cx="2393299" cy="107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just" defTabSz="1218565"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xiaomeihaoti" panose="02010601030101010101" pitchFamily="2" charset="-122"/>
                <a:ea typeface="xiaomeihaoti" panose="02010601030101010101" pitchFamily="2" charset="-122"/>
                <a:cs typeface="Arial" panose="020B0604020202020204" pitchFamily="34" charset="0"/>
                <a:sym typeface="xiaomeihaoti" panose="02010601030101010101" pitchFamily="2" charset="-122"/>
              </a:rPr>
              <a:t>点击输入内容，点击输入内容，点击输入内容，点击输入内容，点击输入内容，点击输入内容，点击输入内容</a:t>
            </a:r>
          </a:p>
        </p:txBody>
      </p:sp>
      <p:sp>
        <p:nvSpPr>
          <p:cNvPr id="22" name="Freeform 7"/>
          <p:cNvSpPr>
            <a:spLocks noEditPoints="1"/>
          </p:cNvSpPr>
          <p:nvPr/>
        </p:nvSpPr>
        <p:spPr bwMode="auto">
          <a:xfrm>
            <a:off x="7493852" y="4468597"/>
            <a:ext cx="444500" cy="357856"/>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lumMod val="75000"/>
                  <a:lumOff val="25000"/>
                </a:prstClr>
              </a:solidFill>
              <a:effectLst/>
              <a:uLnTx/>
              <a:uFillTx/>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9" name="文本框 28"/>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b7f79bc1f411555560347708"/>
          <p:cNvPicPr>
            <a:picLocks noChangeAspect="1"/>
          </p:cNvPicPr>
          <p:nvPr/>
        </p:nvPicPr>
        <p:blipFill>
          <a:blip r:embed="rId3"/>
          <a:stretch>
            <a:fillRect/>
          </a:stretch>
        </p:blipFill>
        <p:spPr>
          <a:xfrm>
            <a:off x="6299200" y="1242695"/>
            <a:ext cx="4768215" cy="3366770"/>
          </a:xfrm>
          <a:prstGeom prst="rect">
            <a:avLst/>
          </a:prstGeom>
        </p:spPr>
      </p:pic>
      <p:pic>
        <p:nvPicPr>
          <p:cNvPr id="3" name="图片 2" descr="5cb9e7fed212a1555687422122"/>
          <p:cNvPicPr>
            <a:picLocks noChangeAspect="1"/>
          </p:cNvPicPr>
          <p:nvPr/>
        </p:nvPicPr>
        <p:blipFill>
          <a:blip r:embed="rId4"/>
          <a:stretch>
            <a:fillRect/>
          </a:stretch>
        </p:blipFill>
        <p:spPr>
          <a:xfrm>
            <a:off x="1533525" y="3208020"/>
            <a:ext cx="3604260" cy="2545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22" presetClass="entr" presetSubtype="1" fill="hold" nodeType="withEffect">
                                  <p:stCondLst>
                                    <p:cond delay="150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par>
                                <p:cTn id="25" presetID="53" presetClass="entr" presetSubtype="16"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42" presetClass="entr" presetSubtype="0" fill="hold" grpId="0" nodeType="withEffect">
                                  <p:stCondLst>
                                    <p:cond delay="16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par>
                                <p:cTn id="40" presetID="53" presetClass="entr" presetSubtype="16" fill="hold" grpId="0" nodeType="withEffect">
                                  <p:stCondLst>
                                    <p:cond delay="160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160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42" presetClass="entr" presetSubtype="0" fill="hold" grpId="0" nodeType="withEffect">
                                  <p:stCondLst>
                                    <p:cond delay="16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strVal val="#ppt_x"/>
                                          </p:val>
                                        </p:tav>
                                        <p:tav tm="100000">
                                          <p:val>
                                            <p:strVal val="#ppt_x"/>
                                          </p:val>
                                        </p:tav>
                                      </p:tavLst>
                                    </p:anim>
                                    <p:anim calcmode="lin" valueType="num">
                                      <p:cBhvr>
                                        <p:cTn id="5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8" grpId="0"/>
      <p:bldP spid="20" grpId="0" animBg="1"/>
      <p:bldP spid="21"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41970" y="2176271"/>
            <a:ext cx="5381412" cy="1167992"/>
            <a:chOff x="7994431" y="2972099"/>
            <a:chExt cx="5381412" cy="1167992"/>
          </a:xfrm>
        </p:grpSpPr>
        <p:sp>
          <p:nvSpPr>
            <p:cNvPr id="6" name="文本框 5"/>
            <p:cNvSpPr txBox="1"/>
            <p:nvPr/>
          </p:nvSpPr>
          <p:spPr bwMode="auto">
            <a:xfrm>
              <a:off x="7994431" y="3329831"/>
              <a:ext cx="5381412" cy="810260"/>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zh-CN" altLang="en-US" sz="12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点击输入内容，提供全面且质优的多品类设计素材打破传统素材网站单向沟通的服务模式点击输入内容，提供全面且质优的多品类设计素材打破传统素材网站单向沟通的服务模式点击输入内容</a:t>
              </a:r>
            </a:p>
          </p:txBody>
        </p:sp>
        <p:sp>
          <p:nvSpPr>
            <p:cNvPr id="7" name="文本框 6"/>
            <p:cNvSpPr txBox="1"/>
            <p:nvPr/>
          </p:nvSpPr>
          <p:spPr bwMode="auto">
            <a:xfrm>
              <a:off x="7994431"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文字输入</a:t>
              </a:r>
            </a:p>
          </p:txBody>
        </p:sp>
      </p:grpSp>
      <p:grpSp>
        <p:nvGrpSpPr>
          <p:cNvPr id="26" name="Group 7"/>
          <p:cNvGrpSpPr/>
          <p:nvPr/>
        </p:nvGrpSpPr>
        <p:grpSpPr>
          <a:xfrm>
            <a:off x="2176164" y="3779251"/>
            <a:ext cx="937791" cy="937791"/>
            <a:chOff x="8119349" y="1881602"/>
            <a:chExt cx="703102" cy="703102"/>
          </a:xfrm>
        </p:grpSpPr>
        <p:sp>
          <p:nvSpPr>
            <p:cNvPr id="27" name="椭圆 26"/>
            <p:cNvSpPr/>
            <p:nvPr/>
          </p:nvSpPr>
          <p:spPr>
            <a:xfrm>
              <a:off x="8119349" y="1881602"/>
              <a:ext cx="703102" cy="7031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8" name="Oval 9"/>
            <p:cNvSpPr/>
            <p:nvPr/>
          </p:nvSpPr>
          <p:spPr>
            <a:xfrm>
              <a:off x="8295147" y="2064992"/>
              <a:ext cx="351505" cy="336320"/>
            </a:xfrm>
            <a:custGeom>
              <a:avLst/>
              <a:gdLst>
                <a:gd name="connsiteX0" fmla="*/ 50644 w 607639"/>
                <a:gd name="connsiteY0" fmla="*/ 429776 h 581389"/>
                <a:gd name="connsiteX1" fmla="*/ 50644 w 607639"/>
                <a:gd name="connsiteY1" fmla="*/ 505583 h 581389"/>
                <a:gd name="connsiteX2" fmla="*/ 75922 w 607639"/>
                <a:gd name="connsiteY2" fmla="*/ 530911 h 581389"/>
                <a:gd name="connsiteX3" fmla="*/ 337686 w 607639"/>
                <a:gd name="connsiteY3" fmla="*/ 530911 h 581389"/>
                <a:gd name="connsiteX4" fmla="*/ 337152 w 607639"/>
                <a:gd name="connsiteY4" fmla="*/ 529755 h 581389"/>
                <a:gd name="connsiteX5" fmla="*/ 336529 w 607639"/>
                <a:gd name="connsiteY5" fmla="*/ 528422 h 581389"/>
                <a:gd name="connsiteX6" fmla="*/ 335728 w 607639"/>
                <a:gd name="connsiteY6" fmla="*/ 526556 h 581389"/>
                <a:gd name="connsiteX7" fmla="*/ 334838 w 607639"/>
                <a:gd name="connsiteY7" fmla="*/ 524157 h 581389"/>
                <a:gd name="connsiteX8" fmla="*/ 334126 w 607639"/>
                <a:gd name="connsiteY8" fmla="*/ 522379 h 581389"/>
                <a:gd name="connsiteX9" fmla="*/ 333503 w 607639"/>
                <a:gd name="connsiteY9" fmla="*/ 520424 h 581389"/>
                <a:gd name="connsiteX10" fmla="*/ 332791 w 607639"/>
                <a:gd name="connsiteY10" fmla="*/ 518202 h 581389"/>
                <a:gd name="connsiteX11" fmla="*/ 332257 w 607639"/>
                <a:gd name="connsiteY11" fmla="*/ 516158 h 581389"/>
                <a:gd name="connsiteX12" fmla="*/ 331723 w 607639"/>
                <a:gd name="connsiteY12" fmla="*/ 514114 h 581389"/>
                <a:gd name="connsiteX13" fmla="*/ 331100 w 607639"/>
                <a:gd name="connsiteY13" fmla="*/ 511626 h 581389"/>
                <a:gd name="connsiteX14" fmla="*/ 330833 w 607639"/>
                <a:gd name="connsiteY14" fmla="*/ 510382 h 581389"/>
                <a:gd name="connsiteX15" fmla="*/ 330299 w 607639"/>
                <a:gd name="connsiteY15" fmla="*/ 507094 h 581389"/>
                <a:gd name="connsiteX16" fmla="*/ 330121 w 607639"/>
                <a:gd name="connsiteY16" fmla="*/ 505938 h 581389"/>
                <a:gd name="connsiteX17" fmla="*/ 329587 w 607639"/>
                <a:gd name="connsiteY17" fmla="*/ 502383 h 581389"/>
                <a:gd name="connsiteX18" fmla="*/ 329587 w 607639"/>
                <a:gd name="connsiteY18" fmla="*/ 501495 h 581389"/>
                <a:gd name="connsiteX19" fmla="*/ 329230 w 607639"/>
                <a:gd name="connsiteY19" fmla="*/ 497673 h 581389"/>
                <a:gd name="connsiteX20" fmla="*/ 329230 w 607639"/>
                <a:gd name="connsiteY20" fmla="*/ 497140 h 581389"/>
                <a:gd name="connsiteX21" fmla="*/ 329142 w 607639"/>
                <a:gd name="connsiteY21" fmla="*/ 492963 h 581389"/>
                <a:gd name="connsiteX22" fmla="*/ 329142 w 607639"/>
                <a:gd name="connsiteY22" fmla="*/ 429776 h 581389"/>
                <a:gd name="connsiteX23" fmla="*/ 126566 w 607639"/>
                <a:gd name="connsiteY23" fmla="*/ 429776 h 581389"/>
                <a:gd name="connsiteX24" fmla="*/ 227862 w 607639"/>
                <a:gd name="connsiteY24" fmla="*/ 303432 h 581389"/>
                <a:gd name="connsiteX25" fmla="*/ 303759 w 607639"/>
                <a:gd name="connsiteY25" fmla="*/ 303432 h 581389"/>
                <a:gd name="connsiteX26" fmla="*/ 329117 w 607639"/>
                <a:gd name="connsiteY26" fmla="*/ 328659 h 581389"/>
                <a:gd name="connsiteX27" fmla="*/ 303759 w 607639"/>
                <a:gd name="connsiteY27" fmla="*/ 353886 h 581389"/>
                <a:gd name="connsiteX28" fmla="*/ 227862 w 607639"/>
                <a:gd name="connsiteY28" fmla="*/ 353886 h 581389"/>
                <a:gd name="connsiteX29" fmla="*/ 202593 w 607639"/>
                <a:gd name="connsiteY29" fmla="*/ 328659 h 581389"/>
                <a:gd name="connsiteX30" fmla="*/ 227862 w 607639"/>
                <a:gd name="connsiteY30" fmla="*/ 303432 h 581389"/>
                <a:gd name="connsiteX31" fmla="*/ 227861 w 607639"/>
                <a:gd name="connsiteY31" fmla="*/ 202241 h 581389"/>
                <a:gd name="connsiteX32" fmla="*/ 329111 w 607639"/>
                <a:gd name="connsiteY32" fmla="*/ 202241 h 581389"/>
                <a:gd name="connsiteX33" fmla="*/ 354379 w 607639"/>
                <a:gd name="connsiteY33" fmla="*/ 227494 h 581389"/>
                <a:gd name="connsiteX34" fmla="*/ 329111 w 607639"/>
                <a:gd name="connsiteY34" fmla="*/ 252836 h 581389"/>
                <a:gd name="connsiteX35" fmla="*/ 227861 w 607639"/>
                <a:gd name="connsiteY35" fmla="*/ 252836 h 581389"/>
                <a:gd name="connsiteX36" fmla="*/ 202593 w 607639"/>
                <a:gd name="connsiteY36" fmla="*/ 227494 h 581389"/>
                <a:gd name="connsiteX37" fmla="*/ 227861 w 607639"/>
                <a:gd name="connsiteY37" fmla="*/ 202241 h 581389"/>
                <a:gd name="connsiteX38" fmla="*/ 227866 w 607639"/>
                <a:gd name="connsiteY38" fmla="*/ 101120 h 581389"/>
                <a:gd name="connsiteX39" fmla="*/ 379772 w 607639"/>
                <a:gd name="connsiteY39" fmla="*/ 101120 h 581389"/>
                <a:gd name="connsiteX40" fmla="*/ 405045 w 607639"/>
                <a:gd name="connsiteY40" fmla="*/ 126373 h 581389"/>
                <a:gd name="connsiteX41" fmla="*/ 379772 w 607639"/>
                <a:gd name="connsiteY41" fmla="*/ 151715 h 581389"/>
                <a:gd name="connsiteX42" fmla="*/ 227866 w 607639"/>
                <a:gd name="connsiteY42" fmla="*/ 151715 h 581389"/>
                <a:gd name="connsiteX43" fmla="*/ 202593 w 607639"/>
                <a:gd name="connsiteY43" fmla="*/ 126373 h 581389"/>
                <a:gd name="connsiteX44" fmla="*/ 227866 w 607639"/>
                <a:gd name="connsiteY44" fmla="*/ 101120 h 581389"/>
                <a:gd name="connsiteX45" fmla="*/ 506351 w 607639"/>
                <a:gd name="connsiteY45" fmla="*/ 50567 h 581389"/>
                <a:gd name="connsiteX46" fmla="*/ 506351 w 607639"/>
                <a:gd name="connsiteY46" fmla="*/ 151701 h 581389"/>
                <a:gd name="connsiteX47" fmla="*/ 556995 w 607639"/>
                <a:gd name="connsiteY47" fmla="*/ 151701 h 581389"/>
                <a:gd name="connsiteX48" fmla="*/ 556995 w 607639"/>
                <a:gd name="connsiteY48" fmla="*/ 75895 h 581389"/>
                <a:gd name="connsiteX49" fmla="*/ 531628 w 607639"/>
                <a:gd name="connsiteY49" fmla="*/ 50567 h 581389"/>
                <a:gd name="connsiteX50" fmla="*/ 177210 w 607639"/>
                <a:gd name="connsiteY50" fmla="*/ 50567 h 581389"/>
                <a:gd name="connsiteX51" fmla="*/ 151932 w 607639"/>
                <a:gd name="connsiteY51" fmla="*/ 75895 h 581389"/>
                <a:gd name="connsiteX52" fmla="*/ 151932 w 607639"/>
                <a:gd name="connsiteY52" fmla="*/ 379209 h 581389"/>
                <a:gd name="connsiteX53" fmla="*/ 354419 w 607639"/>
                <a:gd name="connsiteY53" fmla="*/ 379209 h 581389"/>
                <a:gd name="connsiteX54" fmla="*/ 379786 w 607639"/>
                <a:gd name="connsiteY54" fmla="*/ 404448 h 581389"/>
                <a:gd name="connsiteX55" fmla="*/ 379786 w 607639"/>
                <a:gd name="connsiteY55" fmla="*/ 492963 h 581389"/>
                <a:gd name="connsiteX56" fmla="*/ 379786 w 607639"/>
                <a:gd name="connsiteY56" fmla="*/ 494741 h 581389"/>
                <a:gd name="connsiteX57" fmla="*/ 379874 w 607639"/>
                <a:gd name="connsiteY57" fmla="*/ 495452 h 581389"/>
                <a:gd name="connsiteX58" fmla="*/ 379964 w 607639"/>
                <a:gd name="connsiteY58" fmla="*/ 496518 h 581389"/>
                <a:gd name="connsiteX59" fmla="*/ 380053 w 607639"/>
                <a:gd name="connsiteY59" fmla="*/ 497407 h 581389"/>
                <a:gd name="connsiteX60" fmla="*/ 380142 w 607639"/>
                <a:gd name="connsiteY60" fmla="*/ 498295 h 581389"/>
                <a:gd name="connsiteX61" fmla="*/ 380320 w 607639"/>
                <a:gd name="connsiteY61" fmla="*/ 499273 h 581389"/>
                <a:gd name="connsiteX62" fmla="*/ 380409 w 607639"/>
                <a:gd name="connsiteY62" fmla="*/ 499984 h 581389"/>
                <a:gd name="connsiteX63" fmla="*/ 380676 w 607639"/>
                <a:gd name="connsiteY63" fmla="*/ 501050 h 581389"/>
                <a:gd name="connsiteX64" fmla="*/ 380765 w 607639"/>
                <a:gd name="connsiteY64" fmla="*/ 501495 h 581389"/>
                <a:gd name="connsiteX65" fmla="*/ 390288 w 607639"/>
                <a:gd name="connsiteY65" fmla="*/ 519180 h 581389"/>
                <a:gd name="connsiteX66" fmla="*/ 390555 w 607639"/>
                <a:gd name="connsiteY66" fmla="*/ 519446 h 581389"/>
                <a:gd name="connsiteX67" fmla="*/ 391356 w 607639"/>
                <a:gd name="connsiteY67" fmla="*/ 520246 h 581389"/>
                <a:gd name="connsiteX68" fmla="*/ 391801 w 607639"/>
                <a:gd name="connsiteY68" fmla="*/ 520691 h 581389"/>
                <a:gd name="connsiteX69" fmla="*/ 392513 w 607639"/>
                <a:gd name="connsiteY69" fmla="*/ 521313 h 581389"/>
                <a:gd name="connsiteX70" fmla="*/ 393136 w 607639"/>
                <a:gd name="connsiteY70" fmla="*/ 521846 h 581389"/>
                <a:gd name="connsiteX71" fmla="*/ 393848 w 607639"/>
                <a:gd name="connsiteY71" fmla="*/ 522379 h 581389"/>
                <a:gd name="connsiteX72" fmla="*/ 394649 w 607639"/>
                <a:gd name="connsiteY72" fmla="*/ 523001 h 581389"/>
                <a:gd name="connsiteX73" fmla="*/ 395094 w 607639"/>
                <a:gd name="connsiteY73" fmla="*/ 523446 h 581389"/>
                <a:gd name="connsiteX74" fmla="*/ 396340 w 607639"/>
                <a:gd name="connsiteY74" fmla="*/ 524334 h 581389"/>
                <a:gd name="connsiteX75" fmla="*/ 396518 w 607639"/>
                <a:gd name="connsiteY75" fmla="*/ 524423 h 581389"/>
                <a:gd name="connsiteX76" fmla="*/ 399634 w 607639"/>
                <a:gd name="connsiteY76" fmla="*/ 526289 h 581389"/>
                <a:gd name="connsiteX77" fmla="*/ 399723 w 607639"/>
                <a:gd name="connsiteY77" fmla="*/ 526378 h 581389"/>
                <a:gd name="connsiteX78" fmla="*/ 401147 w 607639"/>
                <a:gd name="connsiteY78" fmla="*/ 527089 h 581389"/>
                <a:gd name="connsiteX79" fmla="*/ 401414 w 607639"/>
                <a:gd name="connsiteY79" fmla="*/ 527178 h 581389"/>
                <a:gd name="connsiteX80" fmla="*/ 402838 w 607639"/>
                <a:gd name="connsiteY80" fmla="*/ 527800 h 581389"/>
                <a:gd name="connsiteX81" fmla="*/ 403105 w 607639"/>
                <a:gd name="connsiteY81" fmla="*/ 527978 h 581389"/>
                <a:gd name="connsiteX82" fmla="*/ 404529 w 607639"/>
                <a:gd name="connsiteY82" fmla="*/ 528511 h 581389"/>
                <a:gd name="connsiteX83" fmla="*/ 404796 w 607639"/>
                <a:gd name="connsiteY83" fmla="*/ 528600 h 581389"/>
                <a:gd name="connsiteX84" fmla="*/ 406309 w 607639"/>
                <a:gd name="connsiteY84" fmla="*/ 529133 h 581389"/>
                <a:gd name="connsiteX85" fmla="*/ 406487 w 607639"/>
                <a:gd name="connsiteY85" fmla="*/ 529222 h 581389"/>
                <a:gd name="connsiteX86" fmla="*/ 408178 w 607639"/>
                <a:gd name="connsiteY86" fmla="*/ 529666 h 581389"/>
                <a:gd name="connsiteX87" fmla="*/ 408267 w 607639"/>
                <a:gd name="connsiteY87" fmla="*/ 529666 h 581389"/>
                <a:gd name="connsiteX88" fmla="*/ 417702 w 607639"/>
                <a:gd name="connsiteY88" fmla="*/ 530911 h 581389"/>
                <a:gd name="connsiteX89" fmla="*/ 455707 w 607639"/>
                <a:gd name="connsiteY89" fmla="*/ 492963 h 581389"/>
                <a:gd name="connsiteX90" fmla="*/ 455707 w 607639"/>
                <a:gd name="connsiteY90" fmla="*/ 176941 h 581389"/>
                <a:gd name="connsiteX91" fmla="*/ 455707 w 607639"/>
                <a:gd name="connsiteY91" fmla="*/ 50567 h 581389"/>
                <a:gd name="connsiteX92" fmla="*/ 177210 w 607639"/>
                <a:gd name="connsiteY92" fmla="*/ 0 h 581389"/>
                <a:gd name="connsiteX93" fmla="*/ 480984 w 607639"/>
                <a:gd name="connsiteY93" fmla="*/ 0 h 581389"/>
                <a:gd name="connsiteX94" fmla="*/ 531628 w 607639"/>
                <a:gd name="connsiteY94" fmla="*/ 0 h 581389"/>
                <a:gd name="connsiteX95" fmla="*/ 607639 w 607639"/>
                <a:gd name="connsiteY95" fmla="*/ 75895 h 581389"/>
                <a:gd name="connsiteX96" fmla="*/ 607639 w 607639"/>
                <a:gd name="connsiteY96" fmla="*/ 176941 h 581389"/>
                <a:gd name="connsiteX97" fmla="*/ 582272 w 607639"/>
                <a:gd name="connsiteY97" fmla="*/ 202269 h 581389"/>
                <a:gd name="connsiteX98" fmla="*/ 506351 w 607639"/>
                <a:gd name="connsiteY98" fmla="*/ 202269 h 581389"/>
                <a:gd name="connsiteX99" fmla="*/ 506351 w 607639"/>
                <a:gd name="connsiteY99" fmla="*/ 492963 h 581389"/>
                <a:gd name="connsiteX100" fmla="*/ 417702 w 607639"/>
                <a:gd name="connsiteY100" fmla="*/ 581389 h 581389"/>
                <a:gd name="connsiteX101" fmla="*/ 409424 w 607639"/>
                <a:gd name="connsiteY101" fmla="*/ 581034 h 581389"/>
                <a:gd name="connsiteX102" fmla="*/ 405063 w 607639"/>
                <a:gd name="connsiteY102" fmla="*/ 581389 h 581389"/>
                <a:gd name="connsiteX103" fmla="*/ 75922 w 607639"/>
                <a:gd name="connsiteY103" fmla="*/ 581389 h 581389"/>
                <a:gd name="connsiteX104" fmla="*/ 0 w 607639"/>
                <a:gd name="connsiteY104" fmla="*/ 505583 h 581389"/>
                <a:gd name="connsiteX105" fmla="*/ 0 w 607639"/>
                <a:gd name="connsiteY105" fmla="*/ 404448 h 581389"/>
                <a:gd name="connsiteX106" fmla="*/ 25277 w 607639"/>
                <a:gd name="connsiteY106" fmla="*/ 379209 h 581389"/>
                <a:gd name="connsiteX107" fmla="*/ 101288 w 607639"/>
                <a:gd name="connsiteY107" fmla="*/ 379209 h 581389"/>
                <a:gd name="connsiteX108" fmla="*/ 101288 w 607639"/>
                <a:gd name="connsiteY108" fmla="*/ 75895 h 581389"/>
                <a:gd name="connsiteX109" fmla="*/ 177210 w 607639"/>
                <a:gd name="connsiteY109" fmla="*/ 0 h 58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07639" h="581389">
                  <a:moveTo>
                    <a:pt x="50644" y="429776"/>
                  </a:moveTo>
                  <a:lnTo>
                    <a:pt x="50644" y="505583"/>
                  </a:lnTo>
                  <a:cubicBezTo>
                    <a:pt x="50644" y="519535"/>
                    <a:pt x="61948" y="530911"/>
                    <a:pt x="75922" y="530911"/>
                  </a:cubicBezTo>
                  <a:lnTo>
                    <a:pt x="337686" y="530911"/>
                  </a:lnTo>
                  <a:cubicBezTo>
                    <a:pt x="337508" y="530466"/>
                    <a:pt x="337330" y="530111"/>
                    <a:pt x="337152" y="529755"/>
                  </a:cubicBezTo>
                  <a:cubicBezTo>
                    <a:pt x="336974" y="529311"/>
                    <a:pt x="336707" y="528867"/>
                    <a:pt x="336529" y="528422"/>
                  </a:cubicBezTo>
                  <a:cubicBezTo>
                    <a:pt x="336262" y="527800"/>
                    <a:pt x="335995" y="527178"/>
                    <a:pt x="335728" y="526556"/>
                  </a:cubicBezTo>
                  <a:cubicBezTo>
                    <a:pt x="335461" y="525756"/>
                    <a:pt x="335105" y="524956"/>
                    <a:pt x="334838" y="524157"/>
                  </a:cubicBezTo>
                  <a:cubicBezTo>
                    <a:pt x="334571" y="523534"/>
                    <a:pt x="334393" y="523001"/>
                    <a:pt x="334126" y="522379"/>
                  </a:cubicBezTo>
                  <a:cubicBezTo>
                    <a:pt x="333948" y="521757"/>
                    <a:pt x="333681" y="521046"/>
                    <a:pt x="333503" y="520424"/>
                  </a:cubicBezTo>
                  <a:cubicBezTo>
                    <a:pt x="333236" y="519713"/>
                    <a:pt x="333058" y="518913"/>
                    <a:pt x="332791" y="518202"/>
                  </a:cubicBezTo>
                  <a:cubicBezTo>
                    <a:pt x="332613" y="517491"/>
                    <a:pt x="332435" y="516780"/>
                    <a:pt x="332257" y="516158"/>
                  </a:cubicBezTo>
                  <a:cubicBezTo>
                    <a:pt x="332079" y="515447"/>
                    <a:pt x="331901" y="514825"/>
                    <a:pt x="331723" y="514114"/>
                  </a:cubicBezTo>
                  <a:cubicBezTo>
                    <a:pt x="331456" y="513314"/>
                    <a:pt x="331278" y="512515"/>
                    <a:pt x="331100" y="511626"/>
                  </a:cubicBezTo>
                  <a:cubicBezTo>
                    <a:pt x="331011" y="511182"/>
                    <a:pt x="330922" y="510826"/>
                    <a:pt x="330833" y="510382"/>
                  </a:cubicBezTo>
                  <a:cubicBezTo>
                    <a:pt x="330655" y="509226"/>
                    <a:pt x="330477" y="508160"/>
                    <a:pt x="330299" y="507094"/>
                  </a:cubicBezTo>
                  <a:cubicBezTo>
                    <a:pt x="330210" y="506649"/>
                    <a:pt x="330121" y="506294"/>
                    <a:pt x="330121" y="505938"/>
                  </a:cubicBezTo>
                  <a:cubicBezTo>
                    <a:pt x="329943" y="504783"/>
                    <a:pt x="329765" y="503628"/>
                    <a:pt x="329587" y="502383"/>
                  </a:cubicBezTo>
                  <a:cubicBezTo>
                    <a:pt x="329587" y="502117"/>
                    <a:pt x="329587" y="501850"/>
                    <a:pt x="329587" y="501495"/>
                  </a:cubicBezTo>
                  <a:cubicBezTo>
                    <a:pt x="329409" y="500250"/>
                    <a:pt x="329320" y="499006"/>
                    <a:pt x="329230" y="497673"/>
                  </a:cubicBezTo>
                  <a:cubicBezTo>
                    <a:pt x="329230" y="497496"/>
                    <a:pt x="329230" y="497318"/>
                    <a:pt x="329230" y="497140"/>
                  </a:cubicBezTo>
                  <a:cubicBezTo>
                    <a:pt x="329142" y="495718"/>
                    <a:pt x="329142" y="494385"/>
                    <a:pt x="329142" y="492963"/>
                  </a:cubicBezTo>
                  <a:lnTo>
                    <a:pt x="329142" y="429776"/>
                  </a:lnTo>
                  <a:lnTo>
                    <a:pt x="126566" y="429776"/>
                  </a:lnTo>
                  <a:close/>
                  <a:moveTo>
                    <a:pt x="227862" y="303432"/>
                  </a:moveTo>
                  <a:lnTo>
                    <a:pt x="303759" y="303432"/>
                  </a:lnTo>
                  <a:cubicBezTo>
                    <a:pt x="317728" y="303432"/>
                    <a:pt x="329117" y="314713"/>
                    <a:pt x="329117" y="328659"/>
                  </a:cubicBezTo>
                  <a:cubicBezTo>
                    <a:pt x="329117" y="342605"/>
                    <a:pt x="317728" y="353886"/>
                    <a:pt x="303759" y="353886"/>
                  </a:cubicBezTo>
                  <a:lnTo>
                    <a:pt x="227862" y="353886"/>
                  </a:lnTo>
                  <a:cubicBezTo>
                    <a:pt x="213893" y="353886"/>
                    <a:pt x="202593" y="342605"/>
                    <a:pt x="202593" y="328659"/>
                  </a:cubicBezTo>
                  <a:cubicBezTo>
                    <a:pt x="202593" y="314713"/>
                    <a:pt x="213893" y="303432"/>
                    <a:pt x="227862" y="303432"/>
                  </a:cubicBezTo>
                  <a:close/>
                  <a:moveTo>
                    <a:pt x="227861" y="202241"/>
                  </a:moveTo>
                  <a:lnTo>
                    <a:pt x="329111" y="202241"/>
                  </a:lnTo>
                  <a:cubicBezTo>
                    <a:pt x="343080" y="202241"/>
                    <a:pt x="354379" y="213534"/>
                    <a:pt x="354379" y="227494"/>
                  </a:cubicBezTo>
                  <a:cubicBezTo>
                    <a:pt x="354379" y="241454"/>
                    <a:pt x="343080" y="252836"/>
                    <a:pt x="329111" y="252836"/>
                  </a:cubicBezTo>
                  <a:lnTo>
                    <a:pt x="227861" y="252836"/>
                  </a:lnTo>
                  <a:cubicBezTo>
                    <a:pt x="213892" y="252836"/>
                    <a:pt x="202593" y="241454"/>
                    <a:pt x="202593" y="227494"/>
                  </a:cubicBezTo>
                  <a:cubicBezTo>
                    <a:pt x="202593" y="213534"/>
                    <a:pt x="213892" y="202241"/>
                    <a:pt x="227861" y="202241"/>
                  </a:cubicBezTo>
                  <a:close/>
                  <a:moveTo>
                    <a:pt x="227866" y="101120"/>
                  </a:moveTo>
                  <a:lnTo>
                    <a:pt x="379772" y="101120"/>
                  </a:lnTo>
                  <a:cubicBezTo>
                    <a:pt x="393743" y="101120"/>
                    <a:pt x="405045" y="112413"/>
                    <a:pt x="405045" y="126373"/>
                  </a:cubicBezTo>
                  <a:cubicBezTo>
                    <a:pt x="405045" y="140422"/>
                    <a:pt x="393743" y="151715"/>
                    <a:pt x="379772" y="151715"/>
                  </a:cubicBezTo>
                  <a:lnTo>
                    <a:pt x="227866" y="151715"/>
                  </a:lnTo>
                  <a:cubicBezTo>
                    <a:pt x="213895" y="151715"/>
                    <a:pt x="202593" y="140422"/>
                    <a:pt x="202593" y="126373"/>
                  </a:cubicBezTo>
                  <a:cubicBezTo>
                    <a:pt x="202593" y="112413"/>
                    <a:pt x="213895" y="101120"/>
                    <a:pt x="227866" y="101120"/>
                  </a:cubicBezTo>
                  <a:close/>
                  <a:moveTo>
                    <a:pt x="506351" y="50567"/>
                  </a:moveTo>
                  <a:lnTo>
                    <a:pt x="506351" y="151701"/>
                  </a:lnTo>
                  <a:lnTo>
                    <a:pt x="556995" y="151701"/>
                  </a:lnTo>
                  <a:lnTo>
                    <a:pt x="556995" y="75895"/>
                  </a:lnTo>
                  <a:cubicBezTo>
                    <a:pt x="556995" y="61854"/>
                    <a:pt x="545691" y="50567"/>
                    <a:pt x="531628" y="50567"/>
                  </a:cubicBezTo>
                  <a:close/>
                  <a:moveTo>
                    <a:pt x="177210" y="50567"/>
                  </a:moveTo>
                  <a:cubicBezTo>
                    <a:pt x="163236" y="50567"/>
                    <a:pt x="151932" y="61854"/>
                    <a:pt x="151932" y="75895"/>
                  </a:cubicBezTo>
                  <a:lnTo>
                    <a:pt x="151932" y="379209"/>
                  </a:lnTo>
                  <a:lnTo>
                    <a:pt x="354419" y="379209"/>
                  </a:lnTo>
                  <a:cubicBezTo>
                    <a:pt x="368393" y="379209"/>
                    <a:pt x="379786" y="390496"/>
                    <a:pt x="379786" y="404448"/>
                  </a:cubicBezTo>
                  <a:lnTo>
                    <a:pt x="379786" y="492963"/>
                  </a:lnTo>
                  <a:cubicBezTo>
                    <a:pt x="379786" y="493585"/>
                    <a:pt x="379786" y="494207"/>
                    <a:pt x="379786" y="494741"/>
                  </a:cubicBezTo>
                  <a:cubicBezTo>
                    <a:pt x="379786" y="495007"/>
                    <a:pt x="379786" y="495274"/>
                    <a:pt x="379874" y="495452"/>
                  </a:cubicBezTo>
                  <a:cubicBezTo>
                    <a:pt x="379874" y="495807"/>
                    <a:pt x="379874" y="496162"/>
                    <a:pt x="379964" y="496518"/>
                  </a:cubicBezTo>
                  <a:cubicBezTo>
                    <a:pt x="379964" y="496873"/>
                    <a:pt x="379964" y="497140"/>
                    <a:pt x="380053" y="497407"/>
                  </a:cubicBezTo>
                  <a:cubicBezTo>
                    <a:pt x="380053" y="497673"/>
                    <a:pt x="380053" y="498029"/>
                    <a:pt x="380142" y="498295"/>
                  </a:cubicBezTo>
                  <a:cubicBezTo>
                    <a:pt x="380142" y="498651"/>
                    <a:pt x="380231" y="498917"/>
                    <a:pt x="380320" y="499273"/>
                  </a:cubicBezTo>
                  <a:cubicBezTo>
                    <a:pt x="380320" y="499540"/>
                    <a:pt x="380409" y="499717"/>
                    <a:pt x="380409" y="499984"/>
                  </a:cubicBezTo>
                  <a:cubicBezTo>
                    <a:pt x="380498" y="500339"/>
                    <a:pt x="380587" y="500695"/>
                    <a:pt x="380676" y="501050"/>
                  </a:cubicBezTo>
                  <a:cubicBezTo>
                    <a:pt x="380676" y="501228"/>
                    <a:pt x="380676" y="501317"/>
                    <a:pt x="380765" y="501495"/>
                  </a:cubicBezTo>
                  <a:cubicBezTo>
                    <a:pt x="382278" y="508249"/>
                    <a:pt x="385660" y="514292"/>
                    <a:pt x="390288" y="519180"/>
                  </a:cubicBezTo>
                  <a:cubicBezTo>
                    <a:pt x="390377" y="519269"/>
                    <a:pt x="390466" y="519358"/>
                    <a:pt x="390555" y="519446"/>
                  </a:cubicBezTo>
                  <a:cubicBezTo>
                    <a:pt x="390822" y="519713"/>
                    <a:pt x="391089" y="519980"/>
                    <a:pt x="391356" y="520246"/>
                  </a:cubicBezTo>
                  <a:cubicBezTo>
                    <a:pt x="391534" y="520424"/>
                    <a:pt x="391712" y="520513"/>
                    <a:pt x="391801" y="520691"/>
                  </a:cubicBezTo>
                  <a:cubicBezTo>
                    <a:pt x="392068" y="520868"/>
                    <a:pt x="392335" y="521135"/>
                    <a:pt x="392513" y="521313"/>
                  </a:cubicBezTo>
                  <a:cubicBezTo>
                    <a:pt x="392780" y="521490"/>
                    <a:pt x="392958" y="521668"/>
                    <a:pt x="393136" y="521846"/>
                  </a:cubicBezTo>
                  <a:cubicBezTo>
                    <a:pt x="393403" y="522024"/>
                    <a:pt x="393581" y="522201"/>
                    <a:pt x="393848" y="522379"/>
                  </a:cubicBezTo>
                  <a:cubicBezTo>
                    <a:pt x="394115" y="522646"/>
                    <a:pt x="394382" y="522824"/>
                    <a:pt x="394649" y="523001"/>
                  </a:cubicBezTo>
                  <a:cubicBezTo>
                    <a:pt x="394827" y="523179"/>
                    <a:pt x="395005" y="523268"/>
                    <a:pt x="395094" y="523446"/>
                  </a:cubicBezTo>
                  <a:cubicBezTo>
                    <a:pt x="395539" y="523712"/>
                    <a:pt x="395984" y="523979"/>
                    <a:pt x="396340" y="524334"/>
                  </a:cubicBezTo>
                  <a:cubicBezTo>
                    <a:pt x="396430" y="524334"/>
                    <a:pt x="396430" y="524334"/>
                    <a:pt x="396518" y="524423"/>
                  </a:cubicBezTo>
                  <a:cubicBezTo>
                    <a:pt x="397498" y="525045"/>
                    <a:pt x="398566" y="525667"/>
                    <a:pt x="399634" y="526289"/>
                  </a:cubicBezTo>
                  <a:cubicBezTo>
                    <a:pt x="399634" y="526289"/>
                    <a:pt x="399634" y="526289"/>
                    <a:pt x="399723" y="526378"/>
                  </a:cubicBezTo>
                  <a:cubicBezTo>
                    <a:pt x="400168" y="526645"/>
                    <a:pt x="400702" y="526823"/>
                    <a:pt x="401147" y="527089"/>
                  </a:cubicBezTo>
                  <a:cubicBezTo>
                    <a:pt x="401236" y="527089"/>
                    <a:pt x="401325" y="527178"/>
                    <a:pt x="401414" y="527178"/>
                  </a:cubicBezTo>
                  <a:cubicBezTo>
                    <a:pt x="401859" y="527445"/>
                    <a:pt x="402304" y="527622"/>
                    <a:pt x="402838" y="527800"/>
                  </a:cubicBezTo>
                  <a:cubicBezTo>
                    <a:pt x="402927" y="527889"/>
                    <a:pt x="403016" y="527889"/>
                    <a:pt x="403105" y="527978"/>
                  </a:cubicBezTo>
                  <a:cubicBezTo>
                    <a:pt x="403550" y="528156"/>
                    <a:pt x="403995" y="528334"/>
                    <a:pt x="404529" y="528511"/>
                  </a:cubicBezTo>
                  <a:cubicBezTo>
                    <a:pt x="404618" y="528511"/>
                    <a:pt x="404707" y="528600"/>
                    <a:pt x="404796" y="528600"/>
                  </a:cubicBezTo>
                  <a:cubicBezTo>
                    <a:pt x="405330" y="528778"/>
                    <a:pt x="405775" y="528956"/>
                    <a:pt x="406309" y="529133"/>
                  </a:cubicBezTo>
                  <a:cubicBezTo>
                    <a:pt x="406398" y="529133"/>
                    <a:pt x="406398" y="529133"/>
                    <a:pt x="406487" y="529222"/>
                  </a:cubicBezTo>
                  <a:cubicBezTo>
                    <a:pt x="407110" y="529400"/>
                    <a:pt x="407644" y="529489"/>
                    <a:pt x="408178" y="529666"/>
                  </a:cubicBezTo>
                  <a:cubicBezTo>
                    <a:pt x="408267" y="529666"/>
                    <a:pt x="408267" y="529666"/>
                    <a:pt x="408267" y="529666"/>
                  </a:cubicBezTo>
                  <a:cubicBezTo>
                    <a:pt x="411293" y="530466"/>
                    <a:pt x="414498" y="530911"/>
                    <a:pt x="417702" y="530911"/>
                  </a:cubicBezTo>
                  <a:cubicBezTo>
                    <a:pt x="438707" y="530911"/>
                    <a:pt x="455707" y="513936"/>
                    <a:pt x="455707" y="492963"/>
                  </a:cubicBezTo>
                  <a:lnTo>
                    <a:pt x="455707" y="176941"/>
                  </a:lnTo>
                  <a:lnTo>
                    <a:pt x="455707" y="50567"/>
                  </a:lnTo>
                  <a:close/>
                  <a:moveTo>
                    <a:pt x="177210" y="0"/>
                  </a:moveTo>
                  <a:lnTo>
                    <a:pt x="480984" y="0"/>
                  </a:lnTo>
                  <a:lnTo>
                    <a:pt x="531628" y="0"/>
                  </a:lnTo>
                  <a:cubicBezTo>
                    <a:pt x="573639" y="0"/>
                    <a:pt x="607639" y="33948"/>
                    <a:pt x="607639" y="75895"/>
                  </a:cubicBezTo>
                  <a:lnTo>
                    <a:pt x="607639" y="176941"/>
                  </a:lnTo>
                  <a:cubicBezTo>
                    <a:pt x="607639" y="190893"/>
                    <a:pt x="596246" y="202269"/>
                    <a:pt x="582272" y="202269"/>
                  </a:cubicBezTo>
                  <a:lnTo>
                    <a:pt x="506351" y="202269"/>
                  </a:lnTo>
                  <a:lnTo>
                    <a:pt x="506351" y="492963"/>
                  </a:lnTo>
                  <a:cubicBezTo>
                    <a:pt x="506351" y="541842"/>
                    <a:pt x="466655" y="581389"/>
                    <a:pt x="417702" y="581389"/>
                  </a:cubicBezTo>
                  <a:cubicBezTo>
                    <a:pt x="414943" y="581389"/>
                    <a:pt x="412183" y="581300"/>
                    <a:pt x="409424" y="581034"/>
                  </a:cubicBezTo>
                  <a:cubicBezTo>
                    <a:pt x="408000" y="581300"/>
                    <a:pt x="406576" y="581389"/>
                    <a:pt x="405063" y="581389"/>
                  </a:cubicBezTo>
                  <a:lnTo>
                    <a:pt x="75922" y="581389"/>
                  </a:lnTo>
                  <a:cubicBezTo>
                    <a:pt x="34000" y="581389"/>
                    <a:pt x="0" y="547529"/>
                    <a:pt x="0" y="505583"/>
                  </a:cubicBezTo>
                  <a:lnTo>
                    <a:pt x="0" y="404448"/>
                  </a:lnTo>
                  <a:cubicBezTo>
                    <a:pt x="0" y="390496"/>
                    <a:pt x="11304" y="379209"/>
                    <a:pt x="25277" y="379209"/>
                  </a:cubicBezTo>
                  <a:lnTo>
                    <a:pt x="101288" y="379209"/>
                  </a:lnTo>
                  <a:lnTo>
                    <a:pt x="101288" y="75895"/>
                  </a:lnTo>
                  <a:cubicBezTo>
                    <a:pt x="101288" y="33948"/>
                    <a:pt x="135288" y="0"/>
                    <a:pt x="1772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xiaomeihaoti" panose="02010601030101010101" pitchFamily="2" charset="-122"/>
                <a:ea typeface="xiaomeihaoti" panose="02010601030101010101" pitchFamily="2" charset="-122"/>
                <a:sym typeface="xiaomeihaoti" panose="02010601030101010101" pitchFamily="2" charset="-122"/>
              </a:endParaRPr>
            </a:p>
          </p:txBody>
        </p:sp>
      </p:grpSp>
      <p:grpSp>
        <p:nvGrpSpPr>
          <p:cNvPr id="23" name="Group 10"/>
          <p:cNvGrpSpPr/>
          <p:nvPr/>
        </p:nvGrpSpPr>
        <p:grpSpPr>
          <a:xfrm>
            <a:off x="4051580" y="3779251"/>
            <a:ext cx="937791" cy="937791"/>
            <a:chOff x="8119349" y="1881602"/>
            <a:chExt cx="703102" cy="703102"/>
          </a:xfrm>
        </p:grpSpPr>
        <p:sp>
          <p:nvSpPr>
            <p:cNvPr id="24" name="椭圆 23"/>
            <p:cNvSpPr/>
            <p:nvPr/>
          </p:nvSpPr>
          <p:spPr>
            <a:xfrm>
              <a:off x="8119349" y="1881602"/>
              <a:ext cx="703102" cy="703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5" name="Oval 12"/>
            <p:cNvSpPr/>
            <p:nvPr/>
          </p:nvSpPr>
          <p:spPr>
            <a:xfrm>
              <a:off x="8295147" y="2093435"/>
              <a:ext cx="351506" cy="279434"/>
            </a:xfrm>
            <a:custGeom>
              <a:avLst/>
              <a:gdLst>
                <a:gd name="connsiteX0" fmla="*/ 107922 w 605381"/>
                <a:gd name="connsiteY0" fmla="*/ 277132 h 481256"/>
                <a:gd name="connsiteX1" fmla="*/ 77930 w 605381"/>
                <a:gd name="connsiteY1" fmla="*/ 307081 h 481256"/>
                <a:gd name="connsiteX2" fmla="*/ 77930 w 605381"/>
                <a:gd name="connsiteY2" fmla="*/ 399631 h 481256"/>
                <a:gd name="connsiteX3" fmla="*/ 107922 w 605381"/>
                <a:gd name="connsiteY3" fmla="*/ 429703 h 481256"/>
                <a:gd name="connsiteX4" fmla="*/ 494509 w 605381"/>
                <a:gd name="connsiteY4" fmla="*/ 429703 h 481256"/>
                <a:gd name="connsiteX5" fmla="*/ 494509 w 605381"/>
                <a:gd name="connsiteY5" fmla="*/ 379255 h 481256"/>
                <a:gd name="connsiteX6" fmla="*/ 327582 w 605381"/>
                <a:gd name="connsiteY6" fmla="*/ 379255 h 481256"/>
                <a:gd name="connsiteX7" fmla="*/ 301769 w 605381"/>
                <a:gd name="connsiteY7" fmla="*/ 353356 h 481256"/>
                <a:gd name="connsiteX8" fmla="*/ 327582 w 605381"/>
                <a:gd name="connsiteY8" fmla="*/ 327580 h 481256"/>
                <a:gd name="connsiteX9" fmla="*/ 494386 w 605381"/>
                <a:gd name="connsiteY9" fmla="*/ 327580 h 481256"/>
                <a:gd name="connsiteX10" fmla="*/ 494386 w 605381"/>
                <a:gd name="connsiteY10" fmla="*/ 277132 h 481256"/>
                <a:gd name="connsiteX11" fmla="*/ 107922 w 605381"/>
                <a:gd name="connsiteY11" fmla="*/ 225456 h 481256"/>
                <a:gd name="connsiteX12" fmla="*/ 553388 w 605381"/>
                <a:gd name="connsiteY12" fmla="*/ 225456 h 481256"/>
                <a:gd name="connsiteX13" fmla="*/ 579201 w 605381"/>
                <a:gd name="connsiteY13" fmla="*/ 251355 h 481256"/>
                <a:gd name="connsiteX14" fmla="*/ 553388 w 605381"/>
                <a:gd name="connsiteY14" fmla="*/ 277132 h 481256"/>
                <a:gd name="connsiteX15" fmla="*/ 546135 w 605381"/>
                <a:gd name="connsiteY15" fmla="*/ 277132 h 481256"/>
                <a:gd name="connsiteX16" fmla="*/ 546135 w 605381"/>
                <a:gd name="connsiteY16" fmla="*/ 429703 h 481256"/>
                <a:gd name="connsiteX17" fmla="*/ 553388 w 605381"/>
                <a:gd name="connsiteY17" fmla="*/ 429703 h 481256"/>
                <a:gd name="connsiteX18" fmla="*/ 579201 w 605381"/>
                <a:gd name="connsiteY18" fmla="*/ 455480 h 481256"/>
                <a:gd name="connsiteX19" fmla="*/ 553388 w 605381"/>
                <a:gd name="connsiteY19" fmla="*/ 481256 h 481256"/>
                <a:gd name="connsiteX20" fmla="*/ 107799 w 605381"/>
                <a:gd name="connsiteY20" fmla="*/ 481256 h 481256"/>
                <a:gd name="connsiteX21" fmla="*/ 26180 w 605381"/>
                <a:gd name="connsiteY21" fmla="*/ 399631 h 481256"/>
                <a:gd name="connsiteX22" fmla="*/ 26180 w 605381"/>
                <a:gd name="connsiteY22" fmla="*/ 307081 h 481256"/>
                <a:gd name="connsiteX23" fmla="*/ 107922 w 605381"/>
                <a:gd name="connsiteY23" fmla="*/ 225456 h 481256"/>
                <a:gd name="connsiteX24" fmla="*/ 443864 w 605381"/>
                <a:gd name="connsiteY24" fmla="*/ 31913 h 481256"/>
                <a:gd name="connsiteX25" fmla="*/ 426041 w 605381"/>
                <a:gd name="connsiteY25" fmla="*/ 32527 h 481256"/>
                <a:gd name="connsiteX26" fmla="*/ 371341 w 605381"/>
                <a:gd name="connsiteY26" fmla="*/ 48974 h 481256"/>
                <a:gd name="connsiteX27" fmla="*/ 369620 w 605381"/>
                <a:gd name="connsiteY27" fmla="*/ 99298 h 481256"/>
                <a:gd name="connsiteX28" fmla="*/ 456156 w 605381"/>
                <a:gd name="connsiteY28" fmla="*/ 159442 h 481256"/>
                <a:gd name="connsiteX29" fmla="*/ 475209 w 605381"/>
                <a:gd name="connsiteY29" fmla="*/ 157478 h 481256"/>
                <a:gd name="connsiteX30" fmla="*/ 531875 w 605381"/>
                <a:gd name="connsiteY30" fmla="*/ 77696 h 481256"/>
                <a:gd name="connsiteX31" fmla="*/ 524377 w 605381"/>
                <a:gd name="connsiteY31" fmla="*/ 53761 h 481256"/>
                <a:gd name="connsiteX32" fmla="*/ 443864 w 605381"/>
                <a:gd name="connsiteY32" fmla="*/ 31913 h 481256"/>
                <a:gd name="connsiteX33" fmla="*/ 161640 w 605381"/>
                <a:gd name="connsiteY33" fmla="*/ 31913 h 481256"/>
                <a:gd name="connsiteX34" fmla="*/ 81127 w 605381"/>
                <a:gd name="connsiteY34" fmla="*/ 53761 h 481256"/>
                <a:gd name="connsiteX35" fmla="*/ 73506 w 605381"/>
                <a:gd name="connsiteY35" fmla="*/ 77696 h 481256"/>
                <a:gd name="connsiteX36" fmla="*/ 130172 w 605381"/>
                <a:gd name="connsiteY36" fmla="*/ 157478 h 481256"/>
                <a:gd name="connsiteX37" fmla="*/ 149225 w 605381"/>
                <a:gd name="connsiteY37" fmla="*/ 159442 h 481256"/>
                <a:gd name="connsiteX38" fmla="*/ 235883 w 605381"/>
                <a:gd name="connsiteY38" fmla="*/ 99298 h 481256"/>
                <a:gd name="connsiteX39" fmla="*/ 234040 w 605381"/>
                <a:gd name="connsiteY39" fmla="*/ 48974 h 481256"/>
                <a:gd name="connsiteX40" fmla="*/ 179463 w 605381"/>
                <a:gd name="connsiteY40" fmla="*/ 32527 h 481256"/>
                <a:gd name="connsiteX41" fmla="*/ 161640 w 605381"/>
                <a:gd name="connsiteY41" fmla="*/ 31913 h 481256"/>
                <a:gd name="connsiteX42" fmla="*/ 161640 w 605381"/>
                <a:gd name="connsiteY42" fmla="*/ 0 h 481256"/>
                <a:gd name="connsiteX43" fmla="*/ 181676 w 605381"/>
                <a:gd name="connsiteY43" fmla="*/ 737 h 481256"/>
                <a:gd name="connsiteX44" fmla="*/ 243627 w 605381"/>
                <a:gd name="connsiteY44" fmla="*/ 11292 h 481256"/>
                <a:gd name="connsiteX45" fmla="*/ 302752 w 605381"/>
                <a:gd name="connsiteY45" fmla="*/ 20621 h 481256"/>
                <a:gd name="connsiteX46" fmla="*/ 363474 w 605381"/>
                <a:gd name="connsiteY46" fmla="*/ 11047 h 481256"/>
                <a:gd name="connsiteX47" fmla="*/ 423828 w 605381"/>
                <a:gd name="connsiteY47" fmla="*/ 737 h 481256"/>
                <a:gd name="connsiteX48" fmla="*/ 443864 w 605381"/>
                <a:gd name="connsiteY48" fmla="*/ 0 h 481256"/>
                <a:gd name="connsiteX49" fmla="*/ 579076 w 605381"/>
                <a:gd name="connsiteY49" fmla="*/ 13624 h 481256"/>
                <a:gd name="connsiteX50" fmla="*/ 605381 w 605381"/>
                <a:gd name="connsiteY50" fmla="*/ 40259 h 481256"/>
                <a:gd name="connsiteX51" fmla="*/ 605381 w 605381"/>
                <a:gd name="connsiteY51" fmla="*/ 62967 h 481256"/>
                <a:gd name="connsiteX52" fmla="*/ 578830 w 605381"/>
                <a:gd name="connsiteY52" fmla="*/ 89602 h 481256"/>
                <a:gd name="connsiteX53" fmla="*/ 562728 w 605381"/>
                <a:gd name="connsiteY53" fmla="*/ 89602 h 481256"/>
                <a:gd name="connsiteX54" fmla="*/ 481601 w 605381"/>
                <a:gd name="connsiteY54" fmla="*/ 188654 h 481256"/>
                <a:gd name="connsiteX55" fmla="*/ 456156 w 605381"/>
                <a:gd name="connsiteY55" fmla="*/ 191232 h 481256"/>
                <a:gd name="connsiteX56" fmla="*/ 386583 w 605381"/>
                <a:gd name="connsiteY56" fmla="*/ 169384 h 481256"/>
                <a:gd name="connsiteX57" fmla="*/ 340243 w 605381"/>
                <a:gd name="connsiteY57" fmla="*/ 111818 h 481256"/>
                <a:gd name="connsiteX58" fmla="*/ 338153 w 605381"/>
                <a:gd name="connsiteY58" fmla="*/ 106663 h 481256"/>
                <a:gd name="connsiteX59" fmla="*/ 302752 w 605381"/>
                <a:gd name="connsiteY59" fmla="*/ 79414 h 481256"/>
                <a:gd name="connsiteX60" fmla="*/ 267228 w 605381"/>
                <a:gd name="connsiteY60" fmla="*/ 106663 h 481256"/>
                <a:gd name="connsiteX61" fmla="*/ 265138 w 605381"/>
                <a:gd name="connsiteY61" fmla="*/ 111818 h 481256"/>
                <a:gd name="connsiteX62" fmla="*/ 218921 w 605381"/>
                <a:gd name="connsiteY62" fmla="*/ 169384 h 481256"/>
                <a:gd name="connsiteX63" fmla="*/ 149225 w 605381"/>
                <a:gd name="connsiteY63" fmla="*/ 191232 h 481256"/>
                <a:gd name="connsiteX64" fmla="*/ 123780 w 605381"/>
                <a:gd name="connsiteY64" fmla="*/ 188654 h 481256"/>
                <a:gd name="connsiteX65" fmla="*/ 42776 w 605381"/>
                <a:gd name="connsiteY65" fmla="*/ 89602 h 481256"/>
                <a:gd name="connsiteX66" fmla="*/ 26674 w 605381"/>
                <a:gd name="connsiteY66" fmla="*/ 89602 h 481256"/>
                <a:gd name="connsiteX67" fmla="*/ 0 w 605381"/>
                <a:gd name="connsiteY67" fmla="*/ 62967 h 481256"/>
                <a:gd name="connsiteX68" fmla="*/ 0 w 605381"/>
                <a:gd name="connsiteY68" fmla="*/ 40259 h 481256"/>
                <a:gd name="connsiteX69" fmla="*/ 26428 w 605381"/>
                <a:gd name="connsiteY69" fmla="*/ 13624 h 481256"/>
                <a:gd name="connsiteX70" fmla="*/ 161640 w 605381"/>
                <a:gd name="connsiteY70" fmla="*/ 0 h 48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5381" h="481256">
                  <a:moveTo>
                    <a:pt x="107922" y="277132"/>
                  </a:moveTo>
                  <a:cubicBezTo>
                    <a:pt x="91328" y="277132"/>
                    <a:pt x="77930" y="290511"/>
                    <a:pt x="77930" y="307081"/>
                  </a:cubicBezTo>
                  <a:lnTo>
                    <a:pt x="77930" y="399631"/>
                  </a:lnTo>
                  <a:cubicBezTo>
                    <a:pt x="77930" y="416201"/>
                    <a:pt x="91328" y="429703"/>
                    <a:pt x="107922" y="429703"/>
                  </a:cubicBezTo>
                  <a:lnTo>
                    <a:pt x="494509" y="429703"/>
                  </a:lnTo>
                  <a:lnTo>
                    <a:pt x="494509" y="379255"/>
                  </a:lnTo>
                  <a:lnTo>
                    <a:pt x="327582" y="379255"/>
                  </a:lnTo>
                  <a:cubicBezTo>
                    <a:pt x="313323" y="379255"/>
                    <a:pt x="301769" y="367594"/>
                    <a:pt x="301769" y="353356"/>
                  </a:cubicBezTo>
                  <a:cubicBezTo>
                    <a:pt x="301769" y="339118"/>
                    <a:pt x="313323" y="327580"/>
                    <a:pt x="327582" y="327580"/>
                  </a:cubicBezTo>
                  <a:lnTo>
                    <a:pt x="494386" y="327580"/>
                  </a:lnTo>
                  <a:lnTo>
                    <a:pt x="494386" y="277132"/>
                  </a:lnTo>
                  <a:close/>
                  <a:moveTo>
                    <a:pt x="107922" y="225456"/>
                  </a:moveTo>
                  <a:lnTo>
                    <a:pt x="553388" y="225456"/>
                  </a:lnTo>
                  <a:cubicBezTo>
                    <a:pt x="567646" y="225456"/>
                    <a:pt x="579201" y="236994"/>
                    <a:pt x="579201" y="251355"/>
                  </a:cubicBezTo>
                  <a:cubicBezTo>
                    <a:pt x="579201" y="265594"/>
                    <a:pt x="567646" y="277132"/>
                    <a:pt x="553388" y="277132"/>
                  </a:cubicBezTo>
                  <a:lnTo>
                    <a:pt x="546135" y="277132"/>
                  </a:lnTo>
                  <a:lnTo>
                    <a:pt x="546135" y="429703"/>
                  </a:lnTo>
                  <a:lnTo>
                    <a:pt x="553388" y="429703"/>
                  </a:lnTo>
                  <a:cubicBezTo>
                    <a:pt x="567646" y="429703"/>
                    <a:pt x="579201" y="441241"/>
                    <a:pt x="579201" y="455480"/>
                  </a:cubicBezTo>
                  <a:cubicBezTo>
                    <a:pt x="579201" y="469718"/>
                    <a:pt x="567646" y="481256"/>
                    <a:pt x="553388" y="481256"/>
                  </a:cubicBezTo>
                  <a:lnTo>
                    <a:pt x="107799" y="481256"/>
                  </a:lnTo>
                  <a:cubicBezTo>
                    <a:pt x="41914" y="481256"/>
                    <a:pt x="26180" y="428721"/>
                    <a:pt x="26180" y="399631"/>
                  </a:cubicBezTo>
                  <a:lnTo>
                    <a:pt x="26180" y="307081"/>
                  </a:lnTo>
                  <a:cubicBezTo>
                    <a:pt x="26180" y="262034"/>
                    <a:pt x="62810" y="225456"/>
                    <a:pt x="107922" y="225456"/>
                  </a:cubicBezTo>
                  <a:close/>
                  <a:moveTo>
                    <a:pt x="443864" y="31913"/>
                  </a:moveTo>
                  <a:cubicBezTo>
                    <a:pt x="437841" y="31913"/>
                    <a:pt x="431818" y="32036"/>
                    <a:pt x="426041" y="32527"/>
                  </a:cubicBezTo>
                  <a:cubicBezTo>
                    <a:pt x="400105" y="34245"/>
                    <a:pt x="382773" y="39523"/>
                    <a:pt x="371341" y="48974"/>
                  </a:cubicBezTo>
                  <a:cubicBezTo>
                    <a:pt x="367162" y="52534"/>
                    <a:pt x="354255" y="63335"/>
                    <a:pt x="369620" y="99298"/>
                  </a:cubicBezTo>
                  <a:cubicBezTo>
                    <a:pt x="385477" y="136366"/>
                    <a:pt x="418666" y="159442"/>
                    <a:pt x="456156" y="159442"/>
                  </a:cubicBezTo>
                  <a:cubicBezTo>
                    <a:pt x="462425" y="159442"/>
                    <a:pt x="468817" y="158828"/>
                    <a:pt x="475209" y="157478"/>
                  </a:cubicBezTo>
                  <a:cubicBezTo>
                    <a:pt x="521427" y="148027"/>
                    <a:pt x="530277" y="98562"/>
                    <a:pt x="531875" y="77696"/>
                  </a:cubicBezTo>
                  <a:cubicBezTo>
                    <a:pt x="532735" y="67876"/>
                    <a:pt x="530154" y="60021"/>
                    <a:pt x="524377" y="53761"/>
                  </a:cubicBezTo>
                  <a:cubicBezTo>
                    <a:pt x="511470" y="39768"/>
                    <a:pt x="482092" y="31913"/>
                    <a:pt x="443864" y="31913"/>
                  </a:cubicBezTo>
                  <a:close/>
                  <a:moveTo>
                    <a:pt x="161640" y="31913"/>
                  </a:moveTo>
                  <a:cubicBezTo>
                    <a:pt x="123289" y="31913"/>
                    <a:pt x="93911" y="39768"/>
                    <a:pt x="81127" y="53761"/>
                  </a:cubicBezTo>
                  <a:cubicBezTo>
                    <a:pt x="75227" y="60021"/>
                    <a:pt x="72769" y="67876"/>
                    <a:pt x="73506" y="77696"/>
                  </a:cubicBezTo>
                  <a:cubicBezTo>
                    <a:pt x="75104" y="98562"/>
                    <a:pt x="83954" y="148027"/>
                    <a:pt x="130172" y="157478"/>
                  </a:cubicBezTo>
                  <a:cubicBezTo>
                    <a:pt x="136564" y="158828"/>
                    <a:pt x="142956" y="159442"/>
                    <a:pt x="149225" y="159442"/>
                  </a:cubicBezTo>
                  <a:cubicBezTo>
                    <a:pt x="186838" y="159442"/>
                    <a:pt x="220027" y="136366"/>
                    <a:pt x="235883" y="99298"/>
                  </a:cubicBezTo>
                  <a:cubicBezTo>
                    <a:pt x="251248" y="63335"/>
                    <a:pt x="238342" y="52534"/>
                    <a:pt x="234040" y="48974"/>
                  </a:cubicBezTo>
                  <a:cubicBezTo>
                    <a:pt x="222731" y="39400"/>
                    <a:pt x="205276" y="34245"/>
                    <a:pt x="179463" y="32527"/>
                  </a:cubicBezTo>
                  <a:cubicBezTo>
                    <a:pt x="173686" y="32036"/>
                    <a:pt x="167663" y="31913"/>
                    <a:pt x="161640" y="31913"/>
                  </a:cubicBezTo>
                  <a:close/>
                  <a:moveTo>
                    <a:pt x="161640" y="0"/>
                  </a:moveTo>
                  <a:cubicBezTo>
                    <a:pt x="168400" y="0"/>
                    <a:pt x="175161" y="246"/>
                    <a:pt x="181676" y="737"/>
                  </a:cubicBezTo>
                  <a:cubicBezTo>
                    <a:pt x="202941" y="2209"/>
                    <a:pt x="223591" y="6874"/>
                    <a:pt x="243627" y="11292"/>
                  </a:cubicBezTo>
                  <a:cubicBezTo>
                    <a:pt x="264770" y="16079"/>
                    <a:pt x="284683" y="20621"/>
                    <a:pt x="302752" y="20621"/>
                  </a:cubicBezTo>
                  <a:cubicBezTo>
                    <a:pt x="321067" y="20621"/>
                    <a:pt x="341718" y="15957"/>
                    <a:pt x="363474" y="11047"/>
                  </a:cubicBezTo>
                  <a:cubicBezTo>
                    <a:pt x="383387" y="6628"/>
                    <a:pt x="403792" y="2087"/>
                    <a:pt x="423828" y="737"/>
                  </a:cubicBezTo>
                  <a:cubicBezTo>
                    <a:pt x="430343" y="246"/>
                    <a:pt x="436981" y="0"/>
                    <a:pt x="443864" y="0"/>
                  </a:cubicBezTo>
                  <a:cubicBezTo>
                    <a:pt x="467711" y="0"/>
                    <a:pt x="571947" y="12765"/>
                    <a:pt x="579076" y="13624"/>
                  </a:cubicBezTo>
                  <a:cubicBezTo>
                    <a:pt x="593581" y="13747"/>
                    <a:pt x="605381" y="25653"/>
                    <a:pt x="605381" y="40259"/>
                  </a:cubicBezTo>
                  <a:lnTo>
                    <a:pt x="605381" y="62967"/>
                  </a:lnTo>
                  <a:cubicBezTo>
                    <a:pt x="605381" y="77573"/>
                    <a:pt x="593458" y="89602"/>
                    <a:pt x="578830" y="89602"/>
                  </a:cubicBezTo>
                  <a:lnTo>
                    <a:pt x="562728" y="89602"/>
                  </a:lnTo>
                  <a:cubicBezTo>
                    <a:pt x="555721" y="142749"/>
                    <a:pt x="525606" y="179694"/>
                    <a:pt x="481601" y="188654"/>
                  </a:cubicBezTo>
                  <a:cubicBezTo>
                    <a:pt x="473119" y="190373"/>
                    <a:pt x="464638" y="191232"/>
                    <a:pt x="456156" y="191232"/>
                  </a:cubicBezTo>
                  <a:cubicBezTo>
                    <a:pt x="431203" y="191232"/>
                    <a:pt x="407234" y="183745"/>
                    <a:pt x="386583" y="169384"/>
                  </a:cubicBezTo>
                  <a:cubicBezTo>
                    <a:pt x="366302" y="155269"/>
                    <a:pt x="350322" y="135384"/>
                    <a:pt x="340243" y="111818"/>
                  </a:cubicBezTo>
                  <a:cubicBezTo>
                    <a:pt x="339505" y="110100"/>
                    <a:pt x="338768" y="108381"/>
                    <a:pt x="338153" y="106663"/>
                  </a:cubicBezTo>
                  <a:cubicBezTo>
                    <a:pt x="337784" y="105558"/>
                    <a:pt x="327582" y="79414"/>
                    <a:pt x="302752" y="79414"/>
                  </a:cubicBezTo>
                  <a:cubicBezTo>
                    <a:pt x="277922" y="79414"/>
                    <a:pt x="267720" y="105558"/>
                    <a:pt x="267228" y="106663"/>
                  </a:cubicBezTo>
                  <a:cubicBezTo>
                    <a:pt x="266613" y="108381"/>
                    <a:pt x="265999" y="110100"/>
                    <a:pt x="265138" y="111818"/>
                  </a:cubicBezTo>
                  <a:cubicBezTo>
                    <a:pt x="255059" y="135384"/>
                    <a:pt x="239079" y="155269"/>
                    <a:pt x="218921" y="169384"/>
                  </a:cubicBezTo>
                  <a:cubicBezTo>
                    <a:pt x="198270" y="183745"/>
                    <a:pt x="174178" y="191232"/>
                    <a:pt x="149225" y="191232"/>
                  </a:cubicBezTo>
                  <a:cubicBezTo>
                    <a:pt x="140866" y="191232"/>
                    <a:pt x="132262" y="190373"/>
                    <a:pt x="123780" y="188654"/>
                  </a:cubicBezTo>
                  <a:cubicBezTo>
                    <a:pt x="79898" y="179694"/>
                    <a:pt x="49783" y="142749"/>
                    <a:pt x="42776" y="89602"/>
                  </a:cubicBezTo>
                  <a:lnTo>
                    <a:pt x="26674" y="89602"/>
                  </a:lnTo>
                  <a:cubicBezTo>
                    <a:pt x="11923" y="89602"/>
                    <a:pt x="0" y="77573"/>
                    <a:pt x="0" y="62967"/>
                  </a:cubicBezTo>
                  <a:lnTo>
                    <a:pt x="0" y="40259"/>
                  </a:lnTo>
                  <a:cubicBezTo>
                    <a:pt x="0" y="25653"/>
                    <a:pt x="11800" y="13747"/>
                    <a:pt x="26428" y="13624"/>
                  </a:cubicBezTo>
                  <a:cubicBezTo>
                    <a:pt x="33557" y="12765"/>
                    <a:pt x="137670" y="0"/>
                    <a:pt x="161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xiaomeihaoti" panose="02010601030101010101" pitchFamily="2" charset="-122"/>
                <a:ea typeface="xiaomeihaoti" panose="02010601030101010101" pitchFamily="2" charset="-122"/>
                <a:sym typeface="xiaomeihaoti" panose="02010601030101010101" pitchFamily="2" charset="-122"/>
              </a:endParaRPr>
            </a:p>
          </p:txBody>
        </p:sp>
      </p:grpSp>
      <p:grpSp>
        <p:nvGrpSpPr>
          <p:cNvPr id="20" name="Group 13"/>
          <p:cNvGrpSpPr/>
          <p:nvPr/>
        </p:nvGrpSpPr>
        <p:grpSpPr>
          <a:xfrm>
            <a:off x="5926995" y="3779251"/>
            <a:ext cx="937791" cy="937791"/>
            <a:chOff x="8119349" y="1881602"/>
            <a:chExt cx="703102" cy="703102"/>
          </a:xfrm>
        </p:grpSpPr>
        <p:sp>
          <p:nvSpPr>
            <p:cNvPr id="21" name="椭圆 20"/>
            <p:cNvSpPr/>
            <p:nvPr/>
          </p:nvSpPr>
          <p:spPr>
            <a:xfrm>
              <a:off x="8119349" y="1881602"/>
              <a:ext cx="703102" cy="7031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xiaomeihaoti" panose="02010601030101010101" pitchFamily="2" charset="-122"/>
                <a:ea typeface="xiaomeihaoti" panose="02010601030101010101" pitchFamily="2" charset="-122"/>
                <a:sym typeface="xiaomeihaoti" panose="02010601030101010101" pitchFamily="2" charset="-122"/>
              </a:endParaRPr>
            </a:p>
          </p:txBody>
        </p:sp>
        <p:sp>
          <p:nvSpPr>
            <p:cNvPr id="22" name="Oval 15"/>
            <p:cNvSpPr/>
            <p:nvPr/>
          </p:nvSpPr>
          <p:spPr>
            <a:xfrm>
              <a:off x="8332956" y="2057400"/>
              <a:ext cx="275886" cy="351506"/>
            </a:xfrm>
            <a:custGeom>
              <a:avLst/>
              <a:gdLst>
                <a:gd name="connsiteX0" fmla="*/ 354591 w 457953"/>
                <a:gd name="connsiteY0" fmla="*/ 253609 h 583476"/>
                <a:gd name="connsiteX1" fmla="*/ 241179 w 457953"/>
                <a:gd name="connsiteY1" fmla="*/ 293767 h 583476"/>
                <a:gd name="connsiteX2" fmla="*/ 241179 w 457953"/>
                <a:gd name="connsiteY2" fmla="*/ 452964 h 583476"/>
                <a:gd name="connsiteX3" fmla="*/ 232566 w 457953"/>
                <a:gd name="connsiteY3" fmla="*/ 444358 h 583476"/>
                <a:gd name="connsiteX4" fmla="*/ 232566 w 457953"/>
                <a:gd name="connsiteY4" fmla="*/ 550490 h 583476"/>
                <a:gd name="connsiteX5" fmla="*/ 363204 w 457953"/>
                <a:gd name="connsiteY5" fmla="*/ 521805 h 583476"/>
                <a:gd name="connsiteX6" fmla="*/ 426370 w 457953"/>
                <a:gd name="connsiteY6" fmla="*/ 531845 h 583476"/>
                <a:gd name="connsiteX7" fmla="*/ 426370 w 457953"/>
                <a:gd name="connsiteY7" fmla="*/ 265083 h 583476"/>
                <a:gd name="connsiteX8" fmla="*/ 354591 w 457953"/>
                <a:gd name="connsiteY8" fmla="*/ 253609 h 583476"/>
                <a:gd name="connsiteX9" fmla="*/ 106234 w 457953"/>
                <a:gd name="connsiteY9" fmla="*/ 253609 h 583476"/>
                <a:gd name="connsiteX10" fmla="*/ 34454 w 457953"/>
                <a:gd name="connsiteY10" fmla="*/ 265083 h 583476"/>
                <a:gd name="connsiteX11" fmla="*/ 34454 w 457953"/>
                <a:gd name="connsiteY11" fmla="*/ 531845 h 583476"/>
                <a:gd name="connsiteX12" fmla="*/ 96185 w 457953"/>
                <a:gd name="connsiteY12" fmla="*/ 521805 h 583476"/>
                <a:gd name="connsiteX13" fmla="*/ 228259 w 457953"/>
                <a:gd name="connsiteY13" fmla="*/ 550490 h 583476"/>
                <a:gd name="connsiteX14" fmla="*/ 228259 w 457953"/>
                <a:gd name="connsiteY14" fmla="*/ 444358 h 583476"/>
                <a:gd name="connsiteX15" fmla="*/ 221081 w 457953"/>
                <a:gd name="connsiteY15" fmla="*/ 452964 h 583476"/>
                <a:gd name="connsiteX16" fmla="*/ 221081 w 457953"/>
                <a:gd name="connsiteY16" fmla="*/ 293767 h 583476"/>
                <a:gd name="connsiteX17" fmla="*/ 106234 w 457953"/>
                <a:gd name="connsiteY17" fmla="*/ 253609 h 583476"/>
                <a:gd name="connsiteX18" fmla="*/ 106234 w 457953"/>
                <a:gd name="connsiteY18" fmla="*/ 240701 h 583476"/>
                <a:gd name="connsiteX19" fmla="*/ 231130 w 457953"/>
                <a:gd name="connsiteY19" fmla="*/ 285162 h 583476"/>
                <a:gd name="connsiteX20" fmla="*/ 354591 w 457953"/>
                <a:gd name="connsiteY20" fmla="*/ 240701 h 583476"/>
                <a:gd name="connsiteX21" fmla="*/ 434984 w 457953"/>
                <a:gd name="connsiteY21" fmla="*/ 255043 h 583476"/>
                <a:gd name="connsiteX22" fmla="*/ 439291 w 457953"/>
                <a:gd name="connsiteY22" fmla="*/ 256478 h 583476"/>
                <a:gd name="connsiteX23" fmla="*/ 439291 w 457953"/>
                <a:gd name="connsiteY23" fmla="*/ 285162 h 583476"/>
                <a:gd name="connsiteX24" fmla="*/ 457953 w 457953"/>
                <a:gd name="connsiteY24" fmla="*/ 298069 h 583476"/>
                <a:gd name="connsiteX25" fmla="*/ 457953 w 457953"/>
                <a:gd name="connsiteY25" fmla="*/ 572003 h 583476"/>
                <a:gd name="connsiteX26" fmla="*/ 259842 w 457953"/>
                <a:gd name="connsiteY26" fmla="*/ 572003 h 583476"/>
                <a:gd name="connsiteX27" fmla="*/ 231130 w 457953"/>
                <a:gd name="connsiteY27" fmla="*/ 583476 h 583476"/>
                <a:gd name="connsiteX28" fmla="*/ 202418 w 457953"/>
                <a:gd name="connsiteY28" fmla="*/ 572003 h 583476"/>
                <a:gd name="connsiteX29" fmla="*/ 0 w 457953"/>
                <a:gd name="connsiteY29" fmla="*/ 572003 h 583476"/>
                <a:gd name="connsiteX30" fmla="*/ 0 w 457953"/>
                <a:gd name="connsiteY30" fmla="*/ 298069 h 583476"/>
                <a:gd name="connsiteX31" fmla="*/ 21534 w 457953"/>
                <a:gd name="connsiteY31" fmla="*/ 282293 h 583476"/>
                <a:gd name="connsiteX32" fmla="*/ 21534 w 457953"/>
                <a:gd name="connsiteY32" fmla="*/ 256478 h 583476"/>
                <a:gd name="connsiteX33" fmla="*/ 25841 w 457953"/>
                <a:gd name="connsiteY33" fmla="*/ 255043 h 583476"/>
                <a:gd name="connsiteX34" fmla="*/ 106234 w 457953"/>
                <a:gd name="connsiteY34" fmla="*/ 240701 h 583476"/>
                <a:gd name="connsiteX35" fmla="*/ 312871 w 457953"/>
                <a:gd name="connsiteY35" fmla="*/ 173472 h 583476"/>
                <a:gd name="connsiteX36" fmla="*/ 312871 w 457953"/>
                <a:gd name="connsiteY36" fmla="*/ 194993 h 583476"/>
                <a:gd name="connsiteX37" fmla="*/ 334378 w 457953"/>
                <a:gd name="connsiteY37" fmla="*/ 194993 h 583476"/>
                <a:gd name="connsiteX38" fmla="*/ 340114 w 457953"/>
                <a:gd name="connsiteY38" fmla="*/ 194993 h 583476"/>
                <a:gd name="connsiteX39" fmla="*/ 344415 w 457953"/>
                <a:gd name="connsiteY39" fmla="*/ 193559 h 583476"/>
                <a:gd name="connsiteX40" fmla="*/ 347283 w 457953"/>
                <a:gd name="connsiteY40" fmla="*/ 189254 h 583476"/>
                <a:gd name="connsiteX41" fmla="*/ 348717 w 457953"/>
                <a:gd name="connsiteY41" fmla="*/ 183515 h 583476"/>
                <a:gd name="connsiteX42" fmla="*/ 335812 w 457953"/>
                <a:gd name="connsiteY42" fmla="*/ 173472 h 583476"/>
                <a:gd name="connsiteX43" fmla="*/ 149229 w 457953"/>
                <a:gd name="connsiteY43" fmla="*/ 143337 h 583476"/>
                <a:gd name="connsiteX44" fmla="*/ 137762 w 457953"/>
                <a:gd name="connsiteY44" fmla="*/ 179153 h 583476"/>
                <a:gd name="connsiteX45" fmla="*/ 159264 w 457953"/>
                <a:gd name="connsiteY45" fmla="*/ 179153 h 583476"/>
                <a:gd name="connsiteX46" fmla="*/ 312871 w 457953"/>
                <a:gd name="connsiteY46" fmla="*/ 133298 h 583476"/>
                <a:gd name="connsiteX47" fmla="*/ 312871 w 457953"/>
                <a:gd name="connsiteY47" fmla="*/ 150515 h 583476"/>
                <a:gd name="connsiteX48" fmla="*/ 332945 w 457953"/>
                <a:gd name="connsiteY48" fmla="*/ 150515 h 583476"/>
                <a:gd name="connsiteX49" fmla="*/ 341548 w 457953"/>
                <a:gd name="connsiteY49" fmla="*/ 149081 h 583476"/>
                <a:gd name="connsiteX50" fmla="*/ 344415 w 457953"/>
                <a:gd name="connsiteY50" fmla="*/ 141907 h 583476"/>
                <a:gd name="connsiteX51" fmla="*/ 341548 w 457953"/>
                <a:gd name="connsiteY51" fmla="*/ 134733 h 583476"/>
                <a:gd name="connsiteX52" fmla="*/ 332945 w 457953"/>
                <a:gd name="connsiteY52" fmla="*/ 133298 h 583476"/>
                <a:gd name="connsiteX53" fmla="*/ 277025 w 457953"/>
                <a:gd name="connsiteY53" fmla="*/ 104603 h 583476"/>
                <a:gd name="connsiteX54" fmla="*/ 341548 w 457953"/>
                <a:gd name="connsiteY54" fmla="*/ 104603 h 583476"/>
                <a:gd name="connsiteX55" fmla="*/ 360187 w 457953"/>
                <a:gd name="connsiteY55" fmla="*/ 108907 h 583476"/>
                <a:gd name="connsiteX56" fmla="*/ 371658 w 457953"/>
                <a:gd name="connsiteY56" fmla="*/ 116081 h 583476"/>
                <a:gd name="connsiteX57" fmla="*/ 377393 w 457953"/>
                <a:gd name="connsiteY57" fmla="*/ 124690 h 583476"/>
                <a:gd name="connsiteX58" fmla="*/ 378827 w 457953"/>
                <a:gd name="connsiteY58" fmla="*/ 134733 h 583476"/>
                <a:gd name="connsiteX59" fmla="*/ 375959 w 457953"/>
                <a:gd name="connsiteY59" fmla="*/ 149081 h 583476"/>
                <a:gd name="connsiteX60" fmla="*/ 364489 w 457953"/>
                <a:gd name="connsiteY60" fmla="*/ 157689 h 583476"/>
                <a:gd name="connsiteX61" fmla="*/ 373092 w 457953"/>
                <a:gd name="connsiteY61" fmla="*/ 161994 h 583476"/>
                <a:gd name="connsiteX62" fmla="*/ 378827 w 457953"/>
                <a:gd name="connsiteY62" fmla="*/ 167733 h 583476"/>
                <a:gd name="connsiteX63" fmla="*/ 383129 w 457953"/>
                <a:gd name="connsiteY63" fmla="*/ 176341 h 583476"/>
                <a:gd name="connsiteX64" fmla="*/ 385996 w 457953"/>
                <a:gd name="connsiteY64" fmla="*/ 187819 h 583476"/>
                <a:gd name="connsiteX65" fmla="*/ 381695 w 457953"/>
                <a:gd name="connsiteY65" fmla="*/ 203602 h 583476"/>
                <a:gd name="connsiteX66" fmla="*/ 373092 w 457953"/>
                <a:gd name="connsiteY66" fmla="*/ 213645 h 583476"/>
                <a:gd name="connsiteX67" fmla="*/ 358753 w 457953"/>
                <a:gd name="connsiteY67" fmla="*/ 220819 h 583476"/>
                <a:gd name="connsiteX68" fmla="*/ 344415 w 457953"/>
                <a:gd name="connsiteY68" fmla="*/ 223689 h 583476"/>
                <a:gd name="connsiteX69" fmla="*/ 277025 w 457953"/>
                <a:gd name="connsiteY69" fmla="*/ 223689 h 583476"/>
                <a:gd name="connsiteX70" fmla="*/ 130594 w 457953"/>
                <a:gd name="connsiteY70" fmla="*/ 103223 h 583476"/>
                <a:gd name="connsiteX71" fmla="*/ 166431 w 457953"/>
                <a:gd name="connsiteY71" fmla="*/ 103223 h 583476"/>
                <a:gd name="connsiteX72" fmla="*/ 209435 w 457953"/>
                <a:gd name="connsiteY72" fmla="*/ 220700 h 583476"/>
                <a:gd name="connsiteX73" fmla="*/ 172165 w 457953"/>
                <a:gd name="connsiteY73" fmla="*/ 220700 h 583476"/>
                <a:gd name="connsiteX74" fmla="*/ 166431 w 457953"/>
                <a:gd name="connsiteY74" fmla="*/ 204941 h 583476"/>
                <a:gd name="connsiteX75" fmla="*/ 129161 w 457953"/>
                <a:gd name="connsiteY75" fmla="*/ 204941 h 583476"/>
                <a:gd name="connsiteX76" fmla="*/ 124860 w 457953"/>
                <a:gd name="connsiteY76" fmla="*/ 220700 h 583476"/>
                <a:gd name="connsiteX77" fmla="*/ 87590 w 457953"/>
                <a:gd name="connsiteY77" fmla="*/ 220700 h 583476"/>
                <a:gd name="connsiteX78" fmla="*/ 229635 w 457953"/>
                <a:gd name="connsiteY78" fmla="*/ 0 h 583476"/>
                <a:gd name="connsiteX79" fmla="*/ 268371 w 457953"/>
                <a:gd name="connsiteY79" fmla="*/ 12895 h 583476"/>
                <a:gd name="connsiteX80" fmla="*/ 282718 w 457953"/>
                <a:gd name="connsiteY80" fmla="*/ 47283 h 583476"/>
                <a:gd name="connsiteX81" fmla="*/ 248285 w 457953"/>
                <a:gd name="connsiteY81" fmla="*/ 47283 h 583476"/>
                <a:gd name="connsiteX82" fmla="*/ 246851 w 457953"/>
                <a:gd name="connsiteY82" fmla="*/ 41552 h 583476"/>
                <a:gd name="connsiteX83" fmla="*/ 243981 w 457953"/>
                <a:gd name="connsiteY83" fmla="*/ 35821 h 583476"/>
                <a:gd name="connsiteX84" fmla="*/ 238243 w 457953"/>
                <a:gd name="connsiteY84" fmla="*/ 31522 h 583476"/>
                <a:gd name="connsiteX85" fmla="*/ 229635 w 457953"/>
                <a:gd name="connsiteY85" fmla="*/ 28656 h 583476"/>
                <a:gd name="connsiteX86" fmla="*/ 218157 w 457953"/>
                <a:gd name="connsiteY86" fmla="*/ 31522 h 583476"/>
                <a:gd name="connsiteX87" fmla="*/ 210984 w 457953"/>
                <a:gd name="connsiteY87" fmla="*/ 40119 h 583476"/>
                <a:gd name="connsiteX88" fmla="*/ 208115 w 457953"/>
                <a:gd name="connsiteY88" fmla="*/ 50149 h 583476"/>
                <a:gd name="connsiteX89" fmla="*/ 206680 w 457953"/>
                <a:gd name="connsiteY89" fmla="*/ 61612 h 583476"/>
                <a:gd name="connsiteX90" fmla="*/ 208115 w 457953"/>
                <a:gd name="connsiteY90" fmla="*/ 73074 h 583476"/>
                <a:gd name="connsiteX91" fmla="*/ 210984 w 457953"/>
                <a:gd name="connsiteY91" fmla="*/ 83104 h 583476"/>
                <a:gd name="connsiteX92" fmla="*/ 218157 w 457953"/>
                <a:gd name="connsiteY92" fmla="*/ 91701 h 583476"/>
                <a:gd name="connsiteX93" fmla="*/ 229635 w 457953"/>
                <a:gd name="connsiteY93" fmla="*/ 94567 h 583476"/>
                <a:gd name="connsiteX94" fmla="*/ 236808 w 457953"/>
                <a:gd name="connsiteY94" fmla="*/ 93134 h 583476"/>
                <a:gd name="connsiteX95" fmla="*/ 242547 w 457953"/>
                <a:gd name="connsiteY95" fmla="*/ 88836 h 583476"/>
                <a:gd name="connsiteX96" fmla="*/ 245416 w 457953"/>
                <a:gd name="connsiteY96" fmla="*/ 81671 h 583476"/>
                <a:gd name="connsiteX97" fmla="*/ 248285 w 457953"/>
                <a:gd name="connsiteY97" fmla="*/ 74507 h 583476"/>
                <a:gd name="connsiteX98" fmla="*/ 284152 w 457953"/>
                <a:gd name="connsiteY98" fmla="*/ 74507 h 583476"/>
                <a:gd name="connsiteX99" fmla="*/ 279848 w 457953"/>
                <a:gd name="connsiteY99" fmla="*/ 91701 h 583476"/>
                <a:gd name="connsiteX100" fmla="*/ 269806 w 457953"/>
                <a:gd name="connsiteY100" fmla="*/ 107463 h 583476"/>
                <a:gd name="connsiteX101" fmla="*/ 252589 w 457953"/>
                <a:gd name="connsiteY101" fmla="*/ 118925 h 583476"/>
                <a:gd name="connsiteX102" fmla="*/ 229635 w 457953"/>
                <a:gd name="connsiteY102" fmla="*/ 123224 h 583476"/>
                <a:gd name="connsiteX103" fmla="*/ 205245 w 457953"/>
                <a:gd name="connsiteY103" fmla="*/ 118925 h 583476"/>
                <a:gd name="connsiteX104" fmla="*/ 185160 w 457953"/>
                <a:gd name="connsiteY104" fmla="*/ 106030 h 583476"/>
                <a:gd name="connsiteX105" fmla="*/ 173683 w 457953"/>
                <a:gd name="connsiteY105" fmla="*/ 85970 h 583476"/>
                <a:gd name="connsiteX106" fmla="*/ 170813 w 457953"/>
                <a:gd name="connsiteY106" fmla="*/ 61612 h 583476"/>
                <a:gd name="connsiteX107" fmla="*/ 175117 w 457953"/>
                <a:gd name="connsiteY107" fmla="*/ 35821 h 583476"/>
                <a:gd name="connsiteX108" fmla="*/ 186595 w 457953"/>
                <a:gd name="connsiteY108" fmla="*/ 17194 h 583476"/>
                <a:gd name="connsiteX109" fmla="*/ 205245 w 457953"/>
                <a:gd name="connsiteY109" fmla="*/ 4298 h 583476"/>
                <a:gd name="connsiteX110" fmla="*/ 229635 w 457953"/>
                <a:gd name="connsiteY110" fmla="*/ 0 h 58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57953" h="583476">
                  <a:moveTo>
                    <a:pt x="354591" y="253609"/>
                  </a:moveTo>
                  <a:cubicBezTo>
                    <a:pt x="310088" y="253609"/>
                    <a:pt x="271327" y="267951"/>
                    <a:pt x="241179" y="293767"/>
                  </a:cubicBezTo>
                  <a:lnTo>
                    <a:pt x="241179" y="452964"/>
                  </a:lnTo>
                  <a:lnTo>
                    <a:pt x="232566" y="444358"/>
                  </a:lnTo>
                  <a:lnTo>
                    <a:pt x="232566" y="550490"/>
                  </a:lnTo>
                  <a:cubicBezTo>
                    <a:pt x="249793" y="543318"/>
                    <a:pt x="304345" y="521805"/>
                    <a:pt x="363204" y="521805"/>
                  </a:cubicBezTo>
                  <a:cubicBezTo>
                    <a:pt x="386174" y="521805"/>
                    <a:pt x="407708" y="524674"/>
                    <a:pt x="426370" y="531845"/>
                  </a:cubicBezTo>
                  <a:lnTo>
                    <a:pt x="426370" y="265083"/>
                  </a:lnTo>
                  <a:cubicBezTo>
                    <a:pt x="416321" y="262214"/>
                    <a:pt x="389045" y="253609"/>
                    <a:pt x="354591" y="253609"/>
                  </a:cubicBezTo>
                  <a:close/>
                  <a:moveTo>
                    <a:pt x="106234" y="253609"/>
                  </a:moveTo>
                  <a:cubicBezTo>
                    <a:pt x="73215" y="253609"/>
                    <a:pt x="44504" y="262214"/>
                    <a:pt x="34454" y="265083"/>
                  </a:cubicBezTo>
                  <a:lnTo>
                    <a:pt x="34454" y="531845"/>
                  </a:lnTo>
                  <a:cubicBezTo>
                    <a:pt x="51681" y="526108"/>
                    <a:pt x="73215" y="521805"/>
                    <a:pt x="96185" y="521805"/>
                  </a:cubicBezTo>
                  <a:cubicBezTo>
                    <a:pt x="153608" y="521805"/>
                    <a:pt x="211032" y="544753"/>
                    <a:pt x="228259" y="550490"/>
                  </a:cubicBezTo>
                  <a:lnTo>
                    <a:pt x="228259" y="444358"/>
                  </a:lnTo>
                  <a:lnTo>
                    <a:pt x="221081" y="452964"/>
                  </a:lnTo>
                  <a:lnTo>
                    <a:pt x="221081" y="293767"/>
                  </a:lnTo>
                  <a:cubicBezTo>
                    <a:pt x="189498" y="267951"/>
                    <a:pt x="150737" y="253609"/>
                    <a:pt x="106234" y="253609"/>
                  </a:cubicBezTo>
                  <a:close/>
                  <a:moveTo>
                    <a:pt x="106234" y="240701"/>
                  </a:moveTo>
                  <a:cubicBezTo>
                    <a:pt x="155044" y="240701"/>
                    <a:pt x="196676" y="255043"/>
                    <a:pt x="231130" y="285162"/>
                  </a:cubicBezTo>
                  <a:cubicBezTo>
                    <a:pt x="264149" y="255043"/>
                    <a:pt x="307216" y="240701"/>
                    <a:pt x="354591" y="240701"/>
                  </a:cubicBezTo>
                  <a:cubicBezTo>
                    <a:pt x="400530" y="240701"/>
                    <a:pt x="433548" y="253609"/>
                    <a:pt x="434984" y="255043"/>
                  </a:cubicBezTo>
                  <a:lnTo>
                    <a:pt x="439291" y="256478"/>
                  </a:lnTo>
                  <a:lnTo>
                    <a:pt x="439291" y="285162"/>
                  </a:lnTo>
                  <a:cubicBezTo>
                    <a:pt x="450775" y="288030"/>
                    <a:pt x="457953" y="290898"/>
                    <a:pt x="457953" y="298069"/>
                  </a:cubicBezTo>
                  <a:lnTo>
                    <a:pt x="457953" y="572003"/>
                  </a:lnTo>
                  <a:lnTo>
                    <a:pt x="259842" y="572003"/>
                  </a:lnTo>
                  <a:cubicBezTo>
                    <a:pt x="252664" y="579174"/>
                    <a:pt x="242615" y="583476"/>
                    <a:pt x="231130" y="583476"/>
                  </a:cubicBezTo>
                  <a:cubicBezTo>
                    <a:pt x="219645" y="583476"/>
                    <a:pt x="209596" y="579174"/>
                    <a:pt x="202418" y="572003"/>
                  </a:cubicBezTo>
                  <a:lnTo>
                    <a:pt x="0" y="572003"/>
                  </a:lnTo>
                  <a:lnTo>
                    <a:pt x="0" y="298069"/>
                  </a:lnTo>
                  <a:cubicBezTo>
                    <a:pt x="0" y="289464"/>
                    <a:pt x="8614" y="285162"/>
                    <a:pt x="21534" y="282293"/>
                  </a:cubicBezTo>
                  <a:lnTo>
                    <a:pt x="21534" y="256478"/>
                  </a:lnTo>
                  <a:lnTo>
                    <a:pt x="25841" y="255043"/>
                  </a:lnTo>
                  <a:cubicBezTo>
                    <a:pt x="27276" y="253609"/>
                    <a:pt x="61731" y="240701"/>
                    <a:pt x="106234" y="240701"/>
                  </a:cubicBezTo>
                  <a:close/>
                  <a:moveTo>
                    <a:pt x="312871" y="173472"/>
                  </a:moveTo>
                  <a:lnTo>
                    <a:pt x="312871" y="194993"/>
                  </a:lnTo>
                  <a:lnTo>
                    <a:pt x="334378" y="194993"/>
                  </a:lnTo>
                  <a:cubicBezTo>
                    <a:pt x="337246" y="194993"/>
                    <a:pt x="338680" y="194993"/>
                    <a:pt x="340114" y="194993"/>
                  </a:cubicBezTo>
                  <a:cubicBezTo>
                    <a:pt x="341548" y="194993"/>
                    <a:pt x="342981" y="193559"/>
                    <a:pt x="344415" y="193559"/>
                  </a:cubicBezTo>
                  <a:cubicBezTo>
                    <a:pt x="345849" y="192124"/>
                    <a:pt x="347283" y="190689"/>
                    <a:pt x="347283" y="189254"/>
                  </a:cubicBezTo>
                  <a:cubicBezTo>
                    <a:pt x="348717" y="187819"/>
                    <a:pt x="348717" y="186385"/>
                    <a:pt x="348717" y="183515"/>
                  </a:cubicBezTo>
                  <a:cubicBezTo>
                    <a:pt x="348717" y="176341"/>
                    <a:pt x="344415" y="173472"/>
                    <a:pt x="335812" y="173472"/>
                  </a:cubicBezTo>
                  <a:close/>
                  <a:moveTo>
                    <a:pt x="149229" y="143337"/>
                  </a:moveTo>
                  <a:lnTo>
                    <a:pt x="137762" y="179153"/>
                  </a:lnTo>
                  <a:lnTo>
                    <a:pt x="159264" y="179153"/>
                  </a:lnTo>
                  <a:close/>
                  <a:moveTo>
                    <a:pt x="312871" y="133298"/>
                  </a:moveTo>
                  <a:lnTo>
                    <a:pt x="312871" y="150515"/>
                  </a:lnTo>
                  <a:lnTo>
                    <a:pt x="332945" y="150515"/>
                  </a:lnTo>
                  <a:cubicBezTo>
                    <a:pt x="335812" y="150515"/>
                    <a:pt x="340114" y="150515"/>
                    <a:pt x="341548" y="149081"/>
                  </a:cubicBezTo>
                  <a:cubicBezTo>
                    <a:pt x="344415" y="147646"/>
                    <a:pt x="344415" y="144776"/>
                    <a:pt x="344415" y="141907"/>
                  </a:cubicBezTo>
                  <a:cubicBezTo>
                    <a:pt x="344415" y="139037"/>
                    <a:pt x="344415" y="136168"/>
                    <a:pt x="341548" y="134733"/>
                  </a:cubicBezTo>
                  <a:cubicBezTo>
                    <a:pt x="340114" y="133298"/>
                    <a:pt x="335812" y="133298"/>
                    <a:pt x="332945" y="133298"/>
                  </a:cubicBezTo>
                  <a:close/>
                  <a:moveTo>
                    <a:pt x="277025" y="104603"/>
                  </a:moveTo>
                  <a:lnTo>
                    <a:pt x="341548" y="104603"/>
                  </a:lnTo>
                  <a:cubicBezTo>
                    <a:pt x="348717" y="104603"/>
                    <a:pt x="355886" y="106038"/>
                    <a:pt x="360187" y="108907"/>
                  </a:cubicBezTo>
                  <a:cubicBezTo>
                    <a:pt x="365923" y="110342"/>
                    <a:pt x="368790" y="113211"/>
                    <a:pt x="371658" y="116081"/>
                  </a:cubicBezTo>
                  <a:cubicBezTo>
                    <a:pt x="374526" y="118950"/>
                    <a:pt x="377393" y="121820"/>
                    <a:pt x="377393" y="124690"/>
                  </a:cubicBezTo>
                  <a:cubicBezTo>
                    <a:pt x="378827" y="128994"/>
                    <a:pt x="378827" y="131863"/>
                    <a:pt x="378827" y="134733"/>
                  </a:cubicBezTo>
                  <a:cubicBezTo>
                    <a:pt x="378827" y="140472"/>
                    <a:pt x="377393" y="146211"/>
                    <a:pt x="375959" y="149081"/>
                  </a:cubicBezTo>
                  <a:cubicBezTo>
                    <a:pt x="373092" y="151950"/>
                    <a:pt x="368790" y="156255"/>
                    <a:pt x="364489" y="157689"/>
                  </a:cubicBezTo>
                  <a:cubicBezTo>
                    <a:pt x="367356" y="159124"/>
                    <a:pt x="370224" y="160559"/>
                    <a:pt x="373092" y="161994"/>
                  </a:cubicBezTo>
                  <a:cubicBezTo>
                    <a:pt x="374526" y="163428"/>
                    <a:pt x="377393" y="164863"/>
                    <a:pt x="378827" y="167733"/>
                  </a:cubicBezTo>
                  <a:cubicBezTo>
                    <a:pt x="380261" y="170602"/>
                    <a:pt x="383129" y="172037"/>
                    <a:pt x="383129" y="176341"/>
                  </a:cubicBezTo>
                  <a:cubicBezTo>
                    <a:pt x="384562" y="179211"/>
                    <a:pt x="385996" y="183515"/>
                    <a:pt x="385996" y="187819"/>
                  </a:cubicBezTo>
                  <a:cubicBezTo>
                    <a:pt x="385996" y="193559"/>
                    <a:pt x="384562" y="199298"/>
                    <a:pt x="381695" y="203602"/>
                  </a:cubicBezTo>
                  <a:cubicBezTo>
                    <a:pt x="378827" y="207906"/>
                    <a:pt x="375959" y="210776"/>
                    <a:pt x="373092" y="213645"/>
                  </a:cubicBezTo>
                  <a:cubicBezTo>
                    <a:pt x="368790" y="216515"/>
                    <a:pt x="364489" y="219384"/>
                    <a:pt x="358753" y="220819"/>
                  </a:cubicBezTo>
                  <a:cubicBezTo>
                    <a:pt x="354452" y="222254"/>
                    <a:pt x="348717" y="223689"/>
                    <a:pt x="344415" y="223689"/>
                  </a:cubicBezTo>
                  <a:lnTo>
                    <a:pt x="277025" y="223689"/>
                  </a:lnTo>
                  <a:close/>
                  <a:moveTo>
                    <a:pt x="130594" y="103223"/>
                  </a:moveTo>
                  <a:lnTo>
                    <a:pt x="166431" y="103223"/>
                  </a:lnTo>
                  <a:lnTo>
                    <a:pt x="209435" y="220700"/>
                  </a:lnTo>
                  <a:lnTo>
                    <a:pt x="172165" y="220700"/>
                  </a:lnTo>
                  <a:lnTo>
                    <a:pt x="166431" y="204941"/>
                  </a:lnTo>
                  <a:lnTo>
                    <a:pt x="129161" y="204941"/>
                  </a:lnTo>
                  <a:lnTo>
                    <a:pt x="124860" y="220700"/>
                  </a:lnTo>
                  <a:lnTo>
                    <a:pt x="87590" y="220700"/>
                  </a:lnTo>
                  <a:close/>
                  <a:moveTo>
                    <a:pt x="229635" y="0"/>
                  </a:moveTo>
                  <a:cubicBezTo>
                    <a:pt x="246851" y="0"/>
                    <a:pt x="258328" y="4298"/>
                    <a:pt x="268371" y="12895"/>
                  </a:cubicBezTo>
                  <a:cubicBezTo>
                    <a:pt x="276979" y="20059"/>
                    <a:pt x="281283" y="31522"/>
                    <a:pt x="282718" y="47283"/>
                  </a:cubicBezTo>
                  <a:lnTo>
                    <a:pt x="248285" y="47283"/>
                  </a:lnTo>
                  <a:cubicBezTo>
                    <a:pt x="248285" y="45851"/>
                    <a:pt x="246851" y="44418"/>
                    <a:pt x="246851" y="41552"/>
                  </a:cubicBezTo>
                  <a:cubicBezTo>
                    <a:pt x="246851" y="40119"/>
                    <a:pt x="245416" y="38686"/>
                    <a:pt x="243981" y="35821"/>
                  </a:cubicBezTo>
                  <a:cubicBezTo>
                    <a:pt x="242547" y="34388"/>
                    <a:pt x="241112" y="32955"/>
                    <a:pt x="238243" y="31522"/>
                  </a:cubicBezTo>
                  <a:cubicBezTo>
                    <a:pt x="235373" y="30089"/>
                    <a:pt x="232504" y="28656"/>
                    <a:pt x="229635" y="28656"/>
                  </a:cubicBezTo>
                  <a:cubicBezTo>
                    <a:pt x="225331" y="28656"/>
                    <a:pt x="221027" y="30089"/>
                    <a:pt x="218157" y="31522"/>
                  </a:cubicBezTo>
                  <a:cubicBezTo>
                    <a:pt x="215288" y="34388"/>
                    <a:pt x="213853" y="35821"/>
                    <a:pt x="210984" y="40119"/>
                  </a:cubicBezTo>
                  <a:cubicBezTo>
                    <a:pt x="209549" y="42985"/>
                    <a:pt x="208115" y="45851"/>
                    <a:pt x="208115" y="50149"/>
                  </a:cubicBezTo>
                  <a:cubicBezTo>
                    <a:pt x="206680" y="54448"/>
                    <a:pt x="206680" y="57313"/>
                    <a:pt x="206680" y="61612"/>
                  </a:cubicBezTo>
                  <a:cubicBezTo>
                    <a:pt x="206680" y="65910"/>
                    <a:pt x="206680" y="70209"/>
                    <a:pt x="208115" y="73074"/>
                  </a:cubicBezTo>
                  <a:cubicBezTo>
                    <a:pt x="208115" y="77373"/>
                    <a:pt x="209549" y="80239"/>
                    <a:pt x="210984" y="83104"/>
                  </a:cubicBezTo>
                  <a:cubicBezTo>
                    <a:pt x="212419" y="87403"/>
                    <a:pt x="215288" y="88836"/>
                    <a:pt x="218157" y="91701"/>
                  </a:cubicBezTo>
                  <a:cubicBezTo>
                    <a:pt x="221027" y="93134"/>
                    <a:pt x="225331" y="94567"/>
                    <a:pt x="229635" y="94567"/>
                  </a:cubicBezTo>
                  <a:cubicBezTo>
                    <a:pt x="232504" y="94567"/>
                    <a:pt x="235373" y="93134"/>
                    <a:pt x="236808" y="93134"/>
                  </a:cubicBezTo>
                  <a:cubicBezTo>
                    <a:pt x="239677" y="91701"/>
                    <a:pt x="241112" y="90268"/>
                    <a:pt x="242547" y="88836"/>
                  </a:cubicBezTo>
                  <a:cubicBezTo>
                    <a:pt x="243981" y="85970"/>
                    <a:pt x="245416" y="84537"/>
                    <a:pt x="245416" y="81671"/>
                  </a:cubicBezTo>
                  <a:cubicBezTo>
                    <a:pt x="246851" y="80239"/>
                    <a:pt x="248285" y="77373"/>
                    <a:pt x="248285" y="74507"/>
                  </a:cubicBezTo>
                  <a:lnTo>
                    <a:pt x="284152" y="74507"/>
                  </a:lnTo>
                  <a:cubicBezTo>
                    <a:pt x="284152" y="80239"/>
                    <a:pt x="282718" y="85970"/>
                    <a:pt x="279848" y="91701"/>
                  </a:cubicBezTo>
                  <a:cubicBezTo>
                    <a:pt x="278414" y="97433"/>
                    <a:pt x="274110" y="103164"/>
                    <a:pt x="269806" y="107463"/>
                  </a:cubicBezTo>
                  <a:cubicBezTo>
                    <a:pt x="265502" y="113194"/>
                    <a:pt x="259763" y="116060"/>
                    <a:pt x="252589" y="118925"/>
                  </a:cubicBezTo>
                  <a:cubicBezTo>
                    <a:pt x="246851" y="121791"/>
                    <a:pt x="238243" y="123224"/>
                    <a:pt x="229635" y="123224"/>
                  </a:cubicBezTo>
                  <a:cubicBezTo>
                    <a:pt x="221027" y="123224"/>
                    <a:pt x="212419" y="121791"/>
                    <a:pt x="205245" y="118925"/>
                  </a:cubicBezTo>
                  <a:cubicBezTo>
                    <a:pt x="196637" y="116060"/>
                    <a:pt x="190899" y="111761"/>
                    <a:pt x="185160" y="106030"/>
                  </a:cubicBezTo>
                  <a:cubicBezTo>
                    <a:pt x="180856" y="100298"/>
                    <a:pt x="176552" y="93134"/>
                    <a:pt x="173683" y="85970"/>
                  </a:cubicBezTo>
                  <a:cubicBezTo>
                    <a:pt x="172248" y="78806"/>
                    <a:pt x="170813" y="70209"/>
                    <a:pt x="170813" y="61612"/>
                  </a:cubicBezTo>
                  <a:cubicBezTo>
                    <a:pt x="170813" y="53015"/>
                    <a:pt x="172248" y="44418"/>
                    <a:pt x="175117" y="35821"/>
                  </a:cubicBezTo>
                  <a:cubicBezTo>
                    <a:pt x="176552" y="28656"/>
                    <a:pt x="180856" y="22925"/>
                    <a:pt x="186595" y="17194"/>
                  </a:cubicBezTo>
                  <a:cubicBezTo>
                    <a:pt x="192333" y="11462"/>
                    <a:pt x="198072" y="7164"/>
                    <a:pt x="205245" y="4298"/>
                  </a:cubicBezTo>
                  <a:cubicBezTo>
                    <a:pt x="212419" y="1433"/>
                    <a:pt x="221027" y="0"/>
                    <a:pt x="229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xiaomeihaoti" panose="02010601030101010101" pitchFamily="2" charset="-122"/>
                <a:ea typeface="xiaomeihaoti" panose="02010601030101010101" pitchFamily="2" charset="-122"/>
                <a:sym typeface="xiaomeihaoti" panose="02010601030101010101" pitchFamily="2" charset="-122"/>
              </a:endParaRPr>
            </a:p>
          </p:txBody>
        </p:sp>
      </p:grpSp>
      <p:sp>
        <p:nvSpPr>
          <p:cNvPr id="17" name="文本框 16"/>
          <p:cNvSpPr txBox="1"/>
          <p:nvPr/>
        </p:nvSpPr>
        <p:spPr bwMode="auto">
          <a:xfrm>
            <a:off x="1798921" y="4815049"/>
            <a:ext cx="1692275" cy="810260"/>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sz="12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点击输入内容，提供全面且质优的多品类设计素材</a:t>
            </a:r>
          </a:p>
        </p:txBody>
      </p:sp>
      <p:sp>
        <p:nvSpPr>
          <p:cNvPr id="18" name="文本框 17"/>
          <p:cNvSpPr txBox="1"/>
          <p:nvPr/>
        </p:nvSpPr>
        <p:spPr bwMode="auto">
          <a:xfrm>
            <a:off x="3675852" y="4815049"/>
            <a:ext cx="1692275" cy="810260"/>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sz="12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点击输入内容，提供全面且质优的多品类设计素材</a:t>
            </a:r>
          </a:p>
        </p:txBody>
      </p:sp>
      <p:sp>
        <p:nvSpPr>
          <p:cNvPr id="19" name="文本框 18"/>
          <p:cNvSpPr txBox="1"/>
          <p:nvPr/>
        </p:nvSpPr>
        <p:spPr bwMode="auto">
          <a:xfrm>
            <a:off x="5552783" y="4815049"/>
            <a:ext cx="1692275" cy="810260"/>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sz="12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点击输入内容，提供全面且质优的多品类设计素材</a:t>
            </a:r>
          </a:p>
        </p:txBody>
      </p:sp>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33" y="1618864"/>
            <a:ext cx="1147911" cy="697976"/>
          </a:xfrm>
          <a:prstGeom prst="rect">
            <a:avLst/>
          </a:prstGeom>
        </p:spPr>
      </p:pic>
      <p:sp>
        <p:nvSpPr>
          <p:cNvPr id="34" name="文本框 33"/>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ac8e48304e54183"/>
          <p:cNvPicPr>
            <a:picLocks noChangeAspect="1"/>
          </p:cNvPicPr>
          <p:nvPr/>
        </p:nvPicPr>
        <p:blipFill>
          <a:blip r:embed="rId4"/>
          <a:stretch>
            <a:fillRect/>
          </a:stretch>
        </p:blipFill>
        <p:spPr>
          <a:xfrm>
            <a:off x="5480685" y="1293495"/>
            <a:ext cx="6540500" cy="4618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anim calcmode="lin" valueType="num">
                                      <p:cBhvr>
                                        <p:cTn id="22" dur="500" fill="hold"/>
                                        <p:tgtEl>
                                          <p:spTgt spid="26"/>
                                        </p:tgtEl>
                                        <p:attrNameLst>
                                          <p:attrName>ppt_x</p:attrName>
                                        </p:attrNameLst>
                                      </p:cBhvr>
                                      <p:tavLst>
                                        <p:tav tm="0">
                                          <p:val>
                                            <p:strVal val="#ppt_x"/>
                                          </p:val>
                                        </p:tav>
                                        <p:tav tm="100000">
                                          <p:val>
                                            <p:strVal val="#ppt_x"/>
                                          </p:val>
                                        </p:tav>
                                      </p:tavLst>
                                    </p:anim>
                                    <p:anim calcmode="lin" valueType="num">
                                      <p:cBhvr>
                                        <p:cTn id="23" dur="5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anim calcmode="lin" valueType="num">
                                      <p:cBhvr>
                                        <p:cTn id="40" dur="500" fill="hold"/>
                                        <p:tgtEl>
                                          <p:spTgt spid="17"/>
                                        </p:tgtEl>
                                        <p:attrNameLst>
                                          <p:attrName>ppt_x</p:attrName>
                                        </p:attrNameLst>
                                      </p:cBhvr>
                                      <p:tavLst>
                                        <p:tav tm="0">
                                          <p:val>
                                            <p:strVal val="#ppt_x"/>
                                          </p:val>
                                        </p:tav>
                                        <p:tav tm="100000">
                                          <p:val>
                                            <p:strVal val="#ppt_x"/>
                                          </p:val>
                                        </p:tav>
                                      </p:tavLst>
                                    </p:anim>
                                    <p:anim calcmode="lin" valueType="num">
                                      <p:cBhvr>
                                        <p:cTn id="41" dur="5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anim calcmode="lin" valueType="num">
                                      <p:cBhvr>
                                        <p:cTn id="46" dur="500" fill="hold"/>
                                        <p:tgtEl>
                                          <p:spTgt spid="18"/>
                                        </p:tgtEl>
                                        <p:attrNameLst>
                                          <p:attrName>ppt_x</p:attrName>
                                        </p:attrNameLst>
                                      </p:cBhvr>
                                      <p:tavLst>
                                        <p:tav tm="0">
                                          <p:val>
                                            <p:strVal val="#ppt_x"/>
                                          </p:val>
                                        </p:tav>
                                        <p:tav tm="100000">
                                          <p:val>
                                            <p:strVal val="#ppt_x"/>
                                          </p:val>
                                        </p:tav>
                                      </p:tavLst>
                                    </p:anim>
                                    <p:anim calcmode="lin" valueType="num">
                                      <p:cBhvr>
                                        <p:cTn id="47" dur="5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anim calcmode="lin" valueType="num">
                                      <p:cBhvr>
                                        <p:cTn id="52" dur="500" fill="hold"/>
                                        <p:tgtEl>
                                          <p:spTgt spid="19"/>
                                        </p:tgtEl>
                                        <p:attrNameLst>
                                          <p:attrName>ppt_x</p:attrName>
                                        </p:attrNameLst>
                                      </p:cBhvr>
                                      <p:tavLst>
                                        <p:tav tm="0">
                                          <p:val>
                                            <p:strVal val="#ppt_x"/>
                                          </p:val>
                                        </p:tav>
                                        <p:tav tm="100000">
                                          <p:val>
                                            <p:strVal val="#ppt_x"/>
                                          </p:val>
                                        </p:tav>
                                      </p:tavLst>
                                    </p:anim>
                                    <p:anim calcmode="lin" valueType="num">
                                      <p:cBhvr>
                                        <p:cTn id="5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82822" y="4035538"/>
            <a:ext cx="4553991" cy="1205052"/>
            <a:chOff x="908122" y="4030898"/>
            <a:chExt cx="4553991" cy="1205052"/>
          </a:xfrm>
        </p:grpSpPr>
        <p:sp>
          <p:nvSpPr>
            <p:cNvPr id="8" name="TextBox 14"/>
            <p:cNvSpPr txBox="1"/>
            <p:nvPr/>
          </p:nvSpPr>
          <p:spPr>
            <a:xfrm>
              <a:off x="908122" y="4313930"/>
              <a:ext cx="4553991" cy="922020"/>
            </a:xfrm>
            <a:prstGeom prst="rect">
              <a:avLst/>
            </a:prstGeom>
            <a:noFill/>
          </p:spPr>
          <p:txBody>
            <a:bodyPr wrap="square">
              <a:spAutoFit/>
            </a:bodyPr>
            <a:lstStyle/>
            <a:p>
              <a:pPr>
                <a:lnSpc>
                  <a:spcPct val="150000"/>
                </a:lnSpc>
                <a:defRPr/>
              </a:pPr>
              <a:r>
                <a:rPr lang="zh-CN" altLang="en-US" sz="1200" dirty="0">
                  <a:solidFill>
                    <a:schemeClr val="tx1">
                      <a:lumMod val="75000"/>
                      <a:lumOff val="25000"/>
                    </a:schemeClr>
                  </a:solidFill>
                  <a:latin typeface="xiaomeihaoti" panose="02010601030101010101" pitchFamily="2" charset="-122"/>
                  <a:ea typeface="xiaomeihaoti" panose="02010601030101010101" pitchFamily="2" charset="-122"/>
                  <a:cs typeface="Open Sans" panose="020B0606030504020204" pitchFamily="34" charset="0"/>
                  <a:sym typeface="xiaomeihaoti" panose="02010601030101010101" pitchFamily="2" charset="-122"/>
                </a:rPr>
                <a:t>用户可以在投影仪或计算机上进行演示，也可以将演示文稿打印出来，制作成胶片，以便应用到更广泛的领域中，不仅可以创建演示文稿，用户可以在投影仪或计算机上进行演示</a:t>
              </a:r>
            </a:p>
          </p:txBody>
        </p:sp>
        <p:sp>
          <p:nvSpPr>
            <p:cNvPr id="9" name="文本框 8"/>
            <p:cNvSpPr txBox="1"/>
            <p:nvPr/>
          </p:nvSpPr>
          <p:spPr>
            <a:xfrm>
              <a:off x="933090" y="4030898"/>
              <a:ext cx="2397576" cy="400110"/>
            </a:xfrm>
            <a:prstGeom prst="rect">
              <a:avLst/>
            </a:prstGeom>
            <a:noFill/>
          </p:spPr>
          <p:txBody>
            <a:bodyPr wrap="square" rtlCol="0">
              <a:spAutoFit/>
            </a:bodyPr>
            <a:lstStyle/>
            <a:p>
              <a:r>
                <a:rPr lang="zh-CN" altLang="en-US" sz="2000" b="1" spc="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这里是标题</a:t>
              </a:r>
            </a:p>
          </p:txBody>
        </p:sp>
      </p:grpSp>
      <p:grpSp>
        <p:nvGrpSpPr>
          <p:cNvPr id="23" name="组合 22"/>
          <p:cNvGrpSpPr/>
          <p:nvPr/>
        </p:nvGrpSpPr>
        <p:grpSpPr>
          <a:xfrm>
            <a:off x="5524500" y="2438269"/>
            <a:ext cx="4621438" cy="1225956"/>
            <a:chOff x="5397500" y="2133469"/>
            <a:chExt cx="4621438" cy="1225956"/>
          </a:xfrm>
        </p:grpSpPr>
        <p:sp>
          <p:nvSpPr>
            <p:cNvPr id="10" name="TextBox 14"/>
            <p:cNvSpPr txBox="1"/>
            <p:nvPr/>
          </p:nvSpPr>
          <p:spPr>
            <a:xfrm>
              <a:off x="5397500" y="2437405"/>
              <a:ext cx="4553991" cy="922020"/>
            </a:xfrm>
            <a:prstGeom prst="rect">
              <a:avLst/>
            </a:prstGeom>
            <a:noFill/>
          </p:spPr>
          <p:txBody>
            <a:bodyPr wrap="square">
              <a:spAutoFit/>
            </a:bodyPr>
            <a:lstStyle/>
            <a:p>
              <a:pPr algn="r">
                <a:lnSpc>
                  <a:spcPct val="150000"/>
                </a:lnSpc>
                <a:defRPr/>
              </a:pPr>
              <a:r>
                <a:rPr lang="zh-CN" altLang="en-US" sz="1200" dirty="0">
                  <a:solidFill>
                    <a:schemeClr val="tx1">
                      <a:lumMod val="75000"/>
                      <a:lumOff val="25000"/>
                    </a:schemeClr>
                  </a:solidFill>
                  <a:latin typeface="xiaomeihaoti" panose="02010601030101010101" pitchFamily="2" charset="-122"/>
                  <a:ea typeface="xiaomeihaoti" panose="02010601030101010101" pitchFamily="2" charset="-122"/>
                  <a:cs typeface="Open Sans" panose="020B0606030504020204" pitchFamily="34" charset="0"/>
                  <a:sym typeface="xiaomeihaoti" panose="02010601030101010101" pitchFamily="2" charset="-122"/>
                </a:rPr>
                <a:t>用户可以在投影仪或计算机上进行演示，也可以将演示文稿打印出来，制作成胶片，以便应用到更广泛的领域中，利用不仅可以创建演示文稿，用户可以在投影仪或计算机上进行演示</a:t>
              </a:r>
            </a:p>
          </p:txBody>
        </p:sp>
        <p:sp>
          <p:nvSpPr>
            <p:cNvPr id="11" name="文本框 10"/>
            <p:cNvSpPr txBox="1"/>
            <p:nvPr/>
          </p:nvSpPr>
          <p:spPr>
            <a:xfrm>
              <a:off x="7621362" y="2133469"/>
              <a:ext cx="2397576" cy="400110"/>
            </a:xfrm>
            <a:prstGeom prst="rect">
              <a:avLst/>
            </a:prstGeom>
            <a:noFill/>
          </p:spPr>
          <p:txBody>
            <a:bodyPr wrap="square" rtlCol="0">
              <a:spAutoFit/>
            </a:bodyPr>
            <a:lstStyle/>
            <a:p>
              <a:pPr algn="r"/>
              <a:r>
                <a:rPr lang="zh-CN" altLang="en-US" sz="2000" b="1" spc="600" dirty="0">
                  <a:solidFill>
                    <a:schemeClr val="tx1">
                      <a:lumMod val="75000"/>
                      <a:lumOff val="25000"/>
                    </a:schemeClr>
                  </a:solidFill>
                  <a:latin typeface="xiaomeihaoti" panose="02010601030101010101" pitchFamily="2" charset="-122"/>
                  <a:ea typeface="xiaomeihaoti" panose="02010601030101010101" pitchFamily="2" charset="-122"/>
                  <a:sym typeface="xiaomeihaoti" panose="02010601030101010101" pitchFamily="2" charset="-122"/>
                </a:rPr>
                <a:t>这里是标题</a:t>
              </a:r>
            </a:p>
          </p:txBody>
        </p:sp>
      </p:grpSp>
      <p:sp>
        <p:nvSpPr>
          <p:cNvPr id="29" name="文本框 28"/>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2" name="图片 1" descr="5cb9800f8006f15556608152"/>
          <p:cNvPicPr>
            <a:picLocks noChangeAspect="1"/>
          </p:cNvPicPr>
          <p:nvPr/>
        </p:nvPicPr>
        <p:blipFill>
          <a:blip r:embed="rId3"/>
          <a:stretch>
            <a:fillRect/>
          </a:stretch>
        </p:blipFill>
        <p:spPr>
          <a:xfrm>
            <a:off x="5663565" y="3034030"/>
            <a:ext cx="5709285" cy="4031615"/>
          </a:xfrm>
          <a:prstGeom prst="rect">
            <a:avLst/>
          </a:prstGeom>
        </p:spPr>
      </p:pic>
      <p:pic>
        <p:nvPicPr>
          <p:cNvPr id="3" name="图片 2" descr="5cb97e1c00fb81555660316165"/>
          <p:cNvPicPr>
            <a:picLocks noChangeAspect="1"/>
          </p:cNvPicPr>
          <p:nvPr/>
        </p:nvPicPr>
        <p:blipFill>
          <a:blip r:embed="rId4"/>
          <a:stretch>
            <a:fillRect/>
          </a:stretch>
        </p:blipFill>
        <p:spPr>
          <a:xfrm>
            <a:off x="711835" y="822960"/>
            <a:ext cx="5904865" cy="41700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80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par>
                                <p:cTn id="8" presetID="18" presetClass="entr" presetSubtype="6" fill="hold" nodeType="withEffect">
                                  <p:stCondLst>
                                    <p:cond delay="1400"/>
                                  </p:stCondLst>
                                  <p:childTnLst>
                                    <p:set>
                                      <p:cBhvr>
                                        <p:cTn id="9" dur="1" fill="hold">
                                          <p:stCondLst>
                                            <p:cond delay="0"/>
                                          </p:stCondLst>
                                        </p:cTn>
                                        <p:tgtEl>
                                          <p:spTgt spid="23"/>
                                        </p:tgtEl>
                                        <p:attrNameLst>
                                          <p:attrName>style.visibility</p:attrName>
                                        </p:attrNameLst>
                                      </p:cBhvr>
                                      <p:to>
                                        <p:strVal val="visible"/>
                                      </p:to>
                                    </p:set>
                                    <p:animEffect transition="in" filter="strips(downRight)">
                                      <p:cBhvr>
                                        <p:cTn id="10" dur="500"/>
                                        <p:tgtEl>
                                          <p:spTgt spid="23"/>
                                        </p:tgtEl>
                                      </p:cBhvr>
                                    </p:animEffect>
                                  </p:childTnLst>
                                </p:cTn>
                              </p:par>
                            </p:childTnLst>
                          </p:cTn>
                        </p:par>
                        <p:par>
                          <p:cTn id="11" fill="hold">
                            <p:stCondLst>
                              <p:cond delay="1300"/>
                            </p:stCondLst>
                            <p:childTnLst>
                              <p:par>
                                <p:cTn id="12" presetID="26"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145">
                                          <p:stCondLst>
                                            <p:cond delay="0"/>
                                          </p:stCondLst>
                                        </p:cTn>
                                        <p:tgtEl>
                                          <p:spTgt spid="3"/>
                                        </p:tgtEl>
                                      </p:cBhvr>
                                    </p:animEffect>
                                    <p:anim calcmode="lin" valueType="num">
                                      <p:cBhvr>
                                        <p:cTn id="15" dur="455"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8"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9"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20" dur="6">
                                          <p:stCondLst>
                                            <p:cond delay="162"/>
                                          </p:stCondLst>
                                        </p:cTn>
                                        <p:tgtEl>
                                          <p:spTgt spid="3"/>
                                        </p:tgtEl>
                                      </p:cBhvr>
                                      <p:to x="100000" y="60000"/>
                                    </p:animScale>
                                    <p:animScale>
                                      <p:cBhvr>
                                        <p:cTn id="21" dur="41" decel="50000">
                                          <p:stCondLst>
                                            <p:cond delay="169"/>
                                          </p:stCondLst>
                                        </p:cTn>
                                        <p:tgtEl>
                                          <p:spTgt spid="3"/>
                                        </p:tgtEl>
                                      </p:cBhvr>
                                      <p:to x="100000" y="100000"/>
                                    </p:animScale>
                                    <p:animScale>
                                      <p:cBhvr>
                                        <p:cTn id="22" dur="6">
                                          <p:stCondLst>
                                            <p:cond delay="328"/>
                                          </p:stCondLst>
                                        </p:cTn>
                                        <p:tgtEl>
                                          <p:spTgt spid="3"/>
                                        </p:tgtEl>
                                      </p:cBhvr>
                                      <p:to x="100000" y="80000"/>
                                    </p:animScale>
                                    <p:animScale>
                                      <p:cBhvr>
                                        <p:cTn id="23" dur="41" decel="50000">
                                          <p:stCondLst>
                                            <p:cond delay="334"/>
                                          </p:stCondLst>
                                        </p:cTn>
                                        <p:tgtEl>
                                          <p:spTgt spid="3"/>
                                        </p:tgtEl>
                                      </p:cBhvr>
                                      <p:to x="100000" y="100000"/>
                                    </p:animScale>
                                    <p:animScale>
                                      <p:cBhvr>
                                        <p:cTn id="24" dur="6">
                                          <p:stCondLst>
                                            <p:cond delay="410"/>
                                          </p:stCondLst>
                                        </p:cTn>
                                        <p:tgtEl>
                                          <p:spTgt spid="3"/>
                                        </p:tgtEl>
                                      </p:cBhvr>
                                      <p:to x="100000" y="90000"/>
                                    </p:animScale>
                                    <p:animScale>
                                      <p:cBhvr>
                                        <p:cTn id="25" dur="41" decel="50000">
                                          <p:stCondLst>
                                            <p:cond delay="417"/>
                                          </p:stCondLst>
                                        </p:cTn>
                                        <p:tgtEl>
                                          <p:spTgt spid="3"/>
                                        </p:tgtEl>
                                      </p:cBhvr>
                                      <p:to x="100000" y="100000"/>
                                    </p:animScale>
                                    <p:animScale>
                                      <p:cBhvr>
                                        <p:cTn id="26" dur="6">
                                          <p:stCondLst>
                                            <p:cond delay="452"/>
                                          </p:stCondLst>
                                        </p:cTn>
                                        <p:tgtEl>
                                          <p:spTgt spid="3"/>
                                        </p:tgtEl>
                                      </p:cBhvr>
                                      <p:to x="100000" y="95000"/>
                                    </p:animScale>
                                    <p:animScale>
                                      <p:cBhvr>
                                        <p:cTn id="27" dur="41" decel="50000">
                                          <p:stCondLst>
                                            <p:cond delay="458"/>
                                          </p:stCondLst>
                                        </p:cTn>
                                        <p:tgtEl>
                                          <p:spTgt spid="3"/>
                                        </p:tgtEl>
                                      </p:cBhvr>
                                      <p:to x="100000" y="100000"/>
                                    </p:animScale>
                                  </p:childTnLst>
                                </p:cTn>
                              </p:par>
                            </p:childTnLst>
                          </p:cTn>
                        </p:par>
                        <p:par>
                          <p:cTn id="28" fill="hold">
                            <p:stCondLst>
                              <p:cond delay="1800"/>
                            </p:stCondLst>
                            <p:childTnLst>
                              <p:par>
                                <p:cTn id="29" presetID="26"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145">
                                          <p:stCondLst>
                                            <p:cond delay="0"/>
                                          </p:stCondLst>
                                        </p:cTn>
                                        <p:tgtEl>
                                          <p:spTgt spid="2"/>
                                        </p:tgtEl>
                                      </p:cBhvr>
                                    </p:animEffect>
                                    <p:anim calcmode="lin" valueType="num">
                                      <p:cBhvr>
                                        <p:cTn id="32" dur="4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7" dur="6">
                                          <p:stCondLst>
                                            <p:cond delay="162"/>
                                          </p:stCondLst>
                                        </p:cTn>
                                        <p:tgtEl>
                                          <p:spTgt spid="2"/>
                                        </p:tgtEl>
                                      </p:cBhvr>
                                      <p:to x="100000" y="60000"/>
                                    </p:animScale>
                                    <p:animScale>
                                      <p:cBhvr>
                                        <p:cTn id="38" dur="41" decel="50000">
                                          <p:stCondLst>
                                            <p:cond delay="169"/>
                                          </p:stCondLst>
                                        </p:cTn>
                                        <p:tgtEl>
                                          <p:spTgt spid="2"/>
                                        </p:tgtEl>
                                      </p:cBhvr>
                                      <p:to x="100000" y="100000"/>
                                    </p:animScale>
                                    <p:animScale>
                                      <p:cBhvr>
                                        <p:cTn id="39" dur="6">
                                          <p:stCondLst>
                                            <p:cond delay="328"/>
                                          </p:stCondLst>
                                        </p:cTn>
                                        <p:tgtEl>
                                          <p:spTgt spid="2"/>
                                        </p:tgtEl>
                                      </p:cBhvr>
                                      <p:to x="100000" y="80000"/>
                                    </p:animScale>
                                    <p:animScale>
                                      <p:cBhvr>
                                        <p:cTn id="40" dur="41" decel="50000">
                                          <p:stCondLst>
                                            <p:cond delay="334"/>
                                          </p:stCondLst>
                                        </p:cTn>
                                        <p:tgtEl>
                                          <p:spTgt spid="2"/>
                                        </p:tgtEl>
                                      </p:cBhvr>
                                      <p:to x="100000" y="100000"/>
                                    </p:animScale>
                                    <p:animScale>
                                      <p:cBhvr>
                                        <p:cTn id="41" dur="6">
                                          <p:stCondLst>
                                            <p:cond delay="410"/>
                                          </p:stCondLst>
                                        </p:cTn>
                                        <p:tgtEl>
                                          <p:spTgt spid="2"/>
                                        </p:tgtEl>
                                      </p:cBhvr>
                                      <p:to x="100000" y="90000"/>
                                    </p:animScale>
                                    <p:animScale>
                                      <p:cBhvr>
                                        <p:cTn id="42" dur="41" decel="50000">
                                          <p:stCondLst>
                                            <p:cond delay="417"/>
                                          </p:stCondLst>
                                        </p:cTn>
                                        <p:tgtEl>
                                          <p:spTgt spid="2"/>
                                        </p:tgtEl>
                                      </p:cBhvr>
                                      <p:to x="100000" y="100000"/>
                                    </p:animScale>
                                    <p:animScale>
                                      <p:cBhvr>
                                        <p:cTn id="43" dur="6">
                                          <p:stCondLst>
                                            <p:cond delay="452"/>
                                          </p:stCondLst>
                                        </p:cTn>
                                        <p:tgtEl>
                                          <p:spTgt spid="2"/>
                                        </p:tgtEl>
                                      </p:cBhvr>
                                      <p:to x="100000" y="95000"/>
                                    </p:animScale>
                                    <p:animScale>
                                      <p:cBhvr>
                                        <p:cTn id="44" dur="41" decel="50000">
                                          <p:stCondLst>
                                            <p:cond delay="458"/>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732478" y="3049661"/>
            <a:ext cx="4762269" cy="3023487"/>
          </a:xfrm>
          <a:prstGeom prst="rect">
            <a:avLst/>
          </a:prstGeom>
        </p:spPr>
        <p:txBody>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50000"/>
              </a:lnSpc>
              <a:spcBef>
                <a:spcPts val="0"/>
              </a:spcBef>
              <a:buFontTx/>
              <a:buNone/>
            </a:pPr>
            <a:r>
              <a:rPr lang="zh-CN" altLang="en-US" sz="2500" dirty="0">
                <a:solidFill>
                  <a:schemeClr val="tx1">
                    <a:lumMod val="75000"/>
                    <a:lumOff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      默读课文， 用“</a:t>
            </a:r>
            <a:r>
              <a:rPr lang="en-US" altLang="zh-CN" sz="2500" dirty="0">
                <a:solidFill>
                  <a:schemeClr val="tx1">
                    <a:lumMod val="75000"/>
                    <a:lumOff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a:t>
            </a:r>
            <a:r>
              <a:rPr lang="zh-CN" altLang="en-US" sz="2500" dirty="0">
                <a:solidFill>
                  <a:schemeClr val="tx1">
                    <a:lumMod val="75000"/>
                    <a:lumOff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划出林肯说的三段话， 认真读一读，想一想：这些句子反映了林肯怎样的人格魅力？ </a:t>
            </a:r>
          </a:p>
          <a:p>
            <a:pPr marL="0" indent="0">
              <a:lnSpc>
                <a:spcPct val="150000"/>
              </a:lnSpc>
              <a:spcBef>
                <a:spcPts val="0"/>
              </a:spcBef>
            </a:pPr>
            <a:endParaRPr lang="zh-CN" altLang="en-US" sz="2500" dirty="0">
              <a:solidFill>
                <a:schemeClr val="tx1">
                  <a:lumMod val="75000"/>
                  <a:lumOff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endParaRPr>
          </a:p>
        </p:txBody>
      </p:sp>
      <p:sp>
        <p:nvSpPr>
          <p:cNvPr id="16" name="Text Box 4"/>
          <p:cNvSpPr txBox="1">
            <a:spLocks noChangeArrowheads="1"/>
          </p:cNvSpPr>
          <p:nvPr/>
        </p:nvSpPr>
        <p:spPr bwMode="auto">
          <a:xfrm>
            <a:off x="2097162" y="2093759"/>
            <a:ext cx="4032903" cy="55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000" b="1" dirty="0">
                <a:solidFill>
                  <a:schemeClr val="tx1">
                    <a:lumMod val="75000"/>
                    <a:lumOff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自学指导三</a:t>
            </a: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332" y="5043997"/>
            <a:ext cx="1627590" cy="989640"/>
          </a:xfrm>
          <a:prstGeom prst="rect">
            <a:avLst/>
          </a:prstGeom>
        </p:spPr>
      </p:pic>
      <p:sp>
        <p:nvSpPr>
          <p:cNvPr id="19" name="文本框 18"/>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3" name="图片 2" descr="5cae1fc6b10632800"/>
          <p:cNvPicPr>
            <a:picLocks noChangeAspect="1"/>
          </p:cNvPicPr>
          <p:nvPr/>
        </p:nvPicPr>
        <p:blipFill>
          <a:blip r:embed="rId4"/>
          <a:stretch>
            <a:fillRect/>
          </a:stretch>
        </p:blipFill>
        <p:spPr>
          <a:xfrm>
            <a:off x="5807075" y="2299970"/>
            <a:ext cx="5170805" cy="3651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1546" y="2008465"/>
            <a:ext cx="6893260" cy="2400657"/>
          </a:xfrm>
          <a:prstGeom prst="rect">
            <a:avLst/>
          </a:prstGeom>
        </p:spPr>
        <p:txBody>
          <a:bodyPr wrap="square">
            <a:spAutoFit/>
          </a:bodyPr>
          <a:lstStyle/>
          <a:p>
            <a:endParaRPr lang="zh-CN" altLang="en-US" sz="2500" dirty="0">
              <a:solidFill>
                <a:schemeClr val="bg2">
                  <a:lumMod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endParaRPr>
          </a:p>
          <a:p>
            <a:r>
              <a:rPr lang="en-US" altLang="zh-CN" sz="2500" dirty="0">
                <a:solidFill>
                  <a:schemeClr val="bg2">
                    <a:lumMod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1</a:t>
            </a:r>
            <a:r>
              <a:rPr lang="zh-CN" altLang="en-US" sz="2500" dirty="0">
                <a:solidFill>
                  <a:schemeClr val="bg2">
                    <a:lumMod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、同样令人叹服的是，林肯是一位鞋匠的儿子。板书课题：鞋匠的儿子。在你看来，鞋匠是一份</a:t>
            </a:r>
            <a:r>
              <a:rPr lang="en-US" altLang="zh-CN" sz="2500" dirty="0">
                <a:solidFill>
                  <a:schemeClr val="bg2">
                    <a:lumMod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2</a:t>
            </a:r>
            <a:r>
              <a:rPr lang="zh-CN" altLang="en-US" sz="2500" dirty="0">
                <a:solidFill>
                  <a:schemeClr val="bg2">
                    <a:lumMod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、请你自读课文，读完后来告诉大家，在参议员们看来，鞋匠又是个怎样的职业？</a:t>
            </a:r>
          </a:p>
          <a:p>
            <a:r>
              <a:rPr lang="en-US" altLang="zh-CN" sz="2500" dirty="0">
                <a:solidFill>
                  <a:schemeClr val="bg2">
                    <a:lumMod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3</a:t>
            </a:r>
            <a:r>
              <a:rPr lang="zh-CN" altLang="en-US" sz="2500" dirty="0">
                <a:solidFill>
                  <a:schemeClr val="bg2">
                    <a:lumMod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、交流：</a:t>
            </a:r>
          </a:p>
        </p:txBody>
      </p:sp>
      <p:sp>
        <p:nvSpPr>
          <p:cNvPr id="3" name="矩形 2"/>
          <p:cNvSpPr/>
          <p:nvPr/>
        </p:nvSpPr>
        <p:spPr>
          <a:xfrm>
            <a:off x="1501546" y="4742805"/>
            <a:ext cx="6893260" cy="860425"/>
          </a:xfrm>
          <a:prstGeom prst="rect">
            <a:avLst/>
          </a:prstGeom>
        </p:spPr>
        <p:txBody>
          <a:bodyPr wrap="square">
            <a:spAutoFit/>
          </a:bodyPr>
          <a:lstStyle/>
          <a:p>
            <a:r>
              <a:rPr lang="zh-CN" altLang="en-US" sz="2500" dirty="0">
                <a:solidFill>
                  <a:schemeClr val="bg2">
                    <a:lumMod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整个参议院的议员们都感到尴尬，</a:t>
            </a:r>
          </a:p>
          <a:p>
            <a:r>
              <a:rPr lang="zh-CN" altLang="en-US" sz="2500" dirty="0">
                <a:solidFill>
                  <a:schemeClr val="bg2">
                    <a:lumMod val="25000"/>
                  </a:schemeClr>
                </a:solidFill>
                <a:latin typeface="xiaomeihaoti" panose="02010601030101010101" pitchFamily="2" charset="-122"/>
                <a:ea typeface="xiaomeihaoti" panose="02010601030101010101" pitchFamily="2" charset="-122"/>
                <a:cs typeface=".黑体-??" panose="02000500000000000000" pitchFamily="2" charset="-122"/>
                <a:sym typeface="xiaomeihaoti" panose="02010601030101010101" pitchFamily="2" charset="-122"/>
              </a:rPr>
              <a:t>因为林肯的父亲是个鞋匠。</a:t>
            </a:r>
          </a:p>
        </p:txBody>
      </p:sp>
      <p:sp>
        <p:nvSpPr>
          <p:cNvPr id="14" name="文本框 13"/>
          <p:cNvSpPr txBox="1"/>
          <p:nvPr/>
        </p:nvSpPr>
        <p:spPr>
          <a:xfrm>
            <a:off x="4724400" y="1151562"/>
            <a:ext cx="2339102" cy="523220"/>
          </a:xfrm>
          <a:prstGeom prst="rect">
            <a:avLst/>
          </a:prstGeom>
          <a:noFill/>
        </p:spPr>
        <p:txBody>
          <a:bodyPr wrap="none" rtlCol="0">
            <a:spAutoFit/>
          </a:bodyPr>
          <a:lstStyle/>
          <a:p>
            <a:r>
              <a:rPr lang="zh-CN" altLang="en-US" sz="2800" b="1" dirty="0">
                <a:solidFill>
                  <a:schemeClr val="accent1"/>
                </a:solidFill>
                <a:latin typeface="xiaomeihaoti" panose="02010601030101010101" pitchFamily="2" charset="-122"/>
                <a:ea typeface="xiaomeihaoti" panose="02010601030101010101" pitchFamily="2" charset="-122"/>
                <a:sym typeface="xiaomeihaoti" panose="02010601030101010101" pitchFamily="2" charset="-122"/>
              </a:rPr>
              <a:t>点击输入标题</a:t>
            </a:r>
          </a:p>
        </p:txBody>
      </p:sp>
      <p:pic>
        <p:nvPicPr>
          <p:cNvPr id="4" name="图片 3" descr="5cb9e7fed212a1555687422122"/>
          <p:cNvPicPr>
            <a:picLocks noChangeAspect="1"/>
          </p:cNvPicPr>
          <p:nvPr/>
        </p:nvPicPr>
        <p:blipFill>
          <a:blip r:embed="rId3"/>
          <a:stretch>
            <a:fillRect/>
          </a:stretch>
        </p:blipFill>
        <p:spPr>
          <a:xfrm>
            <a:off x="6043930" y="2444115"/>
            <a:ext cx="5285105" cy="37325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anim calcmode="lin" valueType="num">
                                      <p:cBhvr>
                                        <p:cTn id="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anim calcmode="lin" valueType="num">
                                      <p:cBhvr>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500"/>
                                        <p:tgtEl>
                                          <p:spTgt spid="3"/>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aturation sat="300000"/>
                    </a14:imgEffect>
                  </a14:imgLayer>
                </a14:imgProps>
              </a:ext>
            </a:extLst>
          </a:blip>
          <a:srcRect l="73007" t="4240" b="4240"/>
          <a:stretch>
            <a:fillRect/>
          </a:stretch>
        </p:blipFill>
        <p:spPr>
          <a:xfrm>
            <a:off x="0" y="0"/>
            <a:ext cx="6096000" cy="6858000"/>
          </a:xfrm>
          <a:prstGeom prst="rect">
            <a:avLst/>
          </a:prstGeom>
        </p:spPr>
      </p:pic>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aturation sat="300000"/>
                    </a14:imgEffect>
                  </a14:imgLayer>
                </a14:imgProps>
              </a:ext>
            </a:extLst>
          </a:blip>
          <a:srcRect l="73007" t="4240" b="4240"/>
          <a:stretch>
            <a:fillRect/>
          </a:stretch>
        </p:blipFill>
        <p:spPr>
          <a:xfrm flipH="1">
            <a:off x="6081486" y="0"/>
            <a:ext cx="6212803" cy="685800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82469" t="39548"/>
          <a:stretch>
            <a:fillRect/>
          </a:stretch>
        </p:blipFill>
        <p:spPr>
          <a:xfrm>
            <a:off x="3698130" y="1066801"/>
            <a:ext cx="4562135" cy="3276738"/>
          </a:xfrm>
          <a:prstGeom prst="rect">
            <a:avLst/>
          </a:prstGeom>
        </p:spPr>
      </p:pic>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599307" y="762000"/>
            <a:ext cx="1895475" cy="1152525"/>
          </a:xfrm>
          <a:prstGeom prst="rect">
            <a:avLst/>
          </a:prstGeom>
        </p:spPr>
      </p:pic>
      <p:sp>
        <p:nvSpPr>
          <p:cNvPr id="9" name="文本框 8"/>
          <p:cNvSpPr txBox="1"/>
          <p:nvPr/>
        </p:nvSpPr>
        <p:spPr>
          <a:xfrm>
            <a:off x="4372549" y="2550595"/>
            <a:ext cx="3813977" cy="1198880"/>
          </a:xfrm>
          <a:prstGeom prst="rect">
            <a:avLst/>
          </a:prstGeom>
          <a:noFill/>
          <a:ln>
            <a:noFill/>
          </a:ln>
        </p:spPr>
        <p:txBody>
          <a:bodyPr wrap="square" rtlCol="0">
            <a:spAutoFit/>
          </a:bodyPr>
          <a:lstStyle>
            <a:defPPr>
              <a:defRPr lang="zh-CN"/>
            </a:defPPr>
            <a:lvl1pPr algn="dist">
              <a:defRPr sz="4800">
                <a:solidFill>
                  <a:srgbClr val="FAC921"/>
                </a:solidFill>
                <a:latin typeface="字体视界-单纯体" panose="02010601030101010101" pitchFamily="2" charset="-122"/>
                <a:ea typeface="字体视界-单纯体" panose="02010601030101010101" pitchFamily="2" charset="-122"/>
              </a:defRPr>
            </a:lvl1pPr>
          </a:lstStyle>
          <a:p>
            <a:r>
              <a:rPr lang="zh-CN" altLang="en-US" sz="7200" spc="-150" dirty="0">
                <a:solidFill>
                  <a:srgbClr val="FFC000"/>
                </a:solidFill>
                <a:sym typeface="xiaomeihaoti" panose="02010601030101010101" pitchFamily="2" charset="-122"/>
              </a:rPr>
              <a:t>教学过程</a:t>
            </a:r>
          </a:p>
        </p:txBody>
      </p:sp>
      <p:sp>
        <p:nvSpPr>
          <p:cNvPr id="11" name="文本框 10"/>
          <p:cNvSpPr txBox="1"/>
          <p:nvPr/>
        </p:nvSpPr>
        <p:spPr>
          <a:xfrm>
            <a:off x="5622948" y="819775"/>
            <a:ext cx="1300480" cy="1445260"/>
          </a:xfrm>
          <a:prstGeom prst="rect">
            <a:avLst/>
          </a:prstGeom>
          <a:noFill/>
        </p:spPr>
        <p:txBody>
          <a:bodyPr wrap="none" rtlCol="0">
            <a:spAutoFit/>
          </a:bodyPr>
          <a:lstStyle/>
          <a:p>
            <a:pPr algn="l"/>
            <a:r>
              <a:rPr lang="zh-CN" altLang="en-US" sz="8800" dirty="0">
                <a:solidFill>
                  <a:srgbClr val="3AC7DA"/>
                </a:solidFill>
                <a:latin typeface="字体视界-单纯体" panose="02010601030101010101" pitchFamily="2" charset="-122"/>
                <a:ea typeface="字体视界-单纯体" panose="02010601030101010101" pitchFamily="2" charset="-122"/>
                <a:sym typeface="xiaomeihaoti" panose="02010601030101010101" pitchFamily="2" charset="-122"/>
              </a:rPr>
              <a:t>贰</a:t>
            </a:r>
          </a:p>
        </p:txBody>
      </p:sp>
      <p:pic>
        <p:nvPicPr>
          <p:cNvPr id="4" name="图片 3" descr="5cb67f13878041555463955433"/>
          <p:cNvPicPr>
            <a:picLocks noChangeAspect="1"/>
          </p:cNvPicPr>
          <p:nvPr/>
        </p:nvPicPr>
        <p:blipFill>
          <a:blip r:embed="rId7"/>
          <a:srcRect l="19162" t="17139" r="23293" b="27422"/>
          <a:stretch>
            <a:fillRect/>
          </a:stretch>
        </p:blipFill>
        <p:spPr>
          <a:xfrm>
            <a:off x="9504680" y="3832225"/>
            <a:ext cx="1778000" cy="1209675"/>
          </a:xfrm>
          <a:prstGeom prst="rect">
            <a:avLst/>
          </a:prstGeom>
        </p:spPr>
      </p:pic>
      <p:pic>
        <p:nvPicPr>
          <p:cNvPr id="8" name="图片 7" descr="5cb97e1c00fb81555660316165"/>
          <p:cNvPicPr>
            <a:picLocks noChangeAspect="1"/>
          </p:cNvPicPr>
          <p:nvPr/>
        </p:nvPicPr>
        <p:blipFill>
          <a:blip r:embed="rId8"/>
          <a:srcRect l="23211" t="19560" r="26417" b="26554"/>
          <a:stretch>
            <a:fillRect/>
          </a:stretch>
        </p:blipFill>
        <p:spPr>
          <a:xfrm>
            <a:off x="577215" y="3805555"/>
            <a:ext cx="1911985" cy="1444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214">
                                          <p:stCondLst>
                                            <p:cond delay="0"/>
                                          </p:stCondLst>
                                        </p:cTn>
                                        <p:tgtEl>
                                          <p:spTgt spid="11"/>
                                        </p:tgtEl>
                                      </p:cBhvr>
                                    </p:animEffect>
                                    <p:anim calcmode="lin" valueType="num">
                                      <p:cBhvr>
                                        <p:cTn id="12" dur="67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24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245" tmFilter="0, 0; 0.125,0.2665; 0.25,0.4; 0.375,0.465; 0.5,0.5;  0.625,0.535; 0.75,0.6; 0.875,0.7335; 1,1">
                                          <p:stCondLst>
                                            <p:cond delay="245"/>
                                          </p:stCondLst>
                                        </p:cTn>
                                        <p:tgtEl>
                                          <p:spTgt spid="11"/>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488"/>
                                          </p:stCondLst>
                                        </p:cTn>
                                        <p:tgtEl>
                                          <p:spTgt spid="11"/>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749"/>
                                          </p:stCondLst>
                                        </p:cTn>
                                        <p:tgtEl>
                                          <p:spTgt spid="11"/>
                                        </p:tgtEl>
                                        <p:attrNameLst>
                                          <p:attrName>ppt_y</p:attrName>
                                        </p:attrNameLst>
                                      </p:cBhvr>
                                      <p:tavLst>
                                        <p:tav tm="0" fmla="#ppt_y-sin(pi*$)/81">
                                          <p:val>
                                            <p:fltVal val="0"/>
                                          </p:val>
                                        </p:tav>
                                        <p:tav tm="100000">
                                          <p:val>
                                            <p:fltVal val="1"/>
                                          </p:val>
                                        </p:tav>
                                      </p:tavLst>
                                    </p:anim>
                                    <p:animScale>
                                      <p:cBhvr>
                                        <p:cTn id="17" dur="1">
                                          <p:stCondLst>
                                            <p:cond delay="240"/>
                                          </p:stCondLst>
                                        </p:cTn>
                                        <p:tgtEl>
                                          <p:spTgt spid="11"/>
                                        </p:tgtEl>
                                      </p:cBhvr>
                                      <p:to x="100000" y="60000"/>
                                    </p:animScale>
                                    <p:animScale>
                                      <p:cBhvr>
                                        <p:cTn id="18" dur="1" decel="50000">
                                          <p:stCondLst>
                                            <p:cond delay="249"/>
                                          </p:stCondLst>
                                        </p:cTn>
                                        <p:tgtEl>
                                          <p:spTgt spid="11"/>
                                        </p:tgtEl>
                                      </p:cBhvr>
                                      <p:to x="100000" y="100000"/>
                                    </p:animScale>
                                    <p:animScale>
                                      <p:cBhvr>
                                        <p:cTn id="19" dur="1">
                                          <p:stCondLst>
                                            <p:cond delay="484"/>
                                          </p:stCondLst>
                                        </p:cTn>
                                        <p:tgtEl>
                                          <p:spTgt spid="11"/>
                                        </p:tgtEl>
                                      </p:cBhvr>
                                      <p:to x="100000" y="80000"/>
                                    </p:animScale>
                                    <p:animScale>
                                      <p:cBhvr>
                                        <p:cTn id="20" dur="1" decel="50000">
                                          <p:stCondLst>
                                            <p:cond delay="493"/>
                                          </p:stCondLst>
                                        </p:cTn>
                                        <p:tgtEl>
                                          <p:spTgt spid="11"/>
                                        </p:tgtEl>
                                      </p:cBhvr>
                                      <p:to x="100000" y="100000"/>
                                    </p:animScale>
                                    <p:animScale>
                                      <p:cBhvr>
                                        <p:cTn id="21" dur="1">
                                          <p:stCondLst>
                                            <p:cond delay="749"/>
                                          </p:stCondLst>
                                        </p:cTn>
                                        <p:tgtEl>
                                          <p:spTgt spid="11"/>
                                        </p:tgtEl>
                                      </p:cBhvr>
                                      <p:to x="100000" y="90000"/>
                                    </p:animScale>
                                    <p:animScale>
                                      <p:cBhvr>
                                        <p:cTn id="22" dur="1" decel="50000">
                                          <p:stCondLst>
                                            <p:cond delay="749"/>
                                          </p:stCondLst>
                                        </p:cTn>
                                        <p:tgtEl>
                                          <p:spTgt spid="11"/>
                                        </p:tgtEl>
                                      </p:cBhvr>
                                      <p:to x="100000" y="100000"/>
                                    </p:animScale>
                                    <p:animScale>
                                      <p:cBhvr>
                                        <p:cTn id="23" dur="1">
                                          <p:stCondLst>
                                            <p:cond delay="749"/>
                                          </p:stCondLst>
                                        </p:cTn>
                                        <p:tgtEl>
                                          <p:spTgt spid="11"/>
                                        </p:tgtEl>
                                      </p:cBhvr>
                                      <p:to x="100000" y="95000"/>
                                    </p:animScale>
                                    <p:animScale>
                                      <p:cBhvr>
                                        <p:cTn id="24" dur="1" decel="50000">
                                          <p:stCondLst>
                                            <p:cond delay="749"/>
                                          </p:stCondLst>
                                        </p:cTn>
                                        <p:tgtEl>
                                          <p:spTgt spid="11"/>
                                        </p:tgtEl>
                                      </p:cBhvr>
                                      <p:to x="100000" y="100000"/>
                                    </p:animScale>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anim calcmode="lin" valueType="num">
                                      <p:cBhvr>
                                        <p:cTn id="29" dur="750" fill="hold"/>
                                        <p:tgtEl>
                                          <p:spTgt spid="13"/>
                                        </p:tgtEl>
                                        <p:attrNameLst>
                                          <p:attrName>ppt_x</p:attrName>
                                        </p:attrNameLst>
                                      </p:cBhvr>
                                      <p:tavLst>
                                        <p:tav tm="0">
                                          <p:val>
                                            <p:strVal val="#ppt_x"/>
                                          </p:val>
                                        </p:tav>
                                        <p:tav tm="100000">
                                          <p:val>
                                            <p:strVal val="#ppt_x"/>
                                          </p:val>
                                        </p:tav>
                                      </p:tavLst>
                                    </p:anim>
                                    <p:anim calcmode="lin" valueType="num">
                                      <p:cBhvr>
                                        <p:cTn id="30" dur="75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750"/>
                                        <p:tgtEl>
                                          <p:spTgt spid="9"/>
                                        </p:tgtEl>
                                      </p:cBhvr>
                                    </p:animEffect>
                                    <p:anim calcmode="lin" valueType="num">
                                      <p:cBhvr>
                                        <p:cTn id="35" dur="750" fill="hold"/>
                                        <p:tgtEl>
                                          <p:spTgt spid="9"/>
                                        </p:tgtEl>
                                        <p:attrNameLst>
                                          <p:attrName>ppt_x</p:attrName>
                                        </p:attrNameLst>
                                      </p:cBhvr>
                                      <p:tavLst>
                                        <p:tav tm="0">
                                          <p:val>
                                            <p:strVal val="#ppt_x"/>
                                          </p:val>
                                        </p:tav>
                                        <p:tav tm="100000">
                                          <p:val>
                                            <p:strVal val="#ppt_x"/>
                                          </p:val>
                                        </p:tav>
                                      </p:tavLst>
                                    </p:anim>
                                    <p:anim calcmode="lin" valueType="num">
                                      <p:cBhvr>
                                        <p:cTn id="36" dur="75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2019101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20191014"/>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620191014"/>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620191014"/>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620191014"/>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20191014"/>
  <p:tag name="MH_LIBRARY" val="GRAPHIC"/>
  <p:tag name="MH_TYPE" val="Text"/>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620191014"/>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620191014"/>
  <p:tag name="MH_LIBRARY" val="GRAPHIC"/>
  <p:tag name="MH_TYPE" val="Text"/>
  <p:tag name="MH_ORDER" val="4"/>
</p:tagLst>
</file>

<file path=ppt/tags/tag9.xml><?xml version="1.0" encoding="utf-8"?>
<p:tagLst xmlns:a="http://schemas.openxmlformats.org/drawingml/2006/main" xmlns:r="http://schemas.openxmlformats.org/officeDocument/2006/relationships" xmlns:p="http://schemas.openxmlformats.org/presentationml/2006/main">
  <p:tag name="ISLIDE.DIAGRAM" val="d97202e4-c8a8-4b2d-ba05-e465d8e7a1e2"/>
</p:tagLst>
</file>

<file path=ppt/theme/theme1.xml><?xml version="1.0" encoding="utf-8"?>
<a:theme xmlns:a="http://schemas.openxmlformats.org/drawingml/2006/main" name="Office 主题​​">
  <a:themeElements>
    <a:clrScheme name="自定义 4338">
      <a:dk1>
        <a:sysClr val="windowText" lastClr="000000"/>
      </a:dk1>
      <a:lt1>
        <a:sysClr val="window" lastClr="FFFFFF"/>
      </a:lt1>
      <a:dk2>
        <a:srgbClr val="44546A"/>
      </a:dk2>
      <a:lt2>
        <a:srgbClr val="E7E6E6"/>
      </a:lt2>
      <a:accent1>
        <a:srgbClr val="7D92AD"/>
      </a:accent1>
      <a:accent2>
        <a:srgbClr val="8FB6B8"/>
      </a:accent2>
      <a:accent3>
        <a:srgbClr val="7D92AD"/>
      </a:accent3>
      <a:accent4>
        <a:srgbClr val="8FB6B8"/>
      </a:accent4>
      <a:accent5>
        <a:srgbClr val="7D92AD"/>
      </a:accent5>
      <a:accent6>
        <a:srgbClr val="8FB6B8"/>
      </a:accent6>
      <a:hlink>
        <a:srgbClr val="7D92AD"/>
      </a:hlink>
      <a:folHlink>
        <a:srgbClr val="8FB6B8"/>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338">
      <a:dk1>
        <a:sysClr val="windowText" lastClr="000000"/>
      </a:dk1>
      <a:lt1>
        <a:sysClr val="window" lastClr="FFFFFF"/>
      </a:lt1>
      <a:dk2>
        <a:srgbClr val="44546A"/>
      </a:dk2>
      <a:lt2>
        <a:srgbClr val="E7E6E6"/>
      </a:lt2>
      <a:accent1>
        <a:srgbClr val="7D92AD"/>
      </a:accent1>
      <a:accent2>
        <a:srgbClr val="8FB6B8"/>
      </a:accent2>
      <a:accent3>
        <a:srgbClr val="7D92AD"/>
      </a:accent3>
      <a:accent4>
        <a:srgbClr val="8FB6B8"/>
      </a:accent4>
      <a:accent5>
        <a:srgbClr val="7D92AD"/>
      </a:accent5>
      <a:accent6>
        <a:srgbClr val="8FB6B8"/>
      </a:accent6>
      <a:hlink>
        <a:srgbClr val="7D92AD"/>
      </a:hlink>
      <a:folHlink>
        <a:srgbClr val="8FB6B8"/>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1407</Words>
  <Application>Microsoft Office PowerPoint</Application>
  <PresentationFormat>宽屏</PresentationFormat>
  <Paragraphs>155</Paragraphs>
  <Slides>25</Slides>
  <Notes>18</Notes>
  <HiddenSlides>0</HiddenSlides>
  <MMClips>1</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.黑体-??</vt:lpstr>
      <vt:lpstr>Open Sans</vt:lpstr>
      <vt:lpstr>xiaomeihaoti</vt:lpstr>
      <vt:lpstr>等线</vt:lpstr>
      <vt:lpstr>等线 Light</vt:lpstr>
      <vt:lpstr>宋体</vt:lpstr>
      <vt:lpstr>字体视界-单纯体</vt:lpstr>
      <vt:lpstr>Arial</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其他类型PPT</dc:subject>
  <dc:creator>小Q</dc:creator>
  <cp:lastModifiedBy>Microsoft</cp:lastModifiedBy>
  <cp:revision>1</cp:revision>
  <dcterms:created xsi:type="dcterms:W3CDTF">2019-05-11T01:16:00Z</dcterms:created>
  <dcterms:modified xsi:type="dcterms:W3CDTF">2021-07-16T10:25:09Z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392C8A5C721E41ACBA60A0249163CF95</vt:lpwstr>
  </property>
</Properties>
</file>