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393" r:id="rId3"/>
    <p:sldId id="480" r:id="rId5"/>
    <p:sldId id="481" r:id="rId6"/>
    <p:sldId id="488" r:id="rId7"/>
    <p:sldId id="489" r:id="rId8"/>
    <p:sldId id="482" r:id="rId9"/>
    <p:sldId id="490" r:id="rId10"/>
    <p:sldId id="483" r:id="rId11"/>
    <p:sldId id="492" r:id="rId12"/>
    <p:sldId id="494" r:id="rId13"/>
    <p:sldId id="495" r:id="rId14"/>
    <p:sldId id="484" r:id="rId15"/>
    <p:sldId id="496" r:id="rId16"/>
    <p:sldId id="497" r:id="rId17"/>
    <p:sldId id="499" r:id="rId18"/>
    <p:sldId id="485" r:id="rId19"/>
    <p:sldId id="500" r:id="rId20"/>
    <p:sldId id="486" r:id="rId21"/>
    <p:sldId id="501" r:id="rId22"/>
    <p:sldId id="502" r:id="rId23"/>
    <p:sldId id="503" r:id="rId24"/>
    <p:sldId id="487" r:id="rId25"/>
    <p:sldId id="504" r:id="rId26"/>
    <p:sldId id="505" r:id="rId27"/>
    <p:sldId id="506" r:id="rId28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CE8"/>
    <a:srgbClr val="00068F"/>
    <a:srgbClr val="020CEB"/>
    <a:srgbClr val="0011E6"/>
    <a:srgbClr val="058486"/>
    <a:srgbClr val="3C8A94"/>
    <a:srgbClr val="E98C25"/>
    <a:srgbClr val="94CDD4"/>
    <a:srgbClr val="F77B21"/>
    <a:srgbClr val="0A3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9" autoAdjust="0"/>
    <p:restoredTop sz="94700" autoAdjust="0"/>
  </p:normalViewPr>
  <p:slideViewPr>
    <p:cSldViewPr>
      <p:cViewPr>
        <p:scale>
          <a:sx n="80" d="100"/>
          <a:sy n="80" d="100"/>
        </p:scale>
        <p:origin x="2484" y="11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4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560603-279D-4B4B-92DD-DE5560F47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9"/>
            <a:ext cx="9144000" cy="5154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9"/>
            <a:ext cx="9144000" cy="5154777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155643" y="768485"/>
            <a:ext cx="8822987" cy="420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5639"/>
            <a:ext cx="9144000" cy="5154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9"/>
            <a:ext cx="9144000" cy="5154777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155643" y="768485"/>
            <a:ext cx="8822987" cy="420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425852" y="360560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>
              <a:defRPr/>
            </a:pPr>
            <a:r>
              <a:rPr lang="zh-CN" altLang="en-US" sz="1600" kern="0" spc="300" dirty="0" smtClean="0">
                <a:solidFill>
                  <a:schemeClr val="bg1"/>
                </a:solidFill>
                <a:cs typeface="+mn-ea"/>
                <a:sym typeface="+mn-lt"/>
              </a:rPr>
              <a:t>触电的危害</a:t>
            </a:r>
            <a:endParaRPr lang="zh-CN" altLang="en-US" sz="1600" kern="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" y="314934"/>
            <a:ext cx="235597" cy="341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9"/>
            <a:ext cx="9144000" cy="5154777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155643" y="768485"/>
            <a:ext cx="8822987" cy="420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425852" y="360560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>
              <a:defRPr/>
            </a:pPr>
            <a:r>
              <a:rPr lang="zh-CN" altLang="en-US" sz="1600" kern="0" spc="300" dirty="0" smtClean="0">
                <a:solidFill>
                  <a:schemeClr val="bg1"/>
                </a:solidFill>
                <a:cs typeface="+mn-ea"/>
                <a:sym typeface="+mn-lt"/>
              </a:rPr>
              <a:t>触电的方式</a:t>
            </a:r>
            <a:endParaRPr lang="zh-CN" altLang="en-US" sz="1600" kern="0" spc="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" y="314934"/>
            <a:ext cx="235597" cy="341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9"/>
            <a:ext cx="9144000" cy="5154777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155643" y="768485"/>
            <a:ext cx="8822987" cy="420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425852" y="360560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>
              <a:defRPr/>
            </a:pPr>
            <a:r>
              <a:rPr lang="zh-CN" altLang="en-US" sz="1600" kern="0" spc="300" dirty="0" smtClean="0">
                <a:solidFill>
                  <a:schemeClr val="bg1"/>
                </a:solidFill>
                <a:cs typeface="+mn-ea"/>
                <a:sym typeface="+mn-lt"/>
              </a:rPr>
              <a:t>用电预防措施</a:t>
            </a:r>
            <a:endParaRPr lang="zh-CN" altLang="en-US" sz="1600" kern="0" spc="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" y="314934"/>
            <a:ext cx="235597" cy="341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9"/>
            <a:ext cx="9144000" cy="5154777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155643" y="768485"/>
            <a:ext cx="8822987" cy="420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425852" y="360560"/>
            <a:ext cx="1159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>
              <a:defRPr/>
            </a:pPr>
            <a:r>
              <a:rPr lang="zh-CN" altLang="en-US" sz="1600" kern="0" spc="300" dirty="0" smtClean="0">
                <a:solidFill>
                  <a:schemeClr val="bg1"/>
                </a:solidFill>
                <a:cs typeface="+mn-ea"/>
                <a:sym typeface="+mn-lt"/>
              </a:rPr>
              <a:t>触电急救</a:t>
            </a:r>
            <a:endParaRPr lang="zh-CN" altLang="en-US" sz="1600" kern="0" spc="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" y="314934"/>
            <a:ext cx="235597" cy="341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9"/>
            <a:ext cx="9144000" cy="5154777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155643" y="768485"/>
            <a:ext cx="8822987" cy="420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425852" y="360560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>
              <a:defRPr/>
            </a:pPr>
            <a:r>
              <a:rPr lang="zh-CN" altLang="en-US" sz="1600" kern="0" spc="300" dirty="0" smtClean="0">
                <a:solidFill>
                  <a:schemeClr val="bg1"/>
                </a:solidFill>
                <a:cs typeface="+mn-ea"/>
                <a:sym typeface="+mn-lt"/>
              </a:rPr>
              <a:t>时间就是生命</a:t>
            </a:r>
            <a:endParaRPr lang="zh-CN" altLang="en-US" sz="1600" kern="0" spc="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" y="314934"/>
            <a:ext cx="235597" cy="341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9"/>
            <a:ext cx="9144000" cy="5154777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155643" y="768485"/>
            <a:ext cx="8822987" cy="420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425852" y="360560"/>
            <a:ext cx="1890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>
              <a:defRPr/>
            </a:pPr>
            <a:r>
              <a:rPr lang="zh-CN" altLang="en-US" sz="1600" kern="0" spc="300" dirty="0" smtClean="0">
                <a:solidFill>
                  <a:schemeClr val="bg1"/>
                </a:solidFill>
                <a:cs typeface="+mn-ea"/>
                <a:sym typeface="+mn-lt"/>
              </a:rPr>
              <a:t>安全自省五步法</a:t>
            </a:r>
            <a:endParaRPr lang="zh-CN" altLang="en-US" sz="1600" kern="0" spc="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" y="314934"/>
            <a:ext cx="235597" cy="341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9"/>
            <a:ext cx="9144000" cy="5154777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155643" y="768485"/>
            <a:ext cx="8822987" cy="4202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 userDrawn="1"/>
        </p:nvSpPr>
        <p:spPr>
          <a:xfrm>
            <a:off x="425852" y="360560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685800">
              <a:defRPr/>
            </a:pPr>
            <a:r>
              <a:rPr lang="zh-CN" altLang="en-US" sz="1600" kern="0" spc="300" dirty="0" smtClean="0">
                <a:solidFill>
                  <a:schemeClr val="bg1"/>
                </a:solidFill>
                <a:cs typeface="+mn-ea"/>
                <a:sym typeface="+mn-lt"/>
              </a:rPr>
              <a:t>安全用电常识</a:t>
            </a:r>
            <a:endParaRPr lang="zh-CN" altLang="en-US" sz="1600" kern="0" spc="3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" y="314934"/>
            <a:ext cx="235597" cy="341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0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2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16640"/>
            <a:ext cx="3607710" cy="360771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77120" y="2796870"/>
            <a:ext cx="44569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enterprise safety power management training enterprise safety power  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safety enterprise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safety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0512" y="1173840"/>
            <a:ext cx="4407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pc="600" dirty="0" smtClean="0">
                <a:solidFill>
                  <a:schemeClr val="accent2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安全</a:t>
            </a:r>
            <a:r>
              <a:rPr lang="zh-CN" altLang="en-US" sz="6600" spc="600" dirty="0" smtClean="0">
                <a:solidFill>
                  <a:schemeClr val="bg1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用电</a:t>
            </a:r>
            <a:endParaRPr lang="zh-CN" altLang="en-US" sz="6600" spc="600" dirty="0">
              <a:solidFill>
                <a:schemeClr val="bg1"/>
              </a:solidFill>
              <a:latin typeface="汉仪锐智W" panose="00020600040101010101" pitchFamily="18" charset="-122"/>
              <a:ea typeface="汉仪锐智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49386" y="1657350"/>
            <a:ext cx="187541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020CE8"/>
                </a:solidFill>
                <a:latin typeface="Impact" panose="020B0806030902050204" pitchFamily="34" charset="0"/>
                <a:ea typeface="阿里汉仪智能黑体" panose="00020600040101010101" pitchFamily="18" charset="-122"/>
                <a:cs typeface="+mn-ea"/>
                <a:sym typeface="+mn-lt"/>
              </a:rPr>
              <a:t>202X</a:t>
            </a:r>
            <a:endParaRPr lang="zh-CN" altLang="en-US" sz="6000" dirty="0">
              <a:solidFill>
                <a:schemeClr val="accent2"/>
              </a:solidFill>
              <a:latin typeface="Impact" panose="020B0806030902050204" pitchFamily="34" charset="0"/>
              <a:ea typeface="阿里汉仪智能黑体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14462" y="2236175"/>
            <a:ext cx="4396299" cy="461665"/>
            <a:chOff x="589846" y="1877020"/>
            <a:chExt cx="4396299" cy="461665"/>
          </a:xfrm>
        </p:grpSpPr>
        <p:sp>
          <p:nvSpPr>
            <p:cNvPr id="15" name="文本框 14"/>
            <p:cNvSpPr txBox="1"/>
            <p:nvPr/>
          </p:nvSpPr>
          <p:spPr>
            <a:xfrm>
              <a:off x="589846" y="1877020"/>
              <a:ext cx="4396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900" dirty="0">
                  <a:solidFill>
                    <a:schemeClr val="bg1"/>
                  </a:solidFill>
                  <a:cs typeface="+mn-ea"/>
                  <a:sym typeface="+mn-lt"/>
                </a:rPr>
                <a:t>企业安全用电管理培训 </a:t>
              </a:r>
              <a:endParaRPr lang="zh-CN" altLang="en-US" sz="2400" spc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62050" y="2326810"/>
              <a:ext cx="411860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838200" y="3231240"/>
            <a:ext cx="297186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宣讲人：小Q    时间：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20XX.XX</a:t>
            </a:r>
            <a:endParaRPr lang="zh-CN" altLang="en-US" sz="14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60577" y="2495044"/>
            <a:ext cx="1671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020CE8"/>
                </a:solidFill>
                <a:latin typeface="Impact" panose="020B0806030902050204" pitchFamily="34" charset="0"/>
              </a:rPr>
              <a:t>SAFE USE OF ELECTRICITY</a:t>
            </a:r>
            <a:endParaRPr lang="zh-CN" altLang="en-US" sz="1200" dirty="0">
              <a:solidFill>
                <a:srgbClr val="020CE8"/>
              </a:solidFill>
              <a:latin typeface="Impact" panose="020B080603090205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51" y="1394796"/>
            <a:ext cx="478274" cy="69373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914462" y="3688440"/>
            <a:ext cx="2284341" cy="194553"/>
            <a:chOff x="762000" y="3562350"/>
            <a:chExt cx="2284341" cy="194553"/>
          </a:xfrm>
        </p:grpSpPr>
        <p:sp>
          <p:nvSpPr>
            <p:cNvPr id="31" name="椭圆 30"/>
            <p:cNvSpPr/>
            <p:nvPr/>
          </p:nvSpPr>
          <p:spPr>
            <a:xfrm>
              <a:off x="762000" y="3562350"/>
              <a:ext cx="194553" cy="1945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179958" y="3562350"/>
              <a:ext cx="194553" cy="1945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597916" y="3562350"/>
              <a:ext cx="194553" cy="1945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015874" y="3562350"/>
              <a:ext cx="194553" cy="1945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433832" y="3562350"/>
              <a:ext cx="194553" cy="1945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851788" y="3562350"/>
              <a:ext cx="194553" cy="1945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4" name="pd-5b767d1e36eba99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5093" y="54673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7" grpId="0"/>
      <p:bldP spid="23" grpId="0"/>
      <p:bldP spid="18" grpId="0"/>
      <p:bldP spid="27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5614" y="1716417"/>
            <a:ext cx="2405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移动电器设备时，必须切断电源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避免扩大故障范围和发生触电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事故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1" name="Oval 24"/>
          <p:cNvSpPr/>
          <p:nvPr/>
        </p:nvSpPr>
        <p:spPr bwMode="auto">
          <a:xfrm flipH="1">
            <a:off x="616407" y="1817882"/>
            <a:ext cx="145189" cy="14519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52" name="Oval 27"/>
          <p:cNvSpPr/>
          <p:nvPr/>
        </p:nvSpPr>
        <p:spPr bwMode="auto">
          <a:xfrm flipH="1">
            <a:off x="609600" y="2924349"/>
            <a:ext cx="145189" cy="14519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53" name="Oval 30"/>
          <p:cNvSpPr/>
          <p:nvPr/>
        </p:nvSpPr>
        <p:spPr bwMode="auto">
          <a:xfrm flipH="1">
            <a:off x="8179020" y="1795069"/>
            <a:ext cx="145189" cy="145192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54" name="Oval 33"/>
          <p:cNvSpPr/>
          <p:nvPr/>
        </p:nvSpPr>
        <p:spPr bwMode="auto">
          <a:xfrm flipH="1">
            <a:off x="8172213" y="3019025"/>
            <a:ext cx="145189" cy="145192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2" name="组合 1"/>
          <p:cNvGrpSpPr/>
          <p:nvPr/>
        </p:nvGrpSpPr>
        <p:grpSpPr>
          <a:xfrm>
            <a:off x="3123457" y="1403217"/>
            <a:ext cx="2639942" cy="2997333"/>
            <a:chOff x="3275857" y="1383619"/>
            <a:chExt cx="2639942" cy="2997333"/>
          </a:xfrm>
        </p:grpSpPr>
        <p:grpSp>
          <p:nvGrpSpPr>
            <p:cNvPr id="29" name="Group 4"/>
            <p:cNvGrpSpPr/>
            <p:nvPr/>
          </p:nvGrpSpPr>
          <p:grpSpPr>
            <a:xfrm>
              <a:off x="3275857" y="3257970"/>
              <a:ext cx="2639942" cy="1122982"/>
              <a:chOff x="5334003" y="2343151"/>
              <a:chExt cx="2892411" cy="1230379"/>
            </a:xfrm>
          </p:grpSpPr>
          <p:sp>
            <p:nvSpPr>
              <p:cNvPr id="30" name="Oval 14"/>
              <p:cNvSpPr/>
              <p:nvPr/>
            </p:nvSpPr>
            <p:spPr>
              <a:xfrm>
                <a:off x="5334003" y="2343151"/>
                <a:ext cx="2892411" cy="1230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Oval 13"/>
              <p:cNvSpPr/>
              <p:nvPr/>
            </p:nvSpPr>
            <p:spPr>
              <a:xfrm>
                <a:off x="5693535" y="2496091"/>
                <a:ext cx="2173345" cy="9245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Oval 12"/>
              <p:cNvSpPr/>
              <p:nvPr/>
            </p:nvSpPr>
            <p:spPr>
              <a:xfrm>
                <a:off x="5968064" y="2612871"/>
                <a:ext cx="1624284" cy="69094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Oval 10"/>
              <p:cNvSpPr/>
              <p:nvPr/>
            </p:nvSpPr>
            <p:spPr>
              <a:xfrm>
                <a:off x="6306170" y="2742808"/>
                <a:ext cx="948070" cy="4310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9" name="Group 79"/>
            <p:cNvGrpSpPr/>
            <p:nvPr/>
          </p:nvGrpSpPr>
          <p:grpSpPr>
            <a:xfrm>
              <a:off x="4705497" y="2326865"/>
              <a:ext cx="1085216" cy="1508808"/>
              <a:chOff x="2622651" y="2286465"/>
              <a:chExt cx="1101722" cy="1531746"/>
            </a:xfrm>
          </p:grpSpPr>
          <p:sp>
            <p:nvSpPr>
              <p:cNvPr id="40" name="Rectangle 17"/>
              <p:cNvSpPr/>
              <p:nvPr/>
            </p:nvSpPr>
            <p:spPr>
              <a:xfrm>
                <a:off x="2646144" y="2310520"/>
                <a:ext cx="44872" cy="150769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20"/>
              <p:cNvSpPr/>
              <p:nvPr/>
            </p:nvSpPr>
            <p:spPr>
              <a:xfrm flipV="1">
                <a:off x="2622651" y="2286465"/>
                <a:ext cx="1101722" cy="780022"/>
              </a:xfrm>
              <a:custGeom>
                <a:avLst/>
                <a:gdLst>
                  <a:gd name="connsiteX0" fmla="*/ 0 w 1403183"/>
                  <a:gd name="connsiteY0" fmla="*/ 82868 h 993459"/>
                  <a:gd name="connsiteX1" fmla="*/ 89060 w 1403183"/>
                  <a:gd name="connsiteY1" fmla="*/ 82868 h 993459"/>
                  <a:gd name="connsiteX2" fmla="*/ 0 w 1403183"/>
                  <a:gd name="connsiteY2" fmla="*/ 0 h 993459"/>
                  <a:gd name="connsiteX3" fmla="*/ 0 w 1403183"/>
                  <a:gd name="connsiteY3" fmla="*/ 993459 h 993459"/>
                  <a:gd name="connsiteX4" fmla="*/ 891540 w 1403183"/>
                  <a:gd name="connsiteY4" fmla="*/ 993459 h 993459"/>
                  <a:gd name="connsiteX5" fmla="*/ 1272540 w 1403183"/>
                  <a:gd name="connsiteY5" fmla="*/ 993459 h 993459"/>
                  <a:gd name="connsiteX6" fmla="*/ 1403183 w 1403183"/>
                  <a:gd name="connsiteY6" fmla="*/ 993459 h 993459"/>
                  <a:gd name="connsiteX7" fmla="*/ 1300854 w 1403183"/>
                  <a:gd name="connsiteY7" fmla="*/ 82868 h 993459"/>
                  <a:gd name="connsiteX8" fmla="*/ 891540 w 1403183"/>
                  <a:gd name="connsiteY8" fmla="*/ 82868 h 993459"/>
                  <a:gd name="connsiteX9" fmla="*/ 891540 w 1403183"/>
                  <a:gd name="connsiteY9" fmla="*/ 82869 h 993459"/>
                  <a:gd name="connsiteX10" fmla="*/ 0 w 1403183"/>
                  <a:gd name="connsiteY10" fmla="*/ 82869 h 99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3183" h="993459">
                    <a:moveTo>
                      <a:pt x="0" y="82868"/>
                    </a:moveTo>
                    <a:lnTo>
                      <a:pt x="89060" y="82868"/>
                    </a:lnTo>
                    <a:lnTo>
                      <a:pt x="0" y="0"/>
                    </a:lnTo>
                    <a:close/>
                    <a:moveTo>
                      <a:pt x="0" y="993459"/>
                    </a:moveTo>
                    <a:lnTo>
                      <a:pt x="891540" y="993459"/>
                    </a:lnTo>
                    <a:lnTo>
                      <a:pt x="1272540" y="993459"/>
                    </a:lnTo>
                    <a:lnTo>
                      <a:pt x="1403183" y="993459"/>
                    </a:lnTo>
                    <a:lnTo>
                      <a:pt x="1300854" y="82868"/>
                    </a:lnTo>
                    <a:lnTo>
                      <a:pt x="891540" y="82868"/>
                    </a:lnTo>
                    <a:lnTo>
                      <a:pt x="891540" y="82869"/>
                    </a:lnTo>
                    <a:lnTo>
                      <a:pt x="0" y="828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2" name="Group 80"/>
            <p:cNvGrpSpPr/>
            <p:nvPr/>
          </p:nvGrpSpPr>
          <p:grpSpPr>
            <a:xfrm>
              <a:off x="4586830" y="1383619"/>
              <a:ext cx="1085216" cy="2452778"/>
              <a:chOff x="2502174" y="1328876"/>
              <a:chExt cx="1101721" cy="2490069"/>
            </a:xfrm>
          </p:grpSpPr>
          <p:sp>
            <p:nvSpPr>
              <p:cNvPr id="43" name="Rectangle 16"/>
              <p:cNvSpPr/>
              <p:nvPr/>
            </p:nvSpPr>
            <p:spPr>
              <a:xfrm>
                <a:off x="2536577" y="1379731"/>
                <a:ext cx="44872" cy="24392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15"/>
              <p:cNvSpPr/>
              <p:nvPr/>
            </p:nvSpPr>
            <p:spPr>
              <a:xfrm flipV="1">
                <a:off x="2502174" y="1328876"/>
                <a:ext cx="1101721" cy="780022"/>
              </a:xfrm>
              <a:custGeom>
                <a:avLst/>
                <a:gdLst>
                  <a:gd name="connsiteX0" fmla="*/ 0 w 1403183"/>
                  <a:gd name="connsiteY0" fmla="*/ 82868 h 993459"/>
                  <a:gd name="connsiteX1" fmla="*/ 89060 w 1403183"/>
                  <a:gd name="connsiteY1" fmla="*/ 82868 h 993459"/>
                  <a:gd name="connsiteX2" fmla="*/ 0 w 1403183"/>
                  <a:gd name="connsiteY2" fmla="*/ 0 h 993459"/>
                  <a:gd name="connsiteX3" fmla="*/ 0 w 1403183"/>
                  <a:gd name="connsiteY3" fmla="*/ 993459 h 993459"/>
                  <a:gd name="connsiteX4" fmla="*/ 891540 w 1403183"/>
                  <a:gd name="connsiteY4" fmla="*/ 993459 h 993459"/>
                  <a:gd name="connsiteX5" fmla="*/ 1272540 w 1403183"/>
                  <a:gd name="connsiteY5" fmla="*/ 993459 h 993459"/>
                  <a:gd name="connsiteX6" fmla="*/ 1403183 w 1403183"/>
                  <a:gd name="connsiteY6" fmla="*/ 993459 h 993459"/>
                  <a:gd name="connsiteX7" fmla="*/ 1300854 w 1403183"/>
                  <a:gd name="connsiteY7" fmla="*/ 82868 h 993459"/>
                  <a:gd name="connsiteX8" fmla="*/ 891540 w 1403183"/>
                  <a:gd name="connsiteY8" fmla="*/ 82868 h 993459"/>
                  <a:gd name="connsiteX9" fmla="*/ 891540 w 1403183"/>
                  <a:gd name="connsiteY9" fmla="*/ 82869 h 993459"/>
                  <a:gd name="connsiteX10" fmla="*/ 0 w 1403183"/>
                  <a:gd name="connsiteY10" fmla="*/ 82869 h 99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3183" h="993459">
                    <a:moveTo>
                      <a:pt x="0" y="82868"/>
                    </a:moveTo>
                    <a:lnTo>
                      <a:pt x="89060" y="82868"/>
                    </a:lnTo>
                    <a:lnTo>
                      <a:pt x="0" y="0"/>
                    </a:lnTo>
                    <a:close/>
                    <a:moveTo>
                      <a:pt x="0" y="993459"/>
                    </a:moveTo>
                    <a:lnTo>
                      <a:pt x="891540" y="993459"/>
                    </a:lnTo>
                    <a:lnTo>
                      <a:pt x="1272540" y="993459"/>
                    </a:lnTo>
                    <a:lnTo>
                      <a:pt x="1403183" y="993459"/>
                    </a:lnTo>
                    <a:lnTo>
                      <a:pt x="1300854" y="82868"/>
                    </a:lnTo>
                    <a:lnTo>
                      <a:pt x="891540" y="82868"/>
                    </a:lnTo>
                    <a:lnTo>
                      <a:pt x="891540" y="82869"/>
                    </a:lnTo>
                    <a:lnTo>
                      <a:pt x="0" y="8286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5" name="Group 78"/>
            <p:cNvGrpSpPr/>
            <p:nvPr/>
          </p:nvGrpSpPr>
          <p:grpSpPr>
            <a:xfrm>
              <a:off x="3307146" y="2417861"/>
              <a:ext cx="1096657" cy="1429683"/>
              <a:chOff x="1203017" y="2378842"/>
              <a:chExt cx="1113327" cy="1451419"/>
            </a:xfrm>
            <a:solidFill>
              <a:srgbClr val="F09D1F"/>
            </a:solidFill>
          </p:grpSpPr>
          <p:sp>
            <p:nvSpPr>
              <p:cNvPr id="46" name="Rectangle 18"/>
              <p:cNvSpPr/>
              <p:nvPr/>
            </p:nvSpPr>
            <p:spPr>
              <a:xfrm rot="21265749">
                <a:off x="2273267" y="2400409"/>
                <a:ext cx="43077" cy="14298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21"/>
              <p:cNvSpPr/>
              <p:nvPr/>
            </p:nvSpPr>
            <p:spPr>
              <a:xfrm rot="21293750" flipH="1" flipV="1">
                <a:off x="1203017" y="2378842"/>
                <a:ext cx="1101721" cy="780022"/>
              </a:xfrm>
              <a:custGeom>
                <a:avLst/>
                <a:gdLst>
                  <a:gd name="connsiteX0" fmla="*/ 0 w 1403183"/>
                  <a:gd name="connsiteY0" fmla="*/ 82868 h 993459"/>
                  <a:gd name="connsiteX1" fmla="*/ 89060 w 1403183"/>
                  <a:gd name="connsiteY1" fmla="*/ 82868 h 993459"/>
                  <a:gd name="connsiteX2" fmla="*/ 0 w 1403183"/>
                  <a:gd name="connsiteY2" fmla="*/ 0 h 993459"/>
                  <a:gd name="connsiteX3" fmla="*/ 0 w 1403183"/>
                  <a:gd name="connsiteY3" fmla="*/ 993459 h 993459"/>
                  <a:gd name="connsiteX4" fmla="*/ 891540 w 1403183"/>
                  <a:gd name="connsiteY4" fmla="*/ 993459 h 993459"/>
                  <a:gd name="connsiteX5" fmla="*/ 1272540 w 1403183"/>
                  <a:gd name="connsiteY5" fmla="*/ 993459 h 993459"/>
                  <a:gd name="connsiteX6" fmla="*/ 1403183 w 1403183"/>
                  <a:gd name="connsiteY6" fmla="*/ 993459 h 993459"/>
                  <a:gd name="connsiteX7" fmla="*/ 1300854 w 1403183"/>
                  <a:gd name="connsiteY7" fmla="*/ 82868 h 993459"/>
                  <a:gd name="connsiteX8" fmla="*/ 891540 w 1403183"/>
                  <a:gd name="connsiteY8" fmla="*/ 82868 h 993459"/>
                  <a:gd name="connsiteX9" fmla="*/ 891540 w 1403183"/>
                  <a:gd name="connsiteY9" fmla="*/ 82869 h 993459"/>
                  <a:gd name="connsiteX10" fmla="*/ 0 w 1403183"/>
                  <a:gd name="connsiteY10" fmla="*/ 82869 h 99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3183" h="993459">
                    <a:moveTo>
                      <a:pt x="0" y="82868"/>
                    </a:moveTo>
                    <a:lnTo>
                      <a:pt x="89060" y="82868"/>
                    </a:lnTo>
                    <a:lnTo>
                      <a:pt x="0" y="0"/>
                    </a:lnTo>
                    <a:close/>
                    <a:moveTo>
                      <a:pt x="0" y="993459"/>
                    </a:moveTo>
                    <a:lnTo>
                      <a:pt x="891540" y="993459"/>
                    </a:lnTo>
                    <a:lnTo>
                      <a:pt x="1272540" y="993459"/>
                    </a:lnTo>
                    <a:lnTo>
                      <a:pt x="1403183" y="993459"/>
                    </a:lnTo>
                    <a:lnTo>
                      <a:pt x="1300854" y="82868"/>
                    </a:lnTo>
                    <a:lnTo>
                      <a:pt x="891540" y="82868"/>
                    </a:lnTo>
                    <a:lnTo>
                      <a:pt x="891540" y="82869"/>
                    </a:lnTo>
                    <a:lnTo>
                      <a:pt x="0" y="828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</p:grpSp>
        <p:grpSp>
          <p:nvGrpSpPr>
            <p:cNvPr id="48" name="Group 77"/>
            <p:cNvGrpSpPr/>
            <p:nvPr/>
          </p:nvGrpSpPr>
          <p:grpSpPr>
            <a:xfrm>
              <a:off x="3399552" y="1598882"/>
              <a:ext cx="1098641" cy="2256459"/>
              <a:chOff x="1296829" y="1547414"/>
              <a:chExt cx="1115341" cy="2290765"/>
            </a:xfrm>
          </p:grpSpPr>
          <p:sp>
            <p:nvSpPr>
              <p:cNvPr id="49" name="Rectangle 19"/>
              <p:cNvSpPr/>
              <p:nvPr/>
            </p:nvSpPr>
            <p:spPr>
              <a:xfrm rot="21426202">
                <a:off x="2369093" y="1554149"/>
                <a:ext cx="43077" cy="228403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22"/>
              <p:cNvSpPr/>
              <p:nvPr/>
            </p:nvSpPr>
            <p:spPr>
              <a:xfrm rot="21430906" flipH="1" flipV="1">
                <a:off x="1296829" y="1547414"/>
                <a:ext cx="1101721" cy="780022"/>
              </a:xfrm>
              <a:custGeom>
                <a:avLst/>
                <a:gdLst>
                  <a:gd name="connsiteX0" fmla="*/ 0 w 1403183"/>
                  <a:gd name="connsiteY0" fmla="*/ 82868 h 993459"/>
                  <a:gd name="connsiteX1" fmla="*/ 89060 w 1403183"/>
                  <a:gd name="connsiteY1" fmla="*/ 82868 h 993459"/>
                  <a:gd name="connsiteX2" fmla="*/ 0 w 1403183"/>
                  <a:gd name="connsiteY2" fmla="*/ 0 h 993459"/>
                  <a:gd name="connsiteX3" fmla="*/ 0 w 1403183"/>
                  <a:gd name="connsiteY3" fmla="*/ 993459 h 993459"/>
                  <a:gd name="connsiteX4" fmla="*/ 891540 w 1403183"/>
                  <a:gd name="connsiteY4" fmla="*/ 993459 h 993459"/>
                  <a:gd name="connsiteX5" fmla="*/ 1272540 w 1403183"/>
                  <a:gd name="connsiteY5" fmla="*/ 993459 h 993459"/>
                  <a:gd name="connsiteX6" fmla="*/ 1403183 w 1403183"/>
                  <a:gd name="connsiteY6" fmla="*/ 993459 h 993459"/>
                  <a:gd name="connsiteX7" fmla="*/ 1300854 w 1403183"/>
                  <a:gd name="connsiteY7" fmla="*/ 82868 h 993459"/>
                  <a:gd name="connsiteX8" fmla="*/ 891540 w 1403183"/>
                  <a:gd name="connsiteY8" fmla="*/ 82868 h 993459"/>
                  <a:gd name="connsiteX9" fmla="*/ 891540 w 1403183"/>
                  <a:gd name="connsiteY9" fmla="*/ 82869 h 993459"/>
                  <a:gd name="connsiteX10" fmla="*/ 0 w 1403183"/>
                  <a:gd name="connsiteY10" fmla="*/ 82869 h 99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3183" h="993459">
                    <a:moveTo>
                      <a:pt x="0" y="82868"/>
                    </a:moveTo>
                    <a:lnTo>
                      <a:pt x="89060" y="82868"/>
                    </a:lnTo>
                    <a:lnTo>
                      <a:pt x="0" y="0"/>
                    </a:lnTo>
                    <a:close/>
                    <a:moveTo>
                      <a:pt x="0" y="993459"/>
                    </a:moveTo>
                    <a:lnTo>
                      <a:pt x="891540" y="993459"/>
                    </a:lnTo>
                    <a:lnTo>
                      <a:pt x="1272540" y="993459"/>
                    </a:lnTo>
                    <a:lnTo>
                      <a:pt x="1403183" y="993459"/>
                    </a:lnTo>
                    <a:lnTo>
                      <a:pt x="1300854" y="82868"/>
                    </a:lnTo>
                    <a:lnTo>
                      <a:pt x="891540" y="82868"/>
                    </a:lnTo>
                    <a:lnTo>
                      <a:pt x="891540" y="82869"/>
                    </a:lnTo>
                    <a:lnTo>
                      <a:pt x="0" y="8286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5" name="TextBox 148"/>
            <p:cNvSpPr txBox="1"/>
            <p:nvPr/>
          </p:nvSpPr>
          <p:spPr bwMode="auto">
            <a:xfrm>
              <a:off x="4646673" y="1383619"/>
              <a:ext cx="900941" cy="688289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rmAutofit/>
            </a:bodyPr>
            <a:lstStyle/>
            <a:p>
              <a:pPr algn="ctr" latinLnBrk="0"/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6" name="TextBox 149"/>
            <p:cNvSpPr txBox="1"/>
            <p:nvPr/>
          </p:nvSpPr>
          <p:spPr bwMode="auto">
            <a:xfrm>
              <a:off x="4768622" y="2326866"/>
              <a:ext cx="900941" cy="68962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rmAutofit/>
            </a:bodyPr>
            <a:lstStyle/>
            <a:p>
              <a:pPr algn="ctr" latinLnBrk="0"/>
              <a:r>
                <a:rPr lang="en-US" altLang="zh-CN" sz="2000" dirty="0" smtClean="0">
                  <a:solidFill>
                    <a:schemeClr val="bg2"/>
                  </a:solidFill>
                  <a:latin typeface="+mn-ea"/>
                </a:rPr>
                <a:t>04</a:t>
              </a:r>
              <a:endParaRPr lang="zh-CN" altLang="en-US" sz="2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57" name="TextBox 150"/>
            <p:cNvSpPr txBox="1"/>
            <p:nvPr/>
          </p:nvSpPr>
          <p:spPr bwMode="auto">
            <a:xfrm>
              <a:off x="3410421" y="2423616"/>
              <a:ext cx="900941" cy="66445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rmAutofit/>
            </a:bodyPr>
            <a:lstStyle/>
            <a:p>
              <a:pPr algn="ctr" latinLnBrk="0"/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8" name="TextBox 151"/>
            <p:cNvSpPr txBox="1"/>
            <p:nvPr/>
          </p:nvSpPr>
          <p:spPr bwMode="auto">
            <a:xfrm>
              <a:off x="3410422" y="1605883"/>
              <a:ext cx="1046948" cy="678146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1">
              <a:normAutofit/>
            </a:bodyPr>
            <a:lstStyle/>
            <a:p>
              <a:pPr algn="ctr" latinLnBrk="0"/>
              <a:r>
                <a:rPr lang="en-US" altLang="zh-CN" sz="2000" dirty="0" smtClean="0">
                  <a:solidFill>
                    <a:schemeClr val="bg2"/>
                  </a:solidFill>
                  <a:latin typeface="+mn-ea"/>
                </a:rPr>
                <a:t>01</a:t>
              </a:r>
              <a:endParaRPr lang="zh-CN" altLang="en-US" sz="20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744489" y="2888899"/>
            <a:ext cx="2405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发现电线破损要及时更换或用绝缘胶布扎好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735368" y="1676948"/>
            <a:ext cx="255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发现电器设备冒烟或闻到异味（焦味）时，要迅速切断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电源通知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电工检查和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维修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715000" y="2935617"/>
            <a:ext cx="2528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操作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者在电工维修设备的时侯，不能擅自  离开，要进行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监护等待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维修完毕后的试车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 animBg="1"/>
      <p:bldP spid="52" grpId="0" animBg="1"/>
      <p:bldP spid="53" grpId="0" animBg="1"/>
      <p:bldP spid="54" grpId="0" animBg="1"/>
      <p:bldP spid="63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/>
          <p:cNvSpPr/>
          <p:nvPr/>
        </p:nvSpPr>
        <p:spPr bwMode="auto">
          <a:xfrm>
            <a:off x="990600" y="1428750"/>
            <a:ext cx="1188132" cy="1093962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1" rIns="68580" bIns="34291" numCol="1" anchor="t" anchorCtr="0" compatLnSpc="1"/>
          <a:lstStyle/>
          <a:p>
            <a:endParaRPr lang="zh-CN" altLang="en-US" sz="1800"/>
          </a:p>
        </p:txBody>
      </p:sp>
      <p:sp>
        <p:nvSpPr>
          <p:cNvPr id="22" name="Freeform 7"/>
          <p:cNvSpPr/>
          <p:nvPr/>
        </p:nvSpPr>
        <p:spPr bwMode="auto">
          <a:xfrm>
            <a:off x="990600" y="3163710"/>
            <a:ext cx="1188132" cy="1091960"/>
          </a:xfrm>
          <a:custGeom>
            <a:avLst/>
            <a:gdLst>
              <a:gd name="T0" fmla="*/ 593 w 593"/>
              <a:gd name="T1" fmla="*/ 248 h 545"/>
              <a:gd name="T2" fmla="*/ 295 w 593"/>
              <a:gd name="T3" fmla="*/ 545 h 545"/>
              <a:gd name="T4" fmla="*/ 0 w 593"/>
              <a:gd name="T5" fmla="*/ 248 h 545"/>
              <a:gd name="T6" fmla="*/ 0 w 593"/>
              <a:gd name="T7" fmla="*/ 0 h 545"/>
              <a:gd name="T8" fmla="*/ 295 w 593"/>
              <a:gd name="T9" fmla="*/ 297 h 545"/>
              <a:gd name="T10" fmla="*/ 593 w 593"/>
              <a:gd name="T11" fmla="*/ 0 h 545"/>
              <a:gd name="T12" fmla="*/ 593 w 593"/>
              <a:gd name="T13" fmla="*/ 248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5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1" rIns="68580" bIns="34291" numCol="1" anchor="t" anchorCtr="0" compatLnSpc="1"/>
          <a:lstStyle/>
          <a:p>
            <a:endParaRPr lang="zh-CN" altLang="en-US" sz="1800"/>
          </a:p>
        </p:txBody>
      </p:sp>
      <p:sp>
        <p:nvSpPr>
          <p:cNvPr id="27" name="TextBox 22"/>
          <p:cNvSpPr txBox="1"/>
          <p:nvPr/>
        </p:nvSpPr>
        <p:spPr>
          <a:xfrm>
            <a:off x="2399353" y="1613818"/>
            <a:ext cx="568825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1C1C1C"/>
                </a:solidFill>
                <a:latin typeface="微软雅黑" panose="020B0503020204020204" charset="-122"/>
                <a:ea typeface="微软雅黑" panose="020B0503020204020204" charset="-122"/>
              </a:rPr>
              <a:t>熟悉自己生产现场或宿舍主空气断路器（俗称总闸）位置（如车间、施工现场、办公室、宿舍等），一旦发生火灾、触电或其它电气事故时，应第一时间切断电源</a:t>
            </a:r>
            <a:r>
              <a:rPr lang="en-US" altLang="zh-CN" sz="1200" dirty="0">
                <a:solidFill>
                  <a:srgbClr val="1C1C1C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200" dirty="0">
                <a:solidFill>
                  <a:srgbClr val="1C1C1C"/>
                </a:solidFill>
                <a:latin typeface="微软雅黑" panose="020B0503020204020204" charset="-122"/>
                <a:ea typeface="微软雅黑" panose="020B0503020204020204" charset="-122"/>
              </a:rPr>
              <a:t>避免造成更大的财产损失和人身伤亡事故。</a:t>
            </a:r>
            <a:endParaRPr lang="zh-CN" altLang="en-US" sz="1200" dirty="0">
              <a:solidFill>
                <a:srgbClr val="1C1C1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2490078" y="3163710"/>
            <a:ext cx="543472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1C1C1C"/>
                </a:solidFill>
                <a:latin typeface="微软雅黑" panose="020B0503020204020204" charset="-122"/>
                <a:ea typeface="微软雅黑" panose="020B0503020204020204" charset="-122"/>
              </a:rPr>
              <a:t>珍惜电力资源，养成安全用电和节约用电的良好习惯，当要长时间离开或不使用时，要确定切断电源（特别是电热电器）的情况下才能离开。</a:t>
            </a:r>
            <a:endParaRPr lang="zh-CN" altLang="en-US" sz="1200" dirty="0">
              <a:solidFill>
                <a:srgbClr val="1C1C1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1066800" y="2807870"/>
            <a:ext cx="6997872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470366" y="1428750"/>
            <a:ext cx="228600" cy="353480"/>
            <a:chOff x="3606803" y="1502570"/>
            <a:chExt cx="1920875" cy="2970213"/>
          </a:xfrm>
          <a:solidFill>
            <a:schemeClr val="accent1"/>
          </a:solidFill>
        </p:grpSpPr>
        <p:sp>
          <p:nvSpPr>
            <p:cNvPr id="37" name="Freeform 37"/>
            <p:cNvSpPr/>
            <p:nvPr/>
          </p:nvSpPr>
          <p:spPr bwMode="auto">
            <a:xfrm>
              <a:off x="4586290" y="150257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8" name="Group 104"/>
            <p:cNvGrpSpPr/>
            <p:nvPr/>
          </p:nvGrpSpPr>
          <p:grpSpPr>
            <a:xfrm>
              <a:off x="4089403" y="3631408"/>
              <a:ext cx="963612" cy="841375"/>
              <a:chOff x="4089401" y="2825751"/>
              <a:chExt cx="963612" cy="841375"/>
            </a:xfrm>
            <a:grpFill/>
            <a:effectLst/>
          </p:grpSpPr>
          <p:sp>
            <p:nvSpPr>
              <p:cNvPr id="44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9" name="Freeform 40"/>
            <p:cNvSpPr/>
            <p:nvPr/>
          </p:nvSpPr>
          <p:spPr bwMode="auto">
            <a:xfrm>
              <a:off x="3662365" y="150257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4586290" y="221535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3606803" y="221535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3730628" y="294084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4586290" y="294084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470366" y="3153256"/>
            <a:ext cx="228600" cy="353480"/>
            <a:chOff x="3606803" y="1502570"/>
            <a:chExt cx="1920875" cy="2970213"/>
          </a:xfrm>
          <a:solidFill>
            <a:schemeClr val="accent2"/>
          </a:solidFill>
        </p:grpSpPr>
        <p:sp>
          <p:nvSpPr>
            <p:cNvPr id="48" name="Freeform 37"/>
            <p:cNvSpPr/>
            <p:nvPr/>
          </p:nvSpPr>
          <p:spPr bwMode="auto">
            <a:xfrm>
              <a:off x="4586290" y="150257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49" name="Group 104"/>
            <p:cNvGrpSpPr/>
            <p:nvPr/>
          </p:nvGrpSpPr>
          <p:grpSpPr>
            <a:xfrm>
              <a:off x="4089403" y="3631408"/>
              <a:ext cx="963612" cy="841375"/>
              <a:chOff x="4089401" y="2825751"/>
              <a:chExt cx="963612" cy="841375"/>
            </a:xfrm>
            <a:grpFill/>
            <a:effectLst/>
          </p:grpSpPr>
          <p:sp>
            <p:nvSpPr>
              <p:cNvPr id="55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50" name="Freeform 40"/>
            <p:cNvSpPr/>
            <p:nvPr/>
          </p:nvSpPr>
          <p:spPr bwMode="auto">
            <a:xfrm>
              <a:off x="3662365" y="150257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41"/>
            <p:cNvSpPr/>
            <p:nvPr/>
          </p:nvSpPr>
          <p:spPr bwMode="auto">
            <a:xfrm>
              <a:off x="4586290" y="221535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42"/>
            <p:cNvSpPr/>
            <p:nvPr/>
          </p:nvSpPr>
          <p:spPr bwMode="auto">
            <a:xfrm>
              <a:off x="3606803" y="221535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3730628" y="294084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4586290" y="294084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16" y="666750"/>
            <a:ext cx="4145199" cy="414519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19200" y="182862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z="7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00550" y="1482864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6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第四部分</a:t>
            </a:r>
            <a:endParaRPr lang="zh-CN" altLang="en-US" sz="4000" spc="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343400" y="2114550"/>
            <a:ext cx="4191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4950" b="1" kern="0" spc="29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触电急救</a:t>
            </a:r>
            <a:endParaRPr lang="zh-CN" altLang="en-US" sz="4950" b="1" kern="0" spc="29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345021" y="2994452"/>
            <a:ext cx="39876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enterprise safety power management 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safety 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power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management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safety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539342" y="1378220"/>
            <a:ext cx="22098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触电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急救应分秒必争，一经明确心跳、呼吸停止的，立即就地迅速用心肺复苏法进行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抢救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14600" y="1489752"/>
            <a:ext cx="4092611" cy="2648207"/>
            <a:chOff x="2362200" y="1393214"/>
            <a:chExt cx="4241805" cy="2744746"/>
          </a:xfrm>
        </p:grpSpPr>
        <p:grpSp>
          <p:nvGrpSpPr>
            <p:cNvPr id="13" name="_组合 6"/>
            <p:cNvGrpSpPr/>
            <p:nvPr>
              <p:custDataLst>
                <p:tags r:id="rId1"/>
              </p:custDataLst>
            </p:nvPr>
          </p:nvGrpSpPr>
          <p:grpSpPr>
            <a:xfrm>
              <a:off x="5075184" y="3390642"/>
              <a:ext cx="1360541" cy="747318"/>
              <a:chOff x="5164085" y="3824753"/>
              <a:chExt cx="1360540" cy="747318"/>
            </a:xfrm>
          </p:grpSpPr>
          <p:sp>
            <p:nvSpPr>
              <p:cNvPr id="14" name="Freeform: Shape 7"/>
              <p:cNvSpPr/>
              <p:nvPr/>
            </p:nvSpPr>
            <p:spPr bwMode="auto">
              <a:xfrm>
                <a:off x="5164085" y="3824753"/>
                <a:ext cx="446468" cy="747318"/>
              </a:xfrm>
              <a:custGeom>
                <a:avLst/>
                <a:gdLst>
                  <a:gd name="T0" fmla="*/ 325 w 325"/>
                  <a:gd name="T1" fmla="*/ 544 h 544"/>
                  <a:gd name="T2" fmla="*/ 0 w 325"/>
                  <a:gd name="T3" fmla="*/ 41 h 544"/>
                  <a:gd name="T4" fmla="*/ 41 w 325"/>
                  <a:gd name="T5" fmla="*/ 0 h 544"/>
                  <a:gd name="T6" fmla="*/ 325 w 325"/>
                  <a:gd name="T7" fmla="*/ 136 h 544"/>
                  <a:gd name="T8" fmla="*/ 325 w 325"/>
                  <a:gd name="T9" fmla="*/ 54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544">
                    <a:moveTo>
                      <a:pt x="325" y="544"/>
                    </a:moveTo>
                    <a:lnTo>
                      <a:pt x="0" y="41"/>
                    </a:lnTo>
                    <a:lnTo>
                      <a:pt x="41" y="0"/>
                    </a:lnTo>
                    <a:lnTo>
                      <a:pt x="325" y="136"/>
                    </a:lnTo>
                    <a:lnTo>
                      <a:pt x="325" y="54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grpSp>
            <p:nvGrpSpPr>
              <p:cNvPr id="15" name="Group 8"/>
              <p:cNvGrpSpPr/>
              <p:nvPr/>
            </p:nvGrpSpPr>
            <p:grpSpPr>
              <a:xfrm>
                <a:off x="5610225" y="4007380"/>
                <a:ext cx="914400" cy="558446"/>
                <a:chOff x="5610225" y="4007380"/>
                <a:chExt cx="914400" cy="558446"/>
              </a:xfrm>
            </p:grpSpPr>
            <p:sp>
              <p:nvSpPr>
                <p:cNvPr id="18" name="Rectangle 9"/>
                <p:cNvSpPr/>
                <p:nvPr/>
              </p:nvSpPr>
              <p:spPr>
                <a:xfrm>
                  <a:off x="5610225" y="4007380"/>
                  <a:ext cx="914400" cy="55844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19" name="Freeform: Shape 10"/>
                <p:cNvSpPr/>
                <p:nvPr/>
              </p:nvSpPr>
              <p:spPr bwMode="auto">
                <a:xfrm>
                  <a:off x="5940837" y="4160016"/>
                  <a:ext cx="253176" cy="253174"/>
                </a:xfrm>
                <a:custGeom>
                  <a:avLst/>
                  <a:gdLst/>
                  <a:ahLst/>
                  <a:cxnLst>
                    <a:cxn ang="0">
                      <a:pos x="60" y="40"/>
                    </a:cxn>
                    <a:cxn ang="0">
                      <a:pos x="40" y="60"/>
                    </a:cxn>
                    <a:cxn ang="0">
                      <a:pos x="36" y="61"/>
                    </a:cxn>
                    <a:cxn ang="0">
                      <a:pos x="33" y="60"/>
                    </a:cxn>
                    <a:cxn ang="0">
                      <a:pos x="4" y="31"/>
                    </a:cxn>
                    <a:cxn ang="0">
                      <a:pos x="0" y="22"/>
                    </a:cxn>
                    <a:cxn ang="0">
                      <a:pos x="0" y="6"/>
                    </a:cxn>
                    <a:cxn ang="0">
                      <a:pos x="6" y="0"/>
                    </a:cxn>
                    <a:cxn ang="0">
                      <a:pos x="22" y="0"/>
                    </a:cxn>
                    <a:cxn ang="0">
                      <a:pos x="31" y="4"/>
                    </a:cxn>
                    <a:cxn ang="0">
                      <a:pos x="60" y="33"/>
                    </a:cxn>
                    <a:cxn ang="0">
                      <a:pos x="61" y="36"/>
                    </a:cxn>
                    <a:cxn ang="0">
                      <a:pos x="60" y="40"/>
                    </a:cxn>
                    <a:cxn ang="0">
                      <a:pos x="13" y="8"/>
                    </a:cxn>
                    <a:cxn ang="0">
                      <a:pos x="8" y="13"/>
                    </a:cxn>
                    <a:cxn ang="0">
                      <a:pos x="13" y="18"/>
                    </a:cxn>
                    <a:cxn ang="0">
                      <a:pos x="18" y="13"/>
                    </a:cxn>
                    <a:cxn ang="0">
                      <a:pos x="13" y="8"/>
                    </a:cxn>
                  </a:cxnLst>
                  <a:rect l="0" t="0" r="r" b="b"/>
                  <a:pathLst>
                    <a:path w="61" h="61">
                      <a:moveTo>
                        <a:pt x="60" y="40"/>
                      </a:moveTo>
                      <a:cubicBezTo>
                        <a:pt x="40" y="60"/>
                        <a:pt x="40" y="60"/>
                        <a:pt x="40" y="60"/>
                      </a:cubicBezTo>
                      <a:cubicBezTo>
                        <a:pt x="39" y="61"/>
                        <a:pt x="38" y="61"/>
                        <a:pt x="36" y="61"/>
                      </a:cubicBezTo>
                      <a:cubicBezTo>
                        <a:pt x="35" y="61"/>
                        <a:pt x="34" y="61"/>
                        <a:pt x="33" y="60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2" y="29"/>
                        <a:pt x="0" y="25"/>
                        <a:pt x="0" y="2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9" y="2"/>
                        <a:pt x="31" y="4"/>
                      </a:cubicBezTo>
                      <a:cubicBezTo>
                        <a:pt x="60" y="33"/>
                        <a:pt x="60" y="33"/>
                        <a:pt x="60" y="33"/>
                      </a:cubicBezTo>
                      <a:cubicBezTo>
                        <a:pt x="61" y="34"/>
                        <a:pt x="61" y="35"/>
                        <a:pt x="61" y="36"/>
                      </a:cubicBezTo>
                      <a:cubicBezTo>
                        <a:pt x="61" y="38"/>
                        <a:pt x="61" y="39"/>
                        <a:pt x="60" y="40"/>
                      </a:cubicBezTo>
                      <a:close/>
                      <a:moveTo>
                        <a:pt x="13" y="8"/>
                      </a:moveTo>
                      <a:cubicBezTo>
                        <a:pt x="10" y="8"/>
                        <a:pt x="8" y="10"/>
                        <a:pt x="8" y="13"/>
                      </a:cubicBezTo>
                      <a:cubicBezTo>
                        <a:pt x="8" y="16"/>
                        <a:pt x="10" y="18"/>
                        <a:pt x="13" y="18"/>
                      </a:cubicBezTo>
                      <a:cubicBezTo>
                        <a:pt x="16" y="18"/>
                        <a:pt x="18" y="16"/>
                        <a:pt x="18" y="13"/>
                      </a:cubicBezTo>
                      <a:cubicBezTo>
                        <a:pt x="18" y="10"/>
                        <a:pt x="16" y="8"/>
                        <a:pt x="13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</p:grpSp>
        <p:grpSp>
          <p:nvGrpSpPr>
            <p:cNvPr id="20" name="组合 11"/>
            <p:cNvGrpSpPr/>
            <p:nvPr>
              <p:custDataLst>
                <p:tags r:id="rId2"/>
              </p:custDataLst>
            </p:nvPr>
          </p:nvGrpSpPr>
          <p:grpSpPr>
            <a:xfrm>
              <a:off x="2527295" y="3390642"/>
              <a:ext cx="1359593" cy="747318"/>
              <a:chOff x="2616200" y="3824753"/>
              <a:chExt cx="1359593" cy="747318"/>
            </a:xfrm>
          </p:grpSpPr>
          <p:sp>
            <p:nvSpPr>
              <p:cNvPr id="21" name="Freeform: Shape 12"/>
              <p:cNvSpPr/>
              <p:nvPr/>
            </p:nvSpPr>
            <p:spPr bwMode="auto">
              <a:xfrm>
                <a:off x="3527952" y="3824753"/>
                <a:ext cx="447841" cy="747318"/>
              </a:xfrm>
              <a:custGeom>
                <a:avLst/>
                <a:gdLst>
                  <a:gd name="T0" fmla="*/ 0 w 326"/>
                  <a:gd name="T1" fmla="*/ 544 h 544"/>
                  <a:gd name="T2" fmla="*/ 326 w 326"/>
                  <a:gd name="T3" fmla="*/ 41 h 544"/>
                  <a:gd name="T4" fmla="*/ 284 w 326"/>
                  <a:gd name="T5" fmla="*/ 0 h 544"/>
                  <a:gd name="T6" fmla="*/ 0 w 326"/>
                  <a:gd name="T7" fmla="*/ 136 h 544"/>
                  <a:gd name="T8" fmla="*/ 0 w 326"/>
                  <a:gd name="T9" fmla="*/ 54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544">
                    <a:moveTo>
                      <a:pt x="0" y="544"/>
                    </a:moveTo>
                    <a:lnTo>
                      <a:pt x="326" y="41"/>
                    </a:lnTo>
                    <a:lnTo>
                      <a:pt x="284" y="0"/>
                    </a:lnTo>
                    <a:lnTo>
                      <a:pt x="0" y="136"/>
                    </a:lnTo>
                    <a:lnTo>
                      <a:pt x="0" y="5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grpSp>
            <p:nvGrpSpPr>
              <p:cNvPr id="22" name="Group 13"/>
              <p:cNvGrpSpPr/>
              <p:nvPr/>
            </p:nvGrpSpPr>
            <p:grpSpPr>
              <a:xfrm>
                <a:off x="2616200" y="4007380"/>
                <a:ext cx="914400" cy="558446"/>
                <a:chOff x="2616200" y="4007380"/>
                <a:chExt cx="914400" cy="558446"/>
              </a:xfrm>
            </p:grpSpPr>
            <p:sp>
              <p:nvSpPr>
                <p:cNvPr id="23" name="Rectangle 14"/>
                <p:cNvSpPr/>
                <p:nvPr/>
              </p:nvSpPr>
              <p:spPr>
                <a:xfrm>
                  <a:off x="2616200" y="4007380"/>
                  <a:ext cx="914400" cy="55844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24" name="Freeform: Shape 15"/>
                <p:cNvSpPr/>
                <p:nvPr/>
              </p:nvSpPr>
              <p:spPr bwMode="auto">
                <a:xfrm>
                  <a:off x="2934345" y="4137000"/>
                  <a:ext cx="278110" cy="299206"/>
                </a:xfrm>
                <a:custGeom>
                  <a:avLst/>
                  <a:gdLst/>
                  <a:ahLst/>
                  <a:cxnLst>
                    <a:cxn ang="0">
                      <a:pos x="67" y="67"/>
                    </a:cxn>
                    <a:cxn ang="0">
                      <a:pos x="61" y="72"/>
                    </a:cxn>
                    <a:cxn ang="0">
                      <a:pos x="5" y="72"/>
                    </a:cxn>
                    <a:cxn ang="0">
                      <a:pos x="0" y="67"/>
                    </a:cxn>
                    <a:cxn ang="0">
                      <a:pos x="0" y="16"/>
                    </a:cxn>
                    <a:cxn ang="0">
                      <a:pos x="5" y="11"/>
                    </a:cxn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5" y="7"/>
                    </a:cxn>
                    <a:cxn ang="0">
                      <a:pos x="25" y="11"/>
                    </a:cxn>
                    <a:cxn ang="0">
                      <a:pos x="41" y="11"/>
                    </a:cxn>
                    <a:cxn ang="0">
                      <a:pos x="41" y="7"/>
                    </a:cxn>
                    <a:cxn ang="0">
                      <a:pos x="47" y="0"/>
                    </a:cxn>
                    <a:cxn ang="0">
                      <a:pos x="50" y="0"/>
                    </a:cxn>
                    <a:cxn ang="0">
                      <a:pos x="56" y="7"/>
                    </a:cxn>
                    <a:cxn ang="0">
                      <a:pos x="56" y="11"/>
                    </a:cxn>
                    <a:cxn ang="0">
                      <a:pos x="61" y="11"/>
                    </a:cxn>
                    <a:cxn ang="0">
                      <a:pos x="67" y="16"/>
                    </a:cxn>
                    <a:cxn ang="0">
                      <a:pos x="67" y="67"/>
                    </a:cxn>
                    <a:cxn ang="0">
                      <a:pos x="61" y="67"/>
                    </a:cxn>
                    <a:cxn ang="0">
                      <a:pos x="61" y="26"/>
                    </a:cxn>
                    <a:cxn ang="0">
                      <a:pos x="5" y="26"/>
                    </a:cxn>
                    <a:cxn ang="0">
                      <a:pos x="5" y="67"/>
                    </a:cxn>
                    <a:cxn ang="0">
                      <a:pos x="61" y="67"/>
                    </a:cxn>
                    <a:cxn ang="0">
                      <a:pos x="20" y="7"/>
                    </a:cxn>
                    <a:cxn ang="0">
                      <a:pos x="19" y="5"/>
                    </a:cxn>
                    <a:cxn ang="0">
                      <a:pos x="16" y="5"/>
                    </a:cxn>
                    <a:cxn ang="0">
                      <a:pos x="15" y="7"/>
                    </a:cxn>
                    <a:cxn ang="0">
                      <a:pos x="15" y="18"/>
                    </a:cxn>
                    <a:cxn ang="0">
                      <a:pos x="16" y="20"/>
                    </a:cxn>
                    <a:cxn ang="0">
                      <a:pos x="19" y="20"/>
                    </a:cxn>
                    <a:cxn ang="0">
                      <a:pos x="20" y="18"/>
                    </a:cxn>
                    <a:cxn ang="0">
                      <a:pos x="20" y="7"/>
                    </a:cxn>
                    <a:cxn ang="0">
                      <a:pos x="51" y="7"/>
                    </a:cxn>
                    <a:cxn ang="0">
                      <a:pos x="50" y="5"/>
                    </a:cxn>
                    <a:cxn ang="0">
                      <a:pos x="47" y="5"/>
                    </a:cxn>
                    <a:cxn ang="0">
                      <a:pos x="46" y="7"/>
                    </a:cxn>
                    <a:cxn ang="0">
                      <a:pos x="46" y="18"/>
                    </a:cxn>
                    <a:cxn ang="0">
                      <a:pos x="47" y="20"/>
                    </a:cxn>
                    <a:cxn ang="0">
                      <a:pos x="50" y="20"/>
                    </a:cxn>
                    <a:cxn ang="0">
                      <a:pos x="51" y="18"/>
                    </a:cxn>
                    <a:cxn ang="0">
                      <a:pos x="51" y="7"/>
                    </a:cxn>
                  </a:cxnLst>
                  <a:rect l="0" t="0" r="r" b="b"/>
                  <a:pathLst>
                    <a:path w="67" h="72">
                      <a:moveTo>
                        <a:pt x="67" y="67"/>
                      </a:moveTo>
                      <a:cubicBezTo>
                        <a:pt x="67" y="70"/>
                        <a:pt x="64" y="72"/>
                        <a:pt x="61" y="72"/>
                      </a:cubicBezTo>
                      <a:cubicBezTo>
                        <a:pt x="5" y="72"/>
                        <a:pt x="5" y="72"/>
                        <a:pt x="5" y="72"/>
                      </a:cubicBezTo>
                      <a:cubicBezTo>
                        <a:pt x="2" y="72"/>
                        <a:pt x="0" y="70"/>
                        <a:pt x="0" y="67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3"/>
                        <a:pt x="2" y="11"/>
                        <a:pt x="5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3"/>
                        <a:pt x="13" y="0"/>
                        <a:pt x="16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3" y="0"/>
                        <a:pt x="25" y="3"/>
                        <a:pt x="25" y="7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1" y="3"/>
                        <a:pt x="44" y="0"/>
                        <a:pt x="47" y="0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3" y="0"/>
                        <a:pt x="56" y="3"/>
                        <a:pt x="56" y="7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64" y="11"/>
                        <a:pt x="67" y="13"/>
                        <a:pt x="67" y="16"/>
                      </a:cubicBezTo>
                      <a:lnTo>
                        <a:pt x="67" y="67"/>
                      </a:lnTo>
                      <a:close/>
                      <a:moveTo>
                        <a:pt x="61" y="67"/>
                      </a:move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67"/>
                        <a:pt x="5" y="67"/>
                        <a:pt x="5" y="67"/>
                      </a:cubicBezTo>
                      <a:lnTo>
                        <a:pt x="61" y="67"/>
                      </a:lnTo>
                      <a:close/>
                      <a:moveTo>
                        <a:pt x="20" y="7"/>
                      </a:moveTo>
                      <a:cubicBezTo>
                        <a:pt x="20" y="6"/>
                        <a:pt x="20" y="5"/>
                        <a:pt x="19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5" y="6"/>
                        <a:pt x="15" y="7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9"/>
                        <a:pt x="16" y="20"/>
                        <a:pt x="16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lnTo>
                        <a:pt x="20" y="7"/>
                      </a:lnTo>
                      <a:close/>
                      <a:moveTo>
                        <a:pt x="51" y="7"/>
                      </a:move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5"/>
                        <a:pt x="46" y="6"/>
                        <a:pt x="46" y="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19"/>
                        <a:pt x="47" y="20"/>
                        <a:pt x="47" y="20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51" y="20"/>
                        <a:pt x="51" y="19"/>
                        <a:pt x="51" y="18"/>
                      </a:cubicBezTo>
                      <a:lnTo>
                        <a:pt x="51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</p:grpSp>
        <p:grpSp>
          <p:nvGrpSpPr>
            <p:cNvPr id="25" name="_组合 16"/>
            <p:cNvGrpSpPr/>
            <p:nvPr>
              <p:custDataLst>
                <p:tags r:id="rId3"/>
              </p:custDataLst>
            </p:nvPr>
          </p:nvGrpSpPr>
          <p:grpSpPr>
            <a:xfrm>
              <a:off x="2533644" y="1393214"/>
              <a:ext cx="1361486" cy="747318"/>
              <a:chOff x="2622550" y="1827325"/>
              <a:chExt cx="1361486" cy="747318"/>
            </a:xfrm>
          </p:grpSpPr>
          <p:sp>
            <p:nvSpPr>
              <p:cNvPr id="26" name="Freeform: Shape 17"/>
              <p:cNvSpPr/>
              <p:nvPr/>
            </p:nvSpPr>
            <p:spPr bwMode="auto">
              <a:xfrm>
                <a:off x="3536195" y="1827325"/>
                <a:ext cx="447841" cy="747318"/>
              </a:xfrm>
              <a:custGeom>
                <a:avLst/>
                <a:gdLst>
                  <a:gd name="T0" fmla="*/ 0 w 326"/>
                  <a:gd name="T1" fmla="*/ 0 h 544"/>
                  <a:gd name="T2" fmla="*/ 326 w 326"/>
                  <a:gd name="T3" fmla="*/ 504 h 544"/>
                  <a:gd name="T4" fmla="*/ 284 w 326"/>
                  <a:gd name="T5" fmla="*/ 544 h 544"/>
                  <a:gd name="T6" fmla="*/ 0 w 326"/>
                  <a:gd name="T7" fmla="*/ 408 h 544"/>
                  <a:gd name="T8" fmla="*/ 0 w 326"/>
                  <a:gd name="T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544">
                    <a:moveTo>
                      <a:pt x="0" y="0"/>
                    </a:moveTo>
                    <a:lnTo>
                      <a:pt x="326" y="504"/>
                    </a:lnTo>
                    <a:lnTo>
                      <a:pt x="284" y="544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7" name="Rectangle 18"/>
              <p:cNvSpPr/>
              <p:nvPr/>
            </p:nvSpPr>
            <p:spPr>
              <a:xfrm>
                <a:off x="2622550" y="1830387"/>
                <a:ext cx="914400" cy="558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8" name="Freeform: Shape 19"/>
              <p:cNvSpPr/>
              <p:nvPr/>
            </p:nvSpPr>
            <p:spPr bwMode="auto">
              <a:xfrm>
                <a:off x="2930147" y="1993748"/>
                <a:ext cx="299206" cy="232078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22" y="40"/>
                  </a:cxn>
                  <a:cxn ang="0">
                    <a:pos x="11" y="45"/>
                  </a:cxn>
                  <a:cxn ang="0">
                    <a:pos x="7" y="46"/>
                  </a:cxn>
                  <a:cxn ang="0">
                    <a:pos x="7" y="46"/>
                  </a:cxn>
                  <a:cxn ang="0">
                    <a:pos x="6" y="45"/>
                  </a:cxn>
                  <a:cxn ang="0">
                    <a:pos x="6" y="43"/>
                  </a:cxn>
                  <a:cxn ang="0">
                    <a:pos x="11" y="36"/>
                  </a:cxn>
                  <a:cxn ang="0">
                    <a:pos x="0" y="20"/>
                  </a:cxn>
                  <a:cxn ang="0">
                    <a:pos x="29" y="0"/>
                  </a:cxn>
                  <a:cxn ang="0">
                    <a:pos x="57" y="20"/>
                  </a:cxn>
                  <a:cxn ang="0">
                    <a:pos x="29" y="41"/>
                  </a:cxn>
                  <a:cxn ang="0">
                    <a:pos x="62" y="47"/>
                  </a:cxn>
                  <a:cxn ang="0">
                    <a:pos x="66" y="53"/>
                  </a:cxn>
                  <a:cxn ang="0">
                    <a:pos x="67" y="55"/>
                  </a:cxn>
                  <a:cxn ang="0">
                    <a:pos x="66" y="56"/>
                  </a:cxn>
                  <a:cxn ang="0">
                    <a:pos x="62" y="55"/>
                  </a:cxn>
                  <a:cxn ang="0">
                    <a:pos x="51" y="50"/>
                  </a:cxn>
                  <a:cxn ang="0">
                    <a:pos x="44" y="51"/>
                  </a:cxn>
                  <a:cxn ang="0">
                    <a:pos x="25" y="46"/>
                  </a:cxn>
                  <a:cxn ang="0">
                    <a:pos x="29" y="46"/>
                  </a:cxn>
                  <a:cxn ang="0">
                    <a:pos x="52" y="39"/>
                  </a:cxn>
                  <a:cxn ang="0">
                    <a:pos x="62" y="20"/>
                  </a:cxn>
                  <a:cxn ang="0">
                    <a:pos x="61" y="14"/>
                  </a:cxn>
                  <a:cxn ang="0">
                    <a:pos x="72" y="30"/>
                  </a:cxn>
                  <a:cxn ang="0">
                    <a:pos x="62" y="47"/>
                  </a:cxn>
                </a:cxnLst>
                <a:rect l="0" t="0" r="r" b="b"/>
                <a:pathLst>
                  <a:path w="72" h="56">
                    <a:moveTo>
                      <a:pt x="29" y="41"/>
                    </a:moveTo>
                    <a:cubicBezTo>
                      <a:pt x="26" y="41"/>
                      <a:pt x="24" y="40"/>
                      <a:pt x="22" y="40"/>
                    </a:cubicBezTo>
                    <a:cubicBezTo>
                      <a:pt x="18" y="42"/>
                      <a:pt x="15" y="44"/>
                      <a:pt x="11" y="45"/>
                    </a:cubicBezTo>
                    <a:cubicBezTo>
                      <a:pt x="9" y="45"/>
                      <a:pt x="8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6"/>
                      <a:pt x="6" y="45"/>
                      <a:pt x="6" y="45"/>
                    </a:cubicBezTo>
                    <a:cubicBezTo>
                      <a:pt x="5" y="44"/>
                      <a:pt x="6" y="43"/>
                      <a:pt x="6" y="43"/>
                    </a:cubicBezTo>
                    <a:cubicBezTo>
                      <a:pt x="8" y="41"/>
                      <a:pt x="10" y="40"/>
                      <a:pt x="11" y="36"/>
                    </a:cubicBezTo>
                    <a:cubicBezTo>
                      <a:pt x="5" y="32"/>
                      <a:pt x="0" y="27"/>
                      <a:pt x="0" y="20"/>
                    </a:cubicBezTo>
                    <a:cubicBezTo>
                      <a:pt x="0" y="9"/>
                      <a:pt x="13" y="0"/>
                      <a:pt x="29" y="0"/>
                    </a:cubicBezTo>
                    <a:cubicBezTo>
                      <a:pt x="44" y="0"/>
                      <a:pt x="57" y="9"/>
                      <a:pt x="57" y="20"/>
                    </a:cubicBezTo>
                    <a:cubicBezTo>
                      <a:pt x="57" y="32"/>
                      <a:pt x="44" y="41"/>
                      <a:pt x="29" y="41"/>
                    </a:cubicBezTo>
                    <a:close/>
                    <a:moveTo>
                      <a:pt x="62" y="47"/>
                    </a:moveTo>
                    <a:cubicBezTo>
                      <a:pt x="63" y="50"/>
                      <a:pt x="65" y="51"/>
                      <a:pt x="66" y="53"/>
                    </a:cubicBezTo>
                    <a:cubicBezTo>
                      <a:pt x="67" y="54"/>
                      <a:pt x="67" y="54"/>
                      <a:pt x="67" y="55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5" y="56"/>
                      <a:pt x="63" y="56"/>
                      <a:pt x="62" y="55"/>
                    </a:cubicBezTo>
                    <a:cubicBezTo>
                      <a:pt x="58" y="54"/>
                      <a:pt x="55" y="53"/>
                      <a:pt x="51" y="50"/>
                    </a:cubicBezTo>
                    <a:cubicBezTo>
                      <a:pt x="49" y="51"/>
                      <a:pt x="47" y="51"/>
                      <a:pt x="44" y="51"/>
                    </a:cubicBezTo>
                    <a:cubicBezTo>
                      <a:pt x="37" y="51"/>
                      <a:pt x="30" y="49"/>
                      <a:pt x="25" y="46"/>
                    </a:cubicBezTo>
                    <a:cubicBezTo>
                      <a:pt x="26" y="46"/>
                      <a:pt x="28" y="46"/>
                      <a:pt x="29" y="46"/>
                    </a:cubicBezTo>
                    <a:cubicBezTo>
                      <a:pt x="37" y="46"/>
                      <a:pt x="46" y="43"/>
                      <a:pt x="52" y="39"/>
                    </a:cubicBezTo>
                    <a:cubicBezTo>
                      <a:pt x="58" y="34"/>
                      <a:pt x="62" y="27"/>
                      <a:pt x="62" y="20"/>
                    </a:cubicBezTo>
                    <a:cubicBezTo>
                      <a:pt x="62" y="18"/>
                      <a:pt x="62" y="16"/>
                      <a:pt x="61" y="14"/>
                    </a:cubicBezTo>
                    <a:cubicBezTo>
                      <a:pt x="68" y="18"/>
                      <a:pt x="72" y="24"/>
                      <a:pt x="72" y="30"/>
                    </a:cubicBezTo>
                    <a:cubicBezTo>
                      <a:pt x="72" y="37"/>
                      <a:pt x="68" y="43"/>
                      <a:pt x="6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29" name="_组合 20"/>
            <p:cNvGrpSpPr/>
            <p:nvPr>
              <p:custDataLst>
                <p:tags r:id="rId4"/>
              </p:custDataLst>
            </p:nvPr>
          </p:nvGrpSpPr>
          <p:grpSpPr>
            <a:xfrm>
              <a:off x="2362200" y="2482243"/>
              <a:ext cx="1216976" cy="558446"/>
              <a:chOff x="2451100" y="2916354"/>
              <a:chExt cx="1216975" cy="558446"/>
            </a:xfrm>
          </p:grpSpPr>
          <p:sp>
            <p:nvSpPr>
              <p:cNvPr id="30" name="Freeform: Shape 21"/>
              <p:cNvSpPr/>
              <p:nvPr/>
            </p:nvSpPr>
            <p:spPr bwMode="auto">
              <a:xfrm>
                <a:off x="3368598" y="2916707"/>
                <a:ext cx="299477" cy="557741"/>
              </a:xfrm>
              <a:custGeom>
                <a:avLst/>
                <a:gdLst>
                  <a:gd name="T0" fmla="*/ 0 w 218"/>
                  <a:gd name="T1" fmla="*/ 0 h 406"/>
                  <a:gd name="T2" fmla="*/ 218 w 218"/>
                  <a:gd name="T3" fmla="*/ 176 h 406"/>
                  <a:gd name="T4" fmla="*/ 218 w 218"/>
                  <a:gd name="T5" fmla="*/ 253 h 406"/>
                  <a:gd name="T6" fmla="*/ 0 w 218"/>
                  <a:gd name="T7" fmla="*/ 406 h 406"/>
                  <a:gd name="T8" fmla="*/ 0 w 218"/>
                  <a:gd name="T9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06">
                    <a:moveTo>
                      <a:pt x="0" y="0"/>
                    </a:moveTo>
                    <a:lnTo>
                      <a:pt x="218" y="176"/>
                    </a:lnTo>
                    <a:lnTo>
                      <a:pt x="218" y="253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grpSp>
            <p:nvGrpSpPr>
              <p:cNvPr id="31" name="Group 22"/>
              <p:cNvGrpSpPr/>
              <p:nvPr/>
            </p:nvGrpSpPr>
            <p:grpSpPr>
              <a:xfrm>
                <a:off x="2451100" y="2916354"/>
                <a:ext cx="914400" cy="558446"/>
                <a:chOff x="2451100" y="2916354"/>
                <a:chExt cx="914400" cy="558446"/>
              </a:xfrm>
            </p:grpSpPr>
            <p:sp>
              <p:nvSpPr>
                <p:cNvPr id="32" name="Rectangle 23"/>
                <p:cNvSpPr/>
                <p:nvPr/>
              </p:nvSpPr>
              <p:spPr>
                <a:xfrm>
                  <a:off x="2451100" y="2916354"/>
                  <a:ext cx="914400" cy="55844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33" name="Freeform: Shape 24"/>
                <p:cNvSpPr/>
                <p:nvPr/>
              </p:nvSpPr>
              <p:spPr bwMode="auto">
                <a:xfrm>
                  <a:off x="2769246" y="3062277"/>
                  <a:ext cx="278108" cy="266600"/>
                </a:xfrm>
                <a:custGeom>
                  <a:avLst/>
                  <a:gdLst/>
                  <a:ahLst/>
                  <a:cxnLst>
                    <a:cxn ang="0">
                      <a:pos x="63" y="49"/>
                    </a:cxn>
                    <a:cxn ang="0">
                      <a:pos x="58" y="44"/>
                    </a:cxn>
                    <a:cxn ang="0">
                      <a:pos x="54" y="48"/>
                    </a:cxn>
                    <a:cxn ang="0">
                      <a:pos x="63" y="57"/>
                    </a:cxn>
                    <a:cxn ang="0">
                      <a:pos x="64" y="60"/>
                    </a:cxn>
                    <a:cxn ang="0">
                      <a:pos x="59" y="64"/>
                    </a:cxn>
                    <a:cxn ang="0">
                      <a:pos x="56" y="63"/>
                    </a:cxn>
                    <a:cxn ang="0">
                      <a:pos x="29" y="36"/>
                    </a:cxn>
                    <a:cxn ang="0">
                      <a:pos x="15" y="42"/>
                    </a:cxn>
                    <a:cxn ang="0">
                      <a:pos x="0" y="27"/>
                    </a:cxn>
                    <a:cxn ang="0">
                      <a:pos x="26" y="0"/>
                    </a:cxn>
                    <a:cxn ang="0">
                      <a:pos x="41" y="15"/>
                    </a:cxn>
                    <a:cxn ang="0">
                      <a:pos x="36" y="30"/>
                    </a:cxn>
                    <a:cxn ang="0">
                      <a:pos x="50" y="44"/>
                    </a:cxn>
                    <a:cxn ang="0">
                      <a:pos x="54" y="40"/>
                    </a:cxn>
                    <a:cxn ang="0">
                      <a:pos x="49" y="35"/>
                    </a:cxn>
                    <a:cxn ang="0">
                      <a:pos x="54" y="31"/>
                    </a:cxn>
                    <a:cxn ang="0">
                      <a:pos x="55" y="31"/>
                    </a:cxn>
                    <a:cxn ang="0">
                      <a:pos x="67" y="44"/>
                    </a:cxn>
                    <a:cxn ang="0">
                      <a:pos x="63" y="49"/>
                    </a:cxn>
                    <a:cxn ang="0">
                      <a:pos x="25" y="8"/>
                    </a:cxn>
                    <a:cxn ang="0">
                      <a:pos x="18" y="16"/>
                    </a:cxn>
                    <a:cxn ang="0">
                      <a:pos x="19" y="19"/>
                    </a:cxn>
                    <a:cxn ang="0">
                      <a:pos x="15" y="18"/>
                    </a:cxn>
                    <a:cxn ang="0">
                      <a:pos x="7" y="26"/>
                    </a:cxn>
                    <a:cxn ang="0">
                      <a:pos x="15" y="34"/>
                    </a:cxn>
                    <a:cxn ang="0">
                      <a:pos x="23" y="26"/>
                    </a:cxn>
                    <a:cxn ang="0">
                      <a:pos x="22" y="23"/>
                    </a:cxn>
                    <a:cxn ang="0">
                      <a:pos x="25" y="24"/>
                    </a:cxn>
                    <a:cxn ang="0">
                      <a:pos x="33" y="16"/>
                    </a:cxn>
                    <a:cxn ang="0">
                      <a:pos x="25" y="8"/>
                    </a:cxn>
                  </a:cxnLst>
                  <a:rect l="0" t="0" r="r" b="b"/>
                  <a:pathLst>
                    <a:path w="67" h="64">
                      <a:moveTo>
                        <a:pt x="63" y="49"/>
                      </a:moveTo>
                      <a:cubicBezTo>
                        <a:pt x="62" y="49"/>
                        <a:pt x="58" y="45"/>
                        <a:pt x="58" y="44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3" y="58"/>
                        <a:pt x="64" y="59"/>
                        <a:pt x="64" y="60"/>
                      </a:cubicBezTo>
                      <a:cubicBezTo>
                        <a:pt x="64" y="62"/>
                        <a:pt x="61" y="64"/>
                        <a:pt x="59" y="64"/>
                      </a:cubicBezTo>
                      <a:cubicBezTo>
                        <a:pt x="58" y="64"/>
                        <a:pt x="57" y="64"/>
                        <a:pt x="56" y="63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5" y="39"/>
                        <a:pt x="20" y="42"/>
                        <a:pt x="15" y="42"/>
                      </a:cubicBezTo>
                      <a:cubicBezTo>
                        <a:pt x="6" y="42"/>
                        <a:pt x="0" y="36"/>
                        <a:pt x="0" y="27"/>
                      </a:cubicBezTo>
                      <a:cubicBezTo>
                        <a:pt x="0" y="14"/>
                        <a:pt x="13" y="0"/>
                        <a:pt x="26" y="0"/>
                      </a:cubicBezTo>
                      <a:cubicBezTo>
                        <a:pt x="35" y="0"/>
                        <a:pt x="41" y="6"/>
                        <a:pt x="41" y="15"/>
                      </a:cubicBezTo>
                      <a:cubicBezTo>
                        <a:pt x="41" y="21"/>
                        <a:pt x="39" y="26"/>
                        <a:pt x="36" y="30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4" y="40"/>
                        <a:pt x="54" y="40"/>
                        <a:pt x="54" y="40"/>
                      </a:cubicBezTo>
                      <a:cubicBezTo>
                        <a:pt x="53" y="39"/>
                        <a:pt x="49" y="36"/>
                        <a:pt x="49" y="35"/>
                      </a:cubicBezTo>
                      <a:cubicBezTo>
                        <a:pt x="49" y="34"/>
                        <a:pt x="53" y="31"/>
                        <a:pt x="54" y="31"/>
                      </a:cubicBezTo>
                      <a:cubicBezTo>
                        <a:pt x="54" y="31"/>
                        <a:pt x="54" y="31"/>
                        <a:pt x="55" y="31"/>
                      </a:cubicBezTo>
                      <a:cubicBezTo>
                        <a:pt x="56" y="32"/>
                        <a:pt x="67" y="43"/>
                        <a:pt x="67" y="44"/>
                      </a:cubicBezTo>
                      <a:cubicBezTo>
                        <a:pt x="67" y="45"/>
                        <a:pt x="64" y="49"/>
                        <a:pt x="63" y="49"/>
                      </a:cubicBezTo>
                      <a:close/>
                      <a:moveTo>
                        <a:pt x="25" y="8"/>
                      </a:moveTo>
                      <a:cubicBezTo>
                        <a:pt x="21" y="8"/>
                        <a:pt x="18" y="12"/>
                        <a:pt x="18" y="16"/>
                      </a:cubicBezTo>
                      <a:cubicBezTo>
                        <a:pt x="18" y="17"/>
                        <a:pt x="18" y="18"/>
                        <a:pt x="19" y="19"/>
                      </a:cubicBezTo>
                      <a:cubicBezTo>
                        <a:pt x="17" y="19"/>
                        <a:pt x="16" y="18"/>
                        <a:pt x="15" y="18"/>
                      </a:cubicBezTo>
                      <a:cubicBezTo>
                        <a:pt x="11" y="18"/>
                        <a:pt x="7" y="22"/>
                        <a:pt x="7" y="26"/>
                      </a:cubicBezTo>
                      <a:cubicBezTo>
                        <a:pt x="7" y="30"/>
                        <a:pt x="11" y="34"/>
                        <a:pt x="15" y="34"/>
                      </a:cubicBezTo>
                      <a:cubicBezTo>
                        <a:pt x="19" y="34"/>
                        <a:pt x="23" y="30"/>
                        <a:pt x="23" y="26"/>
                      </a:cubicBezTo>
                      <a:cubicBezTo>
                        <a:pt x="23" y="25"/>
                        <a:pt x="23" y="24"/>
                        <a:pt x="22" y="23"/>
                      </a:cubicBezTo>
                      <a:cubicBezTo>
                        <a:pt x="23" y="23"/>
                        <a:pt x="24" y="24"/>
                        <a:pt x="25" y="24"/>
                      </a:cubicBezTo>
                      <a:cubicBezTo>
                        <a:pt x="30" y="24"/>
                        <a:pt x="33" y="20"/>
                        <a:pt x="33" y="16"/>
                      </a:cubicBezTo>
                      <a:cubicBezTo>
                        <a:pt x="33" y="12"/>
                        <a:pt x="30" y="8"/>
                        <a:pt x="25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</p:grpSp>
        <p:grpSp>
          <p:nvGrpSpPr>
            <p:cNvPr id="34" name="合 25"/>
            <p:cNvGrpSpPr/>
            <p:nvPr>
              <p:custDataLst>
                <p:tags r:id="rId5"/>
              </p:custDataLst>
            </p:nvPr>
          </p:nvGrpSpPr>
          <p:grpSpPr>
            <a:xfrm>
              <a:off x="5388403" y="2482243"/>
              <a:ext cx="1215602" cy="558446"/>
              <a:chOff x="5477299" y="2916354"/>
              <a:chExt cx="1215601" cy="558446"/>
            </a:xfrm>
          </p:grpSpPr>
          <p:sp>
            <p:nvSpPr>
              <p:cNvPr id="35" name="Freeform: Shape 26"/>
              <p:cNvSpPr/>
              <p:nvPr/>
            </p:nvSpPr>
            <p:spPr bwMode="auto">
              <a:xfrm>
                <a:off x="5477299" y="2916707"/>
                <a:ext cx="298103" cy="557741"/>
              </a:xfrm>
              <a:custGeom>
                <a:avLst/>
                <a:gdLst>
                  <a:gd name="T0" fmla="*/ 217 w 217"/>
                  <a:gd name="T1" fmla="*/ 0 h 406"/>
                  <a:gd name="T2" fmla="*/ 0 w 217"/>
                  <a:gd name="T3" fmla="*/ 176 h 406"/>
                  <a:gd name="T4" fmla="*/ 0 w 217"/>
                  <a:gd name="T5" fmla="*/ 253 h 406"/>
                  <a:gd name="T6" fmla="*/ 217 w 217"/>
                  <a:gd name="T7" fmla="*/ 406 h 406"/>
                  <a:gd name="T8" fmla="*/ 217 w 217"/>
                  <a:gd name="T9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406">
                    <a:moveTo>
                      <a:pt x="217" y="0"/>
                    </a:moveTo>
                    <a:lnTo>
                      <a:pt x="0" y="176"/>
                    </a:lnTo>
                    <a:lnTo>
                      <a:pt x="0" y="253"/>
                    </a:lnTo>
                    <a:lnTo>
                      <a:pt x="217" y="40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grpSp>
            <p:nvGrpSpPr>
              <p:cNvPr id="36" name="Group 27"/>
              <p:cNvGrpSpPr/>
              <p:nvPr/>
            </p:nvGrpSpPr>
            <p:grpSpPr>
              <a:xfrm>
                <a:off x="5778500" y="2916354"/>
                <a:ext cx="914400" cy="558446"/>
                <a:chOff x="5778500" y="2916354"/>
                <a:chExt cx="914400" cy="558446"/>
              </a:xfrm>
            </p:grpSpPr>
            <p:sp>
              <p:nvSpPr>
                <p:cNvPr id="37" name="Rectangle 28"/>
                <p:cNvSpPr/>
                <p:nvPr/>
              </p:nvSpPr>
              <p:spPr>
                <a:xfrm>
                  <a:off x="5778500" y="2916354"/>
                  <a:ext cx="914400" cy="55844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38" name="Freeform: Shape 29"/>
                <p:cNvSpPr/>
                <p:nvPr/>
              </p:nvSpPr>
              <p:spPr bwMode="auto">
                <a:xfrm>
                  <a:off x="6103373" y="3062277"/>
                  <a:ext cx="264654" cy="266600"/>
                </a:xfrm>
                <a:custGeom>
                  <a:avLst/>
                  <a:gdLst/>
                  <a:ahLst/>
                  <a:cxnLst>
                    <a:cxn ang="0">
                      <a:pos x="63" y="43"/>
                    </a:cxn>
                    <a:cxn ang="0">
                      <a:pos x="60" y="48"/>
                    </a:cxn>
                    <a:cxn ang="0">
                      <a:pos x="34" y="62"/>
                    </a:cxn>
                    <a:cxn ang="0">
                      <a:pos x="31" y="63"/>
                    </a:cxn>
                    <a:cxn ang="0">
                      <a:pos x="29" y="62"/>
                    </a:cxn>
                    <a:cxn ang="0">
                      <a:pos x="2" y="48"/>
                    </a:cxn>
                    <a:cxn ang="0">
                      <a:pos x="0" y="43"/>
                    </a:cxn>
                    <a:cxn ang="0">
                      <a:pos x="0" y="14"/>
                    </a:cxn>
                    <a:cxn ang="0">
                      <a:pos x="3" y="10"/>
                    </a:cxn>
                    <a:cxn ang="0">
                      <a:pos x="30" y="0"/>
                    </a:cxn>
                    <a:cxn ang="0">
                      <a:pos x="31" y="0"/>
                    </a:cxn>
                    <a:cxn ang="0">
                      <a:pos x="33" y="0"/>
                    </a:cxn>
                    <a:cxn ang="0">
                      <a:pos x="60" y="10"/>
                    </a:cxn>
                    <a:cxn ang="0">
                      <a:pos x="63" y="14"/>
                    </a:cxn>
                    <a:cxn ang="0">
                      <a:pos x="63" y="43"/>
                    </a:cxn>
                    <a:cxn ang="0">
                      <a:pos x="58" y="14"/>
                    </a:cxn>
                    <a:cxn ang="0">
                      <a:pos x="31" y="4"/>
                    </a:cxn>
                    <a:cxn ang="0">
                      <a:pos x="5" y="14"/>
                    </a:cxn>
                    <a:cxn ang="0">
                      <a:pos x="31" y="24"/>
                    </a:cxn>
                    <a:cxn ang="0">
                      <a:pos x="58" y="14"/>
                    </a:cxn>
                    <a:cxn ang="0">
                      <a:pos x="58" y="43"/>
                    </a:cxn>
                    <a:cxn ang="0">
                      <a:pos x="58" y="19"/>
                    </a:cxn>
                    <a:cxn ang="0">
                      <a:pos x="34" y="28"/>
                    </a:cxn>
                    <a:cxn ang="0">
                      <a:pos x="34" y="57"/>
                    </a:cxn>
                    <a:cxn ang="0">
                      <a:pos x="58" y="43"/>
                    </a:cxn>
                  </a:cxnLst>
                  <a:rect l="0" t="0" r="r" b="b"/>
                  <a:pathLst>
                    <a:path w="63" h="63">
                      <a:moveTo>
                        <a:pt x="63" y="43"/>
                      </a:moveTo>
                      <a:cubicBezTo>
                        <a:pt x="63" y="45"/>
                        <a:pt x="62" y="47"/>
                        <a:pt x="60" y="48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3"/>
                        <a:pt x="32" y="63"/>
                        <a:pt x="31" y="63"/>
                      </a:cubicBezTo>
                      <a:cubicBezTo>
                        <a:pt x="31" y="63"/>
                        <a:pt x="30" y="63"/>
                        <a:pt x="29" y="62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1" y="47"/>
                        <a:pt x="0" y="45"/>
                        <a:pt x="0" y="4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2"/>
                        <a:pt x="1" y="10"/>
                        <a:pt x="3" y="1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1" y="0"/>
                        <a:pt x="31" y="0"/>
                      </a:cubicBezTo>
                      <a:cubicBezTo>
                        <a:pt x="32" y="0"/>
                        <a:pt x="32" y="0"/>
                        <a:pt x="33" y="0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2" y="10"/>
                        <a:pt x="63" y="12"/>
                        <a:pt x="63" y="14"/>
                      </a:cubicBezTo>
                      <a:lnTo>
                        <a:pt x="63" y="43"/>
                      </a:lnTo>
                      <a:close/>
                      <a:moveTo>
                        <a:pt x="58" y="14"/>
                      </a:move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lnTo>
                        <a:pt x="58" y="14"/>
                      </a:lnTo>
                      <a:close/>
                      <a:moveTo>
                        <a:pt x="58" y="43"/>
                      </a:move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lnTo>
                        <a:pt x="58" y="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</p:grpSp>
        <p:grpSp>
          <p:nvGrpSpPr>
            <p:cNvPr id="39" name="组合 30"/>
            <p:cNvGrpSpPr/>
            <p:nvPr>
              <p:custDataLst>
                <p:tags r:id="rId6"/>
              </p:custDataLst>
            </p:nvPr>
          </p:nvGrpSpPr>
          <p:grpSpPr>
            <a:xfrm>
              <a:off x="5083421" y="1393214"/>
              <a:ext cx="1360058" cy="747318"/>
              <a:chOff x="5172327" y="1827325"/>
              <a:chExt cx="1360059" cy="747318"/>
            </a:xfrm>
          </p:grpSpPr>
          <p:sp>
            <p:nvSpPr>
              <p:cNvPr id="40" name="Freeform: Shape 31"/>
              <p:cNvSpPr/>
              <p:nvPr/>
            </p:nvSpPr>
            <p:spPr bwMode="auto">
              <a:xfrm>
                <a:off x="5172327" y="1827325"/>
                <a:ext cx="447841" cy="747318"/>
              </a:xfrm>
              <a:custGeom>
                <a:avLst/>
                <a:gdLst>
                  <a:gd name="T0" fmla="*/ 326 w 326"/>
                  <a:gd name="T1" fmla="*/ 0 h 544"/>
                  <a:gd name="T2" fmla="*/ 0 w 326"/>
                  <a:gd name="T3" fmla="*/ 504 h 544"/>
                  <a:gd name="T4" fmla="*/ 42 w 326"/>
                  <a:gd name="T5" fmla="*/ 544 h 544"/>
                  <a:gd name="T6" fmla="*/ 326 w 326"/>
                  <a:gd name="T7" fmla="*/ 408 h 544"/>
                  <a:gd name="T8" fmla="*/ 326 w 326"/>
                  <a:gd name="T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544">
                    <a:moveTo>
                      <a:pt x="326" y="0"/>
                    </a:moveTo>
                    <a:lnTo>
                      <a:pt x="0" y="504"/>
                    </a:lnTo>
                    <a:lnTo>
                      <a:pt x="42" y="544"/>
                    </a:lnTo>
                    <a:lnTo>
                      <a:pt x="326" y="408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grpSp>
            <p:nvGrpSpPr>
              <p:cNvPr id="41" name="Group 32"/>
              <p:cNvGrpSpPr/>
              <p:nvPr/>
            </p:nvGrpSpPr>
            <p:grpSpPr>
              <a:xfrm>
                <a:off x="5617986" y="1843087"/>
                <a:ext cx="914400" cy="558800"/>
                <a:chOff x="5617986" y="1843087"/>
                <a:chExt cx="914400" cy="558800"/>
              </a:xfrm>
            </p:grpSpPr>
            <p:sp>
              <p:nvSpPr>
                <p:cNvPr id="42" name="Rectangle 33"/>
                <p:cNvSpPr/>
                <p:nvPr/>
              </p:nvSpPr>
              <p:spPr>
                <a:xfrm>
                  <a:off x="5617986" y="1843087"/>
                  <a:ext cx="914400" cy="5588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43" name="Freeform: Shape 34"/>
                <p:cNvSpPr/>
                <p:nvPr/>
              </p:nvSpPr>
              <p:spPr bwMode="auto">
                <a:xfrm>
                  <a:off x="5941439" y="1984465"/>
                  <a:ext cx="267494" cy="250644"/>
                </a:xfrm>
                <a:custGeom>
                  <a:avLst/>
                  <a:gdLst/>
                  <a:ahLst/>
                  <a:cxnLst>
                    <a:cxn ang="0">
                      <a:pos x="65" y="22"/>
                    </a:cxn>
                    <a:cxn ang="0">
                      <a:pos x="26" y="45"/>
                    </a:cxn>
                    <a:cxn ang="0">
                      <a:pos x="0" y="26"/>
                    </a:cxn>
                    <a:cxn ang="0">
                      <a:pos x="39" y="0"/>
                    </a:cxn>
                    <a:cxn ang="0">
                      <a:pos x="65" y="22"/>
                    </a:cxn>
                    <a:cxn ang="0">
                      <a:pos x="65" y="69"/>
                    </a:cxn>
                    <a:cxn ang="0">
                      <a:pos x="39" y="91"/>
                    </a:cxn>
                    <a:cxn ang="0">
                      <a:pos x="0" y="67"/>
                    </a:cxn>
                    <a:cxn ang="0">
                      <a:pos x="26" y="45"/>
                    </a:cxn>
                    <a:cxn ang="0">
                      <a:pos x="65" y="69"/>
                    </a:cxn>
                    <a:cxn ang="0">
                      <a:pos x="101" y="97"/>
                    </a:cxn>
                    <a:cxn ang="0">
                      <a:pos x="65" y="119"/>
                    </a:cxn>
                    <a:cxn ang="0">
                      <a:pos x="65" y="119"/>
                    </a:cxn>
                    <a:cxn ang="0">
                      <a:pos x="65" y="119"/>
                    </a:cxn>
                    <a:cxn ang="0">
                      <a:pos x="65" y="119"/>
                    </a:cxn>
                    <a:cxn ang="0">
                      <a:pos x="65" y="119"/>
                    </a:cxn>
                    <a:cxn ang="0">
                      <a:pos x="26" y="97"/>
                    </a:cxn>
                    <a:cxn ang="0">
                      <a:pos x="26" y="89"/>
                    </a:cxn>
                    <a:cxn ang="0">
                      <a:pos x="39" y="95"/>
                    </a:cxn>
                    <a:cxn ang="0">
                      <a:pos x="65" y="74"/>
                    </a:cxn>
                    <a:cxn ang="0">
                      <a:pos x="65" y="74"/>
                    </a:cxn>
                    <a:cxn ang="0">
                      <a:pos x="65" y="74"/>
                    </a:cxn>
                    <a:cxn ang="0">
                      <a:pos x="65" y="74"/>
                    </a:cxn>
                    <a:cxn ang="0">
                      <a:pos x="65" y="74"/>
                    </a:cxn>
                    <a:cxn ang="0">
                      <a:pos x="91" y="95"/>
                    </a:cxn>
                    <a:cxn ang="0">
                      <a:pos x="101" y="89"/>
                    </a:cxn>
                    <a:cxn ang="0">
                      <a:pos x="101" y="97"/>
                    </a:cxn>
                    <a:cxn ang="0">
                      <a:pos x="127" y="26"/>
                    </a:cxn>
                    <a:cxn ang="0">
                      <a:pos x="101" y="45"/>
                    </a:cxn>
                    <a:cxn ang="0">
                      <a:pos x="65" y="22"/>
                    </a:cxn>
                    <a:cxn ang="0">
                      <a:pos x="91" y="0"/>
                    </a:cxn>
                    <a:cxn ang="0">
                      <a:pos x="127" y="26"/>
                    </a:cxn>
                    <a:cxn ang="0">
                      <a:pos x="127" y="67"/>
                    </a:cxn>
                    <a:cxn ang="0">
                      <a:pos x="91" y="91"/>
                    </a:cxn>
                    <a:cxn ang="0">
                      <a:pos x="65" y="69"/>
                    </a:cxn>
                    <a:cxn ang="0">
                      <a:pos x="101" y="45"/>
                    </a:cxn>
                    <a:cxn ang="0">
                      <a:pos x="127" y="67"/>
                    </a:cxn>
                  </a:cxnLst>
                  <a:rect l="0" t="0" r="r" b="b"/>
                  <a:pathLst>
                    <a:path w="127" h="119">
                      <a:moveTo>
                        <a:pt x="65" y="22"/>
                      </a:moveTo>
                      <a:lnTo>
                        <a:pt x="26" y="45"/>
                      </a:lnTo>
                      <a:lnTo>
                        <a:pt x="0" y="26"/>
                      </a:lnTo>
                      <a:lnTo>
                        <a:pt x="39" y="0"/>
                      </a:lnTo>
                      <a:lnTo>
                        <a:pt x="65" y="22"/>
                      </a:lnTo>
                      <a:close/>
                      <a:moveTo>
                        <a:pt x="65" y="69"/>
                      </a:moveTo>
                      <a:lnTo>
                        <a:pt x="39" y="91"/>
                      </a:lnTo>
                      <a:lnTo>
                        <a:pt x="0" y="67"/>
                      </a:lnTo>
                      <a:lnTo>
                        <a:pt x="26" y="45"/>
                      </a:lnTo>
                      <a:lnTo>
                        <a:pt x="65" y="69"/>
                      </a:lnTo>
                      <a:close/>
                      <a:moveTo>
                        <a:pt x="101" y="97"/>
                      </a:moveTo>
                      <a:lnTo>
                        <a:pt x="65" y="119"/>
                      </a:lnTo>
                      <a:lnTo>
                        <a:pt x="65" y="119"/>
                      </a:lnTo>
                      <a:lnTo>
                        <a:pt x="65" y="119"/>
                      </a:lnTo>
                      <a:lnTo>
                        <a:pt x="65" y="119"/>
                      </a:lnTo>
                      <a:lnTo>
                        <a:pt x="65" y="119"/>
                      </a:lnTo>
                      <a:lnTo>
                        <a:pt x="26" y="97"/>
                      </a:lnTo>
                      <a:lnTo>
                        <a:pt x="26" y="89"/>
                      </a:lnTo>
                      <a:lnTo>
                        <a:pt x="39" y="95"/>
                      </a:lnTo>
                      <a:lnTo>
                        <a:pt x="65" y="74"/>
                      </a:lnTo>
                      <a:lnTo>
                        <a:pt x="65" y="74"/>
                      </a:lnTo>
                      <a:lnTo>
                        <a:pt x="65" y="74"/>
                      </a:lnTo>
                      <a:lnTo>
                        <a:pt x="65" y="74"/>
                      </a:lnTo>
                      <a:lnTo>
                        <a:pt x="65" y="74"/>
                      </a:lnTo>
                      <a:lnTo>
                        <a:pt x="91" y="95"/>
                      </a:lnTo>
                      <a:lnTo>
                        <a:pt x="101" y="89"/>
                      </a:lnTo>
                      <a:lnTo>
                        <a:pt x="101" y="97"/>
                      </a:lnTo>
                      <a:close/>
                      <a:moveTo>
                        <a:pt x="127" y="26"/>
                      </a:moveTo>
                      <a:lnTo>
                        <a:pt x="101" y="45"/>
                      </a:lnTo>
                      <a:lnTo>
                        <a:pt x="65" y="22"/>
                      </a:lnTo>
                      <a:lnTo>
                        <a:pt x="91" y="0"/>
                      </a:lnTo>
                      <a:lnTo>
                        <a:pt x="127" y="26"/>
                      </a:lnTo>
                      <a:close/>
                      <a:moveTo>
                        <a:pt x="127" y="67"/>
                      </a:moveTo>
                      <a:lnTo>
                        <a:pt x="91" y="91"/>
                      </a:lnTo>
                      <a:lnTo>
                        <a:pt x="65" y="69"/>
                      </a:lnTo>
                      <a:lnTo>
                        <a:pt x="101" y="45"/>
                      </a:lnTo>
                      <a:lnTo>
                        <a:pt x="127" y="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</p:grpSp>
        <p:grpSp>
          <p:nvGrpSpPr>
            <p:cNvPr id="44" name="组合 65"/>
            <p:cNvGrpSpPr/>
            <p:nvPr>
              <p:custDataLst>
                <p:tags r:id="rId7"/>
              </p:custDataLst>
            </p:nvPr>
          </p:nvGrpSpPr>
          <p:grpSpPr>
            <a:xfrm>
              <a:off x="3573676" y="1853421"/>
              <a:ext cx="1814720" cy="1816093"/>
              <a:chOff x="4883439" y="2471227"/>
              <a:chExt cx="2419627" cy="2421457"/>
            </a:xfrm>
          </p:grpSpPr>
          <p:grpSp>
            <p:nvGrpSpPr>
              <p:cNvPr id="45" name="Group 3"/>
              <p:cNvGrpSpPr/>
              <p:nvPr/>
            </p:nvGrpSpPr>
            <p:grpSpPr>
              <a:xfrm>
                <a:off x="4883439" y="2471227"/>
                <a:ext cx="2419627" cy="2421457"/>
                <a:chOff x="3662579" y="1989784"/>
                <a:chExt cx="1814720" cy="1816093"/>
              </a:xfrm>
            </p:grpSpPr>
            <p:sp>
              <p:nvSpPr>
                <p:cNvPr id="50" name="Oval 4"/>
                <p:cNvSpPr/>
                <p:nvPr/>
              </p:nvSpPr>
              <p:spPr bwMode="auto">
                <a:xfrm>
                  <a:off x="3662579" y="1989784"/>
                  <a:ext cx="1814720" cy="181609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51" name="Oval 5"/>
                <p:cNvSpPr/>
                <p:nvPr/>
              </p:nvSpPr>
              <p:spPr bwMode="auto">
                <a:xfrm>
                  <a:off x="3887874" y="2215078"/>
                  <a:ext cx="1365504" cy="13668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  <p:sp>
            <p:nvSpPr>
              <p:cNvPr id="48" name="Freeform: Shape 44"/>
              <p:cNvSpPr/>
              <p:nvPr/>
            </p:nvSpPr>
            <p:spPr>
              <a:xfrm>
                <a:off x="5328499" y="2917202"/>
                <a:ext cx="1529508" cy="1529506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297918" y="2512139"/>
              <a:ext cx="366236" cy="566304"/>
              <a:chOff x="3606803" y="1502570"/>
              <a:chExt cx="1920875" cy="2970213"/>
            </a:xfrm>
            <a:solidFill>
              <a:schemeClr val="bg1"/>
            </a:solidFill>
          </p:grpSpPr>
          <p:sp>
            <p:nvSpPr>
              <p:cNvPr id="71" name="Freeform 37"/>
              <p:cNvSpPr/>
              <p:nvPr/>
            </p:nvSpPr>
            <p:spPr bwMode="auto">
              <a:xfrm>
                <a:off x="4586290" y="1502570"/>
                <a:ext cx="885825" cy="628650"/>
              </a:xfrm>
              <a:custGeom>
                <a:avLst/>
                <a:gdLst/>
                <a:ahLst/>
                <a:cxnLst>
                  <a:cxn ang="0">
                    <a:pos x="626" y="266"/>
                  </a:cxn>
                  <a:cxn ang="0">
                    <a:pos x="839" y="594"/>
                  </a:cxn>
                  <a:cxn ang="0">
                    <a:pos x="0" y="594"/>
                  </a:cxn>
                  <a:cxn ang="0">
                    <a:pos x="0" y="0"/>
                  </a:cxn>
                  <a:cxn ang="0">
                    <a:pos x="626" y="266"/>
                  </a:cxn>
                </a:cxnLst>
                <a:rect l="0" t="0" r="r" b="b"/>
                <a:pathLst>
                  <a:path w="839" h="594">
                    <a:moveTo>
                      <a:pt x="626" y="266"/>
                    </a:moveTo>
                    <a:cubicBezTo>
                      <a:pt x="724" y="364"/>
                      <a:pt x="795" y="473"/>
                      <a:pt x="839" y="594"/>
                    </a:cubicBezTo>
                    <a:cubicBezTo>
                      <a:pt x="0" y="594"/>
                      <a:pt x="0" y="594"/>
                      <a:pt x="0" y="59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4" y="4"/>
                      <a:pt x="452" y="92"/>
                      <a:pt x="626" y="2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72" name="Group 104"/>
              <p:cNvGrpSpPr/>
              <p:nvPr/>
            </p:nvGrpSpPr>
            <p:grpSpPr>
              <a:xfrm>
                <a:off x="4089403" y="3631408"/>
                <a:ext cx="963612" cy="841375"/>
                <a:chOff x="4089401" y="2825751"/>
                <a:chExt cx="963612" cy="841375"/>
              </a:xfrm>
              <a:grpFill/>
              <a:effectLst/>
            </p:grpSpPr>
            <p:sp>
              <p:nvSpPr>
                <p:cNvPr id="78" name="Freeform 36"/>
                <p:cNvSpPr/>
                <p:nvPr/>
              </p:nvSpPr>
              <p:spPr bwMode="auto">
                <a:xfrm>
                  <a:off x="4203701" y="3382963"/>
                  <a:ext cx="736600" cy="284163"/>
                </a:xfrm>
                <a:custGeom>
                  <a:avLst/>
                  <a:gdLst/>
                  <a:ahLst/>
                  <a:cxnLst>
                    <a:cxn ang="0">
                      <a:pos x="682" y="13"/>
                    </a:cxn>
                    <a:cxn ang="0">
                      <a:pos x="696" y="47"/>
                    </a:cxn>
                    <a:cxn ang="0">
                      <a:pos x="682" y="80"/>
                    </a:cxn>
                    <a:cxn ang="0">
                      <a:pos x="649" y="94"/>
                    </a:cxn>
                    <a:cxn ang="0">
                      <a:pos x="596" y="94"/>
                    </a:cxn>
                    <a:cxn ang="0">
                      <a:pos x="446" y="194"/>
                    </a:cxn>
                    <a:cxn ang="0">
                      <a:pos x="410" y="213"/>
                    </a:cxn>
                    <a:cxn ang="0">
                      <a:pos x="411" y="221"/>
                    </a:cxn>
                    <a:cxn ang="0">
                      <a:pos x="411" y="249"/>
                    </a:cxn>
                    <a:cxn ang="0">
                      <a:pos x="349" y="268"/>
                    </a:cxn>
                    <a:cxn ang="0">
                      <a:pos x="285" y="249"/>
                    </a:cxn>
                    <a:cxn ang="0">
                      <a:pos x="285" y="221"/>
                    </a:cxn>
                    <a:cxn ang="0">
                      <a:pos x="286" y="212"/>
                    </a:cxn>
                    <a:cxn ang="0">
                      <a:pos x="245" y="194"/>
                    </a:cxn>
                    <a:cxn ang="0">
                      <a:pos x="89" y="94"/>
                    </a:cxn>
                    <a:cxn ang="0">
                      <a:pos x="47" y="94"/>
                    </a:cxn>
                    <a:cxn ang="0">
                      <a:pos x="14" y="80"/>
                    </a:cxn>
                    <a:cxn ang="0">
                      <a:pos x="0" y="47"/>
                    </a:cxn>
                    <a:cxn ang="0">
                      <a:pos x="14" y="13"/>
                    </a:cxn>
                    <a:cxn ang="0">
                      <a:pos x="47" y="0"/>
                    </a:cxn>
                    <a:cxn ang="0">
                      <a:pos x="649" y="0"/>
                    </a:cxn>
                    <a:cxn ang="0">
                      <a:pos x="682" y="13"/>
                    </a:cxn>
                  </a:cxnLst>
                  <a:rect l="0" t="0" r="r" b="b"/>
                  <a:pathLst>
                    <a:path w="696" h="268">
                      <a:moveTo>
                        <a:pt x="682" y="13"/>
                      </a:moveTo>
                      <a:cubicBezTo>
                        <a:pt x="691" y="23"/>
                        <a:pt x="696" y="34"/>
                        <a:pt x="696" y="47"/>
                      </a:cubicBezTo>
                      <a:cubicBezTo>
                        <a:pt x="696" y="60"/>
                        <a:pt x="691" y="71"/>
                        <a:pt x="682" y="80"/>
                      </a:cubicBezTo>
                      <a:cubicBezTo>
                        <a:pt x="673" y="89"/>
                        <a:pt x="662" y="94"/>
                        <a:pt x="649" y="94"/>
                      </a:cubicBezTo>
                      <a:cubicBezTo>
                        <a:pt x="596" y="94"/>
                        <a:pt x="596" y="94"/>
                        <a:pt x="596" y="94"/>
                      </a:cubicBezTo>
                      <a:cubicBezTo>
                        <a:pt x="555" y="128"/>
                        <a:pt x="505" y="161"/>
                        <a:pt x="446" y="194"/>
                      </a:cubicBezTo>
                      <a:cubicBezTo>
                        <a:pt x="434" y="200"/>
                        <a:pt x="423" y="206"/>
                        <a:pt x="410" y="213"/>
                      </a:cubicBezTo>
                      <a:cubicBezTo>
                        <a:pt x="411" y="215"/>
                        <a:pt x="411" y="218"/>
                        <a:pt x="411" y="221"/>
                      </a:cubicBezTo>
                      <a:cubicBezTo>
                        <a:pt x="411" y="249"/>
                        <a:pt x="411" y="249"/>
                        <a:pt x="411" y="249"/>
                      </a:cubicBezTo>
                      <a:cubicBezTo>
                        <a:pt x="390" y="262"/>
                        <a:pt x="370" y="268"/>
                        <a:pt x="349" y="268"/>
                      </a:cubicBezTo>
                      <a:cubicBezTo>
                        <a:pt x="328" y="268"/>
                        <a:pt x="306" y="262"/>
                        <a:pt x="285" y="249"/>
                      </a:cubicBezTo>
                      <a:cubicBezTo>
                        <a:pt x="285" y="221"/>
                        <a:pt x="285" y="221"/>
                        <a:pt x="285" y="221"/>
                      </a:cubicBezTo>
                      <a:cubicBezTo>
                        <a:pt x="285" y="218"/>
                        <a:pt x="285" y="215"/>
                        <a:pt x="286" y="212"/>
                      </a:cubicBezTo>
                      <a:cubicBezTo>
                        <a:pt x="272" y="206"/>
                        <a:pt x="258" y="200"/>
                        <a:pt x="245" y="194"/>
                      </a:cubicBezTo>
                      <a:cubicBezTo>
                        <a:pt x="189" y="166"/>
                        <a:pt x="137" y="133"/>
                        <a:pt x="89" y="94"/>
                      </a:cubicBezTo>
                      <a:cubicBezTo>
                        <a:pt x="47" y="94"/>
                        <a:pt x="47" y="94"/>
                        <a:pt x="47" y="94"/>
                      </a:cubicBezTo>
                      <a:cubicBezTo>
                        <a:pt x="34" y="94"/>
                        <a:pt x="23" y="89"/>
                        <a:pt x="14" y="80"/>
                      </a:cubicBezTo>
                      <a:cubicBezTo>
                        <a:pt x="5" y="71"/>
                        <a:pt x="0" y="60"/>
                        <a:pt x="0" y="47"/>
                      </a:cubicBezTo>
                      <a:cubicBezTo>
                        <a:pt x="0" y="34"/>
                        <a:pt x="5" y="23"/>
                        <a:pt x="14" y="13"/>
                      </a:cubicBezTo>
                      <a:cubicBezTo>
                        <a:pt x="23" y="4"/>
                        <a:pt x="34" y="0"/>
                        <a:pt x="47" y="0"/>
                      </a:cubicBezTo>
                      <a:cubicBezTo>
                        <a:pt x="649" y="0"/>
                        <a:pt x="649" y="0"/>
                        <a:pt x="649" y="0"/>
                      </a:cubicBezTo>
                      <a:cubicBezTo>
                        <a:pt x="662" y="0"/>
                        <a:pt x="673" y="4"/>
                        <a:pt x="682" y="1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9" name="Freeform 38"/>
                <p:cNvSpPr>
                  <a:spLocks noEditPoints="1"/>
                </p:cNvSpPr>
                <p:nvPr/>
              </p:nvSpPr>
              <p:spPr bwMode="auto">
                <a:xfrm>
                  <a:off x="4089401" y="2825751"/>
                  <a:ext cx="496888" cy="500063"/>
                </a:xfrm>
                <a:custGeom>
                  <a:avLst/>
                  <a:gdLst/>
                  <a:ahLst/>
                  <a:cxnLst>
                    <a:cxn ang="0">
                      <a:pos x="471" y="0"/>
                    </a:cxn>
                    <a:cxn ang="0">
                      <a:pos x="471" y="126"/>
                    </a:cxn>
                    <a:cxn ang="0">
                      <a:pos x="64" y="126"/>
                    </a:cxn>
                    <a:cxn ang="0">
                      <a:pos x="19" y="107"/>
                    </a:cxn>
                    <a:cxn ang="0">
                      <a:pos x="1" y="63"/>
                    </a:cxn>
                    <a:cxn ang="0">
                      <a:pos x="19" y="18"/>
                    </a:cxn>
                    <a:cxn ang="0">
                      <a:pos x="64" y="0"/>
                    </a:cxn>
                    <a:cxn ang="0">
                      <a:pos x="471" y="0"/>
                    </a:cxn>
                    <a:cxn ang="0">
                      <a:pos x="471" y="175"/>
                    </a:cxn>
                    <a:cxn ang="0">
                      <a:pos x="471" y="301"/>
                    </a:cxn>
                    <a:cxn ang="0">
                      <a:pos x="63" y="301"/>
                    </a:cxn>
                    <a:cxn ang="0">
                      <a:pos x="18" y="282"/>
                    </a:cxn>
                    <a:cxn ang="0">
                      <a:pos x="0" y="238"/>
                    </a:cxn>
                    <a:cxn ang="0">
                      <a:pos x="0" y="237"/>
                    </a:cxn>
                    <a:cxn ang="0">
                      <a:pos x="18" y="193"/>
                    </a:cxn>
                    <a:cxn ang="0">
                      <a:pos x="63" y="175"/>
                    </a:cxn>
                    <a:cxn ang="0">
                      <a:pos x="471" y="175"/>
                    </a:cxn>
                    <a:cxn ang="0">
                      <a:pos x="471" y="347"/>
                    </a:cxn>
                    <a:cxn ang="0">
                      <a:pos x="471" y="473"/>
                    </a:cxn>
                    <a:cxn ang="0">
                      <a:pos x="64" y="473"/>
                    </a:cxn>
                    <a:cxn ang="0">
                      <a:pos x="20" y="455"/>
                    </a:cxn>
                    <a:cxn ang="0">
                      <a:pos x="1" y="410"/>
                    </a:cxn>
                    <a:cxn ang="0">
                      <a:pos x="20" y="365"/>
                    </a:cxn>
                    <a:cxn ang="0">
                      <a:pos x="64" y="347"/>
                    </a:cxn>
                    <a:cxn ang="0">
                      <a:pos x="471" y="347"/>
                    </a:cxn>
                  </a:cxnLst>
                  <a:rect l="0" t="0" r="r" b="b"/>
                  <a:pathLst>
                    <a:path w="471" h="473">
                      <a:moveTo>
                        <a:pt x="471" y="0"/>
                      </a:moveTo>
                      <a:cubicBezTo>
                        <a:pt x="471" y="126"/>
                        <a:pt x="471" y="126"/>
                        <a:pt x="471" y="126"/>
                      </a:cubicBezTo>
                      <a:cubicBezTo>
                        <a:pt x="64" y="126"/>
                        <a:pt x="64" y="126"/>
                        <a:pt x="64" y="126"/>
                      </a:cubicBezTo>
                      <a:cubicBezTo>
                        <a:pt x="46" y="126"/>
                        <a:pt x="32" y="120"/>
                        <a:pt x="19" y="107"/>
                      </a:cubicBezTo>
                      <a:cubicBezTo>
                        <a:pt x="7" y="95"/>
                        <a:pt x="1" y="80"/>
                        <a:pt x="1" y="63"/>
                      </a:cubicBezTo>
                      <a:cubicBezTo>
                        <a:pt x="1" y="45"/>
                        <a:pt x="7" y="30"/>
                        <a:pt x="19" y="18"/>
                      </a:cubicBezTo>
                      <a:cubicBezTo>
                        <a:pt x="32" y="6"/>
                        <a:pt x="46" y="0"/>
                        <a:pt x="64" y="0"/>
                      </a:cubicBezTo>
                      <a:lnTo>
                        <a:pt x="471" y="0"/>
                      </a:lnTo>
                      <a:close/>
                      <a:moveTo>
                        <a:pt x="471" y="175"/>
                      </a:moveTo>
                      <a:cubicBezTo>
                        <a:pt x="471" y="301"/>
                        <a:pt x="471" y="301"/>
                        <a:pt x="471" y="301"/>
                      </a:cubicBezTo>
                      <a:cubicBezTo>
                        <a:pt x="63" y="301"/>
                        <a:pt x="63" y="301"/>
                        <a:pt x="63" y="301"/>
                      </a:cubicBezTo>
                      <a:cubicBezTo>
                        <a:pt x="46" y="301"/>
                        <a:pt x="31" y="295"/>
                        <a:pt x="18" y="282"/>
                      </a:cubicBezTo>
                      <a:cubicBezTo>
                        <a:pt x="6" y="270"/>
                        <a:pt x="0" y="255"/>
                        <a:pt x="0" y="238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20"/>
                        <a:pt x="6" y="206"/>
                        <a:pt x="18" y="193"/>
                      </a:cubicBezTo>
                      <a:cubicBezTo>
                        <a:pt x="31" y="181"/>
                        <a:pt x="46" y="175"/>
                        <a:pt x="63" y="175"/>
                      </a:cubicBezTo>
                      <a:lnTo>
                        <a:pt x="471" y="175"/>
                      </a:lnTo>
                      <a:close/>
                      <a:moveTo>
                        <a:pt x="471" y="347"/>
                      </a:moveTo>
                      <a:cubicBezTo>
                        <a:pt x="471" y="473"/>
                        <a:pt x="471" y="473"/>
                        <a:pt x="471" y="473"/>
                      </a:cubicBezTo>
                      <a:cubicBezTo>
                        <a:pt x="64" y="473"/>
                        <a:pt x="64" y="473"/>
                        <a:pt x="64" y="473"/>
                      </a:cubicBezTo>
                      <a:cubicBezTo>
                        <a:pt x="47" y="473"/>
                        <a:pt x="32" y="467"/>
                        <a:pt x="20" y="455"/>
                      </a:cubicBezTo>
                      <a:cubicBezTo>
                        <a:pt x="7" y="442"/>
                        <a:pt x="1" y="428"/>
                        <a:pt x="1" y="410"/>
                      </a:cubicBezTo>
                      <a:cubicBezTo>
                        <a:pt x="1" y="393"/>
                        <a:pt x="7" y="378"/>
                        <a:pt x="20" y="365"/>
                      </a:cubicBezTo>
                      <a:cubicBezTo>
                        <a:pt x="32" y="353"/>
                        <a:pt x="47" y="347"/>
                        <a:pt x="64" y="347"/>
                      </a:cubicBezTo>
                      <a:lnTo>
                        <a:pt x="471" y="3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0" name="Freeform 39"/>
                <p:cNvSpPr>
                  <a:spLocks noEditPoints="1"/>
                </p:cNvSpPr>
                <p:nvPr/>
              </p:nvSpPr>
              <p:spPr bwMode="auto">
                <a:xfrm>
                  <a:off x="4586288" y="2825751"/>
                  <a:ext cx="466725" cy="500063"/>
                </a:xfrm>
                <a:custGeom>
                  <a:avLst/>
                  <a:gdLst/>
                  <a:ahLst/>
                  <a:cxnLst>
                    <a:cxn ang="0">
                      <a:pos x="0" y="473"/>
                    </a:cxn>
                    <a:cxn ang="0">
                      <a:pos x="0" y="347"/>
                    </a:cxn>
                    <a:cxn ang="0">
                      <a:pos x="378" y="347"/>
                    </a:cxn>
                    <a:cxn ang="0">
                      <a:pos x="422" y="365"/>
                    </a:cxn>
                    <a:cxn ang="0">
                      <a:pos x="441" y="410"/>
                    </a:cxn>
                    <a:cxn ang="0">
                      <a:pos x="422" y="455"/>
                    </a:cxn>
                    <a:cxn ang="0">
                      <a:pos x="378" y="473"/>
                    </a:cxn>
                    <a:cxn ang="0">
                      <a:pos x="0" y="473"/>
                    </a:cxn>
                    <a:cxn ang="0">
                      <a:pos x="0" y="175"/>
                    </a:cxn>
                    <a:cxn ang="0">
                      <a:pos x="376" y="175"/>
                    </a:cxn>
                    <a:cxn ang="0">
                      <a:pos x="421" y="193"/>
                    </a:cxn>
                    <a:cxn ang="0">
                      <a:pos x="440" y="237"/>
                    </a:cxn>
                    <a:cxn ang="0">
                      <a:pos x="440" y="238"/>
                    </a:cxn>
                    <a:cxn ang="0">
                      <a:pos x="421" y="282"/>
                    </a:cxn>
                    <a:cxn ang="0">
                      <a:pos x="376" y="301"/>
                    </a:cxn>
                    <a:cxn ang="0">
                      <a:pos x="0" y="301"/>
                    </a:cxn>
                    <a:cxn ang="0">
                      <a:pos x="0" y="175"/>
                    </a:cxn>
                    <a:cxn ang="0">
                      <a:pos x="0" y="0"/>
                    </a:cxn>
                    <a:cxn ang="0">
                      <a:pos x="377" y="0"/>
                    </a:cxn>
                    <a:cxn ang="0">
                      <a:pos x="422" y="18"/>
                    </a:cxn>
                    <a:cxn ang="0">
                      <a:pos x="440" y="63"/>
                    </a:cxn>
                    <a:cxn ang="0">
                      <a:pos x="422" y="107"/>
                    </a:cxn>
                    <a:cxn ang="0">
                      <a:pos x="377" y="126"/>
                    </a:cxn>
                    <a:cxn ang="0">
                      <a:pos x="0" y="1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1" h="473">
                      <a:moveTo>
                        <a:pt x="0" y="473"/>
                      </a:move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378" y="347"/>
                        <a:pt x="378" y="347"/>
                        <a:pt x="378" y="347"/>
                      </a:cubicBezTo>
                      <a:cubicBezTo>
                        <a:pt x="395" y="347"/>
                        <a:pt x="410" y="353"/>
                        <a:pt x="422" y="365"/>
                      </a:cubicBezTo>
                      <a:cubicBezTo>
                        <a:pt x="434" y="378"/>
                        <a:pt x="441" y="393"/>
                        <a:pt x="441" y="410"/>
                      </a:cubicBezTo>
                      <a:cubicBezTo>
                        <a:pt x="441" y="428"/>
                        <a:pt x="434" y="442"/>
                        <a:pt x="422" y="455"/>
                      </a:cubicBezTo>
                      <a:cubicBezTo>
                        <a:pt x="410" y="467"/>
                        <a:pt x="395" y="473"/>
                        <a:pt x="378" y="473"/>
                      </a:cubicBezTo>
                      <a:lnTo>
                        <a:pt x="0" y="473"/>
                      </a:lnTo>
                      <a:close/>
                      <a:moveTo>
                        <a:pt x="0" y="175"/>
                      </a:moveTo>
                      <a:cubicBezTo>
                        <a:pt x="376" y="175"/>
                        <a:pt x="376" y="175"/>
                        <a:pt x="376" y="175"/>
                      </a:cubicBezTo>
                      <a:cubicBezTo>
                        <a:pt x="394" y="175"/>
                        <a:pt x="409" y="181"/>
                        <a:pt x="421" y="193"/>
                      </a:cubicBezTo>
                      <a:cubicBezTo>
                        <a:pt x="433" y="206"/>
                        <a:pt x="440" y="220"/>
                        <a:pt x="440" y="237"/>
                      </a:cubicBezTo>
                      <a:cubicBezTo>
                        <a:pt x="440" y="238"/>
                        <a:pt x="440" y="238"/>
                        <a:pt x="440" y="238"/>
                      </a:cubicBezTo>
                      <a:cubicBezTo>
                        <a:pt x="440" y="255"/>
                        <a:pt x="433" y="270"/>
                        <a:pt x="421" y="282"/>
                      </a:cubicBezTo>
                      <a:cubicBezTo>
                        <a:pt x="409" y="295"/>
                        <a:pt x="394" y="301"/>
                        <a:pt x="376" y="301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lnTo>
                        <a:pt x="0" y="175"/>
                      </a:lnTo>
                      <a:close/>
                      <a:moveTo>
                        <a:pt x="0" y="0"/>
                      </a:moveTo>
                      <a:cubicBezTo>
                        <a:pt x="377" y="0"/>
                        <a:pt x="377" y="0"/>
                        <a:pt x="377" y="0"/>
                      </a:cubicBezTo>
                      <a:cubicBezTo>
                        <a:pt x="395" y="0"/>
                        <a:pt x="409" y="6"/>
                        <a:pt x="422" y="18"/>
                      </a:cubicBezTo>
                      <a:cubicBezTo>
                        <a:pt x="434" y="30"/>
                        <a:pt x="440" y="45"/>
                        <a:pt x="440" y="63"/>
                      </a:cubicBezTo>
                      <a:cubicBezTo>
                        <a:pt x="440" y="80"/>
                        <a:pt x="434" y="95"/>
                        <a:pt x="422" y="107"/>
                      </a:cubicBezTo>
                      <a:cubicBezTo>
                        <a:pt x="409" y="120"/>
                        <a:pt x="395" y="126"/>
                        <a:pt x="377" y="126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73" name="Freeform 40"/>
              <p:cNvSpPr/>
              <p:nvPr/>
            </p:nvSpPr>
            <p:spPr bwMode="auto">
              <a:xfrm>
                <a:off x="3662365" y="1502570"/>
                <a:ext cx="923925" cy="628650"/>
              </a:xfrm>
              <a:custGeom>
                <a:avLst/>
                <a:gdLst/>
                <a:ahLst/>
                <a:cxnLst>
                  <a:cxn ang="0">
                    <a:pos x="856" y="0"/>
                  </a:cxn>
                  <a:cxn ang="0">
                    <a:pos x="873" y="0"/>
                  </a:cxn>
                  <a:cxn ang="0">
                    <a:pos x="873" y="594"/>
                  </a:cxn>
                  <a:cxn ang="0">
                    <a:pos x="0" y="594"/>
                  </a:cxn>
                  <a:cxn ang="0">
                    <a:pos x="213" y="266"/>
                  </a:cxn>
                  <a:cxn ang="0">
                    <a:pos x="856" y="0"/>
                  </a:cxn>
                </a:cxnLst>
                <a:rect l="0" t="0" r="r" b="b"/>
                <a:pathLst>
                  <a:path w="873" h="594">
                    <a:moveTo>
                      <a:pt x="856" y="0"/>
                    </a:moveTo>
                    <a:cubicBezTo>
                      <a:pt x="862" y="0"/>
                      <a:pt x="868" y="0"/>
                      <a:pt x="873" y="0"/>
                    </a:cubicBezTo>
                    <a:cubicBezTo>
                      <a:pt x="873" y="594"/>
                      <a:pt x="873" y="594"/>
                      <a:pt x="873" y="594"/>
                    </a:cubicBezTo>
                    <a:cubicBezTo>
                      <a:pt x="0" y="594"/>
                      <a:pt x="0" y="594"/>
                      <a:pt x="0" y="594"/>
                    </a:cubicBezTo>
                    <a:cubicBezTo>
                      <a:pt x="44" y="473"/>
                      <a:pt x="115" y="364"/>
                      <a:pt x="213" y="266"/>
                    </a:cubicBezTo>
                    <a:cubicBezTo>
                      <a:pt x="391" y="88"/>
                      <a:pt x="605" y="0"/>
                      <a:pt x="8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41"/>
              <p:cNvSpPr/>
              <p:nvPr/>
            </p:nvSpPr>
            <p:spPr bwMode="auto">
              <a:xfrm>
                <a:off x="4586290" y="2215358"/>
                <a:ext cx="941388" cy="639763"/>
              </a:xfrm>
              <a:custGeom>
                <a:avLst/>
                <a:gdLst/>
                <a:ahLst/>
                <a:cxnLst>
                  <a:cxn ang="0">
                    <a:pos x="0" y="606"/>
                  </a:cxn>
                  <a:cxn ang="0">
                    <a:pos x="0" y="0"/>
                  </a:cxn>
                  <a:cxn ang="0">
                    <a:pos x="864" y="0"/>
                  </a:cxn>
                  <a:cxn ang="0">
                    <a:pos x="892" y="235"/>
                  </a:cxn>
                  <a:cxn ang="0">
                    <a:pos x="816" y="606"/>
                  </a:cxn>
                  <a:cxn ang="0">
                    <a:pos x="0" y="606"/>
                  </a:cxn>
                </a:cxnLst>
                <a:rect l="0" t="0" r="r" b="b"/>
                <a:pathLst>
                  <a:path w="892" h="606">
                    <a:moveTo>
                      <a:pt x="0" y="60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83" y="74"/>
                      <a:pt x="892" y="153"/>
                      <a:pt x="892" y="235"/>
                    </a:cubicBezTo>
                    <a:cubicBezTo>
                      <a:pt x="892" y="369"/>
                      <a:pt x="867" y="493"/>
                      <a:pt x="816" y="606"/>
                    </a:cubicBezTo>
                    <a:lnTo>
                      <a:pt x="0" y="60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42"/>
              <p:cNvSpPr/>
              <p:nvPr/>
            </p:nvSpPr>
            <p:spPr bwMode="auto">
              <a:xfrm>
                <a:off x="3606803" y="2215358"/>
                <a:ext cx="979488" cy="639763"/>
              </a:xfrm>
              <a:custGeom>
                <a:avLst/>
                <a:gdLst/>
                <a:ahLst/>
                <a:cxnLst>
                  <a:cxn ang="0">
                    <a:pos x="926" y="606"/>
                  </a:cxn>
                  <a:cxn ang="0">
                    <a:pos x="76" y="606"/>
                  </a:cxn>
                  <a:cxn ang="0">
                    <a:pos x="0" y="235"/>
                  </a:cxn>
                  <a:cxn ang="0">
                    <a:pos x="29" y="0"/>
                  </a:cxn>
                  <a:cxn ang="0">
                    <a:pos x="926" y="0"/>
                  </a:cxn>
                  <a:cxn ang="0">
                    <a:pos x="926" y="606"/>
                  </a:cxn>
                </a:cxnLst>
                <a:rect l="0" t="0" r="r" b="b"/>
                <a:pathLst>
                  <a:path w="926" h="606">
                    <a:moveTo>
                      <a:pt x="926" y="606"/>
                    </a:moveTo>
                    <a:cubicBezTo>
                      <a:pt x="76" y="606"/>
                      <a:pt x="76" y="606"/>
                      <a:pt x="76" y="606"/>
                    </a:cubicBezTo>
                    <a:cubicBezTo>
                      <a:pt x="25" y="493"/>
                      <a:pt x="0" y="369"/>
                      <a:pt x="0" y="235"/>
                    </a:cubicBezTo>
                    <a:cubicBezTo>
                      <a:pt x="0" y="153"/>
                      <a:pt x="10" y="74"/>
                      <a:pt x="29" y="0"/>
                    </a:cubicBezTo>
                    <a:cubicBezTo>
                      <a:pt x="926" y="0"/>
                      <a:pt x="926" y="0"/>
                      <a:pt x="926" y="0"/>
                    </a:cubicBezTo>
                    <a:lnTo>
                      <a:pt x="926" y="60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43"/>
              <p:cNvSpPr/>
              <p:nvPr/>
            </p:nvSpPr>
            <p:spPr bwMode="auto">
              <a:xfrm>
                <a:off x="3730628" y="2940845"/>
                <a:ext cx="855663" cy="641350"/>
              </a:xfrm>
              <a:custGeom>
                <a:avLst/>
                <a:gdLst/>
                <a:ahLst/>
                <a:cxnLst>
                  <a:cxn ang="0">
                    <a:pos x="809" y="0"/>
                  </a:cxn>
                  <a:cxn ang="0">
                    <a:pos x="809" y="607"/>
                  </a:cxn>
                  <a:cxn ang="0">
                    <a:pos x="339" y="607"/>
                  </a:cxn>
                  <a:cxn ang="0">
                    <a:pos x="339" y="607"/>
                  </a:cxn>
                  <a:cxn ang="0">
                    <a:pos x="91" y="129"/>
                  </a:cxn>
                  <a:cxn ang="0">
                    <a:pos x="84" y="120"/>
                  </a:cxn>
                  <a:cxn ang="0">
                    <a:pos x="0" y="0"/>
                  </a:cxn>
                  <a:cxn ang="0">
                    <a:pos x="809" y="0"/>
                  </a:cxn>
                </a:cxnLst>
                <a:rect l="0" t="0" r="r" b="b"/>
                <a:pathLst>
                  <a:path w="809" h="607">
                    <a:moveTo>
                      <a:pt x="809" y="0"/>
                    </a:moveTo>
                    <a:cubicBezTo>
                      <a:pt x="809" y="607"/>
                      <a:pt x="809" y="607"/>
                      <a:pt x="809" y="607"/>
                    </a:cubicBezTo>
                    <a:cubicBezTo>
                      <a:pt x="339" y="607"/>
                      <a:pt x="339" y="607"/>
                      <a:pt x="339" y="607"/>
                    </a:cubicBezTo>
                    <a:cubicBezTo>
                      <a:pt x="339" y="607"/>
                      <a:pt x="339" y="607"/>
                      <a:pt x="339" y="607"/>
                    </a:cubicBezTo>
                    <a:cubicBezTo>
                      <a:pt x="336" y="488"/>
                      <a:pt x="253" y="329"/>
                      <a:pt x="91" y="129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52" y="82"/>
                      <a:pt x="24" y="42"/>
                      <a:pt x="0" y="0"/>
                    </a:cubicBezTo>
                    <a:lnTo>
                      <a:pt x="80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Freeform 44"/>
              <p:cNvSpPr/>
              <p:nvPr/>
            </p:nvSpPr>
            <p:spPr bwMode="auto">
              <a:xfrm>
                <a:off x="4586290" y="2940845"/>
                <a:ext cx="819150" cy="641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5" y="0"/>
                  </a:cxn>
                  <a:cxn ang="0">
                    <a:pos x="683" y="130"/>
                  </a:cxn>
                  <a:cxn ang="0">
                    <a:pos x="677" y="136"/>
                  </a:cxn>
                  <a:cxn ang="0">
                    <a:pos x="545" y="319"/>
                  </a:cxn>
                  <a:cxn ang="0">
                    <a:pos x="435" y="607"/>
                  </a:cxn>
                  <a:cxn ang="0">
                    <a:pos x="435" y="607"/>
                  </a:cxn>
                  <a:cxn ang="0">
                    <a:pos x="0" y="607"/>
                  </a:cxn>
                  <a:cxn ang="0">
                    <a:pos x="0" y="0"/>
                  </a:cxn>
                </a:cxnLst>
                <a:rect l="0" t="0" r="r" b="b"/>
                <a:pathLst>
                  <a:path w="775" h="607">
                    <a:moveTo>
                      <a:pt x="0" y="0"/>
                    </a:moveTo>
                    <a:cubicBezTo>
                      <a:pt x="775" y="0"/>
                      <a:pt x="775" y="0"/>
                      <a:pt x="775" y="0"/>
                    </a:cubicBezTo>
                    <a:cubicBezTo>
                      <a:pt x="748" y="45"/>
                      <a:pt x="718" y="88"/>
                      <a:pt x="683" y="130"/>
                    </a:cubicBezTo>
                    <a:cubicBezTo>
                      <a:pt x="681" y="132"/>
                      <a:pt x="679" y="134"/>
                      <a:pt x="677" y="136"/>
                    </a:cubicBezTo>
                    <a:cubicBezTo>
                      <a:pt x="624" y="202"/>
                      <a:pt x="580" y="263"/>
                      <a:pt x="545" y="319"/>
                    </a:cubicBezTo>
                    <a:cubicBezTo>
                      <a:pt x="473" y="433"/>
                      <a:pt x="437" y="529"/>
                      <a:pt x="435" y="607"/>
                    </a:cubicBezTo>
                    <a:cubicBezTo>
                      <a:pt x="435" y="607"/>
                      <a:pt x="435" y="607"/>
                      <a:pt x="435" y="607"/>
                    </a:cubicBezTo>
                    <a:cubicBezTo>
                      <a:pt x="0" y="607"/>
                      <a:pt x="0" y="607"/>
                      <a:pt x="0" y="60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81" name="矩形 80"/>
          <p:cNvSpPr/>
          <p:nvPr/>
        </p:nvSpPr>
        <p:spPr>
          <a:xfrm>
            <a:off x="6691742" y="2419350"/>
            <a:ext cx="22098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坚持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不断地进行，同时及早与医疗急救中心联系，争取医务人员接替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救治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539342" y="3486150"/>
            <a:ext cx="237605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在医务人员未接替救治前，不应放弃现场抢救，更不能只根据没有呼吸或脉搏的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表现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85800" y="1378220"/>
            <a:ext cx="19050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擅自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判定伤员死亡，放弃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抢救只有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医生有权做出伤员死亡的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诊断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04800" y="2419350"/>
            <a:ext cx="213525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与医务人员接替时，应提醒医务人员在触电者转移到医院的过程中不得间断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抢救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85800" y="3515960"/>
            <a:ext cx="19050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发现有人触电应迅速使触电者脱离电源，可用带绝缘手柄的工具切断电源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  <p:bldP spid="82" grpId="0"/>
      <p:bldP spid="83" grpId="0"/>
      <p:bldP spid="84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62000" y="1504950"/>
            <a:ext cx="78486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用干燥工具挑开触电者身上或身下的电源线，以下三点需要注意</a:t>
            </a:r>
            <a:endParaRPr lang="zh-CN" altLang="en-US" sz="2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62000" y="2190750"/>
            <a:ext cx="1662487" cy="1662487"/>
            <a:chOff x="609600" y="2133600"/>
            <a:chExt cx="1733550" cy="1733550"/>
          </a:xfrm>
        </p:grpSpPr>
        <p:sp>
          <p:nvSpPr>
            <p:cNvPr id="18" name="椭圆 17"/>
            <p:cNvSpPr/>
            <p:nvPr/>
          </p:nvSpPr>
          <p:spPr>
            <a:xfrm>
              <a:off x="609600" y="2133600"/>
              <a:ext cx="1733550" cy="1733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873739" y="2908042"/>
              <a:ext cx="12052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切勿用潮湿的物件搬动电者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3"/>
            <p:cNvSpPr txBox="1"/>
            <p:nvPr/>
          </p:nvSpPr>
          <p:spPr>
            <a:xfrm>
              <a:off x="988698" y="2415339"/>
              <a:ext cx="8524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90800" y="2190750"/>
            <a:ext cx="1662487" cy="1662487"/>
            <a:chOff x="2695180" y="2133600"/>
            <a:chExt cx="1733550" cy="1733550"/>
          </a:xfrm>
        </p:grpSpPr>
        <p:sp>
          <p:nvSpPr>
            <p:cNvPr id="19" name="椭圆 18"/>
            <p:cNvSpPr/>
            <p:nvPr/>
          </p:nvSpPr>
          <p:spPr>
            <a:xfrm>
              <a:off x="2695180" y="2133600"/>
              <a:ext cx="1733550" cy="1733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2930038" y="2908043"/>
              <a:ext cx="12512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切勿用手触及带电者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3"/>
            <p:cNvSpPr txBox="1"/>
            <p:nvPr/>
          </p:nvSpPr>
          <p:spPr>
            <a:xfrm>
              <a:off x="3129426" y="2408348"/>
              <a:ext cx="8524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19600" y="2190750"/>
            <a:ext cx="1662487" cy="1662487"/>
            <a:chOff x="4777923" y="2122707"/>
            <a:chExt cx="1733550" cy="1733550"/>
          </a:xfrm>
        </p:grpSpPr>
        <p:sp>
          <p:nvSpPr>
            <p:cNvPr id="20" name="椭圆 19"/>
            <p:cNvSpPr/>
            <p:nvPr/>
          </p:nvSpPr>
          <p:spPr>
            <a:xfrm>
              <a:off x="4777923" y="2122707"/>
              <a:ext cx="1733550" cy="1733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1" name="TextBox 4"/>
            <p:cNvSpPr txBox="1"/>
            <p:nvPr/>
          </p:nvSpPr>
          <p:spPr>
            <a:xfrm>
              <a:off x="4996430" y="2889517"/>
              <a:ext cx="1261842" cy="673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切勿用潮湿的工具或金属物拨开电线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3"/>
            <p:cNvSpPr txBox="1"/>
            <p:nvPr/>
          </p:nvSpPr>
          <p:spPr>
            <a:xfrm>
              <a:off x="5256343" y="2395138"/>
              <a:ext cx="8524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29" name="文本框 58"/>
          <p:cNvSpPr txBox="1"/>
          <p:nvPr/>
        </p:nvSpPr>
        <p:spPr>
          <a:xfrm>
            <a:off x="6172200" y="2114550"/>
            <a:ext cx="2144516" cy="1824357"/>
          </a:xfrm>
          <a:prstGeom prst="rect">
            <a:avLst/>
          </a:prstGeom>
          <a:noFill/>
        </p:spPr>
        <p:txBody>
          <a:bodyPr wrap="square" lIns="69986" tIns="34994" rIns="69986" bIns="34994" rtlCol="0">
            <a:spAutoFit/>
          </a:bodyPr>
          <a:lstStyle/>
          <a:p>
            <a:pPr defTabSz="685800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将触电者移到通风干燥处，解开紧身衣服，检查触电者的口腔，清理口腔的粘液，如有假牙，则取下。就地抢救，如呼吸停止，采用口对口人工呼吸抢救，若心脏停止跳动或不规则颤动，可进行人工胸外挤压法抢救。不能无故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中断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 bwMode="auto">
          <a:xfrm>
            <a:off x="304800" y="2181499"/>
            <a:ext cx="8610600" cy="437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350"/>
          </a:p>
        </p:txBody>
      </p:sp>
      <p:grpSp>
        <p:nvGrpSpPr>
          <p:cNvPr id="21" name="组合 20"/>
          <p:cNvGrpSpPr/>
          <p:nvPr/>
        </p:nvGrpSpPr>
        <p:grpSpPr>
          <a:xfrm>
            <a:off x="743303" y="1581150"/>
            <a:ext cx="2152632" cy="2967394"/>
            <a:chOff x="991071" y="2157287"/>
            <a:chExt cx="2870176" cy="3956525"/>
          </a:xfrm>
        </p:grpSpPr>
        <p:sp>
          <p:nvSpPr>
            <p:cNvPr id="23" name="任意多边形: 形状 28"/>
            <p:cNvSpPr/>
            <p:nvPr/>
          </p:nvSpPr>
          <p:spPr bwMode="auto">
            <a:xfrm>
              <a:off x="1826720" y="3430136"/>
              <a:ext cx="2034526" cy="2035656"/>
            </a:xfrm>
            <a:custGeom>
              <a:avLst/>
              <a:gdLst>
                <a:gd name="T0" fmla="*/ 0 w 913"/>
                <a:gd name="T1" fmla="*/ 2414 h 2684"/>
                <a:gd name="T2" fmla="*/ 456 w 913"/>
                <a:gd name="T3" fmla="*/ 2684 h 2684"/>
                <a:gd name="T4" fmla="*/ 913 w 913"/>
                <a:gd name="T5" fmla="*/ 2414 h 2684"/>
                <a:gd name="T6" fmla="*/ 913 w 913"/>
                <a:gd name="T7" fmla="*/ 0 h 2684"/>
                <a:gd name="T8" fmla="*/ 0 w 913"/>
                <a:gd name="T9" fmla="*/ 0 h 2684"/>
                <a:gd name="T10" fmla="*/ 0 w 913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2684">
                  <a:moveTo>
                    <a:pt x="0" y="2414"/>
                  </a:moveTo>
                  <a:lnTo>
                    <a:pt x="456" y="2684"/>
                  </a:lnTo>
                  <a:lnTo>
                    <a:pt x="913" y="2414"/>
                  </a:lnTo>
                  <a:lnTo>
                    <a:pt x="913" y="0"/>
                  </a:lnTo>
                  <a:lnTo>
                    <a:pt x="0" y="0"/>
                  </a:lnTo>
                  <a:lnTo>
                    <a:pt x="0" y="2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4" name="任意多边形: 形状 29"/>
            <p:cNvSpPr/>
            <p:nvPr/>
          </p:nvSpPr>
          <p:spPr bwMode="auto">
            <a:xfrm>
              <a:off x="1826720" y="3430135"/>
              <a:ext cx="2034527" cy="2683677"/>
            </a:xfrm>
            <a:custGeom>
              <a:avLst/>
              <a:gdLst>
                <a:gd name="T0" fmla="*/ 0 w 913"/>
                <a:gd name="T1" fmla="*/ 2414 h 2684"/>
                <a:gd name="T2" fmla="*/ 456 w 913"/>
                <a:gd name="T3" fmla="*/ 2684 h 2684"/>
                <a:gd name="T4" fmla="*/ 913 w 913"/>
                <a:gd name="T5" fmla="*/ 2414 h 2684"/>
                <a:gd name="T6" fmla="*/ 913 w 913"/>
                <a:gd name="T7" fmla="*/ 0 h 2684"/>
                <a:gd name="T8" fmla="*/ 0 w 913"/>
                <a:gd name="T9" fmla="*/ 0 h 2684"/>
                <a:gd name="T10" fmla="*/ 0 w 913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2684">
                  <a:moveTo>
                    <a:pt x="0" y="2414"/>
                  </a:moveTo>
                  <a:lnTo>
                    <a:pt x="456" y="2684"/>
                  </a:lnTo>
                  <a:lnTo>
                    <a:pt x="913" y="2414"/>
                  </a:lnTo>
                  <a:lnTo>
                    <a:pt x="913" y="0"/>
                  </a:lnTo>
                  <a:lnTo>
                    <a:pt x="0" y="0"/>
                  </a:lnTo>
                  <a:lnTo>
                    <a:pt x="0" y="24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6" name="任意多边形: 形状 30"/>
            <p:cNvSpPr/>
            <p:nvPr/>
          </p:nvSpPr>
          <p:spPr bwMode="auto">
            <a:xfrm>
              <a:off x="3428937" y="3426136"/>
              <a:ext cx="432308" cy="288529"/>
            </a:xfrm>
            <a:custGeom>
              <a:avLst/>
              <a:gdLst>
                <a:gd name="T0" fmla="*/ 0 w 194"/>
                <a:gd name="T1" fmla="*/ 148 h 148"/>
                <a:gd name="T2" fmla="*/ 194 w 194"/>
                <a:gd name="T3" fmla="*/ 0 h 148"/>
                <a:gd name="T4" fmla="*/ 0 w 194"/>
                <a:gd name="T5" fmla="*/ 0 h 148"/>
                <a:gd name="T6" fmla="*/ 0 w 194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8">
                  <a:moveTo>
                    <a:pt x="0" y="148"/>
                  </a:moveTo>
                  <a:lnTo>
                    <a:pt x="194" y="0"/>
                  </a:lnTo>
                  <a:lnTo>
                    <a:pt x="0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1826720" y="2157287"/>
              <a:ext cx="2034527" cy="7897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9" name="任意多边形: 形状 32"/>
            <p:cNvSpPr/>
            <p:nvPr/>
          </p:nvSpPr>
          <p:spPr bwMode="auto">
            <a:xfrm>
              <a:off x="3428937" y="2761778"/>
              <a:ext cx="432308" cy="191976"/>
            </a:xfrm>
            <a:custGeom>
              <a:avLst/>
              <a:gdLst>
                <a:gd name="T0" fmla="*/ 0 w 194"/>
                <a:gd name="T1" fmla="*/ 0 h 147"/>
                <a:gd name="T2" fmla="*/ 194 w 194"/>
                <a:gd name="T3" fmla="*/ 147 h 147"/>
                <a:gd name="T4" fmla="*/ 0 w 194"/>
                <a:gd name="T5" fmla="*/ 147 h 147"/>
                <a:gd name="T6" fmla="*/ 0 w 194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7">
                  <a:moveTo>
                    <a:pt x="0" y="0"/>
                  </a:moveTo>
                  <a:lnTo>
                    <a:pt x="194" y="147"/>
                  </a:ln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0" name="任意多边形: 形状 33"/>
            <p:cNvSpPr/>
            <p:nvPr/>
          </p:nvSpPr>
          <p:spPr bwMode="auto">
            <a:xfrm>
              <a:off x="1826720" y="4666986"/>
              <a:ext cx="2034527" cy="673919"/>
            </a:xfrm>
            <a:custGeom>
              <a:avLst/>
              <a:gdLst>
                <a:gd name="T0" fmla="*/ 913 w 913"/>
                <a:gd name="T1" fmla="*/ 0 h 674"/>
                <a:gd name="T2" fmla="*/ 456 w 913"/>
                <a:gd name="T3" fmla="*/ 270 h 674"/>
                <a:gd name="T4" fmla="*/ 0 w 913"/>
                <a:gd name="T5" fmla="*/ 0 h 674"/>
                <a:gd name="T6" fmla="*/ 0 w 913"/>
                <a:gd name="T7" fmla="*/ 404 h 674"/>
                <a:gd name="T8" fmla="*/ 456 w 913"/>
                <a:gd name="T9" fmla="*/ 674 h 674"/>
                <a:gd name="T10" fmla="*/ 913 w 913"/>
                <a:gd name="T11" fmla="*/ 404 h 674"/>
                <a:gd name="T12" fmla="*/ 913 w 913"/>
                <a:gd name="T13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3" h="674">
                  <a:moveTo>
                    <a:pt x="913" y="0"/>
                  </a:moveTo>
                  <a:lnTo>
                    <a:pt x="456" y="27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456" y="674"/>
                  </a:lnTo>
                  <a:lnTo>
                    <a:pt x="913" y="404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991071" y="2761778"/>
              <a:ext cx="2437866" cy="9528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2" name="文本框 43"/>
            <p:cNvSpPr txBox="1"/>
            <p:nvPr/>
          </p:nvSpPr>
          <p:spPr>
            <a:xfrm>
              <a:off x="1906075" y="2884268"/>
              <a:ext cx="607859" cy="646331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7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2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2513934" y="4721411"/>
              <a:ext cx="525600" cy="524966"/>
              <a:chOff x="2386047" y="4907804"/>
              <a:chExt cx="915873" cy="524966"/>
            </a:xfrm>
          </p:grpSpPr>
          <p:sp>
            <p:nvSpPr>
              <p:cNvPr id="36" name="任意多边形: 形状 7"/>
              <p:cNvSpPr/>
              <p:nvPr/>
            </p:nvSpPr>
            <p:spPr bwMode="auto">
              <a:xfrm>
                <a:off x="2386047" y="4907804"/>
                <a:ext cx="915873" cy="524966"/>
              </a:xfrm>
              <a:custGeom>
                <a:avLst/>
                <a:gdLst>
                  <a:gd name="T0" fmla="*/ 272 w 272"/>
                  <a:gd name="T1" fmla="*/ 112 h 270"/>
                  <a:gd name="T2" fmla="*/ 267 w 272"/>
                  <a:gd name="T3" fmla="*/ 93 h 270"/>
                  <a:gd name="T4" fmla="*/ 261 w 272"/>
                  <a:gd name="T5" fmla="*/ 76 h 270"/>
                  <a:gd name="T6" fmla="*/ 251 w 272"/>
                  <a:gd name="T7" fmla="*/ 69 h 270"/>
                  <a:gd name="T8" fmla="*/ 215 w 272"/>
                  <a:gd name="T9" fmla="*/ 61 h 270"/>
                  <a:gd name="T10" fmla="*/ 210 w 272"/>
                  <a:gd name="T11" fmla="*/ 24 h 270"/>
                  <a:gd name="T12" fmla="*/ 204 w 272"/>
                  <a:gd name="T13" fmla="*/ 14 h 270"/>
                  <a:gd name="T14" fmla="*/ 187 w 272"/>
                  <a:gd name="T15" fmla="*/ 6 h 270"/>
                  <a:gd name="T16" fmla="*/ 169 w 272"/>
                  <a:gd name="T17" fmla="*/ 0 h 270"/>
                  <a:gd name="T18" fmla="*/ 161 w 272"/>
                  <a:gd name="T19" fmla="*/ 0 h 270"/>
                  <a:gd name="T20" fmla="*/ 147 w 272"/>
                  <a:gd name="T21" fmla="*/ 27 h 270"/>
                  <a:gd name="T22" fmla="*/ 97 w 272"/>
                  <a:gd name="T23" fmla="*/ 8 h 270"/>
                  <a:gd name="T24" fmla="*/ 87 w 272"/>
                  <a:gd name="T25" fmla="*/ 6 h 270"/>
                  <a:gd name="T26" fmla="*/ 75 w 272"/>
                  <a:gd name="T27" fmla="*/ 11 h 270"/>
                  <a:gd name="T28" fmla="*/ 56 w 272"/>
                  <a:gd name="T29" fmla="*/ 23 h 270"/>
                  <a:gd name="T30" fmla="*/ 48 w 272"/>
                  <a:gd name="T31" fmla="*/ 31 h 270"/>
                  <a:gd name="T32" fmla="*/ 60 w 272"/>
                  <a:gd name="T33" fmla="*/ 58 h 270"/>
                  <a:gd name="T34" fmla="*/ 14 w 272"/>
                  <a:gd name="T35" fmla="*/ 86 h 270"/>
                  <a:gd name="T36" fmla="*/ 6 w 272"/>
                  <a:gd name="T37" fmla="*/ 92 h 270"/>
                  <a:gd name="T38" fmla="*/ 4 w 272"/>
                  <a:gd name="T39" fmla="*/ 102 h 270"/>
                  <a:gd name="T40" fmla="*/ 1 w 272"/>
                  <a:gd name="T41" fmla="*/ 113 h 270"/>
                  <a:gd name="T42" fmla="*/ 0 w 272"/>
                  <a:gd name="T43" fmla="*/ 132 h 270"/>
                  <a:gd name="T44" fmla="*/ 13 w 272"/>
                  <a:gd name="T45" fmla="*/ 144 h 270"/>
                  <a:gd name="T46" fmla="*/ 41 w 272"/>
                  <a:gd name="T47" fmla="*/ 182 h 270"/>
                  <a:gd name="T48" fmla="*/ 23 w 272"/>
                  <a:gd name="T49" fmla="*/ 200 h 270"/>
                  <a:gd name="T50" fmla="*/ 27 w 272"/>
                  <a:gd name="T51" fmla="*/ 215 h 270"/>
                  <a:gd name="T52" fmla="*/ 42 w 272"/>
                  <a:gd name="T53" fmla="*/ 232 h 270"/>
                  <a:gd name="T54" fmla="*/ 57 w 272"/>
                  <a:gd name="T55" fmla="*/ 243 h 270"/>
                  <a:gd name="T56" fmla="*/ 74 w 272"/>
                  <a:gd name="T57" fmla="*/ 231 h 270"/>
                  <a:gd name="T58" fmla="*/ 116 w 272"/>
                  <a:gd name="T59" fmla="*/ 247 h 270"/>
                  <a:gd name="T60" fmla="*/ 126 w 272"/>
                  <a:gd name="T61" fmla="*/ 270 h 270"/>
                  <a:gd name="T62" fmla="*/ 139 w 272"/>
                  <a:gd name="T63" fmla="*/ 270 h 270"/>
                  <a:gd name="T64" fmla="*/ 154 w 272"/>
                  <a:gd name="T65" fmla="*/ 269 h 270"/>
                  <a:gd name="T66" fmla="*/ 165 w 272"/>
                  <a:gd name="T67" fmla="*/ 267 h 270"/>
                  <a:gd name="T68" fmla="*/ 172 w 272"/>
                  <a:gd name="T69" fmla="*/ 264 h 270"/>
                  <a:gd name="T70" fmla="*/ 173 w 272"/>
                  <a:gd name="T71" fmla="*/ 234 h 270"/>
                  <a:gd name="T72" fmla="*/ 227 w 272"/>
                  <a:gd name="T73" fmla="*/ 229 h 270"/>
                  <a:gd name="T74" fmla="*/ 238 w 272"/>
                  <a:gd name="T75" fmla="*/ 226 h 270"/>
                  <a:gd name="T76" fmla="*/ 252 w 272"/>
                  <a:gd name="T77" fmla="*/ 208 h 270"/>
                  <a:gd name="T78" fmla="*/ 259 w 272"/>
                  <a:gd name="T79" fmla="*/ 194 h 270"/>
                  <a:gd name="T80" fmla="*/ 261 w 272"/>
                  <a:gd name="T81" fmla="*/ 187 h 270"/>
                  <a:gd name="T82" fmla="*/ 238 w 272"/>
                  <a:gd name="T83" fmla="*/ 168 h 270"/>
                  <a:gd name="T84" fmla="*/ 268 w 272"/>
                  <a:gd name="T85" fmla="*/ 123 h 270"/>
                  <a:gd name="T86" fmla="*/ 136 w 272"/>
                  <a:gd name="T87" fmla="*/ 225 h 270"/>
                  <a:gd name="T88" fmla="*/ 226 w 272"/>
                  <a:gd name="T89" fmla="*/ 13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2" h="270">
                    <a:moveTo>
                      <a:pt x="272" y="114"/>
                    </a:moveTo>
                    <a:cubicBezTo>
                      <a:pt x="272" y="113"/>
                      <a:pt x="272" y="113"/>
                      <a:pt x="272" y="113"/>
                    </a:cubicBezTo>
                    <a:cubicBezTo>
                      <a:pt x="272" y="113"/>
                      <a:pt x="272" y="113"/>
                      <a:pt x="272" y="112"/>
                    </a:cubicBezTo>
                    <a:cubicBezTo>
                      <a:pt x="272" y="111"/>
                      <a:pt x="271" y="109"/>
                      <a:pt x="271" y="107"/>
                    </a:cubicBezTo>
                    <a:cubicBezTo>
                      <a:pt x="271" y="105"/>
                      <a:pt x="270" y="103"/>
                      <a:pt x="269" y="101"/>
                    </a:cubicBezTo>
                    <a:cubicBezTo>
                      <a:pt x="269" y="98"/>
                      <a:pt x="268" y="96"/>
                      <a:pt x="267" y="93"/>
                    </a:cubicBezTo>
                    <a:cubicBezTo>
                      <a:pt x="267" y="91"/>
                      <a:pt x="266" y="88"/>
                      <a:pt x="265" y="86"/>
                    </a:cubicBezTo>
                    <a:cubicBezTo>
                      <a:pt x="264" y="84"/>
                      <a:pt x="263" y="82"/>
                      <a:pt x="263" y="80"/>
                    </a:cubicBezTo>
                    <a:cubicBezTo>
                      <a:pt x="262" y="78"/>
                      <a:pt x="261" y="77"/>
                      <a:pt x="261" y="76"/>
                    </a:cubicBezTo>
                    <a:cubicBezTo>
                      <a:pt x="260" y="75"/>
                      <a:pt x="260" y="74"/>
                      <a:pt x="260" y="74"/>
                    </a:cubicBezTo>
                    <a:cubicBezTo>
                      <a:pt x="259" y="72"/>
                      <a:pt x="257" y="70"/>
                      <a:pt x="256" y="70"/>
                    </a:cubicBezTo>
                    <a:cubicBezTo>
                      <a:pt x="254" y="69"/>
                      <a:pt x="253" y="68"/>
                      <a:pt x="251" y="69"/>
                    </a:cubicBezTo>
                    <a:cubicBezTo>
                      <a:pt x="251" y="69"/>
                      <a:pt x="248" y="70"/>
                      <a:pt x="243" y="71"/>
                    </a:cubicBezTo>
                    <a:cubicBezTo>
                      <a:pt x="239" y="72"/>
                      <a:pt x="233" y="73"/>
                      <a:pt x="227" y="75"/>
                    </a:cubicBezTo>
                    <a:cubicBezTo>
                      <a:pt x="224" y="70"/>
                      <a:pt x="220" y="65"/>
                      <a:pt x="215" y="61"/>
                    </a:cubicBezTo>
                    <a:cubicBezTo>
                      <a:pt x="211" y="56"/>
                      <a:pt x="207" y="52"/>
                      <a:pt x="202" y="48"/>
                    </a:cubicBezTo>
                    <a:cubicBezTo>
                      <a:pt x="204" y="42"/>
                      <a:pt x="206" y="37"/>
                      <a:pt x="208" y="32"/>
                    </a:cubicBezTo>
                    <a:cubicBezTo>
                      <a:pt x="209" y="28"/>
                      <a:pt x="210" y="24"/>
                      <a:pt x="210" y="24"/>
                    </a:cubicBezTo>
                    <a:cubicBezTo>
                      <a:pt x="211" y="23"/>
                      <a:pt x="211" y="21"/>
                      <a:pt x="210" y="20"/>
                    </a:cubicBezTo>
                    <a:cubicBezTo>
                      <a:pt x="209" y="18"/>
                      <a:pt x="208" y="17"/>
                      <a:pt x="206" y="15"/>
                    </a:cubicBezTo>
                    <a:cubicBezTo>
                      <a:pt x="206" y="15"/>
                      <a:pt x="205" y="15"/>
                      <a:pt x="204" y="14"/>
                    </a:cubicBezTo>
                    <a:cubicBezTo>
                      <a:pt x="203" y="14"/>
                      <a:pt x="202" y="13"/>
                      <a:pt x="200" y="12"/>
                    </a:cubicBezTo>
                    <a:cubicBezTo>
                      <a:pt x="198" y="11"/>
                      <a:pt x="196" y="10"/>
                      <a:pt x="194" y="9"/>
                    </a:cubicBezTo>
                    <a:cubicBezTo>
                      <a:pt x="192" y="8"/>
                      <a:pt x="189" y="7"/>
                      <a:pt x="187" y="6"/>
                    </a:cubicBezTo>
                    <a:cubicBezTo>
                      <a:pt x="184" y="5"/>
                      <a:pt x="182" y="4"/>
                      <a:pt x="180" y="4"/>
                    </a:cubicBezTo>
                    <a:cubicBezTo>
                      <a:pt x="177" y="3"/>
                      <a:pt x="175" y="2"/>
                      <a:pt x="173" y="2"/>
                    </a:cubicBezTo>
                    <a:cubicBezTo>
                      <a:pt x="171" y="1"/>
                      <a:pt x="170" y="1"/>
                      <a:pt x="169" y="0"/>
                    </a:cubicBezTo>
                    <a:cubicBezTo>
                      <a:pt x="168" y="0"/>
                      <a:pt x="168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3" y="0"/>
                      <a:pt x="161" y="0"/>
                    </a:cubicBezTo>
                    <a:cubicBezTo>
                      <a:pt x="159" y="1"/>
                      <a:pt x="158" y="2"/>
                      <a:pt x="158" y="4"/>
                    </a:cubicBezTo>
                    <a:cubicBezTo>
                      <a:pt x="158" y="4"/>
                      <a:pt x="156" y="7"/>
                      <a:pt x="154" y="11"/>
                    </a:cubicBezTo>
                    <a:cubicBezTo>
                      <a:pt x="152" y="15"/>
                      <a:pt x="150" y="21"/>
                      <a:pt x="147" y="27"/>
                    </a:cubicBezTo>
                    <a:cubicBezTo>
                      <a:pt x="135" y="25"/>
                      <a:pt x="123" y="26"/>
                      <a:pt x="111" y="29"/>
                    </a:cubicBezTo>
                    <a:cubicBezTo>
                      <a:pt x="108" y="24"/>
                      <a:pt x="104" y="19"/>
                      <a:pt x="102" y="15"/>
                    </a:cubicBezTo>
                    <a:cubicBezTo>
                      <a:pt x="99" y="11"/>
                      <a:pt x="97" y="8"/>
                      <a:pt x="97" y="8"/>
                    </a:cubicBezTo>
                    <a:cubicBezTo>
                      <a:pt x="97" y="7"/>
                      <a:pt x="95" y="6"/>
                      <a:pt x="93" y="5"/>
                    </a:cubicBezTo>
                    <a:cubicBezTo>
                      <a:pt x="92" y="5"/>
                      <a:pt x="92" y="5"/>
                      <a:pt x="91" y="5"/>
                    </a:cubicBezTo>
                    <a:cubicBezTo>
                      <a:pt x="89" y="5"/>
                      <a:pt x="88" y="5"/>
                      <a:pt x="87" y="6"/>
                    </a:cubicBezTo>
                    <a:cubicBezTo>
                      <a:pt x="87" y="6"/>
                      <a:pt x="87" y="6"/>
                      <a:pt x="86" y="6"/>
                    </a:cubicBezTo>
                    <a:cubicBezTo>
                      <a:pt x="85" y="7"/>
                      <a:pt x="83" y="8"/>
                      <a:pt x="81" y="8"/>
                    </a:cubicBezTo>
                    <a:cubicBezTo>
                      <a:pt x="80" y="9"/>
                      <a:pt x="77" y="10"/>
                      <a:pt x="75" y="11"/>
                    </a:cubicBezTo>
                    <a:cubicBezTo>
                      <a:pt x="74" y="12"/>
                      <a:pt x="73" y="12"/>
                      <a:pt x="72" y="13"/>
                    </a:cubicBezTo>
                    <a:cubicBezTo>
                      <a:pt x="71" y="14"/>
                      <a:pt x="70" y="14"/>
                      <a:pt x="69" y="15"/>
                    </a:cubicBezTo>
                    <a:cubicBezTo>
                      <a:pt x="64" y="17"/>
                      <a:pt x="60" y="20"/>
                      <a:pt x="56" y="23"/>
                    </a:cubicBezTo>
                    <a:cubicBezTo>
                      <a:pt x="55" y="24"/>
                      <a:pt x="54" y="25"/>
                      <a:pt x="53" y="26"/>
                    </a:cubicBezTo>
                    <a:cubicBezTo>
                      <a:pt x="52" y="26"/>
                      <a:pt x="51" y="27"/>
                      <a:pt x="51" y="27"/>
                    </a:cubicBezTo>
                    <a:cubicBezTo>
                      <a:pt x="50" y="28"/>
                      <a:pt x="48" y="30"/>
                      <a:pt x="48" y="31"/>
                    </a:cubicBezTo>
                    <a:cubicBezTo>
                      <a:pt x="47" y="33"/>
                      <a:pt x="47" y="35"/>
                      <a:pt x="48" y="36"/>
                    </a:cubicBezTo>
                    <a:cubicBezTo>
                      <a:pt x="48" y="36"/>
                      <a:pt x="50" y="39"/>
                      <a:pt x="52" y="43"/>
                    </a:cubicBezTo>
                    <a:cubicBezTo>
                      <a:pt x="54" y="48"/>
                      <a:pt x="57" y="53"/>
                      <a:pt x="60" y="58"/>
                    </a:cubicBezTo>
                    <a:cubicBezTo>
                      <a:pt x="51" y="68"/>
                      <a:pt x="44" y="78"/>
                      <a:pt x="39" y="89"/>
                    </a:cubicBezTo>
                    <a:cubicBezTo>
                      <a:pt x="33" y="88"/>
                      <a:pt x="27" y="87"/>
                      <a:pt x="22" y="87"/>
                    </a:cubicBezTo>
                    <a:cubicBezTo>
                      <a:pt x="17" y="86"/>
                      <a:pt x="14" y="86"/>
                      <a:pt x="14" y="86"/>
                    </a:cubicBezTo>
                    <a:cubicBezTo>
                      <a:pt x="12" y="86"/>
                      <a:pt x="11" y="86"/>
                      <a:pt x="9" y="87"/>
                    </a:cubicBezTo>
                    <a:cubicBezTo>
                      <a:pt x="9" y="88"/>
                      <a:pt x="8" y="89"/>
                      <a:pt x="8" y="90"/>
                    </a:cubicBezTo>
                    <a:cubicBezTo>
                      <a:pt x="7" y="90"/>
                      <a:pt x="7" y="91"/>
                      <a:pt x="6" y="92"/>
                    </a:cubicBezTo>
                    <a:cubicBezTo>
                      <a:pt x="6" y="92"/>
                      <a:pt x="6" y="93"/>
                      <a:pt x="6" y="94"/>
                    </a:cubicBezTo>
                    <a:cubicBezTo>
                      <a:pt x="5" y="95"/>
                      <a:pt x="5" y="97"/>
                      <a:pt x="4" y="99"/>
                    </a:cubicBezTo>
                    <a:cubicBezTo>
                      <a:pt x="4" y="100"/>
                      <a:pt x="4" y="101"/>
                      <a:pt x="4" y="102"/>
                    </a:cubicBezTo>
                    <a:cubicBezTo>
                      <a:pt x="3" y="103"/>
                      <a:pt x="3" y="104"/>
                      <a:pt x="3" y="105"/>
                    </a:cubicBezTo>
                    <a:cubicBezTo>
                      <a:pt x="3" y="106"/>
                      <a:pt x="2" y="108"/>
                      <a:pt x="2" y="109"/>
                    </a:cubicBezTo>
                    <a:cubicBezTo>
                      <a:pt x="2" y="110"/>
                      <a:pt x="2" y="111"/>
                      <a:pt x="1" y="113"/>
                    </a:cubicBezTo>
                    <a:cubicBezTo>
                      <a:pt x="1" y="115"/>
                      <a:pt x="1" y="118"/>
                      <a:pt x="1" y="120"/>
                    </a:cubicBezTo>
                    <a:cubicBezTo>
                      <a:pt x="0" y="123"/>
                      <a:pt x="0" y="125"/>
                      <a:pt x="0" y="127"/>
                    </a:cubicBezTo>
                    <a:cubicBezTo>
                      <a:pt x="0" y="129"/>
                      <a:pt x="0" y="131"/>
                      <a:pt x="0" y="132"/>
                    </a:cubicBezTo>
                    <a:cubicBezTo>
                      <a:pt x="0" y="133"/>
                      <a:pt x="0" y="134"/>
                      <a:pt x="0" y="134"/>
                    </a:cubicBezTo>
                    <a:cubicBezTo>
                      <a:pt x="0" y="138"/>
                      <a:pt x="2" y="142"/>
                      <a:pt x="5" y="142"/>
                    </a:cubicBezTo>
                    <a:cubicBezTo>
                      <a:pt x="5" y="142"/>
                      <a:pt x="9" y="143"/>
                      <a:pt x="13" y="144"/>
                    </a:cubicBezTo>
                    <a:cubicBezTo>
                      <a:pt x="16" y="144"/>
                      <a:pt x="18" y="145"/>
                      <a:pt x="21" y="145"/>
                    </a:cubicBezTo>
                    <a:cubicBezTo>
                      <a:pt x="24" y="146"/>
                      <a:pt x="27" y="146"/>
                      <a:pt x="30" y="147"/>
                    </a:cubicBezTo>
                    <a:cubicBezTo>
                      <a:pt x="32" y="159"/>
                      <a:pt x="35" y="171"/>
                      <a:pt x="41" y="182"/>
                    </a:cubicBezTo>
                    <a:cubicBezTo>
                      <a:pt x="39" y="184"/>
                      <a:pt x="37" y="186"/>
                      <a:pt x="34" y="188"/>
                    </a:cubicBezTo>
                    <a:cubicBezTo>
                      <a:pt x="32" y="190"/>
                      <a:pt x="30" y="192"/>
                      <a:pt x="29" y="194"/>
                    </a:cubicBezTo>
                    <a:cubicBezTo>
                      <a:pt x="25" y="197"/>
                      <a:pt x="23" y="200"/>
                      <a:pt x="23" y="200"/>
                    </a:cubicBezTo>
                    <a:cubicBezTo>
                      <a:pt x="22" y="201"/>
                      <a:pt x="21" y="202"/>
                      <a:pt x="21" y="204"/>
                    </a:cubicBezTo>
                    <a:cubicBezTo>
                      <a:pt x="21" y="206"/>
                      <a:pt x="22" y="208"/>
                      <a:pt x="23" y="210"/>
                    </a:cubicBezTo>
                    <a:cubicBezTo>
                      <a:pt x="23" y="210"/>
                      <a:pt x="25" y="212"/>
                      <a:pt x="27" y="215"/>
                    </a:cubicBezTo>
                    <a:cubicBezTo>
                      <a:pt x="28" y="217"/>
                      <a:pt x="30" y="219"/>
                      <a:pt x="31" y="220"/>
                    </a:cubicBezTo>
                    <a:cubicBezTo>
                      <a:pt x="33" y="222"/>
                      <a:pt x="34" y="224"/>
                      <a:pt x="36" y="226"/>
                    </a:cubicBezTo>
                    <a:cubicBezTo>
                      <a:pt x="38" y="228"/>
                      <a:pt x="40" y="230"/>
                      <a:pt x="42" y="232"/>
                    </a:cubicBezTo>
                    <a:cubicBezTo>
                      <a:pt x="43" y="233"/>
                      <a:pt x="45" y="235"/>
                      <a:pt x="46" y="236"/>
                    </a:cubicBezTo>
                    <a:cubicBezTo>
                      <a:pt x="49" y="239"/>
                      <a:pt x="51" y="240"/>
                      <a:pt x="51" y="240"/>
                    </a:cubicBezTo>
                    <a:cubicBezTo>
                      <a:pt x="53" y="242"/>
                      <a:pt x="55" y="243"/>
                      <a:pt x="57" y="243"/>
                    </a:cubicBezTo>
                    <a:cubicBezTo>
                      <a:pt x="59" y="243"/>
                      <a:pt x="60" y="242"/>
                      <a:pt x="61" y="241"/>
                    </a:cubicBezTo>
                    <a:cubicBezTo>
                      <a:pt x="61" y="241"/>
                      <a:pt x="64" y="239"/>
                      <a:pt x="68" y="236"/>
                    </a:cubicBezTo>
                    <a:cubicBezTo>
                      <a:pt x="70" y="235"/>
                      <a:pt x="72" y="233"/>
                      <a:pt x="74" y="231"/>
                    </a:cubicBezTo>
                    <a:cubicBezTo>
                      <a:pt x="76" y="229"/>
                      <a:pt x="78" y="227"/>
                      <a:pt x="81" y="225"/>
                    </a:cubicBezTo>
                    <a:cubicBezTo>
                      <a:pt x="91" y="232"/>
                      <a:pt x="103" y="236"/>
                      <a:pt x="115" y="239"/>
                    </a:cubicBezTo>
                    <a:cubicBezTo>
                      <a:pt x="115" y="242"/>
                      <a:pt x="115" y="245"/>
                      <a:pt x="116" y="247"/>
                    </a:cubicBezTo>
                    <a:cubicBezTo>
                      <a:pt x="116" y="250"/>
                      <a:pt x="116" y="253"/>
                      <a:pt x="117" y="256"/>
                    </a:cubicBezTo>
                    <a:cubicBezTo>
                      <a:pt x="117" y="260"/>
                      <a:pt x="118" y="264"/>
                      <a:pt x="118" y="264"/>
                    </a:cubicBezTo>
                    <a:cubicBezTo>
                      <a:pt x="118" y="267"/>
                      <a:pt x="121" y="269"/>
                      <a:pt x="126" y="270"/>
                    </a:cubicBezTo>
                    <a:cubicBezTo>
                      <a:pt x="126" y="270"/>
                      <a:pt x="126" y="270"/>
                      <a:pt x="127" y="270"/>
                    </a:cubicBezTo>
                    <a:cubicBezTo>
                      <a:pt x="129" y="270"/>
                      <a:pt x="130" y="270"/>
                      <a:pt x="132" y="270"/>
                    </a:cubicBezTo>
                    <a:cubicBezTo>
                      <a:pt x="134" y="270"/>
                      <a:pt x="136" y="270"/>
                      <a:pt x="139" y="270"/>
                    </a:cubicBezTo>
                    <a:cubicBezTo>
                      <a:pt x="141" y="270"/>
                      <a:pt x="144" y="270"/>
                      <a:pt x="146" y="270"/>
                    </a:cubicBezTo>
                    <a:cubicBezTo>
                      <a:pt x="148" y="270"/>
                      <a:pt x="149" y="270"/>
                      <a:pt x="150" y="269"/>
                    </a:cubicBezTo>
                    <a:cubicBezTo>
                      <a:pt x="152" y="269"/>
                      <a:pt x="153" y="269"/>
                      <a:pt x="154" y="269"/>
                    </a:cubicBezTo>
                    <a:cubicBezTo>
                      <a:pt x="155" y="269"/>
                      <a:pt x="157" y="269"/>
                      <a:pt x="158" y="269"/>
                    </a:cubicBezTo>
                    <a:cubicBezTo>
                      <a:pt x="159" y="268"/>
                      <a:pt x="160" y="268"/>
                      <a:pt x="161" y="268"/>
                    </a:cubicBezTo>
                    <a:cubicBezTo>
                      <a:pt x="163" y="268"/>
                      <a:pt x="164" y="267"/>
                      <a:pt x="165" y="267"/>
                    </a:cubicBezTo>
                    <a:cubicBezTo>
                      <a:pt x="167" y="267"/>
                      <a:pt x="167" y="267"/>
                      <a:pt x="167" y="267"/>
                    </a:cubicBezTo>
                    <a:cubicBezTo>
                      <a:pt x="168" y="266"/>
                      <a:pt x="169" y="266"/>
                      <a:pt x="170" y="266"/>
                    </a:cubicBezTo>
                    <a:cubicBezTo>
                      <a:pt x="171" y="265"/>
                      <a:pt x="172" y="265"/>
                      <a:pt x="172" y="264"/>
                    </a:cubicBezTo>
                    <a:cubicBezTo>
                      <a:pt x="174" y="263"/>
                      <a:pt x="174" y="261"/>
                      <a:pt x="174" y="259"/>
                    </a:cubicBezTo>
                    <a:cubicBezTo>
                      <a:pt x="174" y="259"/>
                      <a:pt x="174" y="256"/>
                      <a:pt x="174" y="251"/>
                    </a:cubicBezTo>
                    <a:cubicBezTo>
                      <a:pt x="174" y="247"/>
                      <a:pt x="174" y="241"/>
                      <a:pt x="173" y="234"/>
                    </a:cubicBezTo>
                    <a:cubicBezTo>
                      <a:pt x="185" y="230"/>
                      <a:pt x="196" y="224"/>
                      <a:pt x="205" y="216"/>
                    </a:cubicBezTo>
                    <a:cubicBezTo>
                      <a:pt x="210" y="219"/>
                      <a:pt x="216" y="223"/>
                      <a:pt x="220" y="225"/>
                    </a:cubicBezTo>
                    <a:cubicBezTo>
                      <a:pt x="224" y="228"/>
                      <a:pt x="227" y="229"/>
                      <a:pt x="227" y="229"/>
                    </a:cubicBezTo>
                    <a:cubicBezTo>
                      <a:pt x="228" y="230"/>
                      <a:pt x="229" y="230"/>
                      <a:pt x="231" y="230"/>
                    </a:cubicBezTo>
                    <a:cubicBezTo>
                      <a:pt x="233" y="230"/>
                      <a:pt x="235" y="229"/>
                      <a:pt x="236" y="227"/>
                    </a:cubicBezTo>
                    <a:cubicBezTo>
                      <a:pt x="236" y="227"/>
                      <a:pt x="237" y="227"/>
                      <a:pt x="238" y="226"/>
                    </a:cubicBezTo>
                    <a:cubicBezTo>
                      <a:pt x="238" y="225"/>
                      <a:pt x="239" y="224"/>
                      <a:pt x="241" y="222"/>
                    </a:cubicBezTo>
                    <a:cubicBezTo>
                      <a:pt x="243" y="219"/>
                      <a:pt x="246" y="215"/>
                      <a:pt x="249" y="211"/>
                    </a:cubicBezTo>
                    <a:cubicBezTo>
                      <a:pt x="250" y="210"/>
                      <a:pt x="251" y="209"/>
                      <a:pt x="252" y="208"/>
                    </a:cubicBezTo>
                    <a:cubicBezTo>
                      <a:pt x="252" y="206"/>
                      <a:pt x="253" y="205"/>
                      <a:pt x="254" y="204"/>
                    </a:cubicBezTo>
                    <a:cubicBezTo>
                      <a:pt x="255" y="202"/>
                      <a:pt x="256" y="200"/>
                      <a:pt x="257" y="198"/>
                    </a:cubicBezTo>
                    <a:cubicBezTo>
                      <a:pt x="258" y="197"/>
                      <a:pt x="259" y="195"/>
                      <a:pt x="259" y="194"/>
                    </a:cubicBezTo>
                    <a:cubicBezTo>
                      <a:pt x="260" y="193"/>
                      <a:pt x="260" y="193"/>
                      <a:pt x="260" y="193"/>
                    </a:cubicBezTo>
                    <a:cubicBezTo>
                      <a:pt x="260" y="192"/>
                      <a:pt x="261" y="191"/>
                      <a:pt x="261" y="190"/>
                    </a:cubicBezTo>
                    <a:cubicBezTo>
                      <a:pt x="261" y="189"/>
                      <a:pt x="261" y="188"/>
                      <a:pt x="261" y="187"/>
                    </a:cubicBezTo>
                    <a:cubicBezTo>
                      <a:pt x="261" y="185"/>
                      <a:pt x="260" y="184"/>
                      <a:pt x="259" y="183"/>
                    </a:cubicBezTo>
                    <a:cubicBezTo>
                      <a:pt x="259" y="183"/>
                      <a:pt x="256" y="181"/>
                      <a:pt x="252" y="178"/>
                    </a:cubicBezTo>
                    <a:cubicBezTo>
                      <a:pt x="248" y="175"/>
                      <a:pt x="244" y="171"/>
                      <a:pt x="238" y="168"/>
                    </a:cubicBezTo>
                    <a:cubicBezTo>
                      <a:pt x="242" y="156"/>
                      <a:pt x="244" y="144"/>
                      <a:pt x="244" y="131"/>
                    </a:cubicBezTo>
                    <a:cubicBezTo>
                      <a:pt x="250" y="129"/>
                      <a:pt x="256" y="127"/>
                      <a:pt x="260" y="126"/>
                    </a:cubicBezTo>
                    <a:cubicBezTo>
                      <a:pt x="265" y="124"/>
                      <a:pt x="268" y="123"/>
                      <a:pt x="268" y="123"/>
                    </a:cubicBezTo>
                    <a:cubicBezTo>
                      <a:pt x="269" y="123"/>
                      <a:pt x="270" y="121"/>
                      <a:pt x="271" y="120"/>
                    </a:cubicBezTo>
                    <a:cubicBezTo>
                      <a:pt x="272" y="118"/>
                      <a:pt x="272" y="116"/>
                      <a:pt x="272" y="114"/>
                    </a:cubicBezTo>
                    <a:close/>
                    <a:moveTo>
                      <a:pt x="136" y="225"/>
                    </a:moveTo>
                    <a:cubicBezTo>
                      <a:pt x="86" y="225"/>
                      <a:pt x="46" y="185"/>
                      <a:pt x="46" y="135"/>
                    </a:cubicBezTo>
                    <a:cubicBezTo>
                      <a:pt x="46" y="85"/>
                      <a:pt x="86" y="45"/>
                      <a:pt x="136" y="45"/>
                    </a:cubicBezTo>
                    <a:cubicBezTo>
                      <a:pt x="186" y="45"/>
                      <a:pt x="226" y="85"/>
                      <a:pt x="226" y="135"/>
                    </a:cubicBezTo>
                    <a:cubicBezTo>
                      <a:pt x="226" y="185"/>
                      <a:pt x="186" y="225"/>
                      <a:pt x="136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7" name="任意多边形: 形状 8"/>
              <p:cNvSpPr/>
              <p:nvPr/>
            </p:nvSpPr>
            <p:spPr bwMode="auto">
              <a:xfrm>
                <a:off x="2593289" y="5026470"/>
                <a:ext cx="499162" cy="287635"/>
              </a:xfrm>
              <a:custGeom>
                <a:avLst/>
                <a:gdLst>
                  <a:gd name="T0" fmla="*/ 140 w 148"/>
                  <a:gd name="T1" fmla="*/ 74 h 148"/>
                  <a:gd name="T2" fmla="*/ 132 w 148"/>
                  <a:gd name="T3" fmla="*/ 74 h 148"/>
                  <a:gd name="T4" fmla="*/ 115 w 148"/>
                  <a:gd name="T5" fmla="*/ 115 h 148"/>
                  <a:gd name="T6" fmla="*/ 74 w 148"/>
                  <a:gd name="T7" fmla="*/ 132 h 148"/>
                  <a:gd name="T8" fmla="*/ 33 w 148"/>
                  <a:gd name="T9" fmla="*/ 115 h 148"/>
                  <a:gd name="T10" fmla="*/ 16 w 148"/>
                  <a:gd name="T11" fmla="*/ 74 h 148"/>
                  <a:gd name="T12" fmla="*/ 33 w 148"/>
                  <a:gd name="T13" fmla="*/ 33 h 148"/>
                  <a:gd name="T14" fmla="*/ 74 w 148"/>
                  <a:gd name="T15" fmla="*/ 16 h 148"/>
                  <a:gd name="T16" fmla="*/ 115 w 148"/>
                  <a:gd name="T17" fmla="*/ 33 h 148"/>
                  <a:gd name="T18" fmla="*/ 132 w 148"/>
                  <a:gd name="T19" fmla="*/ 74 h 148"/>
                  <a:gd name="T20" fmla="*/ 140 w 148"/>
                  <a:gd name="T21" fmla="*/ 74 h 148"/>
                  <a:gd name="T22" fmla="*/ 148 w 148"/>
                  <a:gd name="T23" fmla="*/ 74 h 148"/>
                  <a:gd name="T24" fmla="*/ 74 w 148"/>
                  <a:gd name="T25" fmla="*/ 0 h 148"/>
                  <a:gd name="T26" fmla="*/ 0 w 148"/>
                  <a:gd name="T27" fmla="*/ 74 h 148"/>
                  <a:gd name="T28" fmla="*/ 74 w 148"/>
                  <a:gd name="T29" fmla="*/ 148 h 148"/>
                  <a:gd name="T30" fmla="*/ 148 w 148"/>
                  <a:gd name="T31" fmla="*/ 74 h 148"/>
                  <a:gd name="T32" fmla="*/ 140 w 148"/>
                  <a:gd name="T33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148">
                    <a:moveTo>
                      <a:pt x="140" y="74"/>
                    </a:moveTo>
                    <a:cubicBezTo>
                      <a:pt x="132" y="74"/>
                      <a:pt x="132" y="74"/>
                      <a:pt x="132" y="74"/>
                    </a:cubicBezTo>
                    <a:cubicBezTo>
                      <a:pt x="132" y="90"/>
                      <a:pt x="125" y="104"/>
                      <a:pt x="115" y="115"/>
                    </a:cubicBezTo>
                    <a:cubicBezTo>
                      <a:pt x="104" y="125"/>
                      <a:pt x="90" y="132"/>
                      <a:pt x="74" y="132"/>
                    </a:cubicBezTo>
                    <a:cubicBezTo>
                      <a:pt x="58" y="132"/>
                      <a:pt x="44" y="125"/>
                      <a:pt x="33" y="115"/>
                    </a:cubicBezTo>
                    <a:cubicBezTo>
                      <a:pt x="23" y="104"/>
                      <a:pt x="16" y="90"/>
                      <a:pt x="16" y="74"/>
                    </a:cubicBezTo>
                    <a:cubicBezTo>
                      <a:pt x="16" y="58"/>
                      <a:pt x="23" y="44"/>
                      <a:pt x="33" y="33"/>
                    </a:cubicBezTo>
                    <a:cubicBezTo>
                      <a:pt x="44" y="23"/>
                      <a:pt x="58" y="16"/>
                      <a:pt x="74" y="16"/>
                    </a:cubicBezTo>
                    <a:cubicBezTo>
                      <a:pt x="90" y="16"/>
                      <a:pt x="104" y="23"/>
                      <a:pt x="115" y="33"/>
                    </a:cubicBezTo>
                    <a:cubicBezTo>
                      <a:pt x="125" y="44"/>
                      <a:pt x="132" y="58"/>
                      <a:pt x="132" y="74"/>
                    </a:cubicBezTo>
                    <a:cubicBezTo>
                      <a:pt x="140" y="74"/>
                      <a:pt x="140" y="74"/>
                      <a:pt x="140" y="74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lnTo>
                      <a:pt x="14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2032000" y="3835399"/>
              <a:ext cx="1498537" cy="7140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</a:rPr>
                <a:t>打电话</a:t>
              </a:r>
              <a:r>
                <a:rPr lang="zh-CN" altLang="en-US" sz="1200" dirty="0" smtClean="0">
                  <a:solidFill>
                    <a:schemeClr val="bg1"/>
                  </a:solidFill>
                </a:rPr>
                <a:t>呼叫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</a:rPr>
                <a:t>救护车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662154" y="1581150"/>
            <a:ext cx="1828400" cy="3240360"/>
            <a:chOff x="4882872" y="2157288"/>
            <a:chExt cx="2437866" cy="4320480"/>
          </a:xfrm>
        </p:grpSpPr>
        <p:sp>
          <p:nvSpPr>
            <p:cNvPr id="39" name="矩形 38"/>
            <p:cNvSpPr/>
            <p:nvPr/>
          </p:nvSpPr>
          <p:spPr bwMode="auto">
            <a:xfrm>
              <a:off x="5085655" y="2157288"/>
              <a:ext cx="2030071" cy="7899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0" name="任意多边形: 形状 24"/>
            <p:cNvSpPr/>
            <p:nvPr/>
          </p:nvSpPr>
          <p:spPr bwMode="auto">
            <a:xfrm>
              <a:off x="5085655" y="3430136"/>
              <a:ext cx="2030071" cy="2311728"/>
            </a:xfrm>
            <a:custGeom>
              <a:avLst/>
              <a:gdLst>
                <a:gd name="T0" fmla="*/ 911 w 911"/>
                <a:gd name="T1" fmla="*/ 2779 h 3048"/>
                <a:gd name="T2" fmla="*/ 456 w 911"/>
                <a:gd name="T3" fmla="*/ 3048 h 3048"/>
                <a:gd name="T4" fmla="*/ 0 w 911"/>
                <a:gd name="T5" fmla="*/ 2779 h 3048"/>
                <a:gd name="T6" fmla="*/ 0 w 911"/>
                <a:gd name="T7" fmla="*/ 0 h 3048"/>
                <a:gd name="T8" fmla="*/ 911 w 911"/>
                <a:gd name="T9" fmla="*/ 0 h 3048"/>
                <a:gd name="T10" fmla="*/ 911 w 911"/>
                <a:gd name="T11" fmla="*/ 2779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1" h="3048">
                  <a:moveTo>
                    <a:pt x="911" y="2779"/>
                  </a:moveTo>
                  <a:lnTo>
                    <a:pt x="456" y="3048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911" y="0"/>
                  </a:lnTo>
                  <a:lnTo>
                    <a:pt x="911" y="2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1" name="任意多边形: 形状 25"/>
            <p:cNvSpPr/>
            <p:nvPr/>
          </p:nvSpPr>
          <p:spPr bwMode="auto">
            <a:xfrm>
              <a:off x="5085655" y="3430135"/>
              <a:ext cx="2030071" cy="3047633"/>
            </a:xfrm>
            <a:custGeom>
              <a:avLst/>
              <a:gdLst>
                <a:gd name="T0" fmla="*/ 911 w 911"/>
                <a:gd name="T1" fmla="*/ 2779 h 3048"/>
                <a:gd name="T2" fmla="*/ 456 w 911"/>
                <a:gd name="T3" fmla="*/ 3048 h 3048"/>
                <a:gd name="T4" fmla="*/ 0 w 911"/>
                <a:gd name="T5" fmla="*/ 2779 h 3048"/>
                <a:gd name="T6" fmla="*/ 0 w 911"/>
                <a:gd name="T7" fmla="*/ 0 h 3048"/>
                <a:gd name="T8" fmla="*/ 911 w 911"/>
                <a:gd name="T9" fmla="*/ 0 h 3048"/>
                <a:gd name="T10" fmla="*/ 911 w 911"/>
                <a:gd name="T11" fmla="*/ 2779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1" h="3048">
                  <a:moveTo>
                    <a:pt x="911" y="2779"/>
                  </a:moveTo>
                  <a:lnTo>
                    <a:pt x="456" y="3048"/>
                  </a:lnTo>
                  <a:lnTo>
                    <a:pt x="0" y="2779"/>
                  </a:lnTo>
                  <a:lnTo>
                    <a:pt x="0" y="0"/>
                  </a:lnTo>
                  <a:lnTo>
                    <a:pt x="911" y="0"/>
                  </a:lnTo>
                  <a:lnTo>
                    <a:pt x="911" y="27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2" name="任意多边形: 形状 26"/>
            <p:cNvSpPr/>
            <p:nvPr/>
          </p:nvSpPr>
          <p:spPr bwMode="auto">
            <a:xfrm>
              <a:off x="5085655" y="5032942"/>
              <a:ext cx="2030071" cy="674919"/>
            </a:xfrm>
            <a:custGeom>
              <a:avLst/>
              <a:gdLst>
                <a:gd name="T0" fmla="*/ 911 w 911"/>
                <a:gd name="T1" fmla="*/ 0 h 675"/>
                <a:gd name="T2" fmla="*/ 456 w 911"/>
                <a:gd name="T3" fmla="*/ 271 h 675"/>
                <a:gd name="T4" fmla="*/ 0 w 911"/>
                <a:gd name="T5" fmla="*/ 0 h 675"/>
                <a:gd name="T6" fmla="*/ 0 w 911"/>
                <a:gd name="T7" fmla="*/ 405 h 675"/>
                <a:gd name="T8" fmla="*/ 456 w 911"/>
                <a:gd name="T9" fmla="*/ 675 h 675"/>
                <a:gd name="T10" fmla="*/ 911 w 911"/>
                <a:gd name="T11" fmla="*/ 405 h 675"/>
                <a:gd name="T12" fmla="*/ 911 w 911"/>
                <a:gd name="T13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1" h="675">
                  <a:moveTo>
                    <a:pt x="911" y="0"/>
                  </a:moveTo>
                  <a:lnTo>
                    <a:pt x="456" y="271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456" y="675"/>
                  </a:lnTo>
                  <a:lnTo>
                    <a:pt x="911" y="405"/>
                  </a:lnTo>
                  <a:lnTo>
                    <a:pt x="9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4882872" y="2761778"/>
              <a:ext cx="2437866" cy="9528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4" name="文本框 44"/>
            <p:cNvSpPr txBox="1"/>
            <p:nvPr/>
          </p:nvSpPr>
          <p:spPr>
            <a:xfrm>
              <a:off x="5772938" y="2885295"/>
              <a:ext cx="663964" cy="646331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7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2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5902880" y="4945194"/>
              <a:ext cx="523375" cy="487560"/>
              <a:chOff x="5680637" y="5387626"/>
              <a:chExt cx="842335" cy="487560"/>
            </a:xfrm>
          </p:grpSpPr>
          <p:sp>
            <p:nvSpPr>
              <p:cNvPr id="48" name="任意多边形: 形状 9"/>
              <p:cNvSpPr/>
              <p:nvPr/>
            </p:nvSpPr>
            <p:spPr bwMode="auto">
              <a:xfrm>
                <a:off x="5680637" y="5435350"/>
                <a:ext cx="762112" cy="439836"/>
              </a:xfrm>
              <a:custGeom>
                <a:avLst/>
                <a:gdLst>
                  <a:gd name="T0" fmla="*/ 113 w 226"/>
                  <a:gd name="T1" fmla="*/ 226 h 226"/>
                  <a:gd name="T2" fmla="*/ 226 w 226"/>
                  <a:gd name="T3" fmla="*/ 113 h 226"/>
                  <a:gd name="T4" fmla="*/ 213 w 226"/>
                  <a:gd name="T5" fmla="*/ 60 h 226"/>
                  <a:gd name="T6" fmla="*/ 210 w 226"/>
                  <a:gd name="T7" fmla="*/ 60 h 226"/>
                  <a:gd name="T8" fmla="*/ 209 w 226"/>
                  <a:gd name="T9" fmla="*/ 60 h 226"/>
                  <a:gd name="T10" fmla="*/ 194 w 226"/>
                  <a:gd name="T11" fmla="*/ 59 h 226"/>
                  <a:gd name="T12" fmla="*/ 184 w 226"/>
                  <a:gd name="T13" fmla="*/ 69 h 226"/>
                  <a:gd name="T14" fmla="*/ 196 w 226"/>
                  <a:gd name="T15" fmla="*/ 113 h 226"/>
                  <a:gd name="T16" fmla="*/ 113 w 226"/>
                  <a:gd name="T17" fmla="*/ 196 h 226"/>
                  <a:gd name="T18" fmla="*/ 30 w 226"/>
                  <a:gd name="T19" fmla="*/ 113 h 226"/>
                  <a:gd name="T20" fmla="*/ 113 w 226"/>
                  <a:gd name="T21" fmla="*/ 30 h 226"/>
                  <a:gd name="T22" fmla="*/ 157 w 226"/>
                  <a:gd name="T23" fmla="*/ 42 h 226"/>
                  <a:gd name="T24" fmla="*/ 166 w 226"/>
                  <a:gd name="T25" fmla="*/ 33 h 226"/>
                  <a:gd name="T26" fmla="*/ 165 w 226"/>
                  <a:gd name="T27" fmla="*/ 16 h 226"/>
                  <a:gd name="T28" fmla="*/ 165 w 226"/>
                  <a:gd name="T29" fmla="*/ 13 h 226"/>
                  <a:gd name="T30" fmla="*/ 113 w 226"/>
                  <a:gd name="T31" fmla="*/ 0 h 226"/>
                  <a:gd name="T32" fmla="*/ 0 w 226"/>
                  <a:gd name="T33" fmla="*/ 113 h 226"/>
                  <a:gd name="T34" fmla="*/ 113 w 226"/>
                  <a:gd name="T35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6" h="226">
                    <a:moveTo>
                      <a:pt x="113" y="226"/>
                    </a:moveTo>
                    <a:cubicBezTo>
                      <a:pt x="176" y="226"/>
                      <a:pt x="226" y="175"/>
                      <a:pt x="226" y="113"/>
                    </a:cubicBezTo>
                    <a:cubicBezTo>
                      <a:pt x="226" y="94"/>
                      <a:pt x="221" y="76"/>
                      <a:pt x="213" y="60"/>
                    </a:cubicBezTo>
                    <a:cubicBezTo>
                      <a:pt x="212" y="60"/>
                      <a:pt x="211" y="60"/>
                      <a:pt x="210" y="60"/>
                    </a:cubicBezTo>
                    <a:cubicBezTo>
                      <a:pt x="210" y="60"/>
                      <a:pt x="209" y="60"/>
                      <a:pt x="209" y="60"/>
                    </a:cubicBezTo>
                    <a:cubicBezTo>
                      <a:pt x="194" y="59"/>
                      <a:pt x="194" y="59"/>
                      <a:pt x="194" y="59"/>
                    </a:cubicBezTo>
                    <a:cubicBezTo>
                      <a:pt x="184" y="69"/>
                      <a:pt x="184" y="69"/>
                      <a:pt x="184" y="69"/>
                    </a:cubicBezTo>
                    <a:cubicBezTo>
                      <a:pt x="192" y="82"/>
                      <a:pt x="196" y="97"/>
                      <a:pt x="196" y="113"/>
                    </a:cubicBezTo>
                    <a:cubicBezTo>
                      <a:pt x="196" y="159"/>
                      <a:pt x="159" y="196"/>
                      <a:pt x="113" y="196"/>
                    </a:cubicBezTo>
                    <a:cubicBezTo>
                      <a:pt x="68" y="196"/>
                      <a:pt x="30" y="159"/>
                      <a:pt x="30" y="113"/>
                    </a:cubicBezTo>
                    <a:cubicBezTo>
                      <a:pt x="30" y="67"/>
                      <a:pt x="68" y="30"/>
                      <a:pt x="113" y="30"/>
                    </a:cubicBezTo>
                    <a:cubicBezTo>
                      <a:pt x="129" y="30"/>
                      <a:pt x="144" y="34"/>
                      <a:pt x="157" y="42"/>
                    </a:cubicBezTo>
                    <a:cubicBezTo>
                      <a:pt x="166" y="33"/>
                      <a:pt x="166" y="33"/>
                      <a:pt x="166" y="33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65" y="15"/>
                      <a:pt x="165" y="14"/>
                      <a:pt x="165" y="13"/>
                    </a:cubicBezTo>
                    <a:cubicBezTo>
                      <a:pt x="150" y="4"/>
                      <a:pt x="132" y="0"/>
                      <a:pt x="113" y="0"/>
                    </a:cubicBezTo>
                    <a:cubicBezTo>
                      <a:pt x="51" y="0"/>
                      <a:pt x="0" y="50"/>
                      <a:pt x="0" y="113"/>
                    </a:cubicBezTo>
                    <a:cubicBezTo>
                      <a:pt x="0" y="175"/>
                      <a:pt x="51" y="226"/>
                      <a:pt x="113" y="2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9" name="任意多边形: 形状 10"/>
              <p:cNvSpPr/>
              <p:nvPr/>
            </p:nvSpPr>
            <p:spPr bwMode="auto">
              <a:xfrm>
                <a:off x="5876738" y="5546276"/>
                <a:ext cx="374370" cy="215404"/>
              </a:xfrm>
              <a:custGeom>
                <a:avLst/>
                <a:gdLst>
                  <a:gd name="T0" fmla="*/ 55 w 111"/>
                  <a:gd name="T1" fmla="*/ 27 h 111"/>
                  <a:gd name="T2" fmla="*/ 58 w 111"/>
                  <a:gd name="T3" fmla="*/ 27 h 111"/>
                  <a:gd name="T4" fmla="*/ 78 w 111"/>
                  <a:gd name="T5" fmla="*/ 6 h 111"/>
                  <a:gd name="T6" fmla="*/ 79 w 111"/>
                  <a:gd name="T7" fmla="*/ 5 h 111"/>
                  <a:gd name="T8" fmla="*/ 55 w 111"/>
                  <a:gd name="T9" fmla="*/ 0 h 111"/>
                  <a:gd name="T10" fmla="*/ 0 w 111"/>
                  <a:gd name="T11" fmla="*/ 56 h 111"/>
                  <a:gd name="T12" fmla="*/ 55 w 111"/>
                  <a:gd name="T13" fmla="*/ 111 h 111"/>
                  <a:gd name="T14" fmla="*/ 111 w 111"/>
                  <a:gd name="T15" fmla="*/ 56 h 111"/>
                  <a:gd name="T16" fmla="*/ 106 w 111"/>
                  <a:gd name="T17" fmla="*/ 32 h 111"/>
                  <a:gd name="T18" fmla="*/ 105 w 111"/>
                  <a:gd name="T19" fmla="*/ 33 h 111"/>
                  <a:gd name="T20" fmla="*/ 84 w 111"/>
                  <a:gd name="T21" fmla="*/ 54 h 111"/>
                  <a:gd name="T22" fmla="*/ 84 w 111"/>
                  <a:gd name="T23" fmla="*/ 56 h 111"/>
                  <a:gd name="T24" fmla="*/ 55 w 111"/>
                  <a:gd name="T25" fmla="*/ 85 h 111"/>
                  <a:gd name="T26" fmla="*/ 26 w 111"/>
                  <a:gd name="T27" fmla="*/ 56 h 111"/>
                  <a:gd name="T28" fmla="*/ 55 w 111"/>
                  <a:gd name="T2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111">
                    <a:moveTo>
                      <a:pt x="55" y="27"/>
                    </a:moveTo>
                    <a:cubicBezTo>
                      <a:pt x="56" y="27"/>
                      <a:pt x="57" y="27"/>
                      <a:pt x="58" y="27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2" y="2"/>
                      <a:pt x="64" y="0"/>
                      <a:pt x="55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86"/>
                      <a:pt x="25" y="111"/>
                      <a:pt x="55" y="111"/>
                    </a:cubicBezTo>
                    <a:cubicBezTo>
                      <a:pt x="86" y="111"/>
                      <a:pt x="111" y="87"/>
                      <a:pt x="111" y="56"/>
                    </a:cubicBezTo>
                    <a:cubicBezTo>
                      <a:pt x="111" y="47"/>
                      <a:pt x="109" y="39"/>
                      <a:pt x="106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5"/>
                      <a:pt x="84" y="56"/>
                    </a:cubicBezTo>
                    <a:cubicBezTo>
                      <a:pt x="84" y="72"/>
                      <a:pt x="71" y="85"/>
                      <a:pt x="55" y="85"/>
                    </a:cubicBezTo>
                    <a:cubicBezTo>
                      <a:pt x="39" y="85"/>
                      <a:pt x="26" y="72"/>
                      <a:pt x="26" y="56"/>
                    </a:cubicBezTo>
                    <a:cubicBezTo>
                      <a:pt x="26" y="40"/>
                      <a:pt x="39" y="27"/>
                      <a:pt x="55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0" name="任意多边形: 形状 11"/>
              <p:cNvSpPr/>
              <p:nvPr/>
            </p:nvSpPr>
            <p:spPr bwMode="auto">
              <a:xfrm>
                <a:off x="6099577" y="5387626"/>
                <a:ext cx="423395" cy="246360"/>
              </a:xfrm>
              <a:custGeom>
                <a:avLst/>
                <a:gdLst>
                  <a:gd name="T0" fmla="*/ 106 w 126"/>
                  <a:gd name="T1" fmla="*/ 34 h 126"/>
                  <a:gd name="T2" fmla="*/ 112 w 126"/>
                  <a:gd name="T3" fmla="*/ 28 h 126"/>
                  <a:gd name="T4" fmla="*/ 112 w 126"/>
                  <a:gd name="T5" fmla="*/ 18 h 126"/>
                  <a:gd name="T6" fmla="*/ 108 w 126"/>
                  <a:gd name="T7" fmla="*/ 14 h 126"/>
                  <a:gd name="T8" fmla="*/ 103 w 126"/>
                  <a:gd name="T9" fmla="*/ 12 h 126"/>
                  <a:gd name="T10" fmla="*/ 98 w 126"/>
                  <a:gd name="T11" fmla="*/ 14 h 126"/>
                  <a:gd name="T12" fmla="*/ 91 w 126"/>
                  <a:gd name="T13" fmla="*/ 21 h 126"/>
                  <a:gd name="T14" fmla="*/ 89 w 126"/>
                  <a:gd name="T15" fmla="*/ 2 h 126"/>
                  <a:gd name="T16" fmla="*/ 87 w 126"/>
                  <a:gd name="T17" fmla="*/ 0 h 126"/>
                  <a:gd name="T18" fmla="*/ 85 w 126"/>
                  <a:gd name="T19" fmla="*/ 1 h 126"/>
                  <a:gd name="T20" fmla="*/ 58 w 126"/>
                  <a:gd name="T21" fmla="*/ 28 h 126"/>
                  <a:gd name="T22" fmla="*/ 54 w 126"/>
                  <a:gd name="T23" fmla="*/ 38 h 126"/>
                  <a:gd name="T24" fmla="*/ 54 w 126"/>
                  <a:gd name="T25" fmla="*/ 39 h 126"/>
                  <a:gd name="T26" fmla="*/ 56 w 126"/>
                  <a:gd name="T27" fmla="*/ 56 h 126"/>
                  <a:gd name="T28" fmla="*/ 46 w 126"/>
                  <a:gd name="T29" fmla="*/ 66 h 126"/>
                  <a:gd name="T30" fmla="*/ 28 w 126"/>
                  <a:gd name="T31" fmla="*/ 84 h 126"/>
                  <a:gd name="T32" fmla="*/ 27 w 126"/>
                  <a:gd name="T33" fmla="*/ 84 h 126"/>
                  <a:gd name="T34" fmla="*/ 10 w 126"/>
                  <a:gd name="T35" fmla="*/ 102 h 126"/>
                  <a:gd name="T36" fmla="*/ 2 w 126"/>
                  <a:gd name="T37" fmla="*/ 109 h 126"/>
                  <a:gd name="T38" fmla="*/ 1 w 126"/>
                  <a:gd name="T39" fmla="*/ 113 h 126"/>
                  <a:gd name="T40" fmla="*/ 0 w 126"/>
                  <a:gd name="T41" fmla="*/ 119 h 126"/>
                  <a:gd name="T42" fmla="*/ 6 w 126"/>
                  <a:gd name="T43" fmla="*/ 126 h 126"/>
                  <a:gd name="T44" fmla="*/ 6 w 126"/>
                  <a:gd name="T45" fmla="*/ 126 h 126"/>
                  <a:gd name="T46" fmla="*/ 13 w 126"/>
                  <a:gd name="T47" fmla="*/ 125 h 126"/>
                  <a:gd name="T48" fmla="*/ 17 w 126"/>
                  <a:gd name="T49" fmla="*/ 124 h 126"/>
                  <a:gd name="T50" fmla="*/ 71 w 126"/>
                  <a:gd name="T51" fmla="*/ 70 h 126"/>
                  <a:gd name="T52" fmla="*/ 87 w 126"/>
                  <a:gd name="T53" fmla="*/ 71 h 126"/>
                  <a:gd name="T54" fmla="*/ 87 w 126"/>
                  <a:gd name="T55" fmla="*/ 71 h 126"/>
                  <a:gd name="T56" fmla="*/ 88 w 126"/>
                  <a:gd name="T57" fmla="*/ 71 h 126"/>
                  <a:gd name="T58" fmla="*/ 97 w 126"/>
                  <a:gd name="T59" fmla="*/ 67 h 126"/>
                  <a:gd name="T60" fmla="*/ 124 w 126"/>
                  <a:gd name="T61" fmla="*/ 40 h 126"/>
                  <a:gd name="T62" fmla="*/ 123 w 126"/>
                  <a:gd name="T63" fmla="*/ 36 h 126"/>
                  <a:gd name="T64" fmla="*/ 106 w 126"/>
                  <a:gd name="T65" fmla="*/ 3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6" h="126">
                    <a:moveTo>
                      <a:pt x="106" y="34"/>
                    </a:moveTo>
                    <a:cubicBezTo>
                      <a:pt x="112" y="28"/>
                      <a:pt x="112" y="28"/>
                      <a:pt x="112" y="28"/>
                    </a:cubicBezTo>
                    <a:cubicBezTo>
                      <a:pt x="115" y="26"/>
                      <a:pt x="115" y="21"/>
                      <a:pt x="112" y="18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6" y="13"/>
                      <a:pt x="105" y="12"/>
                      <a:pt x="103" y="12"/>
                    </a:cubicBezTo>
                    <a:cubicBezTo>
                      <a:pt x="101" y="12"/>
                      <a:pt x="99" y="13"/>
                      <a:pt x="98" y="14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1"/>
                      <a:pt x="88" y="0"/>
                      <a:pt x="87" y="0"/>
                    </a:cubicBezTo>
                    <a:cubicBezTo>
                      <a:pt x="86" y="0"/>
                      <a:pt x="86" y="0"/>
                      <a:pt x="85" y="1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5" y="31"/>
                      <a:pt x="54" y="34"/>
                      <a:pt x="54" y="38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10" y="102"/>
                      <a:pt x="10" y="102"/>
                      <a:pt x="10" y="102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1" y="110"/>
                      <a:pt x="1" y="112"/>
                      <a:pt x="1" y="113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3"/>
                      <a:pt x="3" y="126"/>
                      <a:pt x="6" y="126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4" y="125"/>
                      <a:pt x="16" y="125"/>
                      <a:pt x="17" y="124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91" y="71"/>
                      <a:pt x="94" y="70"/>
                      <a:pt x="97" y="67"/>
                    </a:cubicBezTo>
                    <a:cubicBezTo>
                      <a:pt x="124" y="40"/>
                      <a:pt x="124" y="40"/>
                      <a:pt x="124" y="40"/>
                    </a:cubicBezTo>
                    <a:cubicBezTo>
                      <a:pt x="126" y="38"/>
                      <a:pt x="125" y="36"/>
                      <a:pt x="123" y="36"/>
                    </a:cubicBezTo>
                    <a:lnTo>
                      <a:pt x="10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5283200" y="3795231"/>
              <a:ext cx="1716145" cy="10095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</a:rPr>
                <a:t>自己车送医院</a:t>
              </a:r>
              <a:r>
                <a:rPr lang="zh-CN" altLang="en-US" sz="1200" dirty="0" smtClean="0">
                  <a:solidFill>
                    <a:schemeClr val="bg1"/>
                  </a:solidFill>
                </a:rPr>
                <a:t>时触电</a:t>
              </a:r>
              <a:r>
                <a:rPr lang="zh-CN" altLang="en-US" sz="1200" dirty="0">
                  <a:solidFill>
                    <a:schemeClr val="bg1"/>
                  </a:solidFill>
                </a:rPr>
                <a:t>者应平躺与车上，不要蜷曲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956761" y="1581150"/>
            <a:ext cx="2152632" cy="2967393"/>
            <a:chOff x="7942349" y="2157288"/>
            <a:chExt cx="2870176" cy="3956524"/>
          </a:xfrm>
        </p:grpSpPr>
        <p:sp>
          <p:nvSpPr>
            <p:cNvPr id="52" name="任意多边形: 形状 16"/>
            <p:cNvSpPr/>
            <p:nvPr/>
          </p:nvSpPr>
          <p:spPr bwMode="auto">
            <a:xfrm>
              <a:off x="7942351" y="3430136"/>
              <a:ext cx="2032298" cy="2035656"/>
            </a:xfrm>
            <a:custGeom>
              <a:avLst/>
              <a:gdLst>
                <a:gd name="T0" fmla="*/ 912 w 912"/>
                <a:gd name="T1" fmla="*/ 2414 h 2684"/>
                <a:gd name="T2" fmla="*/ 457 w 912"/>
                <a:gd name="T3" fmla="*/ 2684 h 2684"/>
                <a:gd name="T4" fmla="*/ 0 w 912"/>
                <a:gd name="T5" fmla="*/ 2414 h 2684"/>
                <a:gd name="T6" fmla="*/ 0 w 912"/>
                <a:gd name="T7" fmla="*/ 0 h 2684"/>
                <a:gd name="T8" fmla="*/ 912 w 912"/>
                <a:gd name="T9" fmla="*/ 0 h 2684"/>
                <a:gd name="T10" fmla="*/ 912 w 912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2684">
                  <a:moveTo>
                    <a:pt x="912" y="2414"/>
                  </a:moveTo>
                  <a:lnTo>
                    <a:pt x="457" y="2684"/>
                  </a:lnTo>
                  <a:lnTo>
                    <a:pt x="0" y="2414"/>
                  </a:lnTo>
                  <a:lnTo>
                    <a:pt x="0" y="0"/>
                  </a:lnTo>
                  <a:lnTo>
                    <a:pt x="912" y="0"/>
                  </a:lnTo>
                  <a:lnTo>
                    <a:pt x="912" y="2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3" name="任意多边形: 形状 17"/>
            <p:cNvSpPr/>
            <p:nvPr/>
          </p:nvSpPr>
          <p:spPr bwMode="auto">
            <a:xfrm>
              <a:off x="7942351" y="3430135"/>
              <a:ext cx="2032298" cy="2683677"/>
            </a:xfrm>
            <a:custGeom>
              <a:avLst/>
              <a:gdLst>
                <a:gd name="T0" fmla="*/ 912 w 912"/>
                <a:gd name="T1" fmla="*/ 2414 h 2684"/>
                <a:gd name="T2" fmla="*/ 457 w 912"/>
                <a:gd name="T3" fmla="*/ 2684 h 2684"/>
                <a:gd name="T4" fmla="*/ 0 w 912"/>
                <a:gd name="T5" fmla="*/ 2414 h 2684"/>
                <a:gd name="T6" fmla="*/ 0 w 912"/>
                <a:gd name="T7" fmla="*/ 0 h 2684"/>
                <a:gd name="T8" fmla="*/ 912 w 912"/>
                <a:gd name="T9" fmla="*/ 0 h 2684"/>
                <a:gd name="T10" fmla="*/ 912 w 912"/>
                <a:gd name="T11" fmla="*/ 2414 h 2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2684">
                  <a:moveTo>
                    <a:pt x="912" y="2414"/>
                  </a:moveTo>
                  <a:lnTo>
                    <a:pt x="457" y="2684"/>
                  </a:lnTo>
                  <a:lnTo>
                    <a:pt x="0" y="2414"/>
                  </a:lnTo>
                  <a:lnTo>
                    <a:pt x="0" y="0"/>
                  </a:lnTo>
                  <a:lnTo>
                    <a:pt x="912" y="0"/>
                  </a:lnTo>
                  <a:lnTo>
                    <a:pt x="912" y="24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4" name="任意多边形: 形状 18"/>
            <p:cNvSpPr/>
            <p:nvPr/>
          </p:nvSpPr>
          <p:spPr bwMode="auto">
            <a:xfrm>
              <a:off x="7942351" y="3426136"/>
              <a:ext cx="432308" cy="288529"/>
            </a:xfrm>
            <a:custGeom>
              <a:avLst/>
              <a:gdLst>
                <a:gd name="T0" fmla="*/ 194 w 194"/>
                <a:gd name="T1" fmla="*/ 148 h 148"/>
                <a:gd name="T2" fmla="*/ 0 w 194"/>
                <a:gd name="T3" fmla="*/ 0 h 148"/>
                <a:gd name="T4" fmla="*/ 194 w 194"/>
                <a:gd name="T5" fmla="*/ 0 h 148"/>
                <a:gd name="T6" fmla="*/ 194 w 194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8">
                  <a:moveTo>
                    <a:pt x="194" y="148"/>
                  </a:moveTo>
                  <a:lnTo>
                    <a:pt x="0" y="0"/>
                  </a:lnTo>
                  <a:lnTo>
                    <a:pt x="194" y="0"/>
                  </a:lnTo>
                  <a:lnTo>
                    <a:pt x="194" y="1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7942351" y="2157288"/>
              <a:ext cx="2032298" cy="7964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6" name="任意多边形: 形状 20"/>
            <p:cNvSpPr/>
            <p:nvPr/>
          </p:nvSpPr>
          <p:spPr bwMode="auto">
            <a:xfrm>
              <a:off x="7942351" y="2761778"/>
              <a:ext cx="432308" cy="191976"/>
            </a:xfrm>
            <a:custGeom>
              <a:avLst/>
              <a:gdLst>
                <a:gd name="T0" fmla="*/ 194 w 194"/>
                <a:gd name="T1" fmla="*/ 0 h 147"/>
                <a:gd name="T2" fmla="*/ 0 w 194"/>
                <a:gd name="T3" fmla="*/ 147 h 147"/>
                <a:gd name="T4" fmla="*/ 194 w 194"/>
                <a:gd name="T5" fmla="*/ 147 h 147"/>
                <a:gd name="T6" fmla="*/ 194 w 194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147">
                  <a:moveTo>
                    <a:pt x="194" y="0"/>
                  </a:moveTo>
                  <a:lnTo>
                    <a:pt x="0" y="147"/>
                  </a:lnTo>
                  <a:lnTo>
                    <a:pt x="194" y="147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7" name="任意多边形: 形状 21"/>
            <p:cNvSpPr/>
            <p:nvPr/>
          </p:nvSpPr>
          <p:spPr bwMode="auto">
            <a:xfrm>
              <a:off x="7942349" y="4666986"/>
              <a:ext cx="2032298" cy="673919"/>
            </a:xfrm>
            <a:custGeom>
              <a:avLst/>
              <a:gdLst>
                <a:gd name="T0" fmla="*/ 912 w 912"/>
                <a:gd name="T1" fmla="*/ 0 h 674"/>
                <a:gd name="T2" fmla="*/ 457 w 912"/>
                <a:gd name="T3" fmla="*/ 270 h 674"/>
                <a:gd name="T4" fmla="*/ 0 w 912"/>
                <a:gd name="T5" fmla="*/ 0 h 674"/>
                <a:gd name="T6" fmla="*/ 0 w 912"/>
                <a:gd name="T7" fmla="*/ 404 h 674"/>
                <a:gd name="T8" fmla="*/ 457 w 912"/>
                <a:gd name="T9" fmla="*/ 674 h 674"/>
                <a:gd name="T10" fmla="*/ 912 w 912"/>
                <a:gd name="T11" fmla="*/ 404 h 674"/>
                <a:gd name="T12" fmla="*/ 912 w 912"/>
                <a:gd name="T13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2" h="674">
                  <a:moveTo>
                    <a:pt x="912" y="0"/>
                  </a:moveTo>
                  <a:lnTo>
                    <a:pt x="457" y="270"/>
                  </a:lnTo>
                  <a:lnTo>
                    <a:pt x="0" y="0"/>
                  </a:lnTo>
                  <a:lnTo>
                    <a:pt x="0" y="404"/>
                  </a:lnTo>
                  <a:lnTo>
                    <a:pt x="457" y="674"/>
                  </a:lnTo>
                  <a:lnTo>
                    <a:pt x="912" y="404"/>
                  </a:lnTo>
                  <a:lnTo>
                    <a:pt x="9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8374659" y="2761778"/>
              <a:ext cx="2437866" cy="9528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9" name="文本框 45"/>
            <p:cNvSpPr txBox="1"/>
            <p:nvPr/>
          </p:nvSpPr>
          <p:spPr>
            <a:xfrm>
              <a:off x="9201283" y="2955348"/>
              <a:ext cx="676788" cy="646331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7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27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8713700" y="4735321"/>
              <a:ext cx="489600" cy="488850"/>
              <a:chOff x="8552930" y="4924573"/>
              <a:chExt cx="815593" cy="488850"/>
            </a:xfrm>
          </p:grpSpPr>
          <p:sp>
            <p:nvSpPr>
              <p:cNvPr id="63" name="任意多边形: 形状 12"/>
              <p:cNvSpPr/>
              <p:nvPr/>
            </p:nvSpPr>
            <p:spPr bwMode="auto">
              <a:xfrm>
                <a:off x="8659893" y="5003253"/>
                <a:ext cx="586069" cy="410170"/>
              </a:xfrm>
              <a:custGeom>
                <a:avLst/>
                <a:gdLst>
                  <a:gd name="T0" fmla="*/ 80 w 174"/>
                  <a:gd name="T1" fmla="*/ 5 h 211"/>
                  <a:gd name="T2" fmla="*/ 3 w 174"/>
                  <a:gd name="T3" fmla="*/ 82 h 211"/>
                  <a:gd name="T4" fmla="*/ 0 w 174"/>
                  <a:gd name="T5" fmla="*/ 89 h 211"/>
                  <a:gd name="T6" fmla="*/ 0 w 174"/>
                  <a:gd name="T7" fmla="*/ 201 h 211"/>
                  <a:gd name="T8" fmla="*/ 11 w 174"/>
                  <a:gd name="T9" fmla="*/ 211 h 211"/>
                  <a:gd name="T10" fmla="*/ 38 w 174"/>
                  <a:gd name="T11" fmla="*/ 211 h 211"/>
                  <a:gd name="T12" fmla="*/ 48 w 174"/>
                  <a:gd name="T13" fmla="*/ 201 h 211"/>
                  <a:gd name="T14" fmla="*/ 48 w 174"/>
                  <a:gd name="T15" fmla="*/ 156 h 211"/>
                  <a:gd name="T16" fmla="*/ 58 w 174"/>
                  <a:gd name="T17" fmla="*/ 145 h 211"/>
                  <a:gd name="T18" fmla="*/ 116 w 174"/>
                  <a:gd name="T19" fmla="*/ 145 h 211"/>
                  <a:gd name="T20" fmla="*/ 127 w 174"/>
                  <a:gd name="T21" fmla="*/ 156 h 211"/>
                  <a:gd name="T22" fmla="*/ 127 w 174"/>
                  <a:gd name="T23" fmla="*/ 201 h 211"/>
                  <a:gd name="T24" fmla="*/ 137 w 174"/>
                  <a:gd name="T25" fmla="*/ 211 h 211"/>
                  <a:gd name="T26" fmla="*/ 164 w 174"/>
                  <a:gd name="T27" fmla="*/ 211 h 211"/>
                  <a:gd name="T28" fmla="*/ 174 w 174"/>
                  <a:gd name="T29" fmla="*/ 201 h 211"/>
                  <a:gd name="T30" fmla="*/ 174 w 174"/>
                  <a:gd name="T31" fmla="*/ 89 h 211"/>
                  <a:gd name="T32" fmla="*/ 171 w 174"/>
                  <a:gd name="T33" fmla="*/ 82 h 211"/>
                  <a:gd name="T34" fmla="*/ 95 w 174"/>
                  <a:gd name="T35" fmla="*/ 5 h 211"/>
                  <a:gd name="T36" fmla="*/ 80 w 174"/>
                  <a:gd name="T37" fmla="*/ 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4" h="211">
                    <a:moveTo>
                      <a:pt x="80" y="5"/>
                    </a:moveTo>
                    <a:cubicBezTo>
                      <a:pt x="3" y="82"/>
                      <a:pt x="3" y="82"/>
                      <a:pt x="3" y="82"/>
                    </a:cubicBezTo>
                    <a:cubicBezTo>
                      <a:pt x="1" y="84"/>
                      <a:pt x="0" y="87"/>
                      <a:pt x="0" y="89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7"/>
                      <a:pt x="5" y="211"/>
                      <a:pt x="11" y="211"/>
                    </a:cubicBezTo>
                    <a:cubicBezTo>
                      <a:pt x="38" y="211"/>
                      <a:pt x="38" y="211"/>
                      <a:pt x="38" y="211"/>
                    </a:cubicBezTo>
                    <a:cubicBezTo>
                      <a:pt x="43" y="211"/>
                      <a:pt x="48" y="207"/>
                      <a:pt x="48" y="201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48" y="150"/>
                      <a:pt x="53" y="145"/>
                      <a:pt x="58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22" y="145"/>
                      <a:pt x="127" y="150"/>
                      <a:pt x="127" y="156"/>
                    </a:cubicBezTo>
                    <a:cubicBezTo>
                      <a:pt x="127" y="201"/>
                      <a:pt x="127" y="201"/>
                      <a:pt x="127" y="201"/>
                    </a:cubicBezTo>
                    <a:cubicBezTo>
                      <a:pt x="127" y="207"/>
                      <a:pt x="131" y="211"/>
                      <a:pt x="137" y="211"/>
                    </a:cubicBezTo>
                    <a:cubicBezTo>
                      <a:pt x="164" y="211"/>
                      <a:pt x="164" y="211"/>
                      <a:pt x="164" y="211"/>
                    </a:cubicBezTo>
                    <a:cubicBezTo>
                      <a:pt x="170" y="211"/>
                      <a:pt x="174" y="207"/>
                      <a:pt x="174" y="201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4" y="87"/>
                      <a:pt x="173" y="84"/>
                      <a:pt x="171" y="82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1" y="0"/>
                      <a:pt x="84" y="0"/>
                      <a:pt x="8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4" name="任意多边形: 形状 13"/>
              <p:cNvSpPr/>
              <p:nvPr/>
            </p:nvSpPr>
            <p:spPr bwMode="auto">
              <a:xfrm>
                <a:off x="9125628" y="4931022"/>
                <a:ext cx="55710" cy="138013"/>
              </a:xfrm>
              <a:custGeom>
                <a:avLst/>
                <a:gdLst>
                  <a:gd name="T0" fmla="*/ 8 w 17"/>
                  <a:gd name="T1" fmla="*/ 71 h 71"/>
                  <a:gd name="T2" fmla="*/ 0 w 17"/>
                  <a:gd name="T3" fmla="*/ 63 h 71"/>
                  <a:gd name="T4" fmla="*/ 0 w 17"/>
                  <a:gd name="T5" fmla="*/ 9 h 71"/>
                  <a:gd name="T6" fmla="*/ 8 w 17"/>
                  <a:gd name="T7" fmla="*/ 0 h 71"/>
                  <a:gd name="T8" fmla="*/ 17 w 17"/>
                  <a:gd name="T9" fmla="*/ 9 h 71"/>
                  <a:gd name="T10" fmla="*/ 17 w 17"/>
                  <a:gd name="T11" fmla="*/ 63 h 71"/>
                  <a:gd name="T12" fmla="*/ 8 w 17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1">
                    <a:moveTo>
                      <a:pt x="8" y="71"/>
                    </a:moveTo>
                    <a:cubicBezTo>
                      <a:pt x="3" y="71"/>
                      <a:pt x="0" y="67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7"/>
                      <a:pt x="13" y="71"/>
                      <a:pt x="8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65" name="任意多边形: 形状 14"/>
              <p:cNvSpPr/>
              <p:nvPr/>
            </p:nvSpPr>
            <p:spPr bwMode="auto">
              <a:xfrm>
                <a:off x="8552930" y="4924573"/>
                <a:ext cx="815593" cy="255389"/>
              </a:xfrm>
              <a:custGeom>
                <a:avLst/>
                <a:gdLst>
                  <a:gd name="T0" fmla="*/ 234 w 242"/>
                  <a:gd name="T1" fmla="*/ 131 h 131"/>
                  <a:gd name="T2" fmla="*/ 229 w 242"/>
                  <a:gd name="T3" fmla="*/ 128 h 131"/>
                  <a:gd name="T4" fmla="*/ 127 w 242"/>
                  <a:gd name="T5" fmla="*/ 26 h 131"/>
                  <a:gd name="T6" fmla="*/ 112 w 242"/>
                  <a:gd name="T7" fmla="*/ 26 h 131"/>
                  <a:gd name="T8" fmla="*/ 13 w 242"/>
                  <a:gd name="T9" fmla="*/ 125 h 131"/>
                  <a:gd name="T10" fmla="*/ 2 w 242"/>
                  <a:gd name="T11" fmla="*/ 124 h 131"/>
                  <a:gd name="T12" fmla="*/ 3 w 242"/>
                  <a:gd name="T13" fmla="*/ 115 h 131"/>
                  <a:gd name="T14" fmla="*/ 114 w 242"/>
                  <a:gd name="T15" fmla="*/ 3 h 131"/>
                  <a:gd name="T16" fmla="*/ 125 w 242"/>
                  <a:gd name="T17" fmla="*/ 3 h 131"/>
                  <a:gd name="T18" fmla="*/ 239 w 242"/>
                  <a:gd name="T19" fmla="*/ 118 h 131"/>
                  <a:gd name="T20" fmla="*/ 239 w 242"/>
                  <a:gd name="T21" fmla="*/ 128 h 131"/>
                  <a:gd name="T22" fmla="*/ 234 w 242"/>
                  <a:gd name="T2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131">
                    <a:moveTo>
                      <a:pt x="234" y="131"/>
                    </a:moveTo>
                    <a:cubicBezTo>
                      <a:pt x="232" y="131"/>
                      <a:pt x="230" y="130"/>
                      <a:pt x="229" y="128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3" y="22"/>
                      <a:pt x="116" y="22"/>
                      <a:pt x="112" y="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0" y="128"/>
                      <a:pt x="5" y="128"/>
                      <a:pt x="2" y="124"/>
                    </a:cubicBezTo>
                    <a:cubicBezTo>
                      <a:pt x="0" y="121"/>
                      <a:pt x="0" y="117"/>
                      <a:pt x="3" y="115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7" y="0"/>
                      <a:pt x="122" y="0"/>
                      <a:pt x="125" y="3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41" y="120"/>
                      <a:pt x="242" y="125"/>
                      <a:pt x="239" y="128"/>
                    </a:cubicBezTo>
                    <a:cubicBezTo>
                      <a:pt x="238" y="130"/>
                      <a:pt x="236" y="131"/>
                      <a:pt x="234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8229601" y="3733800"/>
              <a:ext cx="1407080" cy="10095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</a:rPr>
                <a:t>尽快送往医院，途中应继续抢救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16" y="666750"/>
            <a:ext cx="4145199" cy="414519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19200" y="182862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1"/>
                </a:solidFill>
                <a:cs typeface="+mn-ea"/>
                <a:sym typeface="+mn-lt"/>
              </a:rPr>
              <a:t>05</a:t>
            </a:r>
            <a:endParaRPr lang="zh-CN" altLang="en-US" sz="7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00550" y="1482864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6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第五部分</a:t>
            </a:r>
            <a:endParaRPr lang="zh-CN" altLang="en-US" sz="4000" spc="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343400" y="2114550"/>
            <a:ext cx="4191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4950" b="1" kern="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时间就是生命</a:t>
            </a:r>
            <a:endParaRPr lang="zh-CN" altLang="en-US" sz="4950" b="1" kern="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345021" y="2994452"/>
            <a:ext cx="39876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enterprise safety power management 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safety 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power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management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safety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847787" y="1371168"/>
            <a:ext cx="3571813" cy="48336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lnSpc>
                <a:spcPct val="150000"/>
              </a:lnSpc>
            </a:pPr>
            <a:r>
              <a:rPr lang="zh-CN" altLang="en-US" sz="1400" b="1" spc="225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心搏骤停的严重后果以秒计算</a:t>
            </a:r>
            <a:endParaRPr lang="zh-CN" altLang="en-US" sz="1400" b="1" spc="225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47787" y="2031707"/>
            <a:ext cx="3571813" cy="1738897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10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秒</a:t>
            </a: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——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意识丧失、突然倒地</a:t>
            </a:r>
            <a:endParaRPr lang="en-US" altLang="zh-CN" sz="1200" dirty="0">
              <a:solidFill>
                <a:prstClr val="black"/>
              </a:solidFill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30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秒</a:t>
            </a: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——“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阿斯综合</a:t>
            </a:r>
            <a:r>
              <a:rPr lang="zh-CN" altLang="en-US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症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”发作</a:t>
            </a:r>
            <a:endParaRPr lang="zh-CN" altLang="zh-CN" sz="1200" dirty="0">
              <a:solidFill>
                <a:prstClr val="black"/>
              </a:solidFill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60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秒</a:t>
            </a: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——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自主呼吸逐渐停止</a:t>
            </a:r>
            <a:endParaRPr lang="zh-CN" altLang="zh-CN" sz="1200" dirty="0">
              <a:solidFill>
                <a:prstClr val="black"/>
              </a:solidFill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3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分钟</a:t>
            </a: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——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开始出现脑水肿</a:t>
            </a:r>
            <a:endParaRPr lang="zh-CN" altLang="zh-CN" sz="1200" dirty="0">
              <a:solidFill>
                <a:prstClr val="black"/>
              </a:solidFill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6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分钟</a:t>
            </a: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——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开始出现脑细胸死亡</a:t>
            </a:r>
            <a:endParaRPr lang="zh-CN" altLang="zh-CN" sz="1200" dirty="0">
              <a:solidFill>
                <a:prstClr val="black"/>
              </a:solidFill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8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分钟</a:t>
            </a:r>
            <a:r>
              <a:rPr lang="en-US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——“</a:t>
            </a:r>
            <a:r>
              <a:rPr lang="zh-CN" altLang="zh-CN" sz="1200" dirty="0">
                <a:solidFill>
                  <a:prstClr val="black"/>
                </a:solidFill>
                <a:latin typeface="+mn-ea"/>
                <a:cs typeface="+mn-ea"/>
                <a:sym typeface="+mn-lt"/>
              </a:rPr>
              <a:t>脑死亡”</a:t>
            </a:r>
            <a:endParaRPr lang="zh-CN" altLang="en-US" sz="1200" dirty="0">
              <a:solidFill>
                <a:prstClr val="black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7" name="Rektangel 76"/>
          <p:cNvSpPr>
            <a:spLocks noChangeArrowheads="1"/>
          </p:cNvSpPr>
          <p:nvPr/>
        </p:nvSpPr>
        <p:spPr bwMode="auto">
          <a:xfrm>
            <a:off x="771587" y="3885768"/>
            <a:ext cx="2895600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早评估病情、早呼救、早到达</a:t>
            </a:r>
            <a:endParaRPr lang="zh-CN" alt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91724" y="2018004"/>
            <a:ext cx="3655789" cy="1828800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心搏骤停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1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分钟内实施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——CPR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成功率＞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90%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心搏骤停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分钟内实施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——CPR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成功率约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60%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心搏骤停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6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分钟内实施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——CPR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成功率约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40%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心搏骤停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8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分钟内实施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——CPR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成功率约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20%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且侥幸存活者可能已“脑死亡”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心搏骤停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10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分钟内实施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——CPR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成功率几乎为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0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4791724" y="1371168"/>
            <a:ext cx="3655789" cy="48336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lnSpc>
                <a:spcPct val="150000"/>
              </a:lnSpc>
            </a:pPr>
            <a:r>
              <a:rPr lang="zh-CN" altLang="en-US" sz="1400" b="1" spc="225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每延误一分钟抢救成功率降低</a:t>
            </a:r>
            <a:r>
              <a:rPr lang="en-US" altLang="zh-CN" sz="1400" b="1" spc="225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10%</a:t>
            </a:r>
            <a:endParaRPr lang="zh-CN" altLang="en-US" sz="1400" b="1" spc="225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6" name="Rektangel 76"/>
          <p:cNvSpPr>
            <a:spLocks noChangeArrowheads="1"/>
          </p:cNvSpPr>
          <p:nvPr/>
        </p:nvSpPr>
        <p:spPr bwMode="auto">
          <a:xfrm>
            <a:off x="4648200" y="3885768"/>
            <a:ext cx="3961689" cy="397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心肺复苏成功率与开始</a:t>
            </a:r>
            <a:r>
              <a:rPr lang="en-US" altLang="zh-CN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CPR</a:t>
            </a: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的时间密切相关</a:t>
            </a:r>
            <a:endParaRPr lang="zh-CN" alt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67" grpId="0"/>
      <p:bldP spid="30" grpId="0" animBg="1"/>
      <p:bldP spid="35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16" y="666750"/>
            <a:ext cx="4145199" cy="414519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19200" y="182862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1"/>
                </a:solidFill>
                <a:cs typeface="+mn-ea"/>
                <a:sym typeface="+mn-lt"/>
              </a:rPr>
              <a:t>06</a:t>
            </a:r>
            <a:endParaRPr lang="zh-CN" altLang="en-US" sz="7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00550" y="1482864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6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第六部分</a:t>
            </a:r>
            <a:endParaRPr lang="zh-CN" altLang="en-US" sz="4000" spc="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343400" y="2183309"/>
            <a:ext cx="419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4400" b="1" kern="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安全自省五步法</a:t>
            </a:r>
            <a:endParaRPr lang="zh-CN" altLang="en-US" sz="4400" b="1" kern="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345021" y="2994452"/>
            <a:ext cx="39876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enterprise safety power management 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safety 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power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management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safety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32558" y="1251198"/>
            <a:ext cx="3212687" cy="2996952"/>
            <a:chOff x="2586525" y="1200901"/>
            <a:chExt cx="3970951" cy="3704298"/>
          </a:xfrm>
        </p:grpSpPr>
        <p:sp>
          <p:nvSpPr>
            <p:cNvPr id="12" name="Freeform: Shape 4"/>
            <p:cNvSpPr/>
            <p:nvPr/>
          </p:nvSpPr>
          <p:spPr bwMode="auto">
            <a:xfrm>
              <a:off x="2586525" y="3842046"/>
              <a:ext cx="3240250" cy="1063153"/>
            </a:xfrm>
            <a:custGeom>
              <a:avLst/>
              <a:gdLst>
                <a:gd name="T0" fmla="*/ 0 w 448"/>
                <a:gd name="T1" fmla="*/ 143 h 147"/>
                <a:gd name="T2" fmla="*/ 448 w 448"/>
                <a:gd name="T3" fmla="*/ 147 h 147"/>
                <a:gd name="T4" fmla="*/ 0 w 448"/>
                <a:gd name="T5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8" h="147">
                  <a:moveTo>
                    <a:pt x="0" y="143"/>
                  </a:moveTo>
                  <a:cubicBezTo>
                    <a:pt x="0" y="143"/>
                    <a:pt x="215" y="56"/>
                    <a:pt x="448" y="147"/>
                  </a:cubicBezTo>
                  <a:cubicBezTo>
                    <a:pt x="448" y="147"/>
                    <a:pt x="269" y="0"/>
                    <a:pt x="0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5"/>
            <p:cNvSpPr/>
            <p:nvPr/>
          </p:nvSpPr>
          <p:spPr bwMode="auto">
            <a:xfrm>
              <a:off x="3751260" y="2713096"/>
              <a:ext cx="1395605" cy="2003945"/>
            </a:xfrm>
            <a:custGeom>
              <a:avLst/>
              <a:gdLst>
                <a:gd name="T0" fmla="*/ 149 w 193"/>
                <a:gd name="T1" fmla="*/ 248 h 277"/>
                <a:gd name="T2" fmla="*/ 193 w 193"/>
                <a:gd name="T3" fmla="*/ 49 h 277"/>
                <a:gd name="T4" fmla="*/ 124 w 193"/>
                <a:gd name="T5" fmla="*/ 90 h 277"/>
                <a:gd name="T6" fmla="*/ 24 w 193"/>
                <a:gd name="T7" fmla="*/ 0 h 277"/>
                <a:gd name="T8" fmla="*/ 74 w 193"/>
                <a:gd name="T9" fmla="*/ 133 h 277"/>
                <a:gd name="T10" fmla="*/ 0 w 193"/>
                <a:gd name="T11" fmla="*/ 260 h 277"/>
                <a:gd name="T12" fmla="*/ 56 w 193"/>
                <a:gd name="T13" fmla="*/ 234 h 277"/>
                <a:gd name="T14" fmla="*/ 95 w 193"/>
                <a:gd name="T15" fmla="*/ 188 h 277"/>
                <a:gd name="T16" fmla="*/ 139 w 193"/>
                <a:gd name="T17" fmla="*/ 256 h 277"/>
                <a:gd name="T18" fmla="*/ 149 w 193"/>
                <a:gd name="T19" fmla="*/ 2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77">
                  <a:moveTo>
                    <a:pt x="149" y="248"/>
                  </a:moveTo>
                  <a:cubicBezTo>
                    <a:pt x="149" y="248"/>
                    <a:pt x="84" y="120"/>
                    <a:pt x="193" y="49"/>
                  </a:cubicBezTo>
                  <a:cubicBezTo>
                    <a:pt x="193" y="49"/>
                    <a:pt x="165" y="46"/>
                    <a:pt x="124" y="90"/>
                  </a:cubicBezTo>
                  <a:cubicBezTo>
                    <a:pt x="82" y="135"/>
                    <a:pt x="76" y="29"/>
                    <a:pt x="24" y="0"/>
                  </a:cubicBezTo>
                  <a:cubicBezTo>
                    <a:pt x="24" y="0"/>
                    <a:pt x="67" y="67"/>
                    <a:pt x="74" y="133"/>
                  </a:cubicBezTo>
                  <a:cubicBezTo>
                    <a:pt x="82" y="199"/>
                    <a:pt x="0" y="260"/>
                    <a:pt x="0" y="260"/>
                  </a:cubicBezTo>
                  <a:cubicBezTo>
                    <a:pt x="0" y="260"/>
                    <a:pt x="30" y="261"/>
                    <a:pt x="56" y="234"/>
                  </a:cubicBezTo>
                  <a:cubicBezTo>
                    <a:pt x="81" y="207"/>
                    <a:pt x="84" y="184"/>
                    <a:pt x="95" y="188"/>
                  </a:cubicBezTo>
                  <a:cubicBezTo>
                    <a:pt x="106" y="193"/>
                    <a:pt x="119" y="245"/>
                    <a:pt x="139" y="256"/>
                  </a:cubicBezTo>
                  <a:cubicBezTo>
                    <a:pt x="160" y="267"/>
                    <a:pt x="166" y="277"/>
                    <a:pt x="149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6"/>
            <p:cNvSpPr/>
            <p:nvPr/>
          </p:nvSpPr>
          <p:spPr bwMode="auto">
            <a:xfrm>
              <a:off x="5234595" y="2228269"/>
              <a:ext cx="1055072" cy="832284"/>
            </a:xfrm>
            <a:custGeom>
              <a:avLst/>
              <a:gdLst>
                <a:gd name="T0" fmla="*/ 0 w 146"/>
                <a:gd name="T1" fmla="*/ 114 h 115"/>
                <a:gd name="T2" fmla="*/ 146 w 146"/>
                <a:gd name="T3" fmla="*/ 18 h 115"/>
                <a:gd name="T4" fmla="*/ 0 w 146"/>
                <a:gd name="T5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15">
                  <a:moveTo>
                    <a:pt x="0" y="114"/>
                  </a:moveTo>
                  <a:cubicBezTo>
                    <a:pt x="0" y="114"/>
                    <a:pt x="31" y="0"/>
                    <a:pt x="146" y="18"/>
                  </a:cubicBezTo>
                  <a:cubicBezTo>
                    <a:pt x="146" y="18"/>
                    <a:pt x="126" y="115"/>
                    <a:pt x="0" y="1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7"/>
            <p:cNvSpPr/>
            <p:nvPr/>
          </p:nvSpPr>
          <p:spPr bwMode="auto">
            <a:xfrm>
              <a:off x="4792481" y="2155545"/>
              <a:ext cx="716849" cy="825358"/>
            </a:xfrm>
            <a:custGeom>
              <a:avLst/>
              <a:gdLst>
                <a:gd name="T0" fmla="*/ 48 w 99"/>
                <a:gd name="T1" fmla="*/ 114 h 114"/>
                <a:gd name="T2" fmla="*/ 56 w 99"/>
                <a:gd name="T3" fmla="*/ 0 h 114"/>
                <a:gd name="T4" fmla="*/ 48 w 99"/>
                <a:gd name="T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14">
                  <a:moveTo>
                    <a:pt x="48" y="114"/>
                  </a:moveTo>
                  <a:cubicBezTo>
                    <a:pt x="48" y="114"/>
                    <a:pt x="0" y="53"/>
                    <a:pt x="56" y="0"/>
                  </a:cubicBezTo>
                  <a:cubicBezTo>
                    <a:pt x="56" y="0"/>
                    <a:pt x="99" y="49"/>
                    <a:pt x="48" y="1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8"/>
            <p:cNvSpPr/>
            <p:nvPr/>
          </p:nvSpPr>
          <p:spPr bwMode="auto">
            <a:xfrm>
              <a:off x="5255372" y="1670720"/>
              <a:ext cx="687990" cy="767640"/>
            </a:xfrm>
            <a:custGeom>
              <a:avLst/>
              <a:gdLst>
                <a:gd name="T0" fmla="*/ 26 w 95"/>
                <a:gd name="T1" fmla="*/ 106 h 106"/>
                <a:gd name="T2" fmla="*/ 70 w 95"/>
                <a:gd name="T3" fmla="*/ 0 h 106"/>
                <a:gd name="T4" fmla="*/ 26 w 95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06">
                  <a:moveTo>
                    <a:pt x="26" y="106"/>
                  </a:moveTo>
                  <a:cubicBezTo>
                    <a:pt x="26" y="106"/>
                    <a:pt x="0" y="33"/>
                    <a:pt x="70" y="0"/>
                  </a:cubicBezTo>
                  <a:cubicBezTo>
                    <a:pt x="70" y="0"/>
                    <a:pt x="95" y="60"/>
                    <a:pt x="26" y="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9"/>
            <p:cNvSpPr/>
            <p:nvPr/>
          </p:nvSpPr>
          <p:spPr bwMode="auto">
            <a:xfrm>
              <a:off x="3598887" y="1200901"/>
              <a:ext cx="701843" cy="832284"/>
            </a:xfrm>
            <a:custGeom>
              <a:avLst/>
              <a:gdLst>
                <a:gd name="T0" fmla="*/ 57 w 97"/>
                <a:gd name="T1" fmla="*/ 115 h 115"/>
                <a:gd name="T2" fmla="*/ 47 w 97"/>
                <a:gd name="T3" fmla="*/ 0 h 115"/>
                <a:gd name="T4" fmla="*/ 57 w 97"/>
                <a:gd name="T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15">
                  <a:moveTo>
                    <a:pt x="57" y="115"/>
                  </a:moveTo>
                  <a:cubicBezTo>
                    <a:pt x="57" y="115"/>
                    <a:pt x="0" y="61"/>
                    <a:pt x="47" y="0"/>
                  </a:cubicBezTo>
                  <a:cubicBezTo>
                    <a:pt x="47" y="0"/>
                    <a:pt x="97" y="43"/>
                    <a:pt x="57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10"/>
            <p:cNvSpPr/>
            <p:nvPr/>
          </p:nvSpPr>
          <p:spPr bwMode="auto">
            <a:xfrm>
              <a:off x="2781610" y="2133613"/>
              <a:ext cx="579482" cy="514838"/>
            </a:xfrm>
            <a:custGeom>
              <a:avLst/>
              <a:gdLst>
                <a:gd name="T0" fmla="*/ 80 w 80"/>
                <a:gd name="T1" fmla="*/ 51 h 71"/>
                <a:gd name="T2" fmla="*/ 0 w 80"/>
                <a:gd name="T3" fmla="*/ 20 h 71"/>
                <a:gd name="T4" fmla="*/ 80 w 80"/>
                <a:gd name="T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71">
                  <a:moveTo>
                    <a:pt x="80" y="51"/>
                  </a:moveTo>
                  <a:cubicBezTo>
                    <a:pt x="80" y="51"/>
                    <a:pt x="25" y="71"/>
                    <a:pt x="0" y="20"/>
                  </a:cubicBezTo>
                  <a:cubicBezTo>
                    <a:pt x="0" y="20"/>
                    <a:pt x="45" y="0"/>
                    <a:pt x="8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11"/>
            <p:cNvSpPr/>
            <p:nvPr/>
          </p:nvSpPr>
          <p:spPr bwMode="auto">
            <a:xfrm>
              <a:off x="5790990" y="2958970"/>
              <a:ext cx="766486" cy="687990"/>
            </a:xfrm>
            <a:custGeom>
              <a:avLst/>
              <a:gdLst>
                <a:gd name="T0" fmla="*/ 106 w 106"/>
                <a:gd name="T1" fmla="*/ 70 h 95"/>
                <a:gd name="T2" fmla="*/ 0 w 106"/>
                <a:gd name="T3" fmla="*/ 24 h 95"/>
                <a:gd name="T4" fmla="*/ 106 w 106"/>
                <a:gd name="T5" fmla="*/ 7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95">
                  <a:moveTo>
                    <a:pt x="106" y="70"/>
                  </a:moveTo>
                  <a:cubicBezTo>
                    <a:pt x="106" y="70"/>
                    <a:pt x="32" y="95"/>
                    <a:pt x="0" y="24"/>
                  </a:cubicBezTo>
                  <a:cubicBezTo>
                    <a:pt x="0" y="24"/>
                    <a:pt x="61" y="0"/>
                    <a:pt x="106" y="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12"/>
            <p:cNvSpPr/>
            <p:nvPr/>
          </p:nvSpPr>
          <p:spPr bwMode="auto">
            <a:xfrm>
              <a:off x="4249938" y="2460293"/>
              <a:ext cx="745708" cy="868068"/>
            </a:xfrm>
            <a:custGeom>
              <a:avLst/>
              <a:gdLst>
                <a:gd name="T0" fmla="*/ 38 w 103"/>
                <a:gd name="T1" fmla="*/ 120 h 120"/>
                <a:gd name="T2" fmla="*/ 68 w 103"/>
                <a:gd name="T3" fmla="*/ 0 h 120"/>
                <a:gd name="T4" fmla="*/ 38 w 103"/>
                <a:gd name="T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20">
                  <a:moveTo>
                    <a:pt x="38" y="120"/>
                  </a:moveTo>
                  <a:cubicBezTo>
                    <a:pt x="38" y="120"/>
                    <a:pt x="0" y="40"/>
                    <a:pt x="68" y="0"/>
                  </a:cubicBezTo>
                  <a:cubicBezTo>
                    <a:pt x="68" y="0"/>
                    <a:pt x="103" y="66"/>
                    <a:pt x="38" y="1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13"/>
            <p:cNvSpPr/>
            <p:nvPr/>
          </p:nvSpPr>
          <p:spPr bwMode="auto">
            <a:xfrm>
              <a:off x="5212663" y="3045546"/>
              <a:ext cx="730701" cy="666058"/>
            </a:xfrm>
            <a:custGeom>
              <a:avLst/>
              <a:gdLst>
                <a:gd name="T0" fmla="*/ 101 w 101"/>
                <a:gd name="T1" fmla="*/ 74 h 92"/>
                <a:gd name="T2" fmla="*/ 0 w 101"/>
                <a:gd name="T3" fmla="*/ 19 h 92"/>
                <a:gd name="T4" fmla="*/ 101 w 101"/>
                <a:gd name="T5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92">
                  <a:moveTo>
                    <a:pt x="101" y="74"/>
                  </a:moveTo>
                  <a:cubicBezTo>
                    <a:pt x="101" y="74"/>
                    <a:pt x="25" y="92"/>
                    <a:pt x="0" y="19"/>
                  </a:cubicBezTo>
                  <a:cubicBezTo>
                    <a:pt x="0" y="19"/>
                    <a:pt x="63" y="0"/>
                    <a:pt x="101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14"/>
            <p:cNvSpPr/>
            <p:nvPr/>
          </p:nvSpPr>
          <p:spPr bwMode="auto">
            <a:xfrm>
              <a:off x="3129068" y="1648788"/>
              <a:ext cx="846136" cy="1071233"/>
            </a:xfrm>
            <a:custGeom>
              <a:avLst/>
              <a:gdLst>
                <a:gd name="T0" fmla="*/ 113 w 117"/>
                <a:gd name="T1" fmla="*/ 148 h 148"/>
                <a:gd name="T2" fmla="*/ 19 w 117"/>
                <a:gd name="T3" fmla="*/ 0 h 148"/>
                <a:gd name="T4" fmla="*/ 113 w 117"/>
                <a:gd name="T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148">
                  <a:moveTo>
                    <a:pt x="113" y="148"/>
                  </a:moveTo>
                  <a:cubicBezTo>
                    <a:pt x="113" y="148"/>
                    <a:pt x="0" y="116"/>
                    <a:pt x="19" y="0"/>
                  </a:cubicBezTo>
                  <a:cubicBezTo>
                    <a:pt x="19" y="0"/>
                    <a:pt x="117" y="22"/>
                    <a:pt x="113" y="1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15"/>
            <p:cNvSpPr/>
            <p:nvPr/>
          </p:nvSpPr>
          <p:spPr bwMode="auto">
            <a:xfrm>
              <a:off x="3078275" y="2438360"/>
              <a:ext cx="832284" cy="715695"/>
            </a:xfrm>
            <a:custGeom>
              <a:avLst/>
              <a:gdLst>
                <a:gd name="T0" fmla="*/ 115 w 115"/>
                <a:gd name="T1" fmla="*/ 51 h 99"/>
                <a:gd name="T2" fmla="*/ 0 w 115"/>
                <a:gd name="T3" fmla="*/ 43 h 99"/>
                <a:gd name="T4" fmla="*/ 115 w 115"/>
                <a:gd name="T5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99">
                  <a:moveTo>
                    <a:pt x="115" y="51"/>
                  </a:moveTo>
                  <a:cubicBezTo>
                    <a:pt x="115" y="51"/>
                    <a:pt x="53" y="99"/>
                    <a:pt x="0" y="43"/>
                  </a:cubicBezTo>
                  <a:cubicBezTo>
                    <a:pt x="0" y="43"/>
                    <a:pt x="50" y="0"/>
                    <a:pt x="115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16"/>
            <p:cNvSpPr/>
            <p:nvPr/>
          </p:nvSpPr>
          <p:spPr bwMode="auto">
            <a:xfrm>
              <a:off x="3881700" y="1634935"/>
              <a:ext cx="1005436" cy="1113944"/>
            </a:xfrm>
            <a:custGeom>
              <a:avLst/>
              <a:gdLst>
                <a:gd name="T0" fmla="*/ 113 w 139"/>
                <a:gd name="T1" fmla="*/ 0 h 154"/>
                <a:gd name="T2" fmla="*/ 28 w 139"/>
                <a:gd name="T3" fmla="*/ 154 h 154"/>
                <a:gd name="T4" fmla="*/ 113 w 139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" h="154">
                  <a:moveTo>
                    <a:pt x="113" y="0"/>
                  </a:moveTo>
                  <a:cubicBezTo>
                    <a:pt x="113" y="0"/>
                    <a:pt x="139" y="116"/>
                    <a:pt x="28" y="154"/>
                  </a:cubicBezTo>
                  <a:cubicBezTo>
                    <a:pt x="28" y="154"/>
                    <a:pt x="0" y="57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8200" y="1468096"/>
            <a:ext cx="2464827" cy="537829"/>
            <a:chOff x="735573" y="1271921"/>
            <a:chExt cx="2464827" cy="537829"/>
          </a:xfrm>
        </p:grpSpPr>
        <p:sp>
          <p:nvSpPr>
            <p:cNvPr id="31" name="Rectangle: Rounded Corners 17"/>
            <p:cNvSpPr/>
            <p:nvPr/>
          </p:nvSpPr>
          <p:spPr>
            <a:xfrm>
              <a:off x="735573" y="1331511"/>
              <a:ext cx="418650" cy="4186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19"/>
            <p:cNvSpPr txBox="1"/>
            <p:nvPr/>
          </p:nvSpPr>
          <p:spPr>
            <a:xfrm>
              <a:off x="1103035" y="1271921"/>
              <a:ext cx="2097365" cy="53782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我是否持有此项工作所要求的许可证或得到</a:t>
              </a: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批准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38200" y="2480760"/>
            <a:ext cx="2464827" cy="537829"/>
            <a:chOff x="735573" y="1271921"/>
            <a:chExt cx="2464827" cy="537829"/>
          </a:xfrm>
        </p:grpSpPr>
        <p:sp>
          <p:nvSpPr>
            <p:cNvPr id="56" name="Rectangle: Rounded Corners 17"/>
            <p:cNvSpPr/>
            <p:nvPr/>
          </p:nvSpPr>
          <p:spPr>
            <a:xfrm>
              <a:off x="735573" y="1331511"/>
              <a:ext cx="418650" cy="4186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TextBox 19"/>
            <p:cNvSpPr txBox="1"/>
            <p:nvPr/>
          </p:nvSpPr>
          <p:spPr>
            <a:xfrm>
              <a:off x="1103035" y="1271921"/>
              <a:ext cx="2097365" cy="53782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我是否具备了从事此项工作所需的技能和</a:t>
              </a: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知识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38200" y="3493424"/>
            <a:ext cx="2464827" cy="537829"/>
            <a:chOff x="735573" y="1271921"/>
            <a:chExt cx="2464827" cy="537829"/>
          </a:xfrm>
        </p:grpSpPr>
        <p:sp>
          <p:nvSpPr>
            <p:cNvPr id="59" name="Rectangle: Rounded Corners 17"/>
            <p:cNvSpPr/>
            <p:nvPr/>
          </p:nvSpPr>
          <p:spPr>
            <a:xfrm>
              <a:off x="735573" y="1331511"/>
              <a:ext cx="418650" cy="4186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19"/>
            <p:cNvSpPr txBox="1"/>
            <p:nvPr/>
          </p:nvSpPr>
          <p:spPr>
            <a:xfrm>
              <a:off x="1103035" y="1271921"/>
              <a:ext cx="2097365" cy="53782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我是否对此项工作的风险进行了识别，并采取措施以保证自己</a:t>
              </a: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安全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209158" y="1620496"/>
            <a:ext cx="2464827" cy="537829"/>
            <a:chOff x="735573" y="1271921"/>
            <a:chExt cx="2464827" cy="537829"/>
          </a:xfrm>
        </p:grpSpPr>
        <p:sp>
          <p:nvSpPr>
            <p:cNvPr id="62" name="Rectangle: Rounded Corners 17"/>
            <p:cNvSpPr/>
            <p:nvPr/>
          </p:nvSpPr>
          <p:spPr>
            <a:xfrm>
              <a:off x="735573" y="1331511"/>
              <a:ext cx="418650" cy="4186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19"/>
            <p:cNvSpPr txBox="1"/>
            <p:nvPr/>
          </p:nvSpPr>
          <p:spPr>
            <a:xfrm>
              <a:off x="1103035" y="1271921"/>
              <a:ext cx="2097365" cy="53782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我是否检查过我的活动不会危及或影响其他人员的</a:t>
              </a: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安全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209158" y="2992096"/>
            <a:ext cx="2464827" cy="537829"/>
            <a:chOff x="735573" y="1271921"/>
            <a:chExt cx="2464827" cy="537829"/>
          </a:xfrm>
        </p:grpSpPr>
        <p:sp>
          <p:nvSpPr>
            <p:cNvPr id="65" name="Rectangle: Rounded Corners 17"/>
            <p:cNvSpPr/>
            <p:nvPr/>
          </p:nvSpPr>
          <p:spPr>
            <a:xfrm>
              <a:off x="735573" y="1331511"/>
              <a:ext cx="418650" cy="41865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19"/>
            <p:cNvSpPr txBox="1"/>
            <p:nvPr/>
          </p:nvSpPr>
          <p:spPr>
            <a:xfrm>
              <a:off x="1103035" y="1271921"/>
              <a:ext cx="2097365" cy="537829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我是否使用了正确的个人防护</a:t>
              </a:r>
              <a:r>
                <a:rPr lang="zh-CN" altLang="en-US" sz="1200" dirty="0" smtClean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用品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9150"/>
            <a:ext cx="3565949" cy="356594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19200" y="196935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cs typeface="+mn-ea"/>
                <a:sym typeface="+mn-lt"/>
              </a:rPr>
              <a:t>目</a:t>
            </a:r>
            <a:r>
              <a:rPr lang="zh-CN" altLang="en-US" sz="4800" b="1" dirty="0">
                <a:solidFill>
                  <a:schemeClr val="accent2"/>
                </a:solidFill>
                <a:cs typeface="+mn-ea"/>
                <a:sym typeface="+mn-lt"/>
              </a:rPr>
              <a:t>录</a:t>
            </a:r>
            <a:endParaRPr lang="zh-CN" altLang="en-US" sz="4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11196" y="1293366"/>
            <a:ext cx="4242204" cy="2649984"/>
            <a:chOff x="4343400" y="1420650"/>
            <a:chExt cx="4242204" cy="2649984"/>
          </a:xfrm>
        </p:grpSpPr>
        <p:sp>
          <p:nvSpPr>
            <p:cNvPr id="28" name="矩形 27"/>
            <p:cNvSpPr/>
            <p:nvPr/>
          </p:nvSpPr>
          <p:spPr>
            <a:xfrm>
              <a:off x="4788034" y="1422279"/>
              <a:ext cx="14353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zh-CN" altLang="en-US" sz="1400" kern="0" dirty="0">
                  <a:solidFill>
                    <a:schemeClr val="accent1"/>
                  </a:solidFill>
                  <a:cs typeface="+mn-ea"/>
                  <a:sym typeface="+mn-lt"/>
                </a:rPr>
                <a:t>触电的危害</a:t>
              </a:r>
              <a:endParaRPr lang="zh-CN" altLang="en-US" sz="1400" kern="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43400" y="1430379"/>
              <a:ext cx="421317" cy="324794"/>
              <a:chOff x="5810579" y="1771650"/>
              <a:chExt cx="561756" cy="43305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848350" y="1771650"/>
                <a:ext cx="457200" cy="3932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="1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5810579" y="1773822"/>
                <a:ext cx="5617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en-US" altLang="zh-CN" sz="1500" b="1" kern="0" dirty="0">
                    <a:solidFill>
                      <a:schemeClr val="accent1"/>
                    </a:solidFill>
                    <a:latin typeface="+mn-ea"/>
                    <a:cs typeface="+mn-ea"/>
                    <a:sym typeface="+mn-lt"/>
                  </a:rPr>
                  <a:t>01</a:t>
                </a:r>
                <a:endParaRPr lang="zh-CN" altLang="en-US" sz="1500" b="1" kern="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343400" y="2155580"/>
              <a:ext cx="421317" cy="324794"/>
              <a:chOff x="5810579" y="1771650"/>
              <a:chExt cx="561756" cy="433059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5848350" y="1771650"/>
                <a:ext cx="457200" cy="3932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="1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810579" y="1773822"/>
                <a:ext cx="5617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en-US" altLang="zh-CN" sz="1500" b="1" kern="0" dirty="0">
                    <a:solidFill>
                      <a:schemeClr val="accent1"/>
                    </a:solidFill>
                    <a:latin typeface="+mn-ea"/>
                    <a:cs typeface="+mn-ea"/>
                    <a:sym typeface="+mn-lt"/>
                  </a:rPr>
                  <a:t>02</a:t>
                </a:r>
                <a:endParaRPr lang="zh-CN" altLang="en-US" sz="1500" b="1" kern="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4798667" y="2158289"/>
              <a:ext cx="14239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1400" kern="0" dirty="0">
                  <a:solidFill>
                    <a:schemeClr val="accent1"/>
                  </a:solidFill>
                  <a:cs typeface="+mn-ea"/>
                  <a:sym typeface="+mn-lt"/>
                </a:rPr>
                <a:t>触电的方式</a:t>
              </a:r>
              <a:endParaRPr lang="zh-CN" altLang="en-US" sz="1400" kern="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43400" y="2966999"/>
              <a:ext cx="421317" cy="324794"/>
              <a:chOff x="5810579" y="1771650"/>
              <a:chExt cx="561756" cy="433059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5848350" y="1771650"/>
                <a:ext cx="457200" cy="3932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="1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810579" y="1773822"/>
                <a:ext cx="5617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en-US" altLang="zh-CN" sz="1500" b="1" kern="0" dirty="0">
                    <a:solidFill>
                      <a:schemeClr val="accent1"/>
                    </a:solidFill>
                    <a:latin typeface="+mn-ea"/>
                    <a:cs typeface="+mn-ea"/>
                    <a:sym typeface="+mn-lt"/>
                  </a:rPr>
                  <a:t>03</a:t>
                </a:r>
                <a:endParaRPr lang="zh-CN" altLang="en-US" sz="1500" b="1" kern="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4343400" y="3737898"/>
              <a:ext cx="421317" cy="324794"/>
              <a:chOff x="5810579" y="1771650"/>
              <a:chExt cx="561756" cy="433059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5848350" y="1771650"/>
                <a:ext cx="457200" cy="3932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="1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810579" y="1773822"/>
                <a:ext cx="5617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en-US" altLang="zh-CN" sz="1500" b="1" kern="0" dirty="0">
                    <a:solidFill>
                      <a:schemeClr val="accent1"/>
                    </a:solidFill>
                    <a:latin typeface="+mn-ea"/>
                    <a:cs typeface="+mn-ea"/>
                    <a:sym typeface="+mn-lt"/>
                  </a:rPr>
                  <a:t>04</a:t>
                </a:r>
                <a:endParaRPr lang="zh-CN" altLang="en-US" sz="1500" b="1" kern="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4798667" y="2958087"/>
              <a:ext cx="14239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1400" kern="0" dirty="0" smtClean="0">
                  <a:solidFill>
                    <a:schemeClr val="accent1"/>
                  </a:solidFill>
                  <a:cs typeface="+mn-ea"/>
                  <a:sym typeface="+mn-lt"/>
                </a:rPr>
                <a:t>用电</a:t>
              </a:r>
              <a:r>
                <a:rPr lang="zh-CN" altLang="en-US" sz="1400" kern="0" dirty="0">
                  <a:solidFill>
                    <a:schemeClr val="accent1"/>
                  </a:solidFill>
                  <a:cs typeface="+mn-ea"/>
                  <a:sym typeface="+mn-lt"/>
                </a:rPr>
                <a:t>预防措施</a:t>
              </a:r>
              <a:endParaRPr lang="zh-CN" altLang="en-US" sz="1400" kern="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798668" y="3762857"/>
              <a:ext cx="14239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1400" kern="0" dirty="0">
                  <a:solidFill>
                    <a:schemeClr val="accent1"/>
                  </a:solidFill>
                  <a:cs typeface="+mn-ea"/>
                  <a:sym typeface="+mn-lt"/>
                </a:rPr>
                <a:t>触电急救</a:t>
              </a:r>
              <a:endParaRPr lang="zh-CN" altLang="en-US" sz="1400" kern="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998632" y="1420650"/>
              <a:ext cx="15869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1400" kern="0" dirty="0">
                  <a:solidFill>
                    <a:schemeClr val="accent1"/>
                  </a:solidFill>
                  <a:cs typeface="+mn-ea"/>
                  <a:sym typeface="+mn-lt"/>
                </a:rPr>
                <a:t>时间就是生命</a:t>
              </a:r>
              <a:endParaRPr lang="zh-CN" altLang="en-US" sz="1400" kern="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6541431" y="1428750"/>
              <a:ext cx="421317" cy="324794"/>
              <a:chOff x="5810579" y="1771650"/>
              <a:chExt cx="561756" cy="433059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5848350" y="1771650"/>
                <a:ext cx="457200" cy="3932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="1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810579" y="1773822"/>
                <a:ext cx="5617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en-US" altLang="zh-CN" sz="1500" b="1" kern="0" dirty="0">
                    <a:solidFill>
                      <a:schemeClr val="accent1"/>
                    </a:solidFill>
                    <a:latin typeface="+mn-ea"/>
                    <a:cs typeface="+mn-ea"/>
                    <a:sym typeface="+mn-lt"/>
                  </a:rPr>
                  <a:t>05</a:t>
                </a:r>
                <a:endParaRPr lang="zh-CN" altLang="en-US" sz="1500" b="1" kern="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6541431" y="2153951"/>
              <a:ext cx="421317" cy="324794"/>
              <a:chOff x="5810579" y="1771650"/>
              <a:chExt cx="561756" cy="433059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5848350" y="1771650"/>
                <a:ext cx="457200" cy="3932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="1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5810579" y="1773822"/>
                <a:ext cx="5617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en-US" altLang="zh-CN" sz="1500" b="1" kern="0" dirty="0">
                    <a:solidFill>
                      <a:schemeClr val="accent1"/>
                    </a:solidFill>
                    <a:latin typeface="+mn-ea"/>
                    <a:cs typeface="+mn-ea"/>
                    <a:sym typeface="+mn-lt"/>
                  </a:rPr>
                  <a:t>06</a:t>
                </a:r>
                <a:endParaRPr lang="zh-CN" altLang="en-US" sz="1500" b="1" kern="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6998631" y="2150718"/>
              <a:ext cx="158697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1400" kern="0" dirty="0">
                  <a:solidFill>
                    <a:schemeClr val="accent1"/>
                  </a:solidFill>
                  <a:cs typeface="+mn-ea"/>
                  <a:sym typeface="+mn-lt"/>
                </a:rPr>
                <a:t>安全自省五步法</a:t>
              </a:r>
              <a:endParaRPr lang="zh-CN" altLang="en-US" sz="1400" kern="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6541431" y="2965370"/>
              <a:ext cx="421317" cy="324794"/>
              <a:chOff x="5810579" y="1771650"/>
              <a:chExt cx="561756" cy="433059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5848350" y="1771650"/>
                <a:ext cx="457200" cy="3932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="1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810579" y="1773822"/>
                <a:ext cx="56175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>
                  <a:defRPr/>
                </a:pPr>
                <a:r>
                  <a:rPr lang="en-US" altLang="zh-CN" sz="1500" b="1" kern="0" dirty="0">
                    <a:solidFill>
                      <a:schemeClr val="accent1"/>
                    </a:solidFill>
                    <a:latin typeface="+mn-ea"/>
                    <a:cs typeface="+mn-ea"/>
                    <a:sym typeface="+mn-lt"/>
                  </a:rPr>
                  <a:t>07</a:t>
                </a:r>
                <a:endParaRPr lang="zh-CN" altLang="en-US" sz="1500" b="1" kern="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6999202" y="2964045"/>
              <a:ext cx="15864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685800"/>
              <a:r>
                <a:rPr lang="zh-CN" altLang="en-US" sz="1400" kern="0" dirty="0">
                  <a:solidFill>
                    <a:schemeClr val="accent1"/>
                  </a:solidFill>
                  <a:cs typeface="+mn-ea"/>
                  <a:sym typeface="+mn-lt"/>
                </a:rPr>
                <a:t>安全用电常识</a:t>
              </a:r>
              <a:endParaRPr lang="zh-CN" altLang="en-US" sz="1400" kern="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-文本框 42"/>
          <p:cNvSpPr txBox="1"/>
          <p:nvPr>
            <p:custDataLst>
              <p:tags r:id="rId1"/>
            </p:custDataLst>
          </p:nvPr>
        </p:nvSpPr>
        <p:spPr>
          <a:xfrm>
            <a:off x="1008101" y="3257550"/>
            <a:ext cx="1086973" cy="6133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rgbClr val="666666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pPr algn="ctr"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观察工作区域和环境</a:t>
            </a:r>
            <a:endParaRPr lang="zh-CN" altLang="en-US" sz="1200" kern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PA-文本框 42"/>
          <p:cNvSpPr txBox="1"/>
          <p:nvPr>
            <p:custDataLst>
              <p:tags r:id="rId2"/>
            </p:custDataLst>
          </p:nvPr>
        </p:nvSpPr>
        <p:spPr>
          <a:xfrm>
            <a:off x="2366330" y="3257550"/>
            <a:ext cx="1104417" cy="8903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defTabSz="1219200">
              <a:lnSpc>
                <a:spcPts val="2500"/>
              </a:lnSpc>
              <a:spcBef>
                <a:spcPct val="0"/>
              </a:spcBef>
              <a:defRPr ker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在你的脑子</a:t>
            </a:r>
            <a:r>
              <a:rPr lang="zh-CN" altLang="en-US" sz="1200" dirty="0" smtClean="0">
                <a:latin typeface="+mn-lt"/>
                <a:ea typeface="+mn-ea"/>
                <a:cs typeface="+mn-ea"/>
                <a:sym typeface="+mn-lt"/>
              </a:rPr>
              <a:t>里确定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如何实施这项工作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PA-文本框 42"/>
          <p:cNvSpPr txBox="1"/>
          <p:nvPr>
            <p:custDataLst>
              <p:tags r:id="rId3"/>
            </p:custDataLst>
          </p:nvPr>
        </p:nvSpPr>
        <p:spPr>
          <a:xfrm>
            <a:off x="3704970" y="3257550"/>
            <a:ext cx="964019" cy="6133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defTabSz="1219200">
              <a:lnSpc>
                <a:spcPts val="2500"/>
              </a:lnSpc>
              <a:spcBef>
                <a:spcPct val="0"/>
              </a:spcBef>
              <a:defRPr ker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识别此项工作中的风险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PA-文本框 42"/>
          <p:cNvSpPr txBox="1"/>
          <p:nvPr>
            <p:custDataLst>
              <p:tags r:id="rId4"/>
            </p:custDataLst>
          </p:nvPr>
        </p:nvSpPr>
        <p:spPr>
          <a:xfrm>
            <a:off x="5102419" y="3257550"/>
            <a:ext cx="1086804" cy="6133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defTabSz="1219200">
              <a:lnSpc>
                <a:spcPts val="2500"/>
              </a:lnSpc>
              <a:spcBef>
                <a:spcPct val="0"/>
              </a:spcBef>
              <a:defRPr ker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识别此项工作中的风险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84747" y="1047750"/>
            <a:ext cx="6892453" cy="2480567"/>
            <a:chOff x="1045393" y="2110905"/>
            <a:chExt cx="6953419" cy="2502508"/>
          </a:xfrm>
        </p:grpSpPr>
        <p:sp>
          <p:nvSpPr>
            <p:cNvPr id="14" name="任意多边形 13"/>
            <p:cNvSpPr/>
            <p:nvPr/>
          </p:nvSpPr>
          <p:spPr>
            <a:xfrm>
              <a:off x="1342746" y="2859822"/>
              <a:ext cx="1898934" cy="1454977"/>
            </a:xfrm>
            <a:custGeom>
              <a:avLst/>
              <a:gdLst>
                <a:gd name="connsiteX0" fmla="*/ 0 w 1988820"/>
                <a:gd name="connsiteY0" fmla="*/ 0 h 1524000"/>
                <a:gd name="connsiteX1" fmla="*/ 1074420 w 1988820"/>
                <a:gd name="connsiteY1" fmla="*/ 1524000 h 1524000"/>
                <a:gd name="connsiteX2" fmla="*/ 1988820 w 1988820"/>
                <a:gd name="connsiteY2" fmla="*/ 1524000 h 1524000"/>
                <a:gd name="connsiteX3" fmla="*/ 914400 w 1988820"/>
                <a:gd name="connsiteY3" fmla="*/ 7620 h 1524000"/>
                <a:gd name="connsiteX4" fmla="*/ 0 w 1988820"/>
                <a:gd name="connsiteY4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820" h="1524000">
                  <a:moveTo>
                    <a:pt x="0" y="0"/>
                  </a:moveTo>
                  <a:lnTo>
                    <a:pt x="1074420" y="1524000"/>
                  </a:lnTo>
                  <a:lnTo>
                    <a:pt x="1988820" y="1524000"/>
                  </a:lnTo>
                  <a:lnTo>
                    <a:pt x="914400" y="7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2"/>
                </a:gs>
                <a:gs pos="0">
                  <a:srgbClr val="1C1C1C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293" tIns="43646" rIns="87293" bIns="43646" rtlCol="0" anchor="ctr"/>
            <a:lstStyle/>
            <a:p>
              <a:pPr algn="ctr"/>
              <a:endParaRPr lang="zh-CN" altLang="en-US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2652019" y="2868158"/>
              <a:ext cx="1898934" cy="1437524"/>
            </a:xfrm>
            <a:custGeom>
              <a:avLst/>
              <a:gdLst>
                <a:gd name="connsiteX0" fmla="*/ 0 w 1988820"/>
                <a:gd name="connsiteY0" fmla="*/ 0 h 1524000"/>
                <a:gd name="connsiteX1" fmla="*/ 1074420 w 1988820"/>
                <a:gd name="connsiteY1" fmla="*/ 1524000 h 1524000"/>
                <a:gd name="connsiteX2" fmla="*/ 1988820 w 1988820"/>
                <a:gd name="connsiteY2" fmla="*/ 1524000 h 1524000"/>
                <a:gd name="connsiteX3" fmla="*/ 914400 w 1988820"/>
                <a:gd name="connsiteY3" fmla="*/ 7620 h 1524000"/>
                <a:gd name="connsiteX4" fmla="*/ 0 w 1988820"/>
                <a:gd name="connsiteY4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820" h="1524000">
                  <a:moveTo>
                    <a:pt x="0" y="0"/>
                  </a:moveTo>
                  <a:lnTo>
                    <a:pt x="1074420" y="1524000"/>
                  </a:lnTo>
                  <a:lnTo>
                    <a:pt x="1988820" y="1524000"/>
                  </a:lnTo>
                  <a:lnTo>
                    <a:pt x="914400" y="7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2"/>
                </a:gs>
                <a:gs pos="0">
                  <a:srgbClr val="1C1C1C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293" tIns="43646" rIns="87293" bIns="43646" rtlCol="0" anchor="ctr"/>
            <a:lstStyle/>
            <a:p>
              <a:pPr algn="ctr"/>
              <a:endParaRPr lang="zh-CN" altLang="en-US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985619" y="2859432"/>
              <a:ext cx="1898934" cy="1454977"/>
            </a:xfrm>
            <a:custGeom>
              <a:avLst/>
              <a:gdLst>
                <a:gd name="connsiteX0" fmla="*/ 0 w 1988820"/>
                <a:gd name="connsiteY0" fmla="*/ 0 h 1524000"/>
                <a:gd name="connsiteX1" fmla="*/ 1074420 w 1988820"/>
                <a:gd name="connsiteY1" fmla="*/ 1524000 h 1524000"/>
                <a:gd name="connsiteX2" fmla="*/ 1988820 w 1988820"/>
                <a:gd name="connsiteY2" fmla="*/ 1524000 h 1524000"/>
                <a:gd name="connsiteX3" fmla="*/ 914400 w 1988820"/>
                <a:gd name="connsiteY3" fmla="*/ 7620 h 1524000"/>
                <a:gd name="connsiteX4" fmla="*/ 0 w 1988820"/>
                <a:gd name="connsiteY4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820" h="1524000">
                  <a:moveTo>
                    <a:pt x="0" y="0"/>
                  </a:moveTo>
                  <a:lnTo>
                    <a:pt x="1074420" y="1524000"/>
                  </a:lnTo>
                  <a:lnTo>
                    <a:pt x="1988820" y="1524000"/>
                  </a:lnTo>
                  <a:lnTo>
                    <a:pt x="914400" y="7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2"/>
                </a:gs>
                <a:gs pos="0">
                  <a:srgbClr val="1C1C1C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293" tIns="43646" rIns="87293" bIns="43646" rtlCol="0" anchor="ctr"/>
            <a:lstStyle/>
            <a:p>
              <a:pPr algn="ctr"/>
              <a:endParaRPr lang="zh-CN" altLang="en-US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333405" y="2868158"/>
              <a:ext cx="1898934" cy="1437525"/>
            </a:xfrm>
            <a:custGeom>
              <a:avLst/>
              <a:gdLst>
                <a:gd name="connsiteX0" fmla="*/ 0 w 1988820"/>
                <a:gd name="connsiteY0" fmla="*/ 0 h 1524000"/>
                <a:gd name="connsiteX1" fmla="*/ 1074420 w 1988820"/>
                <a:gd name="connsiteY1" fmla="*/ 1524000 h 1524000"/>
                <a:gd name="connsiteX2" fmla="*/ 1988820 w 1988820"/>
                <a:gd name="connsiteY2" fmla="*/ 1524000 h 1524000"/>
                <a:gd name="connsiteX3" fmla="*/ 914400 w 1988820"/>
                <a:gd name="connsiteY3" fmla="*/ 7620 h 1524000"/>
                <a:gd name="connsiteX4" fmla="*/ 0 w 1988820"/>
                <a:gd name="connsiteY4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820" h="1524000">
                  <a:moveTo>
                    <a:pt x="0" y="0"/>
                  </a:moveTo>
                  <a:lnTo>
                    <a:pt x="1074420" y="1524000"/>
                  </a:lnTo>
                  <a:lnTo>
                    <a:pt x="1988820" y="1524000"/>
                  </a:lnTo>
                  <a:lnTo>
                    <a:pt x="914400" y="7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tx2"/>
                </a:gs>
                <a:gs pos="0">
                  <a:srgbClr val="1C1C1C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293" tIns="43646" rIns="87293" bIns="43646"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372156" y="2864257"/>
              <a:ext cx="1161187" cy="1450540"/>
              <a:chOff x="2190657" y="2862147"/>
              <a:chExt cx="1216152" cy="1519353"/>
            </a:xfrm>
            <a:solidFill>
              <a:schemeClr val="accent2"/>
            </a:solidFill>
          </p:grpSpPr>
          <p:sp>
            <p:nvSpPr>
              <p:cNvPr id="22" name="平行四边形 21"/>
              <p:cNvSpPr/>
              <p:nvPr/>
            </p:nvSpPr>
            <p:spPr>
              <a:xfrm>
                <a:off x="2190657" y="2862147"/>
                <a:ext cx="1216152" cy="1519353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TextBox 31"/>
              <p:cNvSpPr txBox="1"/>
              <p:nvPr/>
            </p:nvSpPr>
            <p:spPr>
              <a:xfrm>
                <a:off x="2444959" y="3439145"/>
                <a:ext cx="707548" cy="54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698919" y="2868157"/>
              <a:ext cx="1161187" cy="1437524"/>
              <a:chOff x="3580223" y="2866231"/>
              <a:chExt cx="1216152" cy="1505719"/>
            </a:xfrm>
            <a:solidFill>
              <a:schemeClr val="accent1"/>
            </a:solidFill>
          </p:grpSpPr>
          <p:sp>
            <p:nvSpPr>
              <p:cNvPr id="25" name="平行四边形 24"/>
              <p:cNvSpPr/>
              <p:nvPr/>
            </p:nvSpPr>
            <p:spPr>
              <a:xfrm>
                <a:off x="3580223" y="2866231"/>
                <a:ext cx="1216152" cy="150571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TextBox 34"/>
              <p:cNvSpPr txBox="1"/>
              <p:nvPr/>
            </p:nvSpPr>
            <p:spPr>
              <a:xfrm>
                <a:off x="3834525" y="3439145"/>
                <a:ext cx="707548" cy="54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025681" y="2874221"/>
              <a:ext cx="1161187" cy="1437524"/>
              <a:chOff x="4969789" y="2872581"/>
              <a:chExt cx="1216152" cy="1505719"/>
            </a:xfrm>
            <a:solidFill>
              <a:schemeClr val="accent3"/>
            </a:solidFill>
          </p:grpSpPr>
          <p:sp>
            <p:nvSpPr>
              <p:cNvPr id="28" name="平行四边形 27"/>
              <p:cNvSpPr/>
              <p:nvPr/>
            </p:nvSpPr>
            <p:spPr>
              <a:xfrm>
                <a:off x="4969789" y="2872581"/>
                <a:ext cx="1216152" cy="150571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TextBox 37"/>
              <p:cNvSpPr txBox="1"/>
              <p:nvPr/>
            </p:nvSpPr>
            <p:spPr>
              <a:xfrm>
                <a:off x="5224091" y="3439145"/>
                <a:ext cx="707548" cy="54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04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2" name="等腰三角形 3"/>
            <p:cNvSpPr/>
            <p:nvPr/>
          </p:nvSpPr>
          <p:spPr>
            <a:xfrm rot="1530055">
              <a:off x="6562887" y="2110905"/>
              <a:ext cx="1435925" cy="2502508"/>
            </a:xfrm>
            <a:custGeom>
              <a:avLst/>
              <a:gdLst/>
              <a:ahLst/>
              <a:cxnLst/>
              <a:rect l="l" t="t" r="r" b="b"/>
              <a:pathLst>
                <a:path w="1503894" h="3767801">
                  <a:moveTo>
                    <a:pt x="751947" y="0"/>
                  </a:moveTo>
                  <a:lnTo>
                    <a:pt x="1503894" y="1296461"/>
                  </a:lnTo>
                  <a:lnTo>
                    <a:pt x="1188146" y="1296461"/>
                  </a:lnTo>
                  <a:lnTo>
                    <a:pt x="1170187" y="3352644"/>
                  </a:lnTo>
                  <a:lnTo>
                    <a:pt x="299827" y="3767801"/>
                  </a:lnTo>
                  <a:lnTo>
                    <a:pt x="321413" y="1296461"/>
                  </a:lnTo>
                  <a:lnTo>
                    <a:pt x="0" y="1296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45393" y="2868157"/>
              <a:ext cx="1161187" cy="1437524"/>
              <a:chOff x="801091" y="2866231"/>
              <a:chExt cx="1216152" cy="1505719"/>
            </a:xfrm>
            <a:solidFill>
              <a:schemeClr val="accent3"/>
            </a:solidFill>
          </p:grpSpPr>
          <p:sp>
            <p:nvSpPr>
              <p:cNvPr id="35" name="平行四边形 34"/>
              <p:cNvSpPr/>
              <p:nvPr/>
            </p:nvSpPr>
            <p:spPr>
              <a:xfrm>
                <a:off x="801091" y="2866231"/>
                <a:ext cx="1216152" cy="1505719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TextBox 43"/>
              <p:cNvSpPr txBox="1"/>
              <p:nvPr/>
            </p:nvSpPr>
            <p:spPr>
              <a:xfrm>
                <a:off x="1055393" y="3439145"/>
                <a:ext cx="707548" cy="54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227151" y="1894214"/>
            <a:ext cx="166631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针对你的工作可能产生的任何风险采取防范措施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15000" y="1908741"/>
            <a:ext cx="166631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回顾工作的有效性以及你使用的计划方法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16043" y="3892537"/>
            <a:ext cx="166631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你对此项工作是否感到安全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43600" y="3121737"/>
            <a:ext cx="166631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再作此项工作时，是否有改进之处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219200" y="3223063"/>
            <a:ext cx="166631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在你的脑子里，怎么采取防范措施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56"/>
          <p:cNvGrpSpPr/>
          <p:nvPr/>
        </p:nvGrpSpPr>
        <p:grpSpPr>
          <a:xfrm>
            <a:off x="3012773" y="1200150"/>
            <a:ext cx="2836427" cy="3175679"/>
            <a:chOff x="7017067" y="1397890"/>
            <a:chExt cx="4519610" cy="5060182"/>
          </a:xfrm>
        </p:grpSpPr>
        <p:grpSp>
          <p:nvGrpSpPr>
            <p:cNvPr id="17" name="Group 4"/>
            <p:cNvGrpSpPr>
              <a:grpSpLocks noChangeAspect="1"/>
            </p:cNvGrpSpPr>
            <p:nvPr/>
          </p:nvGrpSpPr>
          <p:grpSpPr bwMode="auto">
            <a:xfrm>
              <a:off x="7017067" y="1397890"/>
              <a:ext cx="4519610" cy="5060182"/>
              <a:chOff x="4137" y="924"/>
              <a:chExt cx="2734" cy="3061"/>
            </a:xfrm>
          </p:grpSpPr>
          <p:sp>
            <p:nvSpPr>
              <p:cNvPr id="29" name="Oval 5"/>
              <p:cNvSpPr>
                <a:spLocks noChangeArrowheads="1"/>
              </p:cNvSpPr>
              <p:nvPr/>
            </p:nvSpPr>
            <p:spPr bwMode="auto">
              <a:xfrm>
                <a:off x="5008" y="1957"/>
                <a:ext cx="992" cy="99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6"/>
              <p:cNvSpPr/>
              <p:nvPr/>
            </p:nvSpPr>
            <p:spPr bwMode="auto">
              <a:xfrm>
                <a:off x="4798" y="1009"/>
                <a:ext cx="838" cy="1063"/>
              </a:xfrm>
              <a:custGeom>
                <a:avLst/>
                <a:gdLst>
                  <a:gd name="T0" fmla="*/ 109 w 423"/>
                  <a:gd name="T1" fmla="*/ 537 h 537"/>
                  <a:gd name="T2" fmla="*/ 249 w 423"/>
                  <a:gd name="T3" fmla="*/ 0 h 537"/>
                  <a:gd name="T4" fmla="*/ 220 w 423"/>
                  <a:gd name="T5" fmla="*/ 182 h 537"/>
                  <a:gd name="T6" fmla="*/ 420 w 423"/>
                  <a:gd name="T7" fmla="*/ 235 h 537"/>
                  <a:gd name="T8" fmla="*/ 310 w 423"/>
                  <a:gd name="T9" fmla="*/ 419 h 537"/>
                  <a:gd name="T10" fmla="*/ 109 w 423"/>
                  <a:gd name="T1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537">
                    <a:moveTo>
                      <a:pt x="109" y="537"/>
                    </a:moveTo>
                    <a:cubicBezTo>
                      <a:pt x="0" y="350"/>
                      <a:pt x="63" y="110"/>
                      <a:pt x="249" y="0"/>
                    </a:cubicBezTo>
                    <a:cubicBezTo>
                      <a:pt x="198" y="45"/>
                      <a:pt x="184" y="121"/>
                      <a:pt x="220" y="182"/>
                    </a:cubicBezTo>
                    <a:cubicBezTo>
                      <a:pt x="260" y="252"/>
                      <a:pt x="350" y="276"/>
                      <a:pt x="420" y="235"/>
                    </a:cubicBezTo>
                    <a:cubicBezTo>
                      <a:pt x="423" y="234"/>
                      <a:pt x="327" y="360"/>
                      <a:pt x="310" y="419"/>
                    </a:cubicBezTo>
                    <a:cubicBezTo>
                      <a:pt x="231" y="430"/>
                      <a:pt x="157" y="473"/>
                      <a:pt x="109" y="5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7"/>
              <p:cNvSpPr/>
              <p:nvPr/>
            </p:nvSpPr>
            <p:spPr bwMode="auto">
              <a:xfrm>
                <a:off x="5184" y="924"/>
                <a:ext cx="600" cy="600"/>
              </a:xfrm>
              <a:custGeom>
                <a:avLst/>
                <a:gdLst>
                  <a:gd name="T0" fmla="*/ 85 w 303"/>
                  <a:gd name="T1" fmla="*/ 37 h 303"/>
                  <a:gd name="T2" fmla="*/ 266 w 303"/>
                  <a:gd name="T3" fmla="*/ 85 h 303"/>
                  <a:gd name="T4" fmla="*/ 218 w 303"/>
                  <a:gd name="T5" fmla="*/ 267 h 303"/>
                  <a:gd name="T6" fmla="*/ 37 w 303"/>
                  <a:gd name="T7" fmla="*/ 218 h 303"/>
                  <a:gd name="T8" fmla="*/ 85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85" y="37"/>
                    </a:move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7"/>
                    </a:cubicBezTo>
                    <a:cubicBezTo>
                      <a:pt x="154" y="303"/>
                      <a:pt x="73" y="282"/>
                      <a:pt x="37" y="218"/>
                    </a:cubicBezTo>
                    <a:cubicBezTo>
                      <a:pt x="0" y="155"/>
                      <a:pt x="22" y="73"/>
                      <a:pt x="85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8"/>
              <p:cNvSpPr/>
              <p:nvPr/>
            </p:nvSpPr>
            <p:spPr bwMode="auto">
              <a:xfrm>
                <a:off x="5600" y="1342"/>
                <a:ext cx="1065" cy="740"/>
              </a:xfrm>
              <a:custGeom>
                <a:avLst/>
                <a:gdLst>
                  <a:gd name="T0" fmla="*/ 0 w 538"/>
                  <a:gd name="T1" fmla="*/ 249 h 374"/>
                  <a:gd name="T2" fmla="*/ 538 w 538"/>
                  <a:gd name="T3" fmla="*/ 108 h 374"/>
                  <a:gd name="T4" fmla="*/ 365 w 538"/>
                  <a:gd name="T5" fmla="*/ 172 h 374"/>
                  <a:gd name="T6" fmla="*/ 416 w 538"/>
                  <a:gd name="T7" fmla="*/ 372 h 374"/>
                  <a:gd name="T8" fmla="*/ 202 w 538"/>
                  <a:gd name="T9" fmla="*/ 367 h 374"/>
                  <a:gd name="T10" fmla="*/ 0 w 538"/>
                  <a:gd name="T11" fmla="*/ 24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0" y="249"/>
                    </a:moveTo>
                    <a:cubicBezTo>
                      <a:pt x="111" y="62"/>
                      <a:pt x="351" y="0"/>
                      <a:pt x="538" y="108"/>
                    </a:cubicBezTo>
                    <a:cubicBezTo>
                      <a:pt x="474" y="86"/>
                      <a:pt x="401" y="111"/>
                      <a:pt x="365" y="172"/>
                    </a:cubicBezTo>
                    <a:cubicBezTo>
                      <a:pt x="323" y="241"/>
                      <a:pt x="346" y="331"/>
                      <a:pt x="416" y="372"/>
                    </a:cubicBezTo>
                    <a:cubicBezTo>
                      <a:pt x="419" y="374"/>
                      <a:pt x="262" y="352"/>
                      <a:pt x="202" y="367"/>
                    </a:cubicBezTo>
                    <a:cubicBezTo>
                      <a:pt x="154" y="303"/>
                      <a:pt x="80" y="260"/>
                      <a:pt x="0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6271" y="1530"/>
                <a:ext cx="600" cy="599"/>
              </a:xfrm>
              <a:custGeom>
                <a:avLst/>
                <a:gdLst>
                  <a:gd name="T0" fmla="*/ 219 w 303"/>
                  <a:gd name="T1" fmla="*/ 37 h 303"/>
                  <a:gd name="T2" fmla="*/ 266 w 303"/>
                  <a:gd name="T3" fmla="*/ 219 h 303"/>
                  <a:gd name="T4" fmla="*/ 84 w 303"/>
                  <a:gd name="T5" fmla="*/ 265 h 303"/>
                  <a:gd name="T6" fmla="*/ 37 w 303"/>
                  <a:gd name="T7" fmla="*/ 83 h 303"/>
                  <a:gd name="T8" fmla="*/ 219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9" y="37"/>
                    </a:moveTo>
                    <a:cubicBezTo>
                      <a:pt x="282" y="74"/>
                      <a:pt x="303" y="156"/>
                      <a:pt x="266" y="219"/>
                    </a:cubicBezTo>
                    <a:cubicBezTo>
                      <a:pt x="228" y="282"/>
                      <a:pt x="147" y="303"/>
                      <a:pt x="84" y="265"/>
                    </a:cubicBezTo>
                    <a:cubicBezTo>
                      <a:pt x="21" y="228"/>
                      <a:pt x="0" y="147"/>
                      <a:pt x="37" y="83"/>
                    </a:cubicBezTo>
                    <a:cubicBezTo>
                      <a:pt x="75" y="20"/>
                      <a:pt x="156" y="0"/>
                      <a:pt x="219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0"/>
              <p:cNvSpPr/>
              <p:nvPr/>
            </p:nvSpPr>
            <p:spPr bwMode="auto">
              <a:xfrm>
                <a:off x="6089" y="2222"/>
                <a:ext cx="782" cy="839"/>
              </a:xfrm>
              <a:custGeom>
                <a:avLst/>
                <a:gdLst>
                  <a:gd name="T0" fmla="*/ 0 w 395"/>
                  <a:gd name="T1" fmla="*/ 0 h 424"/>
                  <a:gd name="T2" fmla="*/ 395 w 395"/>
                  <a:gd name="T3" fmla="*/ 390 h 424"/>
                  <a:gd name="T4" fmla="*/ 252 w 395"/>
                  <a:gd name="T5" fmla="*/ 274 h 424"/>
                  <a:gd name="T6" fmla="*/ 106 w 395"/>
                  <a:gd name="T7" fmla="*/ 420 h 424"/>
                  <a:gd name="T8" fmla="*/ 1 w 395"/>
                  <a:gd name="T9" fmla="*/ 233 h 424"/>
                  <a:gd name="T10" fmla="*/ 0 w 395"/>
                  <a:gd name="T11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4">
                    <a:moveTo>
                      <a:pt x="0" y="0"/>
                    </a:moveTo>
                    <a:cubicBezTo>
                      <a:pt x="217" y="0"/>
                      <a:pt x="393" y="174"/>
                      <a:pt x="395" y="390"/>
                    </a:cubicBezTo>
                    <a:cubicBezTo>
                      <a:pt x="382" y="324"/>
                      <a:pt x="323" y="274"/>
                      <a:pt x="252" y="274"/>
                    </a:cubicBezTo>
                    <a:cubicBezTo>
                      <a:pt x="171" y="274"/>
                      <a:pt x="106" y="339"/>
                      <a:pt x="106" y="420"/>
                    </a:cubicBezTo>
                    <a:cubicBezTo>
                      <a:pt x="106" y="424"/>
                      <a:pt x="44" y="277"/>
                      <a:pt x="1" y="233"/>
                    </a:cubicBezTo>
                    <a:cubicBezTo>
                      <a:pt x="31" y="159"/>
                      <a:pt x="31" y="7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Oval 11"/>
              <p:cNvSpPr>
                <a:spLocks noChangeArrowheads="1"/>
              </p:cNvSpPr>
              <p:nvPr/>
            </p:nvSpPr>
            <p:spPr bwMode="auto">
              <a:xfrm>
                <a:off x="6325" y="2790"/>
                <a:ext cx="526" cy="52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5372" y="2838"/>
                <a:ext cx="838" cy="1064"/>
              </a:xfrm>
              <a:custGeom>
                <a:avLst/>
                <a:gdLst>
                  <a:gd name="T0" fmla="*/ 314 w 423"/>
                  <a:gd name="T1" fmla="*/ 0 h 538"/>
                  <a:gd name="T2" fmla="*/ 174 w 423"/>
                  <a:gd name="T3" fmla="*/ 538 h 538"/>
                  <a:gd name="T4" fmla="*/ 203 w 423"/>
                  <a:gd name="T5" fmla="*/ 355 h 538"/>
                  <a:gd name="T6" fmla="*/ 3 w 423"/>
                  <a:gd name="T7" fmla="*/ 302 h 538"/>
                  <a:gd name="T8" fmla="*/ 113 w 423"/>
                  <a:gd name="T9" fmla="*/ 118 h 538"/>
                  <a:gd name="T10" fmla="*/ 314 w 423"/>
                  <a:gd name="T11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3" h="538">
                    <a:moveTo>
                      <a:pt x="314" y="0"/>
                    </a:moveTo>
                    <a:cubicBezTo>
                      <a:pt x="423" y="188"/>
                      <a:pt x="360" y="427"/>
                      <a:pt x="174" y="538"/>
                    </a:cubicBezTo>
                    <a:cubicBezTo>
                      <a:pt x="225" y="492"/>
                      <a:pt x="239" y="416"/>
                      <a:pt x="203" y="355"/>
                    </a:cubicBezTo>
                    <a:cubicBezTo>
                      <a:pt x="163" y="285"/>
                      <a:pt x="73" y="261"/>
                      <a:pt x="3" y="302"/>
                    </a:cubicBezTo>
                    <a:cubicBezTo>
                      <a:pt x="0" y="304"/>
                      <a:pt x="96" y="177"/>
                      <a:pt x="113" y="118"/>
                    </a:cubicBezTo>
                    <a:cubicBezTo>
                      <a:pt x="192" y="107"/>
                      <a:pt x="266" y="64"/>
                      <a:pt x="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Freeform 13"/>
              <p:cNvSpPr/>
              <p:nvPr/>
            </p:nvSpPr>
            <p:spPr bwMode="auto">
              <a:xfrm>
                <a:off x="5224" y="3386"/>
                <a:ext cx="600" cy="599"/>
              </a:xfrm>
              <a:custGeom>
                <a:avLst/>
                <a:gdLst>
                  <a:gd name="T0" fmla="*/ 218 w 303"/>
                  <a:gd name="T1" fmla="*/ 266 h 303"/>
                  <a:gd name="T2" fmla="*/ 37 w 303"/>
                  <a:gd name="T3" fmla="*/ 218 h 303"/>
                  <a:gd name="T4" fmla="*/ 85 w 303"/>
                  <a:gd name="T5" fmla="*/ 36 h 303"/>
                  <a:gd name="T6" fmla="*/ 266 w 303"/>
                  <a:gd name="T7" fmla="*/ 85 h 303"/>
                  <a:gd name="T8" fmla="*/ 218 w 303"/>
                  <a:gd name="T9" fmla="*/ 266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8" y="266"/>
                    </a:moveTo>
                    <a:cubicBezTo>
                      <a:pt x="154" y="303"/>
                      <a:pt x="73" y="281"/>
                      <a:pt x="37" y="218"/>
                    </a:cubicBezTo>
                    <a:cubicBezTo>
                      <a:pt x="0" y="154"/>
                      <a:pt x="22" y="73"/>
                      <a:pt x="85" y="36"/>
                    </a:cubicBez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14"/>
              <p:cNvSpPr/>
              <p:nvPr/>
            </p:nvSpPr>
            <p:spPr bwMode="auto">
              <a:xfrm>
                <a:off x="4343" y="2828"/>
                <a:ext cx="1065" cy="740"/>
              </a:xfrm>
              <a:custGeom>
                <a:avLst/>
                <a:gdLst>
                  <a:gd name="T0" fmla="*/ 538 w 538"/>
                  <a:gd name="T1" fmla="*/ 125 h 374"/>
                  <a:gd name="T2" fmla="*/ 0 w 538"/>
                  <a:gd name="T3" fmla="*/ 266 h 374"/>
                  <a:gd name="T4" fmla="*/ 173 w 538"/>
                  <a:gd name="T5" fmla="*/ 203 h 374"/>
                  <a:gd name="T6" fmla="*/ 122 w 538"/>
                  <a:gd name="T7" fmla="*/ 2 h 374"/>
                  <a:gd name="T8" fmla="*/ 336 w 538"/>
                  <a:gd name="T9" fmla="*/ 7 h 374"/>
                  <a:gd name="T10" fmla="*/ 538 w 538"/>
                  <a:gd name="T11" fmla="*/ 125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538" y="125"/>
                    </a:moveTo>
                    <a:cubicBezTo>
                      <a:pt x="427" y="312"/>
                      <a:pt x="187" y="374"/>
                      <a:pt x="0" y="266"/>
                    </a:cubicBezTo>
                    <a:cubicBezTo>
                      <a:pt x="64" y="289"/>
                      <a:pt x="137" y="263"/>
                      <a:pt x="173" y="203"/>
                    </a:cubicBezTo>
                    <a:cubicBezTo>
                      <a:pt x="215" y="133"/>
                      <a:pt x="192" y="43"/>
                      <a:pt x="122" y="2"/>
                    </a:cubicBezTo>
                    <a:cubicBezTo>
                      <a:pt x="119" y="0"/>
                      <a:pt x="276" y="22"/>
                      <a:pt x="336" y="7"/>
                    </a:cubicBezTo>
                    <a:cubicBezTo>
                      <a:pt x="384" y="71"/>
                      <a:pt x="458" y="114"/>
                      <a:pt x="538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4137" y="2780"/>
                <a:ext cx="600" cy="602"/>
              </a:xfrm>
              <a:custGeom>
                <a:avLst/>
                <a:gdLst>
                  <a:gd name="T0" fmla="*/ 84 w 303"/>
                  <a:gd name="T1" fmla="*/ 266 h 304"/>
                  <a:gd name="T2" fmla="*/ 37 w 303"/>
                  <a:gd name="T3" fmla="*/ 84 h 304"/>
                  <a:gd name="T4" fmla="*/ 219 w 303"/>
                  <a:gd name="T5" fmla="*/ 38 h 304"/>
                  <a:gd name="T6" fmla="*/ 266 w 303"/>
                  <a:gd name="T7" fmla="*/ 220 h 304"/>
                  <a:gd name="T8" fmla="*/ 84 w 303"/>
                  <a:gd name="T9" fmla="*/ 26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4">
                    <a:moveTo>
                      <a:pt x="84" y="266"/>
                    </a:moveTo>
                    <a:cubicBezTo>
                      <a:pt x="21" y="229"/>
                      <a:pt x="0" y="147"/>
                      <a:pt x="37" y="84"/>
                    </a:cubicBezTo>
                    <a:cubicBezTo>
                      <a:pt x="75" y="21"/>
                      <a:pt x="156" y="0"/>
                      <a:pt x="219" y="38"/>
                    </a:cubicBezTo>
                    <a:cubicBezTo>
                      <a:pt x="282" y="75"/>
                      <a:pt x="303" y="157"/>
                      <a:pt x="266" y="220"/>
                    </a:cubicBezTo>
                    <a:cubicBezTo>
                      <a:pt x="228" y="283"/>
                      <a:pt x="147" y="304"/>
                      <a:pt x="84" y="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16"/>
              <p:cNvSpPr/>
              <p:nvPr/>
            </p:nvSpPr>
            <p:spPr bwMode="auto">
              <a:xfrm>
                <a:off x="4137" y="1850"/>
                <a:ext cx="782" cy="837"/>
              </a:xfrm>
              <a:custGeom>
                <a:avLst/>
                <a:gdLst>
                  <a:gd name="T0" fmla="*/ 395 w 395"/>
                  <a:gd name="T1" fmla="*/ 423 h 423"/>
                  <a:gd name="T2" fmla="*/ 0 w 395"/>
                  <a:gd name="T3" fmla="*/ 33 h 423"/>
                  <a:gd name="T4" fmla="*/ 143 w 395"/>
                  <a:gd name="T5" fmla="*/ 149 h 423"/>
                  <a:gd name="T6" fmla="*/ 289 w 395"/>
                  <a:gd name="T7" fmla="*/ 3 h 423"/>
                  <a:gd name="T8" fmla="*/ 394 w 395"/>
                  <a:gd name="T9" fmla="*/ 190 h 423"/>
                  <a:gd name="T10" fmla="*/ 395 w 395"/>
                  <a:gd name="T11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3">
                    <a:moveTo>
                      <a:pt x="395" y="423"/>
                    </a:moveTo>
                    <a:cubicBezTo>
                      <a:pt x="179" y="423"/>
                      <a:pt x="3" y="249"/>
                      <a:pt x="0" y="33"/>
                    </a:cubicBezTo>
                    <a:cubicBezTo>
                      <a:pt x="13" y="100"/>
                      <a:pt x="72" y="149"/>
                      <a:pt x="143" y="149"/>
                    </a:cubicBezTo>
                    <a:cubicBezTo>
                      <a:pt x="224" y="149"/>
                      <a:pt x="289" y="84"/>
                      <a:pt x="289" y="3"/>
                    </a:cubicBezTo>
                    <a:cubicBezTo>
                      <a:pt x="289" y="0"/>
                      <a:pt x="351" y="146"/>
                      <a:pt x="394" y="190"/>
                    </a:cubicBezTo>
                    <a:cubicBezTo>
                      <a:pt x="364" y="264"/>
                      <a:pt x="364" y="349"/>
                      <a:pt x="395" y="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/>
            </p:nvSpPr>
            <p:spPr bwMode="auto">
              <a:xfrm>
                <a:off x="4157" y="1593"/>
                <a:ext cx="526" cy="5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8" name="Shape 2543"/>
            <p:cNvSpPr/>
            <p:nvPr/>
          </p:nvSpPr>
          <p:spPr>
            <a:xfrm>
              <a:off x="7277938" y="2728206"/>
              <a:ext cx="422427" cy="42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0" name="Shape 2620"/>
            <p:cNvSpPr/>
            <p:nvPr/>
          </p:nvSpPr>
          <p:spPr>
            <a:xfrm>
              <a:off x="9032603" y="1667847"/>
              <a:ext cx="422427" cy="38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1" name="Shape 2563"/>
            <p:cNvSpPr/>
            <p:nvPr/>
          </p:nvSpPr>
          <p:spPr>
            <a:xfrm>
              <a:off x="10857640" y="2683572"/>
              <a:ext cx="422427" cy="42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3" name="Shape 2619"/>
            <p:cNvSpPr/>
            <p:nvPr/>
          </p:nvSpPr>
          <p:spPr>
            <a:xfrm>
              <a:off x="10857640" y="4752446"/>
              <a:ext cx="422427" cy="42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4" name="Shape 2570"/>
            <p:cNvSpPr/>
            <p:nvPr/>
          </p:nvSpPr>
          <p:spPr>
            <a:xfrm>
              <a:off x="9098728" y="5756550"/>
              <a:ext cx="422427" cy="41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6" name="Shape 2631"/>
            <p:cNvSpPr/>
            <p:nvPr/>
          </p:nvSpPr>
          <p:spPr>
            <a:xfrm>
              <a:off x="7301793" y="4816239"/>
              <a:ext cx="422427" cy="34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7" name="Shape 2540"/>
            <p:cNvSpPr/>
            <p:nvPr/>
          </p:nvSpPr>
          <p:spPr>
            <a:xfrm>
              <a:off x="8944180" y="3561394"/>
              <a:ext cx="731520" cy="731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4675392" y="1123950"/>
            <a:ext cx="194392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插座、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插销等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，必须保持完好、安全，不得破损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  <p:bldP spid="28" grpId="0"/>
      <p:bldP spid="37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16" y="666750"/>
            <a:ext cx="4145199" cy="414519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19200" y="182862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1"/>
                </a:solidFill>
                <a:cs typeface="+mn-ea"/>
                <a:sym typeface="+mn-lt"/>
              </a:rPr>
              <a:t>07</a:t>
            </a:r>
            <a:endParaRPr lang="zh-CN" altLang="en-US" sz="7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00550" y="1482864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6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第七部分</a:t>
            </a:r>
            <a:endParaRPr lang="zh-CN" altLang="en-US" sz="4000" spc="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343400" y="2114550"/>
            <a:ext cx="4191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4950" b="1" kern="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安全用电常识</a:t>
            </a:r>
            <a:endParaRPr lang="zh-CN" altLang="en-US" sz="4950" b="1" kern="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345021" y="2994452"/>
            <a:ext cx="39876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enterprise safety power management 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safety 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power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management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safety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8"/>
          <p:cNvSpPr txBox="1"/>
          <p:nvPr/>
        </p:nvSpPr>
        <p:spPr>
          <a:xfrm>
            <a:off x="5806627" y="1417103"/>
            <a:ext cx="2575373" cy="1005447"/>
          </a:xfrm>
          <a:prstGeom prst="rect">
            <a:avLst/>
          </a:prstGeom>
          <a:noFill/>
        </p:spPr>
        <p:txBody>
          <a:bodyPr wrap="square" lIns="68243" tIns="34121" rIns="68243" bIns="34121" rtlCol="0">
            <a:spAutoFit/>
          </a:bodyPr>
          <a:lstStyle/>
          <a:p>
            <a:pPr defTabSz="914400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工厂、车间内的电气设备，不要随便乱动。自己使用的设备、工具，如果电气部分出了故障，不得私自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修理也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不得带故障运行，应立即请电工检修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7" name="TextBox 131"/>
          <p:cNvSpPr txBox="1"/>
          <p:nvPr/>
        </p:nvSpPr>
        <p:spPr>
          <a:xfrm>
            <a:off x="777427" y="1445757"/>
            <a:ext cx="2310814" cy="1509303"/>
          </a:xfrm>
          <a:prstGeom prst="rect">
            <a:avLst/>
          </a:prstGeom>
          <a:noFill/>
        </p:spPr>
        <p:txBody>
          <a:bodyPr wrap="square" lIns="68243" tIns="34121" rIns="68243" bIns="34121" rtlCol="0">
            <a:spAutoFit/>
          </a:bodyPr>
          <a:lstStyle>
            <a:defPPr>
              <a:defRPr lang="zh-CN"/>
            </a:defPPr>
            <a:lvl1pPr defTabSz="1219200">
              <a:lnSpc>
                <a:spcPct val="130000"/>
              </a:lnSpc>
              <a:defRPr>
                <a:solidFill>
                  <a:prstClr val="black"/>
                </a:solidFill>
                <a:latin typeface="等线" panose="020F0502020204030204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自己经常接触和使用的配电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箱配电板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、闸刀开关、按钮开关、插座、插销以及导线等，必须保持完好、安全，不得破损或将带电部分裸露出来， 如有故障及时通知电工维修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" name="TextBox 132"/>
          <p:cNvSpPr txBox="1"/>
          <p:nvPr/>
        </p:nvSpPr>
        <p:spPr>
          <a:xfrm>
            <a:off x="5806627" y="3169703"/>
            <a:ext cx="2575373" cy="1029171"/>
          </a:xfrm>
          <a:prstGeom prst="rect">
            <a:avLst/>
          </a:prstGeom>
          <a:noFill/>
        </p:spPr>
        <p:txBody>
          <a:bodyPr wrap="square" lIns="68243" tIns="34121" rIns="68243" bIns="34121" rtlCol="0">
            <a:spAutoFit/>
          </a:bodyPr>
          <a:lstStyle>
            <a:defPPr>
              <a:defRPr lang="zh-CN"/>
            </a:defPPr>
            <a:lvl1pPr defTabSz="1219200">
              <a:lnSpc>
                <a:spcPct val="130000"/>
              </a:lnSpc>
              <a:defRPr>
                <a:solidFill>
                  <a:prstClr val="black"/>
                </a:solidFill>
                <a:latin typeface="等线" panose="020F0502020204030204"/>
                <a:ea typeface="微软雅黑" panose="020B0503020204020204" charset="-122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工厂内的移动式用电器具，如座地式风扇、手提砂轮机、手电钻等电动工具都必须安装使用漏电保护开关，实行单机保护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9" name="TextBox 133"/>
          <p:cNvSpPr txBox="1"/>
          <p:nvPr/>
        </p:nvSpPr>
        <p:spPr>
          <a:xfrm>
            <a:off x="768988" y="3186224"/>
            <a:ext cx="2360397" cy="1029171"/>
          </a:xfrm>
          <a:prstGeom prst="rect">
            <a:avLst/>
          </a:prstGeom>
          <a:noFill/>
        </p:spPr>
        <p:txBody>
          <a:bodyPr wrap="square" lIns="68243" tIns="34121" rIns="68243" bIns="34121" rtlCol="0">
            <a:spAutoFit/>
          </a:bodyPr>
          <a:lstStyle>
            <a:defPPr>
              <a:defRPr lang="zh-CN"/>
            </a:defPPr>
            <a:lvl1pPr defTabSz="1219200">
              <a:lnSpc>
                <a:spcPct val="130000"/>
              </a:lnSpc>
              <a:defRPr>
                <a:solidFill>
                  <a:prstClr val="black"/>
                </a:solidFill>
                <a:latin typeface="等线" panose="020F0502020204030204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使用的电气设备，其外壳按有关安全规程，必须进行防护性接地或接零。对于接地或接零的设施要经常进行检查。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Group 37"/>
          <p:cNvGrpSpPr/>
          <p:nvPr/>
        </p:nvGrpSpPr>
        <p:grpSpPr>
          <a:xfrm>
            <a:off x="3215827" y="1200150"/>
            <a:ext cx="2362200" cy="3271740"/>
            <a:chOff x="6864481" y="1690566"/>
            <a:chExt cx="3728095" cy="5163559"/>
          </a:xfrm>
        </p:grpSpPr>
        <p:sp>
          <p:nvSpPr>
            <p:cNvPr id="10" name="Freeform 5"/>
            <p:cNvSpPr/>
            <p:nvPr/>
          </p:nvSpPr>
          <p:spPr bwMode="auto">
            <a:xfrm>
              <a:off x="8052178" y="6044508"/>
              <a:ext cx="1119086" cy="809617"/>
            </a:xfrm>
            <a:custGeom>
              <a:avLst/>
              <a:gdLst>
                <a:gd name="T0" fmla="*/ 2000 w 2000"/>
                <a:gd name="T1" fmla="*/ 205 h 266"/>
                <a:gd name="T2" fmla="*/ 2000 w 2000"/>
                <a:gd name="T3" fmla="*/ 266 h 266"/>
                <a:gd name="T4" fmla="*/ 1344 w 2000"/>
                <a:gd name="T5" fmla="*/ 266 h 266"/>
                <a:gd name="T6" fmla="*/ 1314 w 2000"/>
                <a:gd name="T7" fmla="*/ 245 h 266"/>
                <a:gd name="T8" fmla="*/ 1325 w 2000"/>
                <a:gd name="T9" fmla="*/ 212 h 266"/>
                <a:gd name="T10" fmla="*/ 1344 w 2000"/>
                <a:gd name="T11" fmla="*/ 162 h 266"/>
                <a:gd name="T12" fmla="*/ 1353 w 2000"/>
                <a:gd name="T13" fmla="*/ 140 h 266"/>
                <a:gd name="T14" fmla="*/ 1374 w 2000"/>
                <a:gd name="T15" fmla="*/ 132 h 266"/>
                <a:gd name="T16" fmla="*/ 1376 w 2000"/>
                <a:gd name="T17" fmla="*/ 131 h 266"/>
                <a:gd name="T18" fmla="*/ 1376 w 2000"/>
                <a:gd name="T19" fmla="*/ 66 h 266"/>
                <a:gd name="T20" fmla="*/ 1376 w 2000"/>
                <a:gd name="T21" fmla="*/ 61 h 266"/>
                <a:gd name="T22" fmla="*/ 1218 w 2000"/>
                <a:gd name="T23" fmla="*/ 61 h 266"/>
                <a:gd name="T24" fmla="*/ 1212 w 2000"/>
                <a:gd name="T25" fmla="*/ 60 h 266"/>
                <a:gd name="T26" fmla="*/ 1206 w 2000"/>
                <a:gd name="T27" fmla="*/ 61 h 266"/>
                <a:gd name="T28" fmla="*/ 1131 w 2000"/>
                <a:gd name="T29" fmla="*/ 61 h 266"/>
                <a:gd name="T30" fmla="*/ 1131 w 2000"/>
                <a:gd name="T31" fmla="*/ 66 h 266"/>
                <a:gd name="T32" fmla="*/ 1131 w 2000"/>
                <a:gd name="T33" fmla="*/ 131 h 266"/>
                <a:gd name="T34" fmla="*/ 1133 w 2000"/>
                <a:gd name="T35" fmla="*/ 132 h 266"/>
                <a:gd name="T36" fmla="*/ 1154 w 2000"/>
                <a:gd name="T37" fmla="*/ 140 h 266"/>
                <a:gd name="T38" fmla="*/ 1163 w 2000"/>
                <a:gd name="T39" fmla="*/ 162 h 266"/>
                <a:gd name="T40" fmla="*/ 1182 w 2000"/>
                <a:gd name="T41" fmla="*/ 212 h 266"/>
                <a:gd name="T42" fmla="*/ 1193 w 2000"/>
                <a:gd name="T43" fmla="*/ 245 h 266"/>
                <a:gd name="T44" fmla="*/ 1164 w 2000"/>
                <a:gd name="T45" fmla="*/ 266 h 266"/>
                <a:gd name="T46" fmla="*/ 0 w 2000"/>
                <a:gd name="T47" fmla="*/ 266 h 266"/>
                <a:gd name="T48" fmla="*/ 0 w 2000"/>
                <a:gd name="T49" fmla="*/ 205 h 266"/>
                <a:gd name="T50" fmla="*/ 1109 w 2000"/>
                <a:gd name="T51" fmla="*/ 205 h 266"/>
                <a:gd name="T52" fmla="*/ 1104 w 2000"/>
                <a:gd name="T53" fmla="*/ 186 h 266"/>
                <a:gd name="T54" fmla="*/ 1070 w 2000"/>
                <a:gd name="T55" fmla="*/ 133 h 266"/>
                <a:gd name="T56" fmla="*/ 1070 w 2000"/>
                <a:gd name="T57" fmla="*/ 68 h 266"/>
                <a:gd name="T58" fmla="*/ 1082 w 2000"/>
                <a:gd name="T59" fmla="*/ 20 h 266"/>
                <a:gd name="T60" fmla="*/ 1127 w 2000"/>
                <a:gd name="T61" fmla="*/ 0 h 266"/>
                <a:gd name="T62" fmla="*/ 1206 w 2000"/>
                <a:gd name="T63" fmla="*/ 0 h 266"/>
                <a:gd name="T64" fmla="*/ 1212 w 2000"/>
                <a:gd name="T65" fmla="*/ 1 h 266"/>
                <a:gd name="T66" fmla="*/ 1218 w 2000"/>
                <a:gd name="T67" fmla="*/ 0 h 266"/>
                <a:gd name="T68" fmla="*/ 1380 w 2000"/>
                <a:gd name="T69" fmla="*/ 0 h 266"/>
                <a:gd name="T70" fmla="*/ 1425 w 2000"/>
                <a:gd name="T71" fmla="*/ 20 h 266"/>
                <a:gd name="T72" fmla="*/ 1437 w 2000"/>
                <a:gd name="T73" fmla="*/ 68 h 266"/>
                <a:gd name="T74" fmla="*/ 1437 w 2000"/>
                <a:gd name="T75" fmla="*/ 133 h 266"/>
                <a:gd name="T76" fmla="*/ 1403 w 2000"/>
                <a:gd name="T77" fmla="*/ 186 h 266"/>
                <a:gd name="T78" fmla="*/ 1398 w 2000"/>
                <a:gd name="T79" fmla="*/ 205 h 266"/>
                <a:gd name="T80" fmla="*/ 2000 w 2000"/>
                <a:gd name="T81" fmla="*/ 205 h 266"/>
                <a:gd name="connsiteX0" fmla="*/ 10000 w 10000"/>
                <a:gd name="connsiteY0" fmla="*/ 7707 h 10000"/>
                <a:gd name="connsiteX1" fmla="*/ 10000 w 10000"/>
                <a:gd name="connsiteY1" fmla="*/ 10000 h 10000"/>
                <a:gd name="connsiteX2" fmla="*/ 6720 w 10000"/>
                <a:gd name="connsiteY2" fmla="*/ 10000 h 10000"/>
                <a:gd name="connsiteX3" fmla="*/ 6570 w 10000"/>
                <a:gd name="connsiteY3" fmla="*/ 9211 h 10000"/>
                <a:gd name="connsiteX4" fmla="*/ 6625 w 10000"/>
                <a:gd name="connsiteY4" fmla="*/ 7970 h 10000"/>
                <a:gd name="connsiteX5" fmla="*/ 6720 w 10000"/>
                <a:gd name="connsiteY5" fmla="*/ 6090 h 10000"/>
                <a:gd name="connsiteX6" fmla="*/ 6765 w 10000"/>
                <a:gd name="connsiteY6" fmla="*/ 5263 h 10000"/>
                <a:gd name="connsiteX7" fmla="*/ 6870 w 10000"/>
                <a:gd name="connsiteY7" fmla="*/ 4962 h 10000"/>
                <a:gd name="connsiteX8" fmla="*/ 6880 w 10000"/>
                <a:gd name="connsiteY8" fmla="*/ 4925 h 10000"/>
                <a:gd name="connsiteX9" fmla="*/ 6880 w 10000"/>
                <a:gd name="connsiteY9" fmla="*/ 2481 h 10000"/>
                <a:gd name="connsiteX10" fmla="*/ 6880 w 10000"/>
                <a:gd name="connsiteY10" fmla="*/ 2293 h 10000"/>
                <a:gd name="connsiteX11" fmla="*/ 6090 w 10000"/>
                <a:gd name="connsiteY11" fmla="*/ 2293 h 10000"/>
                <a:gd name="connsiteX12" fmla="*/ 6060 w 10000"/>
                <a:gd name="connsiteY12" fmla="*/ 2256 h 10000"/>
                <a:gd name="connsiteX13" fmla="*/ 6030 w 10000"/>
                <a:gd name="connsiteY13" fmla="*/ 2293 h 10000"/>
                <a:gd name="connsiteX14" fmla="*/ 5655 w 10000"/>
                <a:gd name="connsiteY14" fmla="*/ 2293 h 10000"/>
                <a:gd name="connsiteX15" fmla="*/ 5655 w 10000"/>
                <a:gd name="connsiteY15" fmla="*/ 2481 h 10000"/>
                <a:gd name="connsiteX16" fmla="*/ 5655 w 10000"/>
                <a:gd name="connsiteY16" fmla="*/ 4925 h 10000"/>
                <a:gd name="connsiteX17" fmla="*/ 5665 w 10000"/>
                <a:gd name="connsiteY17" fmla="*/ 4962 h 10000"/>
                <a:gd name="connsiteX18" fmla="*/ 5770 w 10000"/>
                <a:gd name="connsiteY18" fmla="*/ 5263 h 10000"/>
                <a:gd name="connsiteX19" fmla="*/ 5815 w 10000"/>
                <a:gd name="connsiteY19" fmla="*/ 6090 h 10000"/>
                <a:gd name="connsiteX20" fmla="*/ 5910 w 10000"/>
                <a:gd name="connsiteY20" fmla="*/ 7970 h 10000"/>
                <a:gd name="connsiteX21" fmla="*/ 5965 w 10000"/>
                <a:gd name="connsiteY21" fmla="*/ 9211 h 10000"/>
                <a:gd name="connsiteX22" fmla="*/ 5820 w 10000"/>
                <a:gd name="connsiteY22" fmla="*/ 10000 h 10000"/>
                <a:gd name="connsiteX23" fmla="*/ 0 w 10000"/>
                <a:gd name="connsiteY23" fmla="*/ 10000 h 10000"/>
                <a:gd name="connsiteX24" fmla="*/ 5545 w 10000"/>
                <a:gd name="connsiteY24" fmla="*/ 7707 h 10000"/>
                <a:gd name="connsiteX25" fmla="*/ 5520 w 10000"/>
                <a:gd name="connsiteY25" fmla="*/ 6992 h 10000"/>
                <a:gd name="connsiteX26" fmla="*/ 5350 w 10000"/>
                <a:gd name="connsiteY26" fmla="*/ 5000 h 10000"/>
                <a:gd name="connsiteX27" fmla="*/ 5350 w 10000"/>
                <a:gd name="connsiteY27" fmla="*/ 2556 h 10000"/>
                <a:gd name="connsiteX28" fmla="*/ 5410 w 10000"/>
                <a:gd name="connsiteY28" fmla="*/ 752 h 10000"/>
                <a:gd name="connsiteX29" fmla="*/ 5635 w 10000"/>
                <a:gd name="connsiteY29" fmla="*/ 0 h 10000"/>
                <a:gd name="connsiteX30" fmla="*/ 6030 w 10000"/>
                <a:gd name="connsiteY30" fmla="*/ 0 h 10000"/>
                <a:gd name="connsiteX31" fmla="*/ 6060 w 10000"/>
                <a:gd name="connsiteY31" fmla="*/ 38 h 10000"/>
                <a:gd name="connsiteX32" fmla="*/ 6090 w 10000"/>
                <a:gd name="connsiteY32" fmla="*/ 0 h 10000"/>
                <a:gd name="connsiteX33" fmla="*/ 6900 w 10000"/>
                <a:gd name="connsiteY33" fmla="*/ 0 h 10000"/>
                <a:gd name="connsiteX34" fmla="*/ 7125 w 10000"/>
                <a:gd name="connsiteY34" fmla="*/ 752 h 10000"/>
                <a:gd name="connsiteX35" fmla="*/ 7185 w 10000"/>
                <a:gd name="connsiteY35" fmla="*/ 2556 h 10000"/>
                <a:gd name="connsiteX36" fmla="*/ 7185 w 10000"/>
                <a:gd name="connsiteY36" fmla="*/ 5000 h 10000"/>
                <a:gd name="connsiteX37" fmla="*/ 7015 w 10000"/>
                <a:gd name="connsiteY37" fmla="*/ 6992 h 10000"/>
                <a:gd name="connsiteX38" fmla="*/ 6990 w 10000"/>
                <a:gd name="connsiteY38" fmla="*/ 7707 h 10000"/>
                <a:gd name="connsiteX39" fmla="*/ 10000 w 10000"/>
                <a:gd name="connsiteY39" fmla="*/ 7707 h 10000"/>
                <a:gd name="connsiteX0-1" fmla="*/ 4653 w 4653"/>
                <a:gd name="connsiteY0-2" fmla="*/ 7707 h 10000"/>
                <a:gd name="connsiteX1-3" fmla="*/ 4653 w 4653"/>
                <a:gd name="connsiteY1-4" fmla="*/ 10000 h 10000"/>
                <a:gd name="connsiteX2-5" fmla="*/ 1373 w 4653"/>
                <a:gd name="connsiteY2-6" fmla="*/ 10000 h 10000"/>
                <a:gd name="connsiteX3-7" fmla="*/ 1223 w 4653"/>
                <a:gd name="connsiteY3-8" fmla="*/ 9211 h 10000"/>
                <a:gd name="connsiteX4-9" fmla="*/ 1278 w 4653"/>
                <a:gd name="connsiteY4-10" fmla="*/ 7970 h 10000"/>
                <a:gd name="connsiteX5-11" fmla="*/ 1373 w 4653"/>
                <a:gd name="connsiteY5-12" fmla="*/ 6090 h 10000"/>
                <a:gd name="connsiteX6-13" fmla="*/ 1418 w 4653"/>
                <a:gd name="connsiteY6-14" fmla="*/ 5263 h 10000"/>
                <a:gd name="connsiteX7-15" fmla="*/ 1523 w 4653"/>
                <a:gd name="connsiteY7-16" fmla="*/ 4962 h 10000"/>
                <a:gd name="connsiteX8-17" fmla="*/ 1533 w 4653"/>
                <a:gd name="connsiteY8-18" fmla="*/ 4925 h 10000"/>
                <a:gd name="connsiteX9-19" fmla="*/ 1533 w 4653"/>
                <a:gd name="connsiteY9-20" fmla="*/ 2481 h 10000"/>
                <a:gd name="connsiteX10-21" fmla="*/ 1533 w 4653"/>
                <a:gd name="connsiteY10-22" fmla="*/ 2293 h 10000"/>
                <a:gd name="connsiteX11-23" fmla="*/ 743 w 4653"/>
                <a:gd name="connsiteY11-24" fmla="*/ 2293 h 10000"/>
                <a:gd name="connsiteX12-25" fmla="*/ 713 w 4653"/>
                <a:gd name="connsiteY12-26" fmla="*/ 2256 h 10000"/>
                <a:gd name="connsiteX13-27" fmla="*/ 683 w 4653"/>
                <a:gd name="connsiteY13-28" fmla="*/ 2293 h 10000"/>
                <a:gd name="connsiteX14-29" fmla="*/ 308 w 4653"/>
                <a:gd name="connsiteY14-30" fmla="*/ 2293 h 10000"/>
                <a:gd name="connsiteX15-31" fmla="*/ 308 w 4653"/>
                <a:gd name="connsiteY15-32" fmla="*/ 2481 h 10000"/>
                <a:gd name="connsiteX16-33" fmla="*/ 308 w 4653"/>
                <a:gd name="connsiteY16-34" fmla="*/ 4925 h 10000"/>
                <a:gd name="connsiteX17-35" fmla="*/ 318 w 4653"/>
                <a:gd name="connsiteY17-36" fmla="*/ 4962 h 10000"/>
                <a:gd name="connsiteX18-37" fmla="*/ 423 w 4653"/>
                <a:gd name="connsiteY18-38" fmla="*/ 5263 h 10000"/>
                <a:gd name="connsiteX19-39" fmla="*/ 468 w 4653"/>
                <a:gd name="connsiteY19-40" fmla="*/ 6090 h 10000"/>
                <a:gd name="connsiteX20-41" fmla="*/ 563 w 4653"/>
                <a:gd name="connsiteY20-42" fmla="*/ 7970 h 10000"/>
                <a:gd name="connsiteX21-43" fmla="*/ 618 w 4653"/>
                <a:gd name="connsiteY21-44" fmla="*/ 9211 h 10000"/>
                <a:gd name="connsiteX22-45" fmla="*/ 473 w 4653"/>
                <a:gd name="connsiteY22-46" fmla="*/ 10000 h 10000"/>
                <a:gd name="connsiteX23-47" fmla="*/ 198 w 4653"/>
                <a:gd name="connsiteY23-48" fmla="*/ 7707 h 10000"/>
                <a:gd name="connsiteX24-49" fmla="*/ 173 w 4653"/>
                <a:gd name="connsiteY24-50" fmla="*/ 6992 h 10000"/>
                <a:gd name="connsiteX25-51" fmla="*/ 3 w 4653"/>
                <a:gd name="connsiteY25-52" fmla="*/ 5000 h 10000"/>
                <a:gd name="connsiteX26-53" fmla="*/ 3 w 4653"/>
                <a:gd name="connsiteY26-54" fmla="*/ 2556 h 10000"/>
                <a:gd name="connsiteX27-55" fmla="*/ 63 w 4653"/>
                <a:gd name="connsiteY27-56" fmla="*/ 752 h 10000"/>
                <a:gd name="connsiteX28-57" fmla="*/ 288 w 4653"/>
                <a:gd name="connsiteY28-58" fmla="*/ 0 h 10000"/>
                <a:gd name="connsiteX29-59" fmla="*/ 683 w 4653"/>
                <a:gd name="connsiteY29-60" fmla="*/ 0 h 10000"/>
                <a:gd name="connsiteX30-61" fmla="*/ 713 w 4653"/>
                <a:gd name="connsiteY30-62" fmla="*/ 38 h 10000"/>
                <a:gd name="connsiteX31-63" fmla="*/ 743 w 4653"/>
                <a:gd name="connsiteY31-64" fmla="*/ 0 h 10000"/>
                <a:gd name="connsiteX32-65" fmla="*/ 1553 w 4653"/>
                <a:gd name="connsiteY32-66" fmla="*/ 0 h 10000"/>
                <a:gd name="connsiteX33-67" fmla="*/ 1778 w 4653"/>
                <a:gd name="connsiteY33-68" fmla="*/ 752 h 10000"/>
                <a:gd name="connsiteX34-69" fmla="*/ 1838 w 4653"/>
                <a:gd name="connsiteY34-70" fmla="*/ 2556 h 10000"/>
                <a:gd name="connsiteX35-71" fmla="*/ 1838 w 4653"/>
                <a:gd name="connsiteY35-72" fmla="*/ 5000 h 10000"/>
                <a:gd name="connsiteX36-73" fmla="*/ 1668 w 4653"/>
                <a:gd name="connsiteY36-74" fmla="*/ 6992 h 10000"/>
                <a:gd name="connsiteX37-75" fmla="*/ 1643 w 4653"/>
                <a:gd name="connsiteY37-76" fmla="*/ 7707 h 10000"/>
                <a:gd name="connsiteX38-77" fmla="*/ 4653 w 4653"/>
                <a:gd name="connsiteY38-78" fmla="*/ 7707 h 10000"/>
                <a:gd name="connsiteX0-79" fmla="*/ 3531 w 10000"/>
                <a:gd name="connsiteY0-80" fmla="*/ 7707 h 10000"/>
                <a:gd name="connsiteX1-81" fmla="*/ 10000 w 10000"/>
                <a:gd name="connsiteY1-82" fmla="*/ 10000 h 10000"/>
                <a:gd name="connsiteX2-83" fmla="*/ 2951 w 10000"/>
                <a:gd name="connsiteY2-84" fmla="*/ 10000 h 10000"/>
                <a:gd name="connsiteX3-85" fmla="*/ 2628 w 10000"/>
                <a:gd name="connsiteY3-86" fmla="*/ 9211 h 10000"/>
                <a:gd name="connsiteX4-87" fmla="*/ 2747 w 10000"/>
                <a:gd name="connsiteY4-88" fmla="*/ 7970 h 10000"/>
                <a:gd name="connsiteX5-89" fmla="*/ 2951 w 10000"/>
                <a:gd name="connsiteY5-90" fmla="*/ 6090 h 10000"/>
                <a:gd name="connsiteX6-91" fmla="*/ 3047 w 10000"/>
                <a:gd name="connsiteY6-92" fmla="*/ 5263 h 10000"/>
                <a:gd name="connsiteX7-93" fmla="*/ 3273 w 10000"/>
                <a:gd name="connsiteY7-94" fmla="*/ 4962 h 10000"/>
                <a:gd name="connsiteX8-95" fmla="*/ 3295 w 10000"/>
                <a:gd name="connsiteY8-96" fmla="*/ 4925 h 10000"/>
                <a:gd name="connsiteX9-97" fmla="*/ 3295 w 10000"/>
                <a:gd name="connsiteY9-98" fmla="*/ 2481 h 10000"/>
                <a:gd name="connsiteX10-99" fmla="*/ 3295 w 10000"/>
                <a:gd name="connsiteY10-100" fmla="*/ 2293 h 10000"/>
                <a:gd name="connsiteX11-101" fmla="*/ 1597 w 10000"/>
                <a:gd name="connsiteY11-102" fmla="*/ 2293 h 10000"/>
                <a:gd name="connsiteX12-103" fmla="*/ 1532 w 10000"/>
                <a:gd name="connsiteY12-104" fmla="*/ 2256 h 10000"/>
                <a:gd name="connsiteX13-105" fmla="*/ 1468 w 10000"/>
                <a:gd name="connsiteY13-106" fmla="*/ 2293 h 10000"/>
                <a:gd name="connsiteX14-107" fmla="*/ 662 w 10000"/>
                <a:gd name="connsiteY14-108" fmla="*/ 2293 h 10000"/>
                <a:gd name="connsiteX15-109" fmla="*/ 662 w 10000"/>
                <a:gd name="connsiteY15-110" fmla="*/ 2481 h 10000"/>
                <a:gd name="connsiteX16-111" fmla="*/ 662 w 10000"/>
                <a:gd name="connsiteY16-112" fmla="*/ 4925 h 10000"/>
                <a:gd name="connsiteX17-113" fmla="*/ 683 w 10000"/>
                <a:gd name="connsiteY17-114" fmla="*/ 4962 h 10000"/>
                <a:gd name="connsiteX18-115" fmla="*/ 909 w 10000"/>
                <a:gd name="connsiteY18-116" fmla="*/ 5263 h 10000"/>
                <a:gd name="connsiteX19-117" fmla="*/ 1006 w 10000"/>
                <a:gd name="connsiteY19-118" fmla="*/ 6090 h 10000"/>
                <a:gd name="connsiteX20-119" fmla="*/ 1210 w 10000"/>
                <a:gd name="connsiteY20-120" fmla="*/ 7970 h 10000"/>
                <a:gd name="connsiteX21-121" fmla="*/ 1328 w 10000"/>
                <a:gd name="connsiteY21-122" fmla="*/ 9211 h 10000"/>
                <a:gd name="connsiteX22-123" fmla="*/ 1017 w 10000"/>
                <a:gd name="connsiteY22-124" fmla="*/ 10000 h 10000"/>
                <a:gd name="connsiteX23-125" fmla="*/ 426 w 10000"/>
                <a:gd name="connsiteY23-126" fmla="*/ 7707 h 10000"/>
                <a:gd name="connsiteX24-127" fmla="*/ 372 w 10000"/>
                <a:gd name="connsiteY24-128" fmla="*/ 6992 h 10000"/>
                <a:gd name="connsiteX25-129" fmla="*/ 6 w 10000"/>
                <a:gd name="connsiteY25-130" fmla="*/ 5000 h 10000"/>
                <a:gd name="connsiteX26-131" fmla="*/ 6 w 10000"/>
                <a:gd name="connsiteY26-132" fmla="*/ 2556 h 10000"/>
                <a:gd name="connsiteX27-133" fmla="*/ 135 w 10000"/>
                <a:gd name="connsiteY27-134" fmla="*/ 752 h 10000"/>
                <a:gd name="connsiteX28-135" fmla="*/ 619 w 10000"/>
                <a:gd name="connsiteY28-136" fmla="*/ 0 h 10000"/>
                <a:gd name="connsiteX29-137" fmla="*/ 1468 w 10000"/>
                <a:gd name="connsiteY29-138" fmla="*/ 0 h 10000"/>
                <a:gd name="connsiteX30-139" fmla="*/ 1532 w 10000"/>
                <a:gd name="connsiteY30-140" fmla="*/ 38 h 10000"/>
                <a:gd name="connsiteX31-141" fmla="*/ 1597 w 10000"/>
                <a:gd name="connsiteY31-142" fmla="*/ 0 h 10000"/>
                <a:gd name="connsiteX32-143" fmla="*/ 3338 w 10000"/>
                <a:gd name="connsiteY32-144" fmla="*/ 0 h 10000"/>
                <a:gd name="connsiteX33-145" fmla="*/ 3821 w 10000"/>
                <a:gd name="connsiteY33-146" fmla="*/ 752 h 10000"/>
                <a:gd name="connsiteX34-147" fmla="*/ 3950 w 10000"/>
                <a:gd name="connsiteY34-148" fmla="*/ 2556 h 10000"/>
                <a:gd name="connsiteX35-149" fmla="*/ 3950 w 10000"/>
                <a:gd name="connsiteY35-150" fmla="*/ 5000 h 10000"/>
                <a:gd name="connsiteX36-151" fmla="*/ 3585 w 10000"/>
                <a:gd name="connsiteY36-152" fmla="*/ 6992 h 10000"/>
                <a:gd name="connsiteX37-153" fmla="*/ 3531 w 10000"/>
                <a:gd name="connsiteY37-154" fmla="*/ 7707 h 10000"/>
                <a:gd name="connsiteX0-155" fmla="*/ 3531 w 3955"/>
                <a:gd name="connsiteY0-156" fmla="*/ 7707 h 10000"/>
                <a:gd name="connsiteX1-157" fmla="*/ 2951 w 3955"/>
                <a:gd name="connsiteY1-158" fmla="*/ 10000 h 10000"/>
                <a:gd name="connsiteX2-159" fmla="*/ 2628 w 3955"/>
                <a:gd name="connsiteY2-160" fmla="*/ 9211 h 10000"/>
                <a:gd name="connsiteX3-161" fmla="*/ 2747 w 3955"/>
                <a:gd name="connsiteY3-162" fmla="*/ 7970 h 10000"/>
                <a:gd name="connsiteX4-163" fmla="*/ 2951 w 3955"/>
                <a:gd name="connsiteY4-164" fmla="*/ 6090 h 10000"/>
                <a:gd name="connsiteX5-165" fmla="*/ 3047 w 3955"/>
                <a:gd name="connsiteY5-166" fmla="*/ 5263 h 10000"/>
                <a:gd name="connsiteX6-167" fmla="*/ 3273 w 3955"/>
                <a:gd name="connsiteY6-168" fmla="*/ 4962 h 10000"/>
                <a:gd name="connsiteX7-169" fmla="*/ 3295 w 3955"/>
                <a:gd name="connsiteY7-170" fmla="*/ 4925 h 10000"/>
                <a:gd name="connsiteX8-171" fmla="*/ 3295 w 3955"/>
                <a:gd name="connsiteY8-172" fmla="*/ 2481 h 10000"/>
                <a:gd name="connsiteX9-173" fmla="*/ 3295 w 3955"/>
                <a:gd name="connsiteY9-174" fmla="*/ 2293 h 10000"/>
                <a:gd name="connsiteX10-175" fmla="*/ 1597 w 3955"/>
                <a:gd name="connsiteY10-176" fmla="*/ 2293 h 10000"/>
                <a:gd name="connsiteX11-177" fmla="*/ 1532 w 3955"/>
                <a:gd name="connsiteY11-178" fmla="*/ 2256 h 10000"/>
                <a:gd name="connsiteX12-179" fmla="*/ 1468 w 3955"/>
                <a:gd name="connsiteY12-180" fmla="*/ 2293 h 10000"/>
                <a:gd name="connsiteX13-181" fmla="*/ 662 w 3955"/>
                <a:gd name="connsiteY13-182" fmla="*/ 2293 h 10000"/>
                <a:gd name="connsiteX14-183" fmla="*/ 662 w 3955"/>
                <a:gd name="connsiteY14-184" fmla="*/ 2481 h 10000"/>
                <a:gd name="connsiteX15-185" fmla="*/ 662 w 3955"/>
                <a:gd name="connsiteY15-186" fmla="*/ 4925 h 10000"/>
                <a:gd name="connsiteX16-187" fmla="*/ 683 w 3955"/>
                <a:gd name="connsiteY16-188" fmla="*/ 4962 h 10000"/>
                <a:gd name="connsiteX17-189" fmla="*/ 909 w 3955"/>
                <a:gd name="connsiteY17-190" fmla="*/ 5263 h 10000"/>
                <a:gd name="connsiteX18-191" fmla="*/ 1006 w 3955"/>
                <a:gd name="connsiteY18-192" fmla="*/ 6090 h 10000"/>
                <a:gd name="connsiteX19-193" fmla="*/ 1210 w 3955"/>
                <a:gd name="connsiteY19-194" fmla="*/ 7970 h 10000"/>
                <a:gd name="connsiteX20-195" fmla="*/ 1328 w 3955"/>
                <a:gd name="connsiteY20-196" fmla="*/ 9211 h 10000"/>
                <a:gd name="connsiteX21-197" fmla="*/ 1017 w 3955"/>
                <a:gd name="connsiteY21-198" fmla="*/ 10000 h 10000"/>
                <a:gd name="connsiteX22-199" fmla="*/ 426 w 3955"/>
                <a:gd name="connsiteY22-200" fmla="*/ 7707 h 10000"/>
                <a:gd name="connsiteX23-201" fmla="*/ 372 w 3955"/>
                <a:gd name="connsiteY23-202" fmla="*/ 6992 h 10000"/>
                <a:gd name="connsiteX24-203" fmla="*/ 6 w 3955"/>
                <a:gd name="connsiteY24-204" fmla="*/ 5000 h 10000"/>
                <a:gd name="connsiteX25-205" fmla="*/ 6 w 3955"/>
                <a:gd name="connsiteY25-206" fmla="*/ 2556 h 10000"/>
                <a:gd name="connsiteX26-207" fmla="*/ 135 w 3955"/>
                <a:gd name="connsiteY26-208" fmla="*/ 752 h 10000"/>
                <a:gd name="connsiteX27-209" fmla="*/ 619 w 3955"/>
                <a:gd name="connsiteY27-210" fmla="*/ 0 h 10000"/>
                <a:gd name="connsiteX28-211" fmla="*/ 1468 w 3955"/>
                <a:gd name="connsiteY28-212" fmla="*/ 0 h 10000"/>
                <a:gd name="connsiteX29-213" fmla="*/ 1532 w 3955"/>
                <a:gd name="connsiteY29-214" fmla="*/ 38 h 10000"/>
                <a:gd name="connsiteX30-215" fmla="*/ 1597 w 3955"/>
                <a:gd name="connsiteY30-216" fmla="*/ 0 h 10000"/>
                <a:gd name="connsiteX31-217" fmla="*/ 3338 w 3955"/>
                <a:gd name="connsiteY31-218" fmla="*/ 0 h 10000"/>
                <a:gd name="connsiteX32-219" fmla="*/ 3821 w 3955"/>
                <a:gd name="connsiteY32-220" fmla="*/ 752 h 10000"/>
                <a:gd name="connsiteX33-221" fmla="*/ 3950 w 3955"/>
                <a:gd name="connsiteY33-222" fmla="*/ 2556 h 10000"/>
                <a:gd name="connsiteX34-223" fmla="*/ 3950 w 3955"/>
                <a:gd name="connsiteY34-224" fmla="*/ 5000 h 10000"/>
                <a:gd name="connsiteX35-225" fmla="*/ 3585 w 3955"/>
                <a:gd name="connsiteY35-226" fmla="*/ 6992 h 10000"/>
                <a:gd name="connsiteX36-227" fmla="*/ 3531 w 3955"/>
                <a:gd name="connsiteY36-228" fmla="*/ 7707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</a:cxnLst>
              <a:rect l="l" t="t" r="r" b="b"/>
              <a:pathLst>
                <a:path w="3955" h="10000">
                  <a:moveTo>
                    <a:pt x="3531" y="7707"/>
                  </a:moveTo>
                  <a:lnTo>
                    <a:pt x="2951" y="10000"/>
                  </a:lnTo>
                  <a:cubicBezTo>
                    <a:pt x="2800" y="10000"/>
                    <a:pt x="2671" y="9699"/>
                    <a:pt x="2628" y="9211"/>
                  </a:cubicBezTo>
                  <a:cubicBezTo>
                    <a:pt x="2585" y="8759"/>
                    <a:pt x="2628" y="8233"/>
                    <a:pt x="2747" y="7970"/>
                  </a:cubicBezTo>
                  <a:cubicBezTo>
                    <a:pt x="2768" y="7895"/>
                    <a:pt x="2951" y="7293"/>
                    <a:pt x="2951" y="6090"/>
                  </a:cubicBezTo>
                  <a:cubicBezTo>
                    <a:pt x="2951" y="5789"/>
                    <a:pt x="2983" y="5489"/>
                    <a:pt x="3047" y="5263"/>
                  </a:cubicBezTo>
                  <a:cubicBezTo>
                    <a:pt x="3112" y="5038"/>
                    <a:pt x="3187" y="4925"/>
                    <a:pt x="3273" y="4962"/>
                  </a:cubicBezTo>
                  <a:cubicBezTo>
                    <a:pt x="3284" y="4962"/>
                    <a:pt x="3284" y="4925"/>
                    <a:pt x="3295" y="4925"/>
                  </a:cubicBezTo>
                  <a:lnTo>
                    <a:pt x="3295" y="2481"/>
                  </a:lnTo>
                  <a:lnTo>
                    <a:pt x="3295" y="2293"/>
                  </a:lnTo>
                  <a:lnTo>
                    <a:pt x="1597" y="2293"/>
                  </a:lnTo>
                  <a:cubicBezTo>
                    <a:pt x="1575" y="2293"/>
                    <a:pt x="1554" y="2293"/>
                    <a:pt x="1532" y="2256"/>
                  </a:cubicBezTo>
                  <a:cubicBezTo>
                    <a:pt x="1511" y="2293"/>
                    <a:pt x="1489" y="2293"/>
                    <a:pt x="1468" y="2293"/>
                  </a:cubicBezTo>
                  <a:lnTo>
                    <a:pt x="662" y="2293"/>
                  </a:lnTo>
                  <a:lnTo>
                    <a:pt x="662" y="2481"/>
                  </a:lnTo>
                  <a:lnTo>
                    <a:pt x="662" y="4925"/>
                  </a:lnTo>
                  <a:cubicBezTo>
                    <a:pt x="673" y="4925"/>
                    <a:pt x="673" y="4962"/>
                    <a:pt x="683" y="4962"/>
                  </a:cubicBezTo>
                  <a:cubicBezTo>
                    <a:pt x="769" y="4925"/>
                    <a:pt x="855" y="5038"/>
                    <a:pt x="909" y="5263"/>
                  </a:cubicBezTo>
                  <a:cubicBezTo>
                    <a:pt x="984" y="5489"/>
                    <a:pt x="1006" y="5789"/>
                    <a:pt x="1006" y="6090"/>
                  </a:cubicBezTo>
                  <a:cubicBezTo>
                    <a:pt x="1006" y="7293"/>
                    <a:pt x="1188" y="7895"/>
                    <a:pt x="1210" y="7970"/>
                  </a:cubicBezTo>
                  <a:cubicBezTo>
                    <a:pt x="1328" y="8233"/>
                    <a:pt x="1371" y="8759"/>
                    <a:pt x="1328" y="9211"/>
                  </a:cubicBezTo>
                  <a:cubicBezTo>
                    <a:pt x="1285" y="9699"/>
                    <a:pt x="1156" y="10000"/>
                    <a:pt x="1017" y="10000"/>
                  </a:cubicBezTo>
                  <a:cubicBezTo>
                    <a:pt x="819" y="9236"/>
                    <a:pt x="623" y="8471"/>
                    <a:pt x="426" y="7707"/>
                  </a:cubicBezTo>
                  <a:cubicBezTo>
                    <a:pt x="404" y="7481"/>
                    <a:pt x="393" y="7256"/>
                    <a:pt x="372" y="6992"/>
                  </a:cubicBezTo>
                  <a:cubicBezTo>
                    <a:pt x="168" y="6654"/>
                    <a:pt x="6" y="5977"/>
                    <a:pt x="6" y="5000"/>
                  </a:cubicBezTo>
                  <a:lnTo>
                    <a:pt x="6" y="2556"/>
                  </a:lnTo>
                  <a:cubicBezTo>
                    <a:pt x="-4" y="2218"/>
                    <a:pt x="-15" y="1391"/>
                    <a:pt x="135" y="752"/>
                  </a:cubicBezTo>
                  <a:cubicBezTo>
                    <a:pt x="211" y="414"/>
                    <a:pt x="361" y="0"/>
                    <a:pt x="619" y="0"/>
                  </a:cubicBezTo>
                  <a:lnTo>
                    <a:pt x="1468" y="0"/>
                  </a:lnTo>
                  <a:cubicBezTo>
                    <a:pt x="1489" y="0"/>
                    <a:pt x="1511" y="0"/>
                    <a:pt x="1532" y="38"/>
                  </a:cubicBezTo>
                  <a:cubicBezTo>
                    <a:pt x="1554" y="0"/>
                    <a:pt x="1575" y="0"/>
                    <a:pt x="1597" y="0"/>
                  </a:cubicBezTo>
                  <a:lnTo>
                    <a:pt x="3338" y="0"/>
                  </a:lnTo>
                  <a:cubicBezTo>
                    <a:pt x="3596" y="0"/>
                    <a:pt x="3746" y="414"/>
                    <a:pt x="3821" y="752"/>
                  </a:cubicBezTo>
                  <a:cubicBezTo>
                    <a:pt x="3972" y="1391"/>
                    <a:pt x="3961" y="2218"/>
                    <a:pt x="3950" y="2556"/>
                  </a:cubicBezTo>
                  <a:lnTo>
                    <a:pt x="3950" y="5000"/>
                  </a:lnTo>
                  <a:cubicBezTo>
                    <a:pt x="3950" y="5789"/>
                    <a:pt x="3821" y="6617"/>
                    <a:pt x="3585" y="6992"/>
                  </a:cubicBezTo>
                  <a:cubicBezTo>
                    <a:pt x="3574" y="7256"/>
                    <a:pt x="3553" y="7481"/>
                    <a:pt x="3531" y="77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Open Sans"/>
              </a:endParaRPr>
            </a:p>
          </p:txBody>
        </p:sp>
        <p:grpSp>
          <p:nvGrpSpPr>
            <p:cNvPr id="11" name="Group 39"/>
            <p:cNvGrpSpPr/>
            <p:nvPr/>
          </p:nvGrpSpPr>
          <p:grpSpPr>
            <a:xfrm>
              <a:off x="6864481" y="1690566"/>
              <a:ext cx="3728095" cy="4335950"/>
              <a:chOff x="6864481" y="1690566"/>
              <a:chExt cx="3728095" cy="4335950"/>
            </a:xfrm>
          </p:grpSpPr>
          <p:sp>
            <p:nvSpPr>
              <p:cNvPr id="12" name="Freeform 6"/>
              <p:cNvSpPr/>
              <p:nvPr/>
            </p:nvSpPr>
            <p:spPr bwMode="auto">
              <a:xfrm>
                <a:off x="8254967" y="5016422"/>
                <a:ext cx="230034" cy="888009"/>
              </a:xfrm>
              <a:custGeom>
                <a:avLst/>
                <a:gdLst>
                  <a:gd name="T0" fmla="*/ 76 w 76"/>
                  <a:gd name="T1" fmla="*/ 292 h 292"/>
                  <a:gd name="T2" fmla="*/ 53 w 76"/>
                  <a:gd name="T3" fmla="*/ 292 h 292"/>
                  <a:gd name="T4" fmla="*/ 0 w 76"/>
                  <a:gd name="T5" fmla="*/ 10 h 292"/>
                  <a:gd name="T6" fmla="*/ 21 w 76"/>
                  <a:gd name="T7" fmla="*/ 0 h 292"/>
                  <a:gd name="T8" fmla="*/ 76 w 76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92">
                    <a:moveTo>
                      <a:pt x="76" y="292"/>
                    </a:moveTo>
                    <a:cubicBezTo>
                      <a:pt x="53" y="292"/>
                      <a:pt x="53" y="292"/>
                      <a:pt x="53" y="292"/>
                    </a:cubicBezTo>
                    <a:cubicBezTo>
                      <a:pt x="53" y="118"/>
                      <a:pt x="1" y="11"/>
                      <a:pt x="0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4"/>
                      <a:pt x="76" y="112"/>
                      <a:pt x="7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8707325" y="4989435"/>
                <a:ext cx="231319" cy="888009"/>
              </a:xfrm>
              <a:custGeom>
                <a:avLst/>
                <a:gdLst>
                  <a:gd name="T0" fmla="*/ 24 w 76"/>
                  <a:gd name="T1" fmla="*/ 292 h 292"/>
                  <a:gd name="T2" fmla="*/ 0 w 76"/>
                  <a:gd name="T3" fmla="*/ 292 h 292"/>
                  <a:gd name="T4" fmla="*/ 55 w 76"/>
                  <a:gd name="T5" fmla="*/ 0 h 292"/>
                  <a:gd name="T6" fmla="*/ 76 w 76"/>
                  <a:gd name="T7" fmla="*/ 11 h 292"/>
                  <a:gd name="T8" fmla="*/ 66 w 76"/>
                  <a:gd name="T9" fmla="*/ 6 h 292"/>
                  <a:gd name="T10" fmla="*/ 76 w 76"/>
                  <a:gd name="T11" fmla="*/ 11 h 292"/>
                  <a:gd name="T12" fmla="*/ 24 w 76"/>
                  <a:gd name="T13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92">
                    <a:moveTo>
                      <a:pt x="24" y="292"/>
                    </a:moveTo>
                    <a:cubicBezTo>
                      <a:pt x="0" y="292"/>
                      <a:pt x="0" y="292"/>
                      <a:pt x="0" y="292"/>
                    </a:cubicBezTo>
                    <a:cubicBezTo>
                      <a:pt x="0" y="113"/>
                      <a:pt x="53" y="5"/>
                      <a:pt x="55" y="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2"/>
                      <a:pt x="24" y="119"/>
                      <a:pt x="24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7625265" y="2173766"/>
                <a:ext cx="514043" cy="514043"/>
              </a:xfrm>
              <a:custGeom>
                <a:avLst/>
                <a:gdLst>
                  <a:gd name="T0" fmla="*/ 21 w 169"/>
                  <a:gd name="T1" fmla="*/ 46 h 169"/>
                  <a:gd name="T2" fmla="*/ 46 w 169"/>
                  <a:gd name="T3" fmla="*/ 148 h 169"/>
                  <a:gd name="T4" fmla="*/ 148 w 169"/>
                  <a:gd name="T5" fmla="*/ 123 h 169"/>
                  <a:gd name="T6" fmla="*/ 123 w 169"/>
                  <a:gd name="T7" fmla="*/ 21 h 169"/>
                  <a:gd name="T8" fmla="*/ 21 w 169"/>
                  <a:gd name="T9" fmla="*/ 4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9">
                    <a:moveTo>
                      <a:pt x="21" y="46"/>
                    </a:moveTo>
                    <a:cubicBezTo>
                      <a:pt x="0" y="81"/>
                      <a:pt x="11" y="127"/>
                      <a:pt x="46" y="148"/>
                    </a:cubicBezTo>
                    <a:cubicBezTo>
                      <a:pt x="81" y="169"/>
                      <a:pt x="127" y="158"/>
                      <a:pt x="148" y="123"/>
                    </a:cubicBezTo>
                    <a:cubicBezTo>
                      <a:pt x="169" y="88"/>
                      <a:pt x="158" y="43"/>
                      <a:pt x="123" y="21"/>
                    </a:cubicBezTo>
                    <a:cubicBezTo>
                      <a:pt x="88" y="0"/>
                      <a:pt x="43" y="11"/>
                      <a:pt x="21" y="4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7500610" y="2049111"/>
                <a:ext cx="765924" cy="763353"/>
              </a:xfrm>
              <a:custGeom>
                <a:avLst/>
                <a:gdLst>
                  <a:gd name="T0" fmla="*/ 45 w 252"/>
                  <a:gd name="T1" fmla="*/ 64 h 251"/>
                  <a:gd name="T2" fmla="*/ 20 w 252"/>
                  <a:gd name="T3" fmla="*/ 56 h 251"/>
                  <a:gd name="T4" fmla="*/ 29 w 252"/>
                  <a:gd name="T5" fmla="*/ 94 h 251"/>
                  <a:gd name="T6" fmla="*/ 24 w 252"/>
                  <a:gd name="T7" fmla="*/ 110 h 251"/>
                  <a:gd name="T8" fmla="*/ 0 w 252"/>
                  <a:gd name="T9" fmla="*/ 141 h 251"/>
                  <a:gd name="T10" fmla="*/ 30 w 252"/>
                  <a:gd name="T11" fmla="*/ 161 h 251"/>
                  <a:gd name="T12" fmla="*/ 10 w 252"/>
                  <a:gd name="T13" fmla="*/ 177 h 251"/>
                  <a:gd name="T14" fmla="*/ 47 w 252"/>
                  <a:gd name="T15" fmla="*/ 191 h 251"/>
                  <a:gd name="T16" fmla="*/ 59 w 252"/>
                  <a:gd name="T17" fmla="*/ 203 h 251"/>
                  <a:gd name="T18" fmla="*/ 71 w 252"/>
                  <a:gd name="T19" fmla="*/ 239 h 251"/>
                  <a:gd name="T20" fmla="*/ 109 w 252"/>
                  <a:gd name="T21" fmla="*/ 226 h 251"/>
                  <a:gd name="T22" fmla="*/ 113 w 252"/>
                  <a:gd name="T23" fmla="*/ 251 h 251"/>
                  <a:gd name="T24" fmla="*/ 144 w 252"/>
                  <a:gd name="T25" fmla="*/ 226 h 251"/>
                  <a:gd name="T26" fmla="*/ 168 w 252"/>
                  <a:gd name="T27" fmla="*/ 219 h 251"/>
                  <a:gd name="T28" fmla="*/ 206 w 252"/>
                  <a:gd name="T29" fmla="*/ 223 h 251"/>
                  <a:gd name="T30" fmla="*/ 196 w 252"/>
                  <a:gd name="T31" fmla="*/ 199 h 251"/>
                  <a:gd name="T32" fmla="*/ 207 w 252"/>
                  <a:gd name="T33" fmla="*/ 188 h 251"/>
                  <a:gd name="T34" fmla="*/ 243 w 252"/>
                  <a:gd name="T35" fmla="*/ 172 h 251"/>
                  <a:gd name="T36" fmla="*/ 223 w 252"/>
                  <a:gd name="T37" fmla="*/ 156 h 251"/>
                  <a:gd name="T38" fmla="*/ 227 w 252"/>
                  <a:gd name="T39" fmla="*/ 141 h 251"/>
                  <a:gd name="T40" fmla="*/ 251 w 252"/>
                  <a:gd name="T41" fmla="*/ 110 h 251"/>
                  <a:gd name="T42" fmla="*/ 226 w 252"/>
                  <a:gd name="T43" fmla="*/ 106 h 251"/>
                  <a:gd name="T44" fmla="*/ 222 w 252"/>
                  <a:gd name="T45" fmla="*/ 90 h 251"/>
                  <a:gd name="T46" fmla="*/ 228 w 252"/>
                  <a:gd name="T47" fmla="*/ 52 h 251"/>
                  <a:gd name="T48" fmla="*/ 202 w 252"/>
                  <a:gd name="T49" fmla="*/ 59 h 251"/>
                  <a:gd name="T50" fmla="*/ 190 w 252"/>
                  <a:gd name="T51" fmla="*/ 46 h 251"/>
                  <a:gd name="T52" fmla="*/ 179 w 252"/>
                  <a:gd name="T53" fmla="*/ 14 h 251"/>
                  <a:gd name="T54" fmla="*/ 163 w 252"/>
                  <a:gd name="T55" fmla="*/ 32 h 251"/>
                  <a:gd name="T56" fmla="*/ 142 w 252"/>
                  <a:gd name="T57" fmla="*/ 24 h 251"/>
                  <a:gd name="T58" fmla="*/ 113 w 252"/>
                  <a:gd name="T59" fmla="*/ 0 h 251"/>
                  <a:gd name="T60" fmla="*/ 108 w 252"/>
                  <a:gd name="T61" fmla="*/ 25 h 251"/>
                  <a:gd name="T62" fmla="*/ 84 w 252"/>
                  <a:gd name="T63" fmla="*/ 32 h 251"/>
                  <a:gd name="T64" fmla="*/ 46 w 252"/>
                  <a:gd name="T65" fmla="*/ 28 h 251"/>
                  <a:gd name="T66" fmla="*/ 56 w 252"/>
                  <a:gd name="T67" fmla="*/ 52 h 251"/>
                  <a:gd name="T68" fmla="*/ 198 w 252"/>
                  <a:gd name="T69" fmla="*/ 170 h 251"/>
                  <a:gd name="T70" fmla="*/ 53 w 252"/>
                  <a:gd name="T71" fmla="*/ 82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2" h="251">
                    <a:moveTo>
                      <a:pt x="56" y="52"/>
                    </a:moveTo>
                    <a:cubicBezTo>
                      <a:pt x="52" y="55"/>
                      <a:pt x="48" y="59"/>
                      <a:pt x="45" y="64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7" y="100"/>
                      <a:pt x="25" y="105"/>
                      <a:pt x="25" y="110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7" y="150"/>
                      <a:pt x="28" y="156"/>
                      <a:pt x="30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10" y="177"/>
                      <a:pt x="10" y="177"/>
                      <a:pt x="10" y="177"/>
                    </a:cubicBezTo>
                    <a:cubicBezTo>
                      <a:pt x="23" y="199"/>
                      <a:pt x="23" y="199"/>
                      <a:pt x="23" y="199"/>
                    </a:cubicBezTo>
                    <a:cubicBezTo>
                      <a:pt x="47" y="191"/>
                      <a:pt x="47" y="191"/>
                      <a:pt x="47" y="191"/>
                    </a:cubicBezTo>
                    <a:cubicBezTo>
                      <a:pt x="51" y="195"/>
                      <a:pt x="52" y="198"/>
                      <a:pt x="59" y="203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71" y="239"/>
                      <a:pt x="71" y="239"/>
                      <a:pt x="71" y="239"/>
                    </a:cubicBezTo>
                    <a:cubicBezTo>
                      <a:pt x="88" y="220"/>
                      <a:pt x="88" y="220"/>
                      <a:pt x="88" y="220"/>
                    </a:cubicBezTo>
                    <a:cubicBezTo>
                      <a:pt x="95" y="223"/>
                      <a:pt x="102" y="225"/>
                      <a:pt x="109" y="226"/>
                    </a:cubicBezTo>
                    <a:cubicBezTo>
                      <a:pt x="109" y="227"/>
                      <a:pt x="109" y="227"/>
                      <a:pt x="109" y="22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44" y="226"/>
                      <a:pt x="144" y="226"/>
                      <a:pt x="144" y="226"/>
                    </a:cubicBezTo>
                    <a:cubicBezTo>
                      <a:pt x="152" y="225"/>
                      <a:pt x="160" y="222"/>
                      <a:pt x="167" y="219"/>
                    </a:cubicBezTo>
                    <a:cubicBezTo>
                      <a:pt x="168" y="219"/>
                      <a:pt x="168" y="219"/>
                      <a:pt x="168" y="219"/>
                    </a:cubicBezTo>
                    <a:cubicBezTo>
                      <a:pt x="185" y="237"/>
                      <a:pt x="185" y="237"/>
                      <a:pt x="185" y="237"/>
                    </a:cubicBezTo>
                    <a:cubicBezTo>
                      <a:pt x="206" y="223"/>
                      <a:pt x="206" y="223"/>
                      <a:pt x="206" y="223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200" y="196"/>
                      <a:pt x="204" y="192"/>
                      <a:pt x="207" y="187"/>
                    </a:cubicBezTo>
                    <a:cubicBezTo>
                      <a:pt x="207" y="188"/>
                      <a:pt x="207" y="188"/>
                      <a:pt x="207" y="188"/>
                    </a:cubicBezTo>
                    <a:cubicBezTo>
                      <a:pt x="231" y="195"/>
                      <a:pt x="231" y="195"/>
                      <a:pt x="231" y="195"/>
                    </a:cubicBezTo>
                    <a:cubicBezTo>
                      <a:pt x="243" y="172"/>
                      <a:pt x="243" y="172"/>
                      <a:pt x="243" y="172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3" y="156"/>
                      <a:pt x="223" y="156"/>
                      <a:pt x="223" y="156"/>
                    </a:cubicBezTo>
                    <a:cubicBezTo>
                      <a:pt x="224" y="151"/>
                      <a:pt x="226" y="146"/>
                      <a:pt x="226" y="141"/>
                    </a:cubicBezTo>
                    <a:cubicBezTo>
                      <a:pt x="227" y="141"/>
                      <a:pt x="227" y="141"/>
                      <a:pt x="227" y="141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4" y="101"/>
                      <a:pt x="223" y="95"/>
                      <a:pt x="221" y="90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41" y="74"/>
                      <a:pt x="241" y="74"/>
                      <a:pt x="241" y="74"/>
                    </a:cubicBezTo>
                    <a:cubicBezTo>
                      <a:pt x="228" y="52"/>
                      <a:pt x="228" y="52"/>
                      <a:pt x="228" y="52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2" y="59"/>
                      <a:pt x="202" y="59"/>
                      <a:pt x="202" y="59"/>
                    </a:cubicBezTo>
                    <a:cubicBezTo>
                      <a:pt x="199" y="55"/>
                      <a:pt x="196" y="52"/>
                      <a:pt x="189" y="47"/>
                    </a:cubicBezTo>
                    <a:cubicBezTo>
                      <a:pt x="190" y="46"/>
                      <a:pt x="190" y="46"/>
                      <a:pt x="190" y="46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62" y="32"/>
                      <a:pt x="162" y="32"/>
                      <a:pt x="162" y="32"/>
                    </a:cubicBezTo>
                    <a:cubicBezTo>
                      <a:pt x="163" y="32"/>
                      <a:pt x="163" y="32"/>
                      <a:pt x="163" y="32"/>
                    </a:cubicBezTo>
                    <a:cubicBezTo>
                      <a:pt x="156" y="29"/>
                      <a:pt x="149" y="27"/>
                      <a:pt x="142" y="25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0" y="27"/>
                      <a:pt x="92" y="29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55" y="52"/>
                      <a:pt x="55" y="52"/>
                      <a:pt x="55" y="52"/>
                    </a:cubicBezTo>
                    <a:lnTo>
                      <a:pt x="56" y="52"/>
                    </a:lnTo>
                    <a:close/>
                    <a:moveTo>
                      <a:pt x="169" y="53"/>
                    </a:moveTo>
                    <a:cubicBezTo>
                      <a:pt x="209" y="78"/>
                      <a:pt x="222" y="130"/>
                      <a:pt x="198" y="170"/>
                    </a:cubicBezTo>
                    <a:cubicBezTo>
                      <a:pt x="174" y="210"/>
                      <a:pt x="122" y="222"/>
                      <a:pt x="82" y="198"/>
                    </a:cubicBezTo>
                    <a:cubicBezTo>
                      <a:pt x="42" y="174"/>
                      <a:pt x="29" y="122"/>
                      <a:pt x="53" y="82"/>
                    </a:cubicBezTo>
                    <a:cubicBezTo>
                      <a:pt x="77" y="42"/>
                      <a:pt x="129" y="29"/>
                      <a:pt x="169" y="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8640499" y="2240591"/>
                <a:ext cx="1252979" cy="1252979"/>
              </a:xfrm>
              <a:custGeom>
                <a:avLst/>
                <a:gdLst>
                  <a:gd name="T0" fmla="*/ 52 w 412"/>
                  <a:gd name="T1" fmla="*/ 112 h 412"/>
                  <a:gd name="T2" fmla="*/ 112 w 412"/>
                  <a:gd name="T3" fmla="*/ 361 h 412"/>
                  <a:gd name="T4" fmla="*/ 360 w 412"/>
                  <a:gd name="T5" fmla="*/ 300 h 412"/>
                  <a:gd name="T6" fmla="*/ 300 w 412"/>
                  <a:gd name="T7" fmla="*/ 52 h 412"/>
                  <a:gd name="T8" fmla="*/ 52 w 412"/>
                  <a:gd name="T9" fmla="*/ 1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412">
                    <a:moveTo>
                      <a:pt x="52" y="112"/>
                    </a:moveTo>
                    <a:cubicBezTo>
                      <a:pt x="0" y="198"/>
                      <a:pt x="27" y="309"/>
                      <a:pt x="112" y="361"/>
                    </a:cubicBezTo>
                    <a:cubicBezTo>
                      <a:pt x="197" y="412"/>
                      <a:pt x="308" y="385"/>
                      <a:pt x="360" y="300"/>
                    </a:cubicBezTo>
                    <a:cubicBezTo>
                      <a:pt x="412" y="215"/>
                      <a:pt x="385" y="104"/>
                      <a:pt x="300" y="52"/>
                    </a:cubicBezTo>
                    <a:cubicBezTo>
                      <a:pt x="214" y="0"/>
                      <a:pt x="103" y="27"/>
                      <a:pt x="52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auto">
              <a:xfrm>
                <a:off x="8333359" y="1933451"/>
                <a:ext cx="1869831" cy="1863405"/>
              </a:xfrm>
              <a:custGeom>
                <a:avLst/>
                <a:gdLst>
                  <a:gd name="T0" fmla="*/ 109 w 615"/>
                  <a:gd name="T1" fmla="*/ 156 h 613"/>
                  <a:gd name="T2" fmla="*/ 50 w 615"/>
                  <a:gd name="T3" fmla="*/ 137 h 613"/>
                  <a:gd name="T4" fmla="*/ 70 w 615"/>
                  <a:gd name="T5" fmla="*/ 231 h 613"/>
                  <a:gd name="T6" fmla="*/ 59 w 615"/>
                  <a:gd name="T7" fmla="*/ 270 h 613"/>
                  <a:gd name="T8" fmla="*/ 1 w 615"/>
                  <a:gd name="T9" fmla="*/ 344 h 613"/>
                  <a:gd name="T10" fmla="*/ 73 w 615"/>
                  <a:gd name="T11" fmla="*/ 393 h 613"/>
                  <a:gd name="T12" fmla="*/ 26 w 615"/>
                  <a:gd name="T13" fmla="*/ 432 h 613"/>
                  <a:gd name="T14" fmla="*/ 116 w 615"/>
                  <a:gd name="T15" fmla="*/ 466 h 613"/>
                  <a:gd name="T16" fmla="*/ 144 w 615"/>
                  <a:gd name="T17" fmla="*/ 496 h 613"/>
                  <a:gd name="T18" fmla="*/ 175 w 615"/>
                  <a:gd name="T19" fmla="*/ 583 h 613"/>
                  <a:gd name="T20" fmla="*/ 267 w 615"/>
                  <a:gd name="T21" fmla="*/ 553 h 613"/>
                  <a:gd name="T22" fmla="*/ 277 w 615"/>
                  <a:gd name="T23" fmla="*/ 613 h 613"/>
                  <a:gd name="T24" fmla="*/ 351 w 615"/>
                  <a:gd name="T25" fmla="*/ 552 h 613"/>
                  <a:gd name="T26" fmla="*/ 409 w 615"/>
                  <a:gd name="T27" fmla="*/ 536 h 613"/>
                  <a:gd name="T28" fmla="*/ 503 w 615"/>
                  <a:gd name="T29" fmla="*/ 545 h 613"/>
                  <a:gd name="T30" fmla="*/ 479 w 615"/>
                  <a:gd name="T31" fmla="*/ 487 h 613"/>
                  <a:gd name="T32" fmla="*/ 507 w 615"/>
                  <a:gd name="T33" fmla="*/ 458 h 613"/>
                  <a:gd name="T34" fmla="*/ 593 w 615"/>
                  <a:gd name="T35" fmla="*/ 421 h 613"/>
                  <a:gd name="T36" fmla="*/ 544 w 615"/>
                  <a:gd name="T37" fmla="*/ 382 h 613"/>
                  <a:gd name="T38" fmla="*/ 555 w 615"/>
                  <a:gd name="T39" fmla="*/ 344 h 613"/>
                  <a:gd name="T40" fmla="*/ 613 w 615"/>
                  <a:gd name="T41" fmla="*/ 270 h 613"/>
                  <a:gd name="T42" fmla="*/ 551 w 615"/>
                  <a:gd name="T43" fmla="*/ 259 h 613"/>
                  <a:gd name="T44" fmla="*/ 542 w 615"/>
                  <a:gd name="T45" fmla="*/ 220 h 613"/>
                  <a:gd name="T46" fmla="*/ 558 w 615"/>
                  <a:gd name="T47" fmla="*/ 127 h 613"/>
                  <a:gd name="T48" fmla="*/ 494 w 615"/>
                  <a:gd name="T49" fmla="*/ 145 h 613"/>
                  <a:gd name="T50" fmla="*/ 464 w 615"/>
                  <a:gd name="T51" fmla="*/ 113 h 613"/>
                  <a:gd name="T52" fmla="*/ 437 w 615"/>
                  <a:gd name="T53" fmla="*/ 35 h 613"/>
                  <a:gd name="T54" fmla="*/ 397 w 615"/>
                  <a:gd name="T55" fmla="*/ 77 h 613"/>
                  <a:gd name="T56" fmla="*/ 348 w 615"/>
                  <a:gd name="T57" fmla="*/ 60 h 613"/>
                  <a:gd name="T58" fmla="*/ 275 w 615"/>
                  <a:gd name="T59" fmla="*/ 0 h 613"/>
                  <a:gd name="T60" fmla="*/ 264 w 615"/>
                  <a:gd name="T61" fmla="*/ 62 h 613"/>
                  <a:gd name="T62" fmla="*/ 205 w 615"/>
                  <a:gd name="T63" fmla="*/ 78 h 613"/>
                  <a:gd name="T64" fmla="*/ 112 w 615"/>
                  <a:gd name="T65" fmla="*/ 69 h 613"/>
                  <a:gd name="T66" fmla="*/ 414 w 615"/>
                  <a:gd name="T67" fmla="*/ 131 h 613"/>
                  <a:gd name="T68" fmla="*/ 200 w 615"/>
                  <a:gd name="T69" fmla="*/ 484 h 613"/>
                  <a:gd name="T70" fmla="*/ 414 w 615"/>
                  <a:gd name="T71" fmla="*/ 131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5" h="613">
                    <a:moveTo>
                      <a:pt x="136" y="126"/>
                    </a:moveTo>
                    <a:cubicBezTo>
                      <a:pt x="126" y="135"/>
                      <a:pt x="117" y="145"/>
                      <a:pt x="109" y="156"/>
                    </a:cubicBezTo>
                    <a:cubicBezTo>
                      <a:pt x="108" y="155"/>
                      <a:pt x="108" y="155"/>
                      <a:pt x="108" y="15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66" y="244"/>
                      <a:pt x="63" y="257"/>
                      <a:pt x="61" y="270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62" y="354"/>
                      <a:pt x="62" y="354"/>
                      <a:pt x="62" y="354"/>
                    </a:cubicBezTo>
                    <a:cubicBezTo>
                      <a:pt x="65" y="367"/>
                      <a:pt x="69" y="380"/>
                      <a:pt x="73" y="393"/>
                    </a:cubicBezTo>
                    <a:cubicBezTo>
                      <a:pt x="72" y="394"/>
                      <a:pt x="72" y="394"/>
                      <a:pt x="72" y="394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57" y="486"/>
                      <a:pt x="57" y="486"/>
                      <a:pt x="57" y="486"/>
                    </a:cubicBezTo>
                    <a:cubicBezTo>
                      <a:pt x="116" y="466"/>
                      <a:pt x="116" y="466"/>
                      <a:pt x="116" y="466"/>
                    </a:cubicBezTo>
                    <a:cubicBezTo>
                      <a:pt x="124" y="477"/>
                      <a:pt x="128" y="483"/>
                      <a:pt x="144" y="495"/>
                    </a:cubicBezTo>
                    <a:cubicBezTo>
                      <a:pt x="144" y="496"/>
                      <a:pt x="144" y="496"/>
                      <a:pt x="144" y="496"/>
                    </a:cubicBezTo>
                    <a:cubicBezTo>
                      <a:pt x="122" y="551"/>
                      <a:pt x="122" y="551"/>
                      <a:pt x="122" y="551"/>
                    </a:cubicBezTo>
                    <a:cubicBezTo>
                      <a:pt x="175" y="583"/>
                      <a:pt x="175" y="583"/>
                      <a:pt x="175" y="583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33" y="545"/>
                      <a:pt x="249" y="550"/>
                      <a:pt x="267" y="553"/>
                    </a:cubicBezTo>
                    <a:cubicBezTo>
                      <a:pt x="266" y="554"/>
                      <a:pt x="266" y="554"/>
                      <a:pt x="266" y="554"/>
                    </a:cubicBezTo>
                    <a:cubicBezTo>
                      <a:pt x="277" y="613"/>
                      <a:pt x="277" y="613"/>
                      <a:pt x="277" y="613"/>
                    </a:cubicBezTo>
                    <a:cubicBezTo>
                      <a:pt x="339" y="613"/>
                      <a:pt x="339" y="613"/>
                      <a:pt x="339" y="613"/>
                    </a:cubicBezTo>
                    <a:cubicBezTo>
                      <a:pt x="351" y="552"/>
                      <a:pt x="351" y="552"/>
                      <a:pt x="351" y="552"/>
                    </a:cubicBezTo>
                    <a:cubicBezTo>
                      <a:pt x="371" y="549"/>
                      <a:pt x="390" y="543"/>
                      <a:pt x="409" y="534"/>
                    </a:cubicBezTo>
                    <a:cubicBezTo>
                      <a:pt x="409" y="536"/>
                      <a:pt x="409" y="536"/>
                      <a:pt x="409" y="536"/>
                    </a:cubicBezTo>
                    <a:cubicBezTo>
                      <a:pt x="451" y="579"/>
                      <a:pt x="451" y="579"/>
                      <a:pt x="451" y="579"/>
                    </a:cubicBezTo>
                    <a:cubicBezTo>
                      <a:pt x="503" y="545"/>
                      <a:pt x="503" y="545"/>
                      <a:pt x="503" y="545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88" y="478"/>
                      <a:pt x="497" y="468"/>
                      <a:pt x="506" y="458"/>
                    </a:cubicBezTo>
                    <a:cubicBezTo>
                      <a:pt x="507" y="458"/>
                      <a:pt x="507" y="458"/>
                      <a:pt x="507" y="458"/>
                    </a:cubicBezTo>
                    <a:cubicBezTo>
                      <a:pt x="565" y="477"/>
                      <a:pt x="565" y="477"/>
                      <a:pt x="565" y="477"/>
                    </a:cubicBezTo>
                    <a:cubicBezTo>
                      <a:pt x="593" y="421"/>
                      <a:pt x="593" y="421"/>
                      <a:pt x="593" y="421"/>
                    </a:cubicBezTo>
                    <a:cubicBezTo>
                      <a:pt x="545" y="382"/>
                      <a:pt x="545" y="382"/>
                      <a:pt x="545" y="382"/>
                    </a:cubicBezTo>
                    <a:cubicBezTo>
                      <a:pt x="544" y="382"/>
                      <a:pt x="544" y="382"/>
                      <a:pt x="544" y="382"/>
                    </a:cubicBezTo>
                    <a:cubicBezTo>
                      <a:pt x="548" y="370"/>
                      <a:pt x="551" y="357"/>
                      <a:pt x="553" y="344"/>
                    </a:cubicBezTo>
                    <a:cubicBezTo>
                      <a:pt x="555" y="344"/>
                      <a:pt x="555" y="344"/>
                      <a:pt x="555" y="344"/>
                    </a:cubicBezTo>
                    <a:cubicBezTo>
                      <a:pt x="615" y="332"/>
                      <a:pt x="615" y="332"/>
                      <a:pt x="615" y="332"/>
                    </a:cubicBezTo>
                    <a:cubicBezTo>
                      <a:pt x="613" y="270"/>
                      <a:pt x="613" y="270"/>
                      <a:pt x="613" y="270"/>
                    </a:cubicBezTo>
                    <a:cubicBezTo>
                      <a:pt x="552" y="259"/>
                      <a:pt x="552" y="259"/>
                      <a:pt x="552" y="259"/>
                    </a:cubicBezTo>
                    <a:cubicBezTo>
                      <a:pt x="551" y="259"/>
                      <a:pt x="551" y="259"/>
                      <a:pt x="551" y="259"/>
                    </a:cubicBezTo>
                    <a:cubicBezTo>
                      <a:pt x="548" y="246"/>
                      <a:pt x="545" y="233"/>
                      <a:pt x="540" y="221"/>
                    </a:cubicBezTo>
                    <a:cubicBezTo>
                      <a:pt x="542" y="220"/>
                      <a:pt x="542" y="220"/>
                      <a:pt x="542" y="220"/>
                    </a:cubicBezTo>
                    <a:cubicBezTo>
                      <a:pt x="589" y="181"/>
                      <a:pt x="589" y="181"/>
                      <a:pt x="589" y="181"/>
                    </a:cubicBezTo>
                    <a:cubicBezTo>
                      <a:pt x="558" y="127"/>
                      <a:pt x="558" y="127"/>
                      <a:pt x="558" y="127"/>
                    </a:cubicBezTo>
                    <a:cubicBezTo>
                      <a:pt x="499" y="147"/>
                      <a:pt x="499" y="147"/>
                      <a:pt x="499" y="147"/>
                    </a:cubicBezTo>
                    <a:cubicBezTo>
                      <a:pt x="494" y="145"/>
                      <a:pt x="494" y="145"/>
                      <a:pt x="494" y="145"/>
                    </a:cubicBezTo>
                    <a:cubicBezTo>
                      <a:pt x="486" y="135"/>
                      <a:pt x="479" y="127"/>
                      <a:pt x="463" y="115"/>
                    </a:cubicBezTo>
                    <a:cubicBezTo>
                      <a:pt x="464" y="113"/>
                      <a:pt x="464" y="113"/>
                      <a:pt x="464" y="113"/>
                    </a:cubicBezTo>
                    <a:cubicBezTo>
                      <a:pt x="490" y="68"/>
                      <a:pt x="490" y="68"/>
                      <a:pt x="490" y="68"/>
                    </a:cubicBezTo>
                    <a:cubicBezTo>
                      <a:pt x="437" y="35"/>
                      <a:pt x="437" y="35"/>
                      <a:pt x="437" y="35"/>
                    </a:cubicBezTo>
                    <a:cubicBezTo>
                      <a:pt x="396" y="78"/>
                      <a:pt x="396" y="78"/>
                      <a:pt x="396" y="78"/>
                    </a:cubicBezTo>
                    <a:cubicBezTo>
                      <a:pt x="397" y="77"/>
                      <a:pt x="397" y="77"/>
                      <a:pt x="397" y="77"/>
                    </a:cubicBezTo>
                    <a:cubicBezTo>
                      <a:pt x="381" y="71"/>
                      <a:pt x="365" y="65"/>
                      <a:pt x="348" y="62"/>
                    </a:cubicBezTo>
                    <a:cubicBezTo>
                      <a:pt x="348" y="60"/>
                      <a:pt x="348" y="60"/>
                      <a:pt x="348" y="6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44" y="66"/>
                      <a:pt x="225" y="71"/>
                      <a:pt x="206" y="79"/>
                    </a:cubicBezTo>
                    <a:cubicBezTo>
                      <a:pt x="205" y="78"/>
                      <a:pt x="205" y="78"/>
                      <a:pt x="205" y="78"/>
                    </a:cubicBezTo>
                    <a:cubicBezTo>
                      <a:pt x="163" y="34"/>
                      <a:pt x="163" y="34"/>
                      <a:pt x="163" y="34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36" y="126"/>
                      <a:pt x="136" y="126"/>
                      <a:pt x="136" y="126"/>
                    </a:cubicBezTo>
                    <a:close/>
                    <a:moveTo>
                      <a:pt x="414" y="131"/>
                    </a:moveTo>
                    <a:cubicBezTo>
                      <a:pt x="512" y="190"/>
                      <a:pt x="543" y="317"/>
                      <a:pt x="483" y="414"/>
                    </a:cubicBezTo>
                    <a:cubicBezTo>
                      <a:pt x="424" y="512"/>
                      <a:pt x="297" y="543"/>
                      <a:pt x="200" y="484"/>
                    </a:cubicBezTo>
                    <a:cubicBezTo>
                      <a:pt x="102" y="425"/>
                      <a:pt x="71" y="298"/>
                      <a:pt x="130" y="200"/>
                    </a:cubicBezTo>
                    <a:cubicBezTo>
                      <a:pt x="189" y="102"/>
                      <a:pt x="317" y="71"/>
                      <a:pt x="414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8050635" y="3916371"/>
                <a:ext cx="1119328" cy="1115473"/>
              </a:xfrm>
              <a:custGeom>
                <a:avLst/>
                <a:gdLst>
                  <a:gd name="T0" fmla="*/ 46 w 368"/>
                  <a:gd name="T1" fmla="*/ 100 h 367"/>
                  <a:gd name="T2" fmla="*/ 101 w 368"/>
                  <a:gd name="T3" fmla="*/ 321 h 367"/>
                  <a:gd name="T4" fmla="*/ 322 w 368"/>
                  <a:gd name="T5" fmla="*/ 267 h 367"/>
                  <a:gd name="T6" fmla="*/ 267 w 368"/>
                  <a:gd name="T7" fmla="*/ 46 h 367"/>
                  <a:gd name="T8" fmla="*/ 46 w 368"/>
                  <a:gd name="T9" fmla="*/ 10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367">
                    <a:moveTo>
                      <a:pt x="46" y="100"/>
                    </a:moveTo>
                    <a:cubicBezTo>
                      <a:pt x="0" y="176"/>
                      <a:pt x="25" y="275"/>
                      <a:pt x="101" y="321"/>
                    </a:cubicBezTo>
                    <a:cubicBezTo>
                      <a:pt x="176" y="367"/>
                      <a:pt x="275" y="343"/>
                      <a:pt x="322" y="267"/>
                    </a:cubicBezTo>
                    <a:cubicBezTo>
                      <a:pt x="368" y="191"/>
                      <a:pt x="343" y="92"/>
                      <a:pt x="267" y="46"/>
                    </a:cubicBezTo>
                    <a:cubicBezTo>
                      <a:pt x="192" y="0"/>
                      <a:pt x="93" y="24"/>
                      <a:pt x="46" y="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19" name="Freeform 13"/>
              <p:cNvSpPr>
                <a:spLocks noEditPoints="1"/>
              </p:cNvSpPr>
              <p:nvPr/>
            </p:nvSpPr>
            <p:spPr bwMode="auto">
              <a:xfrm>
                <a:off x="7779477" y="3642643"/>
                <a:ext cx="1664213" cy="1662928"/>
              </a:xfrm>
              <a:custGeom>
                <a:avLst/>
                <a:gdLst>
                  <a:gd name="T0" fmla="*/ 97 w 547"/>
                  <a:gd name="T1" fmla="*/ 139 h 547"/>
                  <a:gd name="T2" fmla="*/ 44 w 547"/>
                  <a:gd name="T3" fmla="*/ 122 h 547"/>
                  <a:gd name="T4" fmla="*/ 62 w 547"/>
                  <a:gd name="T5" fmla="*/ 206 h 547"/>
                  <a:gd name="T6" fmla="*/ 52 w 547"/>
                  <a:gd name="T7" fmla="*/ 240 h 547"/>
                  <a:gd name="T8" fmla="*/ 1 w 547"/>
                  <a:gd name="T9" fmla="*/ 306 h 547"/>
                  <a:gd name="T10" fmla="*/ 65 w 547"/>
                  <a:gd name="T11" fmla="*/ 350 h 547"/>
                  <a:gd name="T12" fmla="*/ 23 w 547"/>
                  <a:gd name="T13" fmla="*/ 385 h 547"/>
                  <a:gd name="T14" fmla="*/ 103 w 547"/>
                  <a:gd name="T15" fmla="*/ 416 h 547"/>
                  <a:gd name="T16" fmla="*/ 128 w 547"/>
                  <a:gd name="T17" fmla="*/ 442 h 547"/>
                  <a:gd name="T18" fmla="*/ 155 w 547"/>
                  <a:gd name="T19" fmla="*/ 520 h 547"/>
                  <a:gd name="T20" fmla="*/ 237 w 547"/>
                  <a:gd name="T21" fmla="*/ 492 h 547"/>
                  <a:gd name="T22" fmla="*/ 247 w 547"/>
                  <a:gd name="T23" fmla="*/ 547 h 547"/>
                  <a:gd name="T24" fmla="*/ 312 w 547"/>
                  <a:gd name="T25" fmla="*/ 492 h 547"/>
                  <a:gd name="T26" fmla="*/ 364 w 547"/>
                  <a:gd name="T27" fmla="*/ 477 h 547"/>
                  <a:gd name="T28" fmla="*/ 448 w 547"/>
                  <a:gd name="T29" fmla="*/ 486 h 547"/>
                  <a:gd name="T30" fmla="*/ 426 w 547"/>
                  <a:gd name="T31" fmla="*/ 434 h 547"/>
                  <a:gd name="T32" fmla="*/ 451 w 547"/>
                  <a:gd name="T33" fmla="*/ 408 h 547"/>
                  <a:gd name="T34" fmla="*/ 528 w 547"/>
                  <a:gd name="T35" fmla="*/ 376 h 547"/>
                  <a:gd name="T36" fmla="*/ 484 w 547"/>
                  <a:gd name="T37" fmla="*/ 341 h 547"/>
                  <a:gd name="T38" fmla="*/ 494 w 547"/>
                  <a:gd name="T39" fmla="*/ 306 h 547"/>
                  <a:gd name="T40" fmla="*/ 546 w 547"/>
                  <a:gd name="T41" fmla="*/ 240 h 547"/>
                  <a:gd name="T42" fmla="*/ 491 w 547"/>
                  <a:gd name="T43" fmla="*/ 231 h 547"/>
                  <a:gd name="T44" fmla="*/ 483 w 547"/>
                  <a:gd name="T45" fmla="*/ 196 h 547"/>
                  <a:gd name="T46" fmla="*/ 497 w 547"/>
                  <a:gd name="T47" fmla="*/ 113 h 547"/>
                  <a:gd name="T48" fmla="*/ 440 w 547"/>
                  <a:gd name="T49" fmla="*/ 130 h 547"/>
                  <a:gd name="T50" fmla="*/ 413 w 547"/>
                  <a:gd name="T51" fmla="*/ 101 h 547"/>
                  <a:gd name="T52" fmla="*/ 389 w 547"/>
                  <a:gd name="T53" fmla="*/ 32 h 547"/>
                  <a:gd name="T54" fmla="*/ 353 w 547"/>
                  <a:gd name="T55" fmla="*/ 69 h 547"/>
                  <a:gd name="T56" fmla="*/ 310 w 547"/>
                  <a:gd name="T57" fmla="*/ 53 h 547"/>
                  <a:gd name="T58" fmla="*/ 245 w 547"/>
                  <a:gd name="T59" fmla="*/ 0 h 547"/>
                  <a:gd name="T60" fmla="*/ 235 w 547"/>
                  <a:gd name="T61" fmla="*/ 55 h 547"/>
                  <a:gd name="T62" fmla="*/ 182 w 547"/>
                  <a:gd name="T63" fmla="*/ 69 h 547"/>
                  <a:gd name="T64" fmla="*/ 99 w 547"/>
                  <a:gd name="T65" fmla="*/ 61 h 547"/>
                  <a:gd name="T66" fmla="*/ 121 w 547"/>
                  <a:gd name="T67" fmla="*/ 113 h 547"/>
                  <a:gd name="T68" fmla="*/ 430 w 547"/>
                  <a:gd name="T69" fmla="*/ 369 h 547"/>
                  <a:gd name="T70" fmla="*/ 116 w 547"/>
                  <a:gd name="T71" fmla="*/ 178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7" h="547">
                    <a:moveTo>
                      <a:pt x="121" y="113"/>
                    </a:moveTo>
                    <a:cubicBezTo>
                      <a:pt x="112" y="121"/>
                      <a:pt x="104" y="129"/>
                      <a:pt x="97" y="139"/>
                    </a:cubicBezTo>
                    <a:cubicBezTo>
                      <a:pt x="95" y="138"/>
                      <a:pt x="95" y="138"/>
                      <a:pt x="95" y="138"/>
                    </a:cubicBezTo>
                    <a:cubicBezTo>
                      <a:pt x="44" y="122"/>
                      <a:pt x="44" y="122"/>
                      <a:pt x="44" y="12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62" y="206"/>
                      <a:pt x="62" y="206"/>
                      <a:pt x="62" y="206"/>
                    </a:cubicBezTo>
                    <a:cubicBezTo>
                      <a:pt x="58" y="217"/>
                      <a:pt x="55" y="229"/>
                      <a:pt x="53" y="240"/>
                    </a:cubicBezTo>
                    <a:cubicBezTo>
                      <a:pt x="52" y="240"/>
                      <a:pt x="52" y="240"/>
                      <a:pt x="52" y="24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1" y="306"/>
                      <a:pt x="1" y="306"/>
                      <a:pt x="1" y="306"/>
                    </a:cubicBezTo>
                    <a:cubicBezTo>
                      <a:pt x="55" y="316"/>
                      <a:pt x="55" y="316"/>
                      <a:pt x="55" y="316"/>
                    </a:cubicBezTo>
                    <a:cubicBezTo>
                      <a:pt x="57" y="328"/>
                      <a:pt x="61" y="339"/>
                      <a:pt x="65" y="350"/>
                    </a:cubicBezTo>
                    <a:cubicBezTo>
                      <a:pt x="64" y="351"/>
                      <a:pt x="64" y="351"/>
                      <a:pt x="64" y="351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50" y="433"/>
                      <a:pt x="50" y="433"/>
                      <a:pt x="50" y="433"/>
                    </a:cubicBezTo>
                    <a:cubicBezTo>
                      <a:pt x="103" y="416"/>
                      <a:pt x="103" y="416"/>
                      <a:pt x="103" y="416"/>
                    </a:cubicBezTo>
                    <a:cubicBezTo>
                      <a:pt x="110" y="425"/>
                      <a:pt x="114" y="431"/>
                      <a:pt x="128" y="442"/>
                    </a:cubicBezTo>
                    <a:cubicBezTo>
                      <a:pt x="128" y="442"/>
                      <a:pt x="128" y="442"/>
                      <a:pt x="128" y="442"/>
                    </a:cubicBezTo>
                    <a:cubicBezTo>
                      <a:pt x="108" y="491"/>
                      <a:pt x="108" y="491"/>
                      <a:pt x="108" y="491"/>
                    </a:cubicBezTo>
                    <a:cubicBezTo>
                      <a:pt x="155" y="520"/>
                      <a:pt x="155" y="520"/>
                      <a:pt x="155" y="520"/>
                    </a:cubicBezTo>
                    <a:cubicBezTo>
                      <a:pt x="192" y="480"/>
                      <a:pt x="192" y="480"/>
                      <a:pt x="192" y="480"/>
                    </a:cubicBezTo>
                    <a:cubicBezTo>
                      <a:pt x="207" y="485"/>
                      <a:pt x="222" y="490"/>
                      <a:pt x="237" y="492"/>
                    </a:cubicBezTo>
                    <a:cubicBezTo>
                      <a:pt x="237" y="494"/>
                      <a:pt x="237" y="494"/>
                      <a:pt x="237" y="494"/>
                    </a:cubicBezTo>
                    <a:cubicBezTo>
                      <a:pt x="247" y="547"/>
                      <a:pt x="247" y="547"/>
                      <a:pt x="247" y="547"/>
                    </a:cubicBezTo>
                    <a:cubicBezTo>
                      <a:pt x="302" y="546"/>
                      <a:pt x="302" y="546"/>
                      <a:pt x="302" y="546"/>
                    </a:cubicBezTo>
                    <a:cubicBezTo>
                      <a:pt x="312" y="492"/>
                      <a:pt x="312" y="492"/>
                      <a:pt x="312" y="492"/>
                    </a:cubicBezTo>
                    <a:cubicBezTo>
                      <a:pt x="330" y="489"/>
                      <a:pt x="347" y="484"/>
                      <a:pt x="364" y="476"/>
                    </a:cubicBezTo>
                    <a:cubicBezTo>
                      <a:pt x="364" y="477"/>
                      <a:pt x="364" y="477"/>
                      <a:pt x="364" y="477"/>
                    </a:cubicBezTo>
                    <a:cubicBezTo>
                      <a:pt x="402" y="516"/>
                      <a:pt x="402" y="516"/>
                      <a:pt x="402" y="516"/>
                    </a:cubicBezTo>
                    <a:cubicBezTo>
                      <a:pt x="448" y="486"/>
                      <a:pt x="448" y="486"/>
                      <a:pt x="448" y="486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35" y="426"/>
                      <a:pt x="443" y="417"/>
                      <a:pt x="450" y="408"/>
                    </a:cubicBezTo>
                    <a:cubicBezTo>
                      <a:pt x="451" y="408"/>
                      <a:pt x="451" y="408"/>
                      <a:pt x="451" y="408"/>
                    </a:cubicBezTo>
                    <a:cubicBezTo>
                      <a:pt x="503" y="425"/>
                      <a:pt x="503" y="425"/>
                      <a:pt x="503" y="425"/>
                    </a:cubicBezTo>
                    <a:cubicBezTo>
                      <a:pt x="528" y="376"/>
                      <a:pt x="528" y="376"/>
                      <a:pt x="528" y="376"/>
                    </a:cubicBezTo>
                    <a:cubicBezTo>
                      <a:pt x="485" y="341"/>
                      <a:pt x="485" y="341"/>
                      <a:pt x="485" y="341"/>
                    </a:cubicBezTo>
                    <a:cubicBezTo>
                      <a:pt x="484" y="341"/>
                      <a:pt x="484" y="341"/>
                      <a:pt x="484" y="341"/>
                    </a:cubicBezTo>
                    <a:cubicBezTo>
                      <a:pt x="488" y="329"/>
                      <a:pt x="491" y="318"/>
                      <a:pt x="493" y="306"/>
                    </a:cubicBezTo>
                    <a:cubicBezTo>
                      <a:pt x="494" y="306"/>
                      <a:pt x="494" y="306"/>
                      <a:pt x="494" y="306"/>
                    </a:cubicBezTo>
                    <a:cubicBezTo>
                      <a:pt x="547" y="296"/>
                      <a:pt x="547" y="296"/>
                      <a:pt x="547" y="296"/>
                    </a:cubicBezTo>
                    <a:cubicBezTo>
                      <a:pt x="546" y="240"/>
                      <a:pt x="546" y="240"/>
                      <a:pt x="546" y="240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88" y="219"/>
                      <a:pt x="485" y="208"/>
                      <a:pt x="481" y="197"/>
                    </a:cubicBezTo>
                    <a:cubicBezTo>
                      <a:pt x="483" y="196"/>
                      <a:pt x="483" y="196"/>
                      <a:pt x="483" y="196"/>
                    </a:cubicBezTo>
                    <a:cubicBezTo>
                      <a:pt x="524" y="161"/>
                      <a:pt x="524" y="161"/>
                      <a:pt x="524" y="161"/>
                    </a:cubicBezTo>
                    <a:cubicBezTo>
                      <a:pt x="497" y="113"/>
                      <a:pt x="497" y="113"/>
                      <a:pt x="497" y="113"/>
                    </a:cubicBezTo>
                    <a:cubicBezTo>
                      <a:pt x="444" y="131"/>
                      <a:pt x="444" y="131"/>
                      <a:pt x="444" y="131"/>
                    </a:cubicBezTo>
                    <a:cubicBezTo>
                      <a:pt x="440" y="130"/>
                      <a:pt x="440" y="130"/>
                      <a:pt x="440" y="130"/>
                    </a:cubicBezTo>
                    <a:cubicBezTo>
                      <a:pt x="433" y="121"/>
                      <a:pt x="426" y="113"/>
                      <a:pt x="412" y="102"/>
                    </a:cubicBezTo>
                    <a:cubicBezTo>
                      <a:pt x="413" y="101"/>
                      <a:pt x="413" y="101"/>
                      <a:pt x="413" y="101"/>
                    </a:cubicBezTo>
                    <a:cubicBezTo>
                      <a:pt x="436" y="60"/>
                      <a:pt x="436" y="60"/>
                      <a:pt x="436" y="60"/>
                    </a:cubicBezTo>
                    <a:cubicBezTo>
                      <a:pt x="389" y="32"/>
                      <a:pt x="389" y="32"/>
                      <a:pt x="389" y="32"/>
                    </a:cubicBezTo>
                    <a:cubicBezTo>
                      <a:pt x="353" y="70"/>
                      <a:pt x="353" y="70"/>
                      <a:pt x="353" y="70"/>
                    </a:cubicBezTo>
                    <a:cubicBezTo>
                      <a:pt x="353" y="69"/>
                      <a:pt x="353" y="69"/>
                      <a:pt x="353" y="69"/>
                    </a:cubicBezTo>
                    <a:cubicBezTo>
                      <a:pt x="339" y="63"/>
                      <a:pt x="324" y="58"/>
                      <a:pt x="309" y="56"/>
                    </a:cubicBezTo>
                    <a:cubicBezTo>
                      <a:pt x="310" y="53"/>
                      <a:pt x="310" y="53"/>
                      <a:pt x="310" y="53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5" y="55"/>
                      <a:pt x="235" y="55"/>
                      <a:pt x="235" y="55"/>
                    </a:cubicBezTo>
                    <a:cubicBezTo>
                      <a:pt x="217" y="58"/>
                      <a:pt x="200" y="64"/>
                      <a:pt x="183" y="71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121" y="112"/>
                      <a:pt x="121" y="112"/>
                      <a:pt x="121" y="112"/>
                    </a:cubicBezTo>
                    <a:lnTo>
                      <a:pt x="121" y="113"/>
                    </a:lnTo>
                    <a:close/>
                    <a:moveTo>
                      <a:pt x="369" y="116"/>
                    </a:moveTo>
                    <a:cubicBezTo>
                      <a:pt x="455" y="169"/>
                      <a:pt x="483" y="282"/>
                      <a:pt x="430" y="369"/>
                    </a:cubicBezTo>
                    <a:cubicBezTo>
                      <a:pt x="378" y="456"/>
                      <a:pt x="264" y="484"/>
                      <a:pt x="177" y="431"/>
                    </a:cubicBezTo>
                    <a:cubicBezTo>
                      <a:pt x="91" y="378"/>
                      <a:pt x="63" y="265"/>
                      <a:pt x="116" y="178"/>
                    </a:cubicBezTo>
                    <a:cubicBezTo>
                      <a:pt x="168" y="91"/>
                      <a:pt x="282" y="64"/>
                      <a:pt x="369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9668584" y="3796856"/>
                <a:ext cx="661830" cy="666970"/>
              </a:xfrm>
              <a:custGeom>
                <a:avLst/>
                <a:gdLst>
                  <a:gd name="T0" fmla="*/ 28 w 218"/>
                  <a:gd name="T1" fmla="*/ 60 h 219"/>
                  <a:gd name="T2" fmla="*/ 60 w 218"/>
                  <a:gd name="T3" fmla="*/ 191 h 219"/>
                  <a:gd name="T4" fmla="*/ 191 w 218"/>
                  <a:gd name="T5" fmla="*/ 159 h 219"/>
                  <a:gd name="T6" fmla="*/ 159 w 218"/>
                  <a:gd name="T7" fmla="*/ 28 h 219"/>
                  <a:gd name="T8" fmla="*/ 28 w 218"/>
                  <a:gd name="T9" fmla="*/ 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9">
                    <a:moveTo>
                      <a:pt x="28" y="60"/>
                    </a:moveTo>
                    <a:cubicBezTo>
                      <a:pt x="0" y="105"/>
                      <a:pt x="15" y="164"/>
                      <a:pt x="60" y="191"/>
                    </a:cubicBezTo>
                    <a:cubicBezTo>
                      <a:pt x="105" y="219"/>
                      <a:pt x="164" y="204"/>
                      <a:pt x="191" y="159"/>
                    </a:cubicBezTo>
                    <a:cubicBezTo>
                      <a:pt x="218" y="114"/>
                      <a:pt x="204" y="55"/>
                      <a:pt x="159" y="28"/>
                    </a:cubicBezTo>
                    <a:cubicBezTo>
                      <a:pt x="114" y="0"/>
                      <a:pt x="55" y="15"/>
                      <a:pt x="28" y="6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21" name="Freeform 15"/>
              <p:cNvSpPr>
                <a:spLocks noEditPoints="1"/>
              </p:cNvSpPr>
              <p:nvPr/>
            </p:nvSpPr>
            <p:spPr bwMode="auto">
              <a:xfrm>
                <a:off x="9506661" y="3636218"/>
                <a:ext cx="988247" cy="988247"/>
              </a:xfrm>
              <a:custGeom>
                <a:avLst/>
                <a:gdLst>
                  <a:gd name="T0" fmla="*/ 57 w 325"/>
                  <a:gd name="T1" fmla="*/ 82 h 325"/>
                  <a:gd name="T2" fmla="*/ 26 w 325"/>
                  <a:gd name="T3" fmla="*/ 72 h 325"/>
                  <a:gd name="T4" fmla="*/ 37 w 325"/>
                  <a:gd name="T5" fmla="*/ 122 h 325"/>
                  <a:gd name="T6" fmla="*/ 31 w 325"/>
                  <a:gd name="T7" fmla="*/ 143 h 325"/>
                  <a:gd name="T8" fmla="*/ 0 w 325"/>
                  <a:gd name="T9" fmla="*/ 182 h 325"/>
                  <a:gd name="T10" fmla="*/ 38 w 325"/>
                  <a:gd name="T11" fmla="*/ 208 h 325"/>
                  <a:gd name="T12" fmla="*/ 13 w 325"/>
                  <a:gd name="T13" fmla="*/ 229 h 325"/>
                  <a:gd name="T14" fmla="*/ 61 w 325"/>
                  <a:gd name="T15" fmla="*/ 247 h 325"/>
                  <a:gd name="T16" fmla="*/ 76 w 325"/>
                  <a:gd name="T17" fmla="*/ 263 h 325"/>
                  <a:gd name="T18" fmla="*/ 92 w 325"/>
                  <a:gd name="T19" fmla="*/ 309 h 325"/>
                  <a:gd name="T20" fmla="*/ 141 w 325"/>
                  <a:gd name="T21" fmla="*/ 292 h 325"/>
                  <a:gd name="T22" fmla="*/ 147 w 325"/>
                  <a:gd name="T23" fmla="*/ 325 h 325"/>
                  <a:gd name="T24" fmla="*/ 186 w 325"/>
                  <a:gd name="T25" fmla="*/ 292 h 325"/>
                  <a:gd name="T26" fmla="*/ 217 w 325"/>
                  <a:gd name="T27" fmla="*/ 283 h 325"/>
                  <a:gd name="T28" fmla="*/ 266 w 325"/>
                  <a:gd name="T29" fmla="*/ 288 h 325"/>
                  <a:gd name="T30" fmla="*/ 253 w 325"/>
                  <a:gd name="T31" fmla="*/ 258 h 325"/>
                  <a:gd name="T32" fmla="*/ 268 w 325"/>
                  <a:gd name="T33" fmla="*/ 242 h 325"/>
                  <a:gd name="T34" fmla="*/ 314 w 325"/>
                  <a:gd name="T35" fmla="*/ 223 h 325"/>
                  <a:gd name="T36" fmla="*/ 288 w 325"/>
                  <a:gd name="T37" fmla="*/ 202 h 325"/>
                  <a:gd name="T38" fmla="*/ 294 w 325"/>
                  <a:gd name="T39" fmla="*/ 182 h 325"/>
                  <a:gd name="T40" fmla="*/ 325 w 325"/>
                  <a:gd name="T41" fmla="*/ 143 h 325"/>
                  <a:gd name="T42" fmla="*/ 292 w 325"/>
                  <a:gd name="T43" fmla="*/ 137 h 325"/>
                  <a:gd name="T44" fmla="*/ 287 w 325"/>
                  <a:gd name="T45" fmla="*/ 116 h 325"/>
                  <a:gd name="T46" fmla="*/ 295 w 325"/>
                  <a:gd name="T47" fmla="*/ 67 h 325"/>
                  <a:gd name="T48" fmla="*/ 262 w 325"/>
                  <a:gd name="T49" fmla="*/ 77 h 325"/>
                  <a:gd name="T50" fmla="*/ 246 w 325"/>
                  <a:gd name="T51" fmla="*/ 59 h 325"/>
                  <a:gd name="T52" fmla="*/ 231 w 325"/>
                  <a:gd name="T53" fmla="*/ 18 h 325"/>
                  <a:gd name="T54" fmla="*/ 210 w 325"/>
                  <a:gd name="T55" fmla="*/ 41 h 325"/>
                  <a:gd name="T56" fmla="*/ 184 w 325"/>
                  <a:gd name="T57" fmla="*/ 31 h 325"/>
                  <a:gd name="T58" fmla="*/ 146 w 325"/>
                  <a:gd name="T59" fmla="*/ 0 h 325"/>
                  <a:gd name="T60" fmla="*/ 139 w 325"/>
                  <a:gd name="T61" fmla="*/ 33 h 325"/>
                  <a:gd name="T62" fmla="*/ 108 w 325"/>
                  <a:gd name="T63" fmla="*/ 41 h 325"/>
                  <a:gd name="T64" fmla="*/ 59 w 325"/>
                  <a:gd name="T65" fmla="*/ 36 h 325"/>
                  <a:gd name="T66" fmla="*/ 72 w 325"/>
                  <a:gd name="T67" fmla="*/ 67 h 325"/>
                  <a:gd name="T68" fmla="*/ 256 w 325"/>
                  <a:gd name="T69" fmla="*/ 219 h 325"/>
                  <a:gd name="T70" fmla="*/ 69 w 325"/>
                  <a:gd name="T71" fmla="*/ 10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5" h="325">
                    <a:moveTo>
                      <a:pt x="72" y="67"/>
                    </a:moveTo>
                    <a:cubicBezTo>
                      <a:pt x="67" y="71"/>
                      <a:pt x="62" y="77"/>
                      <a:pt x="57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5" y="129"/>
                      <a:pt x="33" y="136"/>
                      <a:pt x="32" y="143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33" y="187"/>
                      <a:pt x="33" y="187"/>
                      <a:pt x="33" y="187"/>
                    </a:cubicBezTo>
                    <a:cubicBezTo>
                      <a:pt x="34" y="194"/>
                      <a:pt x="36" y="201"/>
                      <a:pt x="38" y="208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30" y="257"/>
                      <a:pt x="30" y="257"/>
                      <a:pt x="30" y="257"/>
                    </a:cubicBezTo>
                    <a:cubicBezTo>
                      <a:pt x="61" y="247"/>
                      <a:pt x="61" y="247"/>
                      <a:pt x="61" y="247"/>
                    </a:cubicBezTo>
                    <a:cubicBezTo>
                      <a:pt x="66" y="252"/>
                      <a:pt x="68" y="256"/>
                      <a:pt x="76" y="262"/>
                    </a:cubicBezTo>
                    <a:cubicBezTo>
                      <a:pt x="76" y="263"/>
                      <a:pt x="76" y="263"/>
                      <a:pt x="76" y="263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92" y="309"/>
                      <a:pt x="92" y="309"/>
                      <a:pt x="92" y="309"/>
                    </a:cubicBezTo>
                    <a:cubicBezTo>
                      <a:pt x="114" y="285"/>
                      <a:pt x="114" y="285"/>
                      <a:pt x="114" y="285"/>
                    </a:cubicBezTo>
                    <a:cubicBezTo>
                      <a:pt x="123" y="288"/>
                      <a:pt x="132" y="291"/>
                      <a:pt x="141" y="292"/>
                    </a:cubicBezTo>
                    <a:cubicBezTo>
                      <a:pt x="141" y="293"/>
                      <a:pt x="141" y="293"/>
                      <a:pt x="141" y="293"/>
                    </a:cubicBezTo>
                    <a:cubicBezTo>
                      <a:pt x="147" y="325"/>
                      <a:pt x="147" y="325"/>
                      <a:pt x="147" y="325"/>
                    </a:cubicBezTo>
                    <a:cubicBezTo>
                      <a:pt x="179" y="324"/>
                      <a:pt x="179" y="324"/>
                      <a:pt x="179" y="324"/>
                    </a:cubicBezTo>
                    <a:cubicBezTo>
                      <a:pt x="186" y="292"/>
                      <a:pt x="186" y="292"/>
                      <a:pt x="186" y="292"/>
                    </a:cubicBezTo>
                    <a:cubicBezTo>
                      <a:pt x="196" y="290"/>
                      <a:pt x="206" y="287"/>
                      <a:pt x="216" y="283"/>
                    </a:cubicBezTo>
                    <a:cubicBezTo>
                      <a:pt x="217" y="283"/>
                      <a:pt x="217" y="283"/>
                      <a:pt x="217" y="283"/>
                    </a:cubicBezTo>
                    <a:cubicBezTo>
                      <a:pt x="239" y="307"/>
                      <a:pt x="239" y="307"/>
                      <a:pt x="239" y="307"/>
                    </a:cubicBezTo>
                    <a:cubicBezTo>
                      <a:pt x="266" y="288"/>
                      <a:pt x="266" y="288"/>
                      <a:pt x="266" y="28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8" y="253"/>
                      <a:pt x="263" y="248"/>
                      <a:pt x="268" y="242"/>
                    </a:cubicBezTo>
                    <a:cubicBezTo>
                      <a:pt x="268" y="242"/>
                      <a:pt x="268" y="242"/>
                      <a:pt x="268" y="242"/>
                    </a:cubicBezTo>
                    <a:cubicBezTo>
                      <a:pt x="299" y="252"/>
                      <a:pt x="299" y="252"/>
                      <a:pt x="299" y="252"/>
                    </a:cubicBezTo>
                    <a:cubicBezTo>
                      <a:pt x="314" y="223"/>
                      <a:pt x="314" y="223"/>
                      <a:pt x="314" y="223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90" y="195"/>
                      <a:pt x="292" y="189"/>
                      <a:pt x="293" y="182"/>
                    </a:cubicBezTo>
                    <a:cubicBezTo>
                      <a:pt x="294" y="182"/>
                      <a:pt x="294" y="182"/>
                      <a:pt x="294" y="182"/>
                    </a:cubicBezTo>
                    <a:cubicBezTo>
                      <a:pt x="325" y="175"/>
                      <a:pt x="325" y="175"/>
                      <a:pt x="325" y="175"/>
                    </a:cubicBezTo>
                    <a:cubicBezTo>
                      <a:pt x="325" y="143"/>
                      <a:pt x="325" y="143"/>
                      <a:pt x="325" y="143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0" y="130"/>
                      <a:pt x="288" y="123"/>
                      <a:pt x="286" y="117"/>
                    </a:cubicBezTo>
                    <a:cubicBezTo>
                      <a:pt x="287" y="116"/>
                      <a:pt x="287" y="116"/>
                      <a:pt x="287" y="116"/>
                    </a:cubicBezTo>
                    <a:cubicBezTo>
                      <a:pt x="312" y="96"/>
                      <a:pt x="312" y="96"/>
                      <a:pt x="312" y="96"/>
                    </a:cubicBezTo>
                    <a:cubicBezTo>
                      <a:pt x="295" y="67"/>
                      <a:pt x="295" y="67"/>
                      <a:pt x="295" y="67"/>
                    </a:cubicBezTo>
                    <a:cubicBezTo>
                      <a:pt x="264" y="78"/>
                      <a:pt x="264" y="78"/>
                      <a:pt x="264" y="78"/>
                    </a:cubicBezTo>
                    <a:cubicBezTo>
                      <a:pt x="262" y="77"/>
                      <a:pt x="262" y="77"/>
                      <a:pt x="262" y="77"/>
                    </a:cubicBezTo>
                    <a:cubicBezTo>
                      <a:pt x="257" y="71"/>
                      <a:pt x="253" y="67"/>
                      <a:pt x="245" y="6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59" y="36"/>
                      <a:pt x="259" y="36"/>
                      <a:pt x="259" y="36"/>
                    </a:cubicBezTo>
                    <a:cubicBezTo>
                      <a:pt x="231" y="18"/>
                      <a:pt x="231" y="18"/>
                      <a:pt x="231" y="18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01" y="37"/>
                      <a:pt x="193" y="34"/>
                      <a:pt x="184" y="33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29" y="34"/>
                      <a:pt x="119" y="37"/>
                      <a:pt x="109" y="42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72" y="66"/>
                      <a:pt x="72" y="66"/>
                      <a:pt x="72" y="66"/>
                    </a:cubicBezTo>
                    <a:lnTo>
                      <a:pt x="72" y="67"/>
                    </a:lnTo>
                    <a:close/>
                    <a:moveTo>
                      <a:pt x="219" y="69"/>
                    </a:moveTo>
                    <a:cubicBezTo>
                      <a:pt x="271" y="100"/>
                      <a:pt x="287" y="167"/>
                      <a:pt x="256" y="219"/>
                    </a:cubicBezTo>
                    <a:cubicBezTo>
                      <a:pt x="224" y="271"/>
                      <a:pt x="157" y="287"/>
                      <a:pt x="106" y="256"/>
                    </a:cubicBezTo>
                    <a:cubicBezTo>
                      <a:pt x="54" y="225"/>
                      <a:pt x="37" y="157"/>
                      <a:pt x="69" y="106"/>
                    </a:cubicBezTo>
                    <a:cubicBezTo>
                      <a:pt x="100" y="54"/>
                      <a:pt x="167" y="38"/>
                      <a:pt x="219" y="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7117647" y="3520558"/>
                <a:ext cx="379106" cy="334127"/>
              </a:xfrm>
              <a:custGeom>
                <a:avLst/>
                <a:gdLst>
                  <a:gd name="T0" fmla="*/ 113 w 125"/>
                  <a:gd name="T1" fmla="*/ 62 h 110"/>
                  <a:gd name="T2" fmla="*/ 117 w 125"/>
                  <a:gd name="T3" fmla="*/ 97 h 110"/>
                  <a:gd name="T4" fmla="*/ 82 w 125"/>
                  <a:gd name="T5" fmla="*/ 102 h 110"/>
                  <a:gd name="T6" fmla="*/ 13 w 125"/>
                  <a:gd name="T7" fmla="*/ 49 h 110"/>
                  <a:gd name="T8" fmla="*/ 9 w 125"/>
                  <a:gd name="T9" fmla="*/ 14 h 110"/>
                  <a:gd name="T10" fmla="*/ 44 w 125"/>
                  <a:gd name="T11" fmla="*/ 9 h 110"/>
                  <a:gd name="T12" fmla="*/ 113 w 125"/>
                  <a:gd name="T13" fmla="*/ 6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10">
                    <a:moveTo>
                      <a:pt x="113" y="62"/>
                    </a:moveTo>
                    <a:cubicBezTo>
                      <a:pt x="124" y="70"/>
                      <a:pt x="125" y="86"/>
                      <a:pt x="117" y="97"/>
                    </a:cubicBezTo>
                    <a:cubicBezTo>
                      <a:pt x="109" y="108"/>
                      <a:pt x="93" y="110"/>
                      <a:pt x="82" y="10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2" y="41"/>
                      <a:pt x="0" y="25"/>
                      <a:pt x="9" y="14"/>
                    </a:cubicBezTo>
                    <a:cubicBezTo>
                      <a:pt x="17" y="3"/>
                      <a:pt x="33" y="0"/>
                      <a:pt x="44" y="9"/>
                    </a:cubicBezTo>
                    <a:lnTo>
                      <a:pt x="113" y="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6864481" y="4256924"/>
                <a:ext cx="426656" cy="218468"/>
              </a:xfrm>
              <a:custGeom>
                <a:avLst/>
                <a:gdLst>
                  <a:gd name="T0" fmla="*/ 117 w 140"/>
                  <a:gd name="T1" fmla="*/ 20 h 72"/>
                  <a:gd name="T2" fmla="*/ 137 w 140"/>
                  <a:gd name="T3" fmla="*/ 49 h 72"/>
                  <a:gd name="T4" fmla="*/ 108 w 140"/>
                  <a:gd name="T5" fmla="*/ 69 h 72"/>
                  <a:gd name="T6" fmla="*/ 22 w 140"/>
                  <a:gd name="T7" fmla="*/ 52 h 72"/>
                  <a:gd name="T8" fmla="*/ 3 w 140"/>
                  <a:gd name="T9" fmla="*/ 23 h 72"/>
                  <a:gd name="T10" fmla="*/ 32 w 140"/>
                  <a:gd name="T11" fmla="*/ 3 h 72"/>
                  <a:gd name="T12" fmla="*/ 117 w 140"/>
                  <a:gd name="T13" fmla="*/ 2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2">
                    <a:moveTo>
                      <a:pt x="117" y="20"/>
                    </a:moveTo>
                    <a:cubicBezTo>
                      <a:pt x="131" y="22"/>
                      <a:pt x="140" y="36"/>
                      <a:pt x="137" y="49"/>
                    </a:cubicBezTo>
                    <a:cubicBezTo>
                      <a:pt x="134" y="63"/>
                      <a:pt x="121" y="72"/>
                      <a:pt x="108" y="69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9" y="50"/>
                      <a:pt x="0" y="37"/>
                      <a:pt x="3" y="23"/>
                    </a:cubicBezTo>
                    <a:cubicBezTo>
                      <a:pt x="6" y="9"/>
                      <a:pt x="19" y="0"/>
                      <a:pt x="32" y="3"/>
                    </a:cubicBezTo>
                    <a:lnTo>
                      <a:pt x="117" y="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7050822" y="4962448"/>
                <a:ext cx="422800" cy="240315"/>
              </a:xfrm>
              <a:custGeom>
                <a:avLst/>
                <a:gdLst>
                  <a:gd name="T0" fmla="*/ 105 w 139"/>
                  <a:gd name="T1" fmla="*/ 4 h 79"/>
                  <a:gd name="T2" fmla="*/ 136 w 139"/>
                  <a:gd name="T3" fmla="*/ 22 h 79"/>
                  <a:gd name="T4" fmla="*/ 118 w 139"/>
                  <a:gd name="T5" fmla="*/ 52 h 79"/>
                  <a:gd name="T6" fmla="*/ 34 w 139"/>
                  <a:gd name="T7" fmla="*/ 75 h 79"/>
                  <a:gd name="T8" fmla="*/ 4 w 139"/>
                  <a:gd name="T9" fmla="*/ 57 h 79"/>
                  <a:gd name="T10" fmla="*/ 21 w 139"/>
                  <a:gd name="T11" fmla="*/ 26 h 79"/>
                  <a:gd name="T12" fmla="*/ 105 w 139"/>
                  <a:gd name="T13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79">
                    <a:moveTo>
                      <a:pt x="105" y="4"/>
                    </a:moveTo>
                    <a:cubicBezTo>
                      <a:pt x="118" y="0"/>
                      <a:pt x="132" y="8"/>
                      <a:pt x="136" y="22"/>
                    </a:cubicBezTo>
                    <a:cubicBezTo>
                      <a:pt x="139" y="35"/>
                      <a:pt x="131" y="49"/>
                      <a:pt x="118" y="52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1" y="79"/>
                      <a:pt x="7" y="71"/>
                      <a:pt x="4" y="57"/>
                    </a:cubicBezTo>
                    <a:cubicBezTo>
                      <a:pt x="0" y="44"/>
                      <a:pt x="8" y="30"/>
                      <a:pt x="21" y="26"/>
                    </a:cubicBezTo>
                    <a:lnTo>
                      <a:pt x="105" y="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9838218" y="4962448"/>
                <a:ext cx="425371" cy="240315"/>
              </a:xfrm>
              <a:custGeom>
                <a:avLst/>
                <a:gdLst>
                  <a:gd name="T0" fmla="*/ 35 w 140"/>
                  <a:gd name="T1" fmla="*/ 4 h 79"/>
                  <a:gd name="T2" fmla="*/ 4 w 140"/>
                  <a:gd name="T3" fmla="*/ 22 h 79"/>
                  <a:gd name="T4" fmla="*/ 21 w 140"/>
                  <a:gd name="T5" fmla="*/ 52 h 79"/>
                  <a:gd name="T6" fmla="*/ 105 w 140"/>
                  <a:gd name="T7" fmla="*/ 75 h 79"/>
                  <a:gd name="T8" fmla="*/ 136 w 140"/>
                  <a:gd name="T9" fmla="*/ 57 h 79"/>
                  <a:gd name="T10" fmla="*/ 119 w 140"/>
                  <a:gd name="T11" fmla="*/ 26 h 79"/>
                  <a:gd name="T12" fmla="*/ 35 w 140"/>
                  <a:gd name="T13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9">
                    <a:moveTo>
                      <a:pt x="35" y="4"/>
                    </a:moveTo>
                    <a:cubicBezTo>
                      <a:pt x="21" y="0"/>
                      <a:pt x="8" y="8"/>
                      <a:pt x="4" y="22"/>
                    </a:cubicBezTo>
                    <a:cubicBezTo>
                      <a:pt x="0" y="35"/>
                      <a:pt x="8" y="49"/>
                      <a:pt x="21" y="52"/>
                    </a:cubicBezTo>
                    <a:cubicBezTo>
                      <a:pt x="105" y="75"/>
                      <a:pt x="105" y="75"/>
                      <a:pt x="105" y="75"/>
                    </a:cubicBezTo>
                    <a:cubicBezTo>
                      <a:pt x="119" y="79"/>
                      <a:pt x="132" y="71"/>
                      <a:pt x="136" y="57"/>
                    </a:cubicBezTo>
                    <a:cubicBezTo>
                      <a:pt x="140" y="44"/>
                      <a:pt x="132" y="30"/>
                      <a:pt x="119" y="26"/>
                    </a:cubicBezTo>
                    <a:lnTo>
                      <a:pt x="35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26" name="Freeform 20"/>
              <p:cNvSpPr/>
              <p:nvPr/>
            </p:nvSpPr>
            <p:spPr bwMode="auto">
              <a:xfrm>
                <a:off x="7433784" y="3277673"/>
                <a:ext cx="2335039" cy="2748843"/>
              </a:xfrm>
              <a:custGeom>
                <a:avLst/>
                <a:gdLst>
                  <a:gd name="T0" fmla="*/ 702 w 768"/>
                  <a:gd name="T1" fmla="*/ 412 h 904"/>
                  <a:gd name="T2" fmla="*/ 611 w 768"/>
                  <a:gd name="T3" fmla="*/ 601 h 904"/>
                  <a:gd name="T4" fmla="*/ 611 w 768"/>
                  <a:gd name="T5" fmla="*/ 602 h 904"/>
                  <a:gd name="T6" fmla="*/ 609 w 768"/>
                  <a:gd name="T7" fmla="*/ 604 h 904"/>
                  <a:gd name="T8" fmla="*/ 606 w 768"/>
                  <a:gd name="T9" fmla="*/ 606 h 904"/>
                  <a:gd name="T10" fmla="*/ 606 w 768"/>
                  <a:gd name="T11" fmla="*/ 607 h 904"/>
                  <a:gd name="T12" fmla="*/ 536 w 768"/>
                  <a:gd name="T13" fmla="*/ 735 h 904"/>
                  <a:gd name="T14" fmla="*/ 523 w 768"/>
                  <a:gd name="T15" fmla="*/ 827 h 904"/>
                  <a:gd name="T16" fmla="*/ 523 w 768"/>
                  <a:gd name="T17" fmla="*/ 833 h 904"/>
                  <a:gd name="T18" fmla="*/ 521 w 768"/>
                  <a:gd name="T19" fmla="*/ 837 h 904"/>
                  <a:gd name="T20" fmla="*/ 504 w 768"/>
                  <a:gd name="T21" fmla="*/ 844 h 904"/>
                  <a:gd name="T22" fmla="*/ 274 w 768"/>
                  <a:gd name="T23" fmla="*/ 844 h 904"/>
                  <a:gd name="T24" fmla="*/ 257 w 768"/>
                  <a:gd name="T25" fmla="*/ 837 h 904"/>
                  <a:gd name="T26" fmla="*/ 255 w 768"/>
                  <a:gd name="T27" fmla="*/ 832 h 904"/>
                  <a:gd name="T28" fmla="*/ 256 w 768"/>
                  <a:gd name="T29" fmla="*/ 827 h 904"/>
                  <a:gd name="T30" fmla="*/ 243 w 768"/>
                  <a:gd name="T31" fmla="*/ 737 h 904"/>
                  <a:gd name="T32" fmla="*/ 185 w 768"/>
                  <a:gd name="T33" fmla="*/ 622 h 904"/>
                  <a:gd name="T34" fmla="*/ 170 w 768"/>
                  <a:gd name="T35" fmla="*/ 604 h 904"/>
                  <a:gd name="T36" fmla="*/ 136 w 768"/>
                  <a:gd name="T37" fmla="*/ 571 h 904"/>
                  <a:gd name="T38" fmla="*/ 109 w 768"/>
                  <a:gd name="T39" fmla="*/ 530 h 904"/>
                  <a:gd name="T40" fmla="*/ 75 w 768"/>
                  <a:gd name="T41" fmla="*/ 436 h 904"/>
                  <a:gd name="T42" fmla="*/ 70 w 768"/>
                  <a:gd name="T43" fmla="*/ 378 h 904"/>
                  <a:gd name="T44" fmla="*/ 342 w 768"/>
                  <a:gd name="T45" fmla="*/ 65 h 904"/>
                  <a:gd name="T46" fmla="*/ 305 w 768"/>
                  <a:gd name="T47" fmla="*/ 0 h 904"/>
                  <a:gd name="T48" fmla="*/ 0 w 768"/>
                  <a:gd name="T49" fmla="*/ 378 h 904"/>
                  <a:gd name="T50" fmla="*/ 132 w 768"/>
                  <a:gd name="T51" fmla="*/ 669 h 904"/>
                  <a:gd name="T52" fmla="*/ 186 w 768"/>
                  <a:gd name="T53" fmla="*/ 825 h 904"/>
                  <a:gd name="T54" fmla="*/ 204 w 768"/>
                  <a:gd name="T55" fmla="*/ 883 h 904"/>
                  <a:gd name="T56" fmla="*/ 226 w 768"/>
                  <a:gd name="T57" fmla="*/ 902 h 904"/>
                  <a:gd name="T58" fmla="*/ 380 w 768"/>
                  <a:gd name="T59" fmla="*/ 903 h 904"/>
                  <a:gd name="T60" fmla="*/ 547 w 768"/>
                  <a:gd name="T61" fmla="*/ 904 h 904"/>
                  <a:gd name="T62" fmla="*/ 575 w 768"/>
                  <a:gd name="T63" fmla="*/ 883 h 904"/>
                  <a:gd name="T64" fmla="*/ 593 w 768"/>
                  <a:gd name="T65" fmla="*/ 825 h 904"/>
                  <a:gd name="T66" fmla="*/ 658 w 768"/>
                  <a:gd name="T67" fmla="*/ 654 h 904"/>
                  <a:gd name="T68" fmla="*/ 662 w 768"/>
                  <a:gd name="T69" fmla="*/ 650 h 904"/>
                  <a:gd name="T70" fmla="*/ 768 w 768"/>
                  <a:gd name="T71" fmla="*/ 442 h 904"/>
                  <a:gd name="T72" fmla="*/ 702 w 768"/>
                  <a:gd name="T73" fmla="*/ 41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8" h="904">
                    <a:moveTo>
                      <a:pt x="702" y="412"/>
                    </a:moveTo>
                    <a:cubicBezTo>
                      <a:pt x="694" y="485"/>
                      <a:pt x="661" y="552"/>
                      <a:pt x="611" y="601"/>
                    </a:cubicBezTo>
                    <a:cubicBezTo>
                      <a:pt x="611" y="602"/>
                      <a:pt x="611" y="602"/>
                      <a:pt x="611" y="602"/>
                    </a:cubicBezTo>
                    <a:cubicBezTo>
                      <a:pt x="610" y="603"/>
                      <a:pt x="609" y="603"/>
                      <a:pt x="609" y="604"/>
                    </a:cubicBezTo>
                    <a:cubicBezTo>
                      <a:pt x="609" y="604"/>
                      <a:pt x="608" y="605"/>
                      <a:pt x="606" y="606"/>
                    </a:cubicBezTo>
                    <a:cubicBezTo>
                      <a:pt x="606" y="607"/>
                      <a:pt x="606" y="607"/>
                      <a:pt x="606" y="607"/>
                    </a:cubicBezTo>
                    <a:cubicBezTo>
                      <a:pt x="595" y="619"/>
                      <a:pt x="556" y="665"/>
                      <a:pt x="536" y="735"/>
                    </a:cubicBezTo>
                    <a:cubicBezTo>
                      <a:pt x="528" y="762"/>
                      <a:pt x="523" y="793"/>
                      <a:pt x="523" y="827"/>
                    </a:cubicBezTo>
                    <a:cubicBezTo>
                      <a:pt x="523" y="829"/>
                      <a:pt x="523" y="831"/>
                      <a:pt x="523" y="833"/>
                    </a:cubicBezTo>
                    <a:cubicBezTo>
                      <a:pt x="523" y="833"/>
                      <a:pt x="522" y="835"/>
                      <a:pt x="521" y="837"/>
                    </a:cubicBezTo>
                    <a:cubicBezTo>
                      <a:pt x="519" y="839"/>
                      <a:pt x="514" y="842"/>
                      <a:pt x="504" y="844"/>
                    </a:cubicBezTo>
                    <a:cubicBezTo>
                      <a:pt x="274" y="844"/>
                      <a:pt x="274" y="844"/>
                      <a:pt x="274" y="844"/>
                    </a:cubicBezTo>
                    <a:cubicBezTo>
                      <a:pt x="265" y="842"/>
                      <a:pt x="260" y="840"/>
                      <a:pt x="257" y="837"/>
                    </a:cubicBezTo>
                    <a:cubicBezTo>
                      <a:pt x="256" y="836"/>
                      <a:pt x="255" y="833"/>
                      <a:pt x="255" y="832"/>
                    </a:cubicBezTo>
                    <a:cubicBezTo>
                      <a:pt x="256" y="830"/>
                      <a:pt x="256" y="830"/>
                      <a:pt x="256" y="827"/>
                    </a:cubicBezTo>
                    <a:cubicBezTo>
                      <a:pt x="256" y="794"/>
                      <a:pt x="251" y="764"/>
                      <a:pt x="243" y="737"/>
                    </a:cubicBezTo>
                    <a:cubicBezTo>
                      <a:pt x="227" y="683"/>
                      <a:pt x="201" y="643"/>
                      <a:pt x="185" y="622"/>
                    </a:cubicBezTo>
                    <a:cubicBezTo>
                      <a:pt x="180" y="616"/>
                      <a:pt x="175" y="610"/>
                      <a:pt x="170" y="604"/>
                    </a:cubicBezTo>
                    <a:cubicBezTo>
                      <a:pt x="159" y="593"/>
                      <a:pt x="146" y="583"/>
                      <a:pt x="136" y="571"/>
                    </a:cubicBezTo>
                    <a:cubicBezTo>
                      <a:pt x="125" y="558"/>
                      <a:pt x="116" y="544"/>
                      <a:pt x="109" y="530"/>
                    </a:cubicBezTo>
                    <a:cubicBezTo>
                      <a:pt x="94" y="501"/>
                      <a:pt x="81" y="469"/>
                      <a:pt x="75" y="436"/>
                    </a:cubicBezTo>
                    <a:cubicBezTo>
                      <a:pt x="72" y="417"/>
                      <a:pt x="70" y="397"/>
                      <a:pt x="70" y="378"/>
                    </a:cubicBezTo>
                    <a:cubicBezTo>
                      <a:pt x="70" y="219"/>
                      <a:pt x="189" y="87"/>
                      <a:pt x="342" y="65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131" y="38"/>
                      <a:pt x="0" y="193"/>
                      <a:pt x="0" y="378"/>
                    </a:cubicBezTo>
                    <a:cubicBezTo>
                      <a:pt x="0" y="494"/>
                      <a:pt x="51" y="598"/>
                      <a:pt x="132" y="669"/>
                    </a:cubicBezTo>
                    <a:cubicBezTo>
                      <a:pt x="151" y="694"/>
                      <a:pt x="185" y="750"/>
                      <a:pt x="186" y="825"/>
                    </a:cubicBezTo>
                    <a:cubicBezTo>
                      <a:pt x="184" y="841"/>
                      <a:pt x="188" y="864"/>
                      <a:pt x="204" y="883"/>
                    </a:cubicBezTo>
                    <a:cubicBezTo>
                      <a:pt x="210" y="890"/>
                      <a:pt x="218" y="897"/>
                      <a:pt x="226" y="902"/>
                    </a:cubicBezTo>
                    <a:cubicBezTo>
                      <a:pt x="380" y="903"/>
                      <a:pt x="380" y="903"/>
                      <a:pt x="380" y="903"/>
                    </a:cubicBezTo>
                    <a:cubicBezTo>
                      <a:pt x="547" y="904"/>
                      <a:pt x="547" y="904"/>
                      <a:pt x="547" y="904"/>
                    </a:cubicBezTo>
                    <a:cubicBezTo>
                      <a:pt x="558" y="899"/>
                      <a:pt x="567" y="892"/>
                      <a:pt x="575" y="883"/>
                    </a:cubicBezTo>
                    <a:cubicBezTo>
                      <a:pt x="590" y="864"/>
                      <a:pt x="594" y="841"/>
                      <a:pt x="593" y="825"/>
                    </a:cubicBezTo>
                    <a:cubicBezTo>
                      <a:pt x="594" y="723"/>
                      <a:pt x="657" y="655"/>
                      <a:pt x="658" y="654"/>
                    </a:cubicBezTo>
                    <a:cubicBezTo>
                      <a:pt x="660" y="653"/>
                      <a:pt x="661" y="652"/>
                      <a:pt x="662" y="650"/>
                    </a:cubicBezTo>
                    <a:cubicBezTo>
                      <a:pt x="717" y="595"/>
                      <a:pt x="755" y="522"/>
                      <a:pt x="768" y="442"/>
                    </a:cubicBezTo>
                    <a:cubicBezTo>
                      <a:pt x="750" y="433"/>
                      <a:pt x="720" y="420"/>
                      <a:pt x="702" y="4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27" name="Freeform 33"/>
              <p:cNvSpPr/>
              <p:nvPr/>
            </p:nvSpPr>
            <p:spPr bwMode="auto">
              <a:xfrm>
                <a:off x="7440210" y="2732788"/>
                <a:ext cx="704238" cy="298145"/>
              </a:xfrm>
              <a:custGeom>
                <a:avLst/>
                <a:gdLst>
                  <a:gd name="T0" fmla="*/ 232 w 232"/>
                  <a:gd name="T1" fmla="*/ 44 h 98"/>
                  <a:gd name="T2" fmla="*/ 225 w 232"/>
                  <a:gd name="T3" fmla="*/ 34 h 98"/>
                  <a:gd name="T4" fmla="*/ 10 w 232"/>
                  <a:gd name="T5" fmla="*/ 0 h 98"/>
                  <a:gd name="T6" fmla="*/ 0 w 232"/>
                  <a:gd name="T7" fmla="*/ 7 h 98"/>
                  <a:gd name="T8" fmla="*/ 232 w 232"/>
                  <a:gd name="T9" fmla="*/ 4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8">
                    <a:moveTo>
                      <a:pt x="232" y="44"/>
                    </a:moveTo>
                    <a:cubicBezTo>
                      <a:pt x="225" y="34"/>
                      <a:pt x="225" y="34"/>
                      <a:pt x="225" y="34"/>
                    </a:cubicBezTo>
                    <a:cubicBezTo>
                      <a:pt x="157" y="84"/>
                      <a:pt x="60" y="69"/>
                      <a:pt x="1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4" y="81"/>
                      <a:pt x="158" y="98"/>
                      <a:pt x="232" y="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28" name="Freeform 34"/>
              <p:cNvSpPr/>
              <p:nvPr/>
            </p:nvSpPr>
            <p:spPr bwMode="auto">
              <a:xfrm>
                <a:off x="7429929" y="2717367"/>
                <a:ext cx="57830" cy="57830"/>
              </a:xfrm>
              <a:custGeom>
                <a:avLst/>
                <a:gdLst>
                  <a:gd name="T0" fmla="*/ 45 w 45"/>
                  <a:gd name="T1" fmla="*/ 12 h 45"/>
                  <a:gd name="T2" fmla="*/ 3 w 45"/>
                  <a:gd name="T3" fmla="*/ 0 h 45"/>
                  <a:gd name="T4" fmla="*/ 0 w 45"/>
                  <a:gd name="T5" fmla="*/ 45 h 45"/>
                  <a:gd name="T6" fmla="*/ 45 w 45"/>
                  <a:gd name="T7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5">
                    <a:moveTo>
                      <a:pt x="45" y="12"/>
                    </a:moveTo>
                    <a:lnTo>
                      <a:pt x="3" y="0"/>
                    </a:lnTo>
                    <a:lnTo>
                      <a:pt x="0" y="45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29" name="Freeform 35"/>
              <p:cNvSpPr/>
              <p:nvPr/>
            </p:nvSpPr>
            <p:spPr bwMode="auto">
              <a:xfrm>
                <a:off x="9971869" y="4350737"/>
                <a:ext cx="602715" cy="449787"/>
              </a:xfrm>
              <a:custGeom>
                <a:avLst/>
                <a:gdLst>
                  <a:gd name="T0" fmla="*/ 0 w 198"/>
                  <a:gd name="T1" fmla="*/ 129 h 148"/>
                  <a:gd name="T2" fmla="*/ 3 w 198"/>
                  <a:gd name="T3" fmla="*/ 117 h 148"/>
                  <a:gd name="T4" fmla="*/ 186 w 198"/>
                  <a:gd name="T5" fmla="*/ 0 h 148"/>
                  <a:gd name="T6" fmla="*/ 198 w 198"/>
                  <a:gd name="T7" fmla="*/ 2 h 148"/>
                  <a:gd name="T8" fmla="*/ 0 w 198"/>
                  <a:gd name="T9" fmla="*/ 12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48">
                    <a:moveTo>
                      <a:pt x="0" y="129"/>
                    </a:moveTo>
                    <a:cubicBezTo>
                      <a:pt x="3" y="117"/>
                      <a:pt x="3" y="117"/>
                      <a:pt x="3" y="117"/>
                    </a:cubicBezTo>
                    <a:cubicBezTo>
                      <a:pt x="86" y="135"/>
                      <a:pt x="168" y="83"/>
                      <a:pt x="186" y="0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78" y="92"/>
                      <a:pt x="90" y="148"/>
                      <a:pt x="0" y="1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30" name="Freeform 36"/>
              <p:cNvSpPr/>
              <p:nvPr/>
            </p:nvSpPr>
            <p:spPr bwMode="auto">
              <a:xfrm>
                <a:off x="10521895" y="4319895"/>
                <a:ext cx="70681" cy="52689"/>
              </a:xfrm>
              <a:custGeom>
                <a:avLst/>
                <a:gdLst>
                  <a:gd name="T0" fmla="*/ 0 w 55"/>
                  <a:gd name="T1" fmla="*/ 29 h 41"/>
                  <a:gd name="T2" fmla="*/ 34 w 55"/>
                  <a:gd name="T3" fmla="*/ 0 h 41"/>
                  <a:gd name="T4" fmla="*/ 55 w 55"/>
                  <a:gd name="T5" fmla="*/ 41 h 41"/>
                  <a:gd name="T6" fmla="*/ 0 w 55"/>
                  <a:gd name="T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1">
                    <a:moveTo>
                      <a:pt x="0" y="29"/>
                    </a:moveTo>
                    <a:lnTo>
                      <a:pt x="34" y="0"/>
                    </a:lnTo>
                    <a:lnTo>
                      <a:pt x="55" y="4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31" name="Oval 37"/>
              <p:cNvSpPr>
                <a:spLocks noChangeArrowheads="1"/>
              </p:cNvSpPr>
              <p:nvPr/>
            </p:nvSpPr>
            <p:spPr bwMode="auto">
              <a:xfrm>
                <a:off x="10147929" y="4566635"/>
                <a:ext cx="244171" cy="2428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32" name="Freeform 40"/>
              <p:cNvSpPr/>
              <p:nvPr/>
            </p:nvSpPr>
            <p:spPr bwMode="auto">
              <a:xfrm>
                <a:off x="7570005" y="2799613"/>
                <a:ext cx="277583" cy="280153"/>
              </a:xfrm>
              <a:custGeom>
                <a:avLst/>
                <a:gdLst>
                  <a:gd name="T0" fmla="*/ 10 w 91"/>
                  <a:gd name="T1" fmla="*/ 65 h 92"/>
                  <a:gd name="T2" fmla="*/ 64 w 91"/>
                  <a:gd name="T3" fmla="*/ 81 h 92"/>
                  <a:gd name="T4" fmla="*/ 81 w 91"/>
                  <a:gd name="T5" fmla="*/ 27 h 92"/>
                  <a:gd name="T6" fmla="*/ 27 w 91"/>
                  <a:gd name="T7" fmla="*/ 10 h 92"/>
                  <a:gd name="T8" fmla="*/ 10 w 91"/>
                  <a:gd name="T9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2">
                    <a:moveTo>
                      <a:pt x="10" y="65"/>
                    </a:moveTo>
                    <a:cubicBezTo>
                      <a:pt x="20" y="84"/>
                      <a:pt x="45" y="92"/>
                      <a:pt x="64" y="81"/>
                    </a:cubicBezTo>
                    <a:cubicBezTo>
                      <a:pt x="84" y="71"/>
                      <a:pt x="91" y="47"/>
                      <a:pt x="81" y="27"/>
                    </a:cubicBezTo>
                    <a:cubicBezTo>
                      <a:pt x="70" y="8"/>
                      <a:pt x="46" y="0"/>
                      <a:pt x="27" y="10"/>
                    </a:cubicBezTo>
                    <a:cubicBezTo>
                      <a:pt x="7" y="21"/>
                      <a:pt x="0" y="45"/>
                      <a:pt x="10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33" name="Freeform 41"/>
              <p:cNvSpPr/>
              <p:nvPr/>
            </p:nvSpPr>
            <p:spPr bwMode="auto">
              <a:xfrm>
                <a:off x="9270202" y="1744540"/>
                <a:ext cx="1100051" cy="1101336"/>
              </a:xfrm>
              <a:custGeom>
                <a:avLst/>
                <a:gdLst>
                  <a:gd name="T0" fmla="*/ 362 w 362"/>
                  <a:gd name="T1" fmla="*/ 362 h 362"/>
                  <a:gd name="T2" fmla="*/ 346 w 362"/>
                  <a:gd name="T3" fmla="*/ 362 h 362"/>
                  <a:gd name="T4" fmla="*/ 0 w 362"/>
                  <a:gd name="T5" fmla="*/ 16 h 362"/>
                  <a:gd name="T6" fmla="*/ 0 w 362"/>
                  <a:gd name="T7" fmla="*/ 0 h 362"/>
                  <a:gd name="T8" fmla="*/ 362 w 362"/>
                  <a:gd name="T9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362">
                    <a:moveTo>
                      <a:pt x="362" y="362"/>
                    </a:moveTo>
                    <a:cubicBezTo>
                      <a:pt x="346" y="362"/>
                      <a:pt x="346" y="362"/>
                      <a:pt x="346" y="362"/>
                    </a:cubicBezTo>
                    <a:cubicBezTo>
                      <a:pt x="346" y="171"/>
                      <a:pt x="191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0" y="0"/>
                      <a:pt x="362" y="162"/>
                      <a:pt x="362" y="3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34" name="Freeform 42"/>
              <p:cNvSpPr/>
              <p:nvPr/>
            </p:nvSpPr>
            <p:spPr bwMode="auto">
              <a:xfrm>
                <a:off x="9208517" y="1690566"/>
                <a:ext cx="100239" cy="154213"/>
              </a:xfrm>
              <a:custGeom>
                <a:avLst/>
                <a:gdLst>
                  <a:gd name="T0" fmla="*/ 78 w 78"/>
                  <a:gd name="T1" fmla="*/ 0 h 120"/>
                  <a:gd name="T2" fmla="*/ 0 w 78"/>
                  <a:gd name="T3" fmla="*/ 56 h 120"/>
                  <a:gd name="T4" fmla="*/ 74 w 78"/>
                  <a:gd name="T5" fmla="*/ 120 h 120"/>
                  <a:gd name="T6" fmla="*/ 78 w 78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20">
                    <a:moveTo>
                      <a:pt x="78" y="0"/>
                    </a:moveTo>
                    <a:lnTo>
                      <a:pt x="0" y="56"/>
                    </a:lnTo>
                    <a:lnTo>
                      <a:pt x="74" y="12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35" name="Oval 43"/>
              <p:cNvSpPr>
                <a:spLocks noChangeArrowheads="1"/>
              </p:cNvSpPr>
              <p:nvPr/>
            </p:nvSpPr>
            <p:spPr bwMode="auto">
              <a:xfrm>
                <a:off x="9878057" y="1930881"/>
                <a:ext cx="355974" cy="3585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Open Sans"/>
                </a:endParaRPr>
              </a:p>
            </p:txBody>
          </p:sp>
          <p:sp>
            <p:nvSpPr>
              <p:cNvPr id="36" name="TextBox 64"/>
              <p:cNvSpPr txBox="1"/>
              <p:nvPr/>
            </p:nvSpPr>
            <p:spPr>
              <a:xfrm>
                <a:off x="10124241" y="4556416"/>
                <a:ext cx="291546" cy="346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endParaRPr lang="en-US" sz="825" b="1" dirty="0">
                  <a:solidFill>
                    <a:prstClr val="white"/>
                  </a:solidFill>
                  <a:latin typeface="Open Sans"/>
                </a:endParaRPr>
              </a:p>
            </p:txBody>
          </p:sp>
          <p:sp>
            <p:nvSpPr>
              <p:cNvPr id="37" name="TextBox 65"/>
              <p:cNvSpPr txBox="1"/>
              <p:nvPr/>
            </p:nvSpPr>
            <p:spPr>
              <a:xfrm>
                <a:off x="9891402" y="1950826"/>
                <a:ext cx="319002" cy="438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endParaRPr lang="en-US" sz="1050" b="1" dirty="0">
                  <a:solidFill>
                    <a:prstClr val="white"/>
                  </a:solidFill>
                  <a:latin typeface="Open Sans"/>
                </a:endParaRPr>
              </a:p>
            </p:txBody>
          </p:sp>
          <p:sp>
            <p:nvSpPr>
              <p:cNvPr id="38" name="TextBox 66"/>
              <p:cNvSpPr txBox="1"/>
              <p:nvPr/>
            </p:nvSpPr>
            <p:spPr>
              <a:xfrm>
                <a:off x="7563023" y="2802109"/>
                <a:ext cx="291546" cy="346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endParaRPr lang="en-US" sz="825" b="1" dirty="0">
                  <a:solidFill>
                    <a:prstClr val="white"/>
                  </a:solidFill>
                  <a:latin typeface="Open Sans"/>
                </a:endParaRPr>
              </a:p>
            </p:txBody>
          </p:sp>
          <p:sp>
            <p:nvSpPr>
              <p:cNvPr id="39" name="AutoShape 115"/>
              <p:cNvSpPr>
                <a:spLocks noChangeAspect="1"/>
              </p:cNvSpPr>
              <p:nvPr/>
            </p:nvSpPr>
            <p:spPr bwMode="auto">
              <a:xfrm>
                <a:off x="8362287" y="4226027"/>
                <a:ext cx="496025" cy="4961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357" y="18801"/>
                    </a:moveTo>
                    <a:cubicBezTo>
                      <a:pt x="21518" y="18965"/>
                      <a:pt x="21599" y="19177"/>
                      <a:pt x="21599" y="19436"/>
                    </a:cubicBezTo>
                    <a:cubicBezTo>
                      <a:pt x="21599" y="19580"/>
                      <a:pt x="21518" y="19775"/>
                      <a:pt x="21357" y="20018"/>
                    </a:cubicBezTo>
                    <a:cubicBezTo>
                      <a:pt x="21193" y="20261"/>
                      <a:pt x="20989" y="20504"/>
                      <a:pt x="20746" y="20741"/>
                    </a:cubicBezTo>
                    <a:cubicBezTo>
                      <a:pt x="20503" y="20978"/>
                      <a:pt x="20260" y="21184"/>
                      <a:pt x="20023" y="21348"/>
                    </a:cubicBezTo>
                    <a:cubicBezTo>
                      <a:pt x="19783" y="21518"/>
                      <a:pt x="19593" y="21599"/>
                      <a:pt x="19447" y="21599"/>
                    </a:cubicBezTo>
                    <a:cubicBezTo>
                      <a:pt x="19189" y="21599"/>
                      <a:pt x="18975" y="21515"/>
                      <a:pt x="18811" y="21343"/>
                    </a:cubicBezTo>
                    <a:lnTo>
                      <a:pt x="13957" y="16502"/>
                    </a:lnTo>
                    <a:cubicBezTo>
                      <a:pt x="13217" y="16980"/>
                      <a:pt x="12428" y="17350"/>
                      <a:pt x="11589" y="17604"/>
                    </a:cubicBezTo>
                    <a:cubicBezTo>
                      <a:pt x="10750" y="17864"/>
                      <a:pt x="9891" y="17991"/>
                      <a:pt x="9007" y="17991"/>
                    </a:cubicBezTo>
                    <a:cubicBezTo>
                      <a:pt x="7769" y="17991"/>
                      <a:pt x="6608" y="17759"/>
                      <a:pt x="5517" y="17290"/>
                    </a:cubicBezTo>
                    <a:cubicBezTo>
                      <a:pt x="4427" y="16822"/>
                      <a:pt x="3469" y="16175"/>
                      <a:pt x="2644" y="15353"/>
                    </a:cubicBezTo>
                    <a:cubicBezTo>
                      <a:pt x="1816" y="14534"/>
                      <a:pt x="1172" y="13580"/>
                      <a:pt x="700" y="12487"/>
                    </a:cubicBezTo>
                    <a:cubicBezTo>
                      <a:pt x="231" y="11400"/>
                      <a:pt x="0" y="10236"/>
                      <a:pt x="0" y="8999"/>
                    </a:cubicBezTo>
                    <a:cubicBezTo>
                      <a:pt x="0" y="7768"/>
                      <a:pt x="231" y="6602"/>
                      <a:pt x="700" y="5515"/>
                    </a:cubicBezTo>
                    <a:cubicBezTo>
                      <a:pt x="1169" y="4422"/>
                      <a:pt x="1816" y="3467"/>
                      <a:pt x="2644" y="2645"/>
                    </a:cubicBezTo>
                    <a:cubicBezTo>
                      <a:pt x="3469" y="1827"/>
                      <a:pt x="4424" y="1180"/>
                      <a:pt x="5512" y="708"/>
                    </a:cubicBezTo>
                    <a:cubicBezTo>
                      <a:pt x="6600" y="237"/>
                      <a:pt x="7764" y="0"/>
                      <a:pt x="9007" y="0"/>
                    </a:cubicBezTo>
                    <a:cubicBezTo>
                      <a:pt x="10244" y="0"/>
                      <a:pt x="11403" y="237"/>
                      <a:pt x="12488" y="708"/>
                    </a:cubicBezTo>
                    <a:cubicBezTo>
                      <a:pt x="13573" y="1180"/>
                      <a:pt x="14530" y="1827"/>
                      <a:pt x="15358" y="2645"/>
                    </a:cubicBezTo>
                    <a:cubicBezTo>
                      <a:pt x="16183" y="3467"/>
                      <a:pt x="16830" y="4422"/>
                      <a:pt x="17299" y="5515"/>
                    </a:cubicBezTo>
                    <a:cubicBezTo>
                      <a:pt x="17768" y="6602"/>
                      <a:pt x="18003" y="7768"/>
                      <a:pt x="18003" y="8999"/>
                    </a:cubicBezTo>
                    <a:cubicBezTo>
                      <a:pt x="18003" y="9886"/>
                      <a:pt x="17873" y="10747"/>
                      <a:pt x="17616" y="11589"/>
                    </a:cubicBezTo>
                    <a:cubicBezTo>
                      <a:pt x="17359" y="12433"/>
                      <a:pt x="16991" y="13218"/>
                      <a:pt x="16514" y="13947"/>
                    </a:cubicBezTo>
                    <a:lnTo>
                      <a:pt x="21357" y="18801"/>
                    </a:lnTo>
                    <a:close/>
                    <a:moveTo>
                      <a:pt x="3596" y="8999"/>
                    </a:moveTo>
                    <a:cubicBezTo>
                      <a:pt x="3596" y="9759"/>
                      <a:pt x="3740" y="10465"/>
                      <a:pt x="4028" y="11117"/>
                    </a:cubicBezTo>
                    <a:cubicBezTo>
                      <a:pt x="4317" y="11770"/>
                      <a:pt x="4707" y="12337"/>
                      <a:pt x="5193" y="12820"/>
                    </a:cubicBezTo>
                    <a:cubicBezTo>
                      <a:pt x="5679" y="13300"/>
                      <a:pt x="6252" y="13684"/>
                      <a:pt x="6908" y="13969"/>
                    </a:cubicBezTo>
                    <a:cubicBezTo>
                      <a:pt x="7566" y="14252"/>
                      <a:pt x="8264" y="14393"/>
                      <a:pt x="9004" y="14393"/>
                    </a:cubicBezTo>
                    <a:cubicBezTo>
                      <a:pt x="9744" y="14393"/>
                      <a:pt x="10439" y="14252"/>
                      <a:pt x="11092" y="13969"/>
                    </a:cubicBezTo>
                    <a:cubicBezTo>
                      <a:pt x="11745" y="13684"/>
                      <a:pt x="12318" y="13300"/>
                      <a:pt x="12801" y="12820"/>
                    </a:cubicBezTo>
                    <a:cubicBezTo>
                      <a:pt x="13290" y="12337"/>
                      <a:pt x="13677" y="11770"/>
                      <a:pt x="13965" y="11117"/>
                    </a:cubicBezTo>
                    <a:cubicBezTo>
                      <a:pt x="14254" y="10465"/>
                      <a:pt x="14398" y="9759"/>
                      <a:pt x="14398" y="8999"/>
                    </a:cubicBezTo>
                    <a:cubicBezTo>
                      <a:pt x="14398" y="8259"/>
                      <a:pt x="14254" y="7565"/>
                      <a:pt x="13965" y="6912"/>
                    </a:cubicBezTo>
                    <a:cubicBezTo>
                      <a:pt x="13674" y="6257"/>
                      <a:pt x="13290" y="5684"/>
                      <a:pt x="12801" y="5192"/>
                    </a:cubicBezTo>
                    <a:cubicBezTo>
                      <a:pt x="12315" y="4704"/>
                      <a:pt x="11745" y="4317"/>
                      <a:pt x="11092" y="4032"/>
                    </a:cubicBezTo>
                    <a:cubicBezTo>
                      <a:pt x="10439" y="3749"/>
                      <a:pt x="9741" y="3605"/>
                      <a:pt x="9004" y="3605"/>
                    </a:cubicBezTo>
                    <a:cubicBezTo>
                      <a:pt x="8267" y="3605"/>
                      <a:pt x="7566" y="3749"/>
                      <a:pt x="6908" y="4032"/>
                    </a:cubicBezTo>
                    <a:cubicBezTo>
                      <a:pt x="6252" y="4317"/>
                      <a:pt x="5676" y="4704"/>
                      <a:pt x="5193" y="5192"/>
                    </a:cubicBezTo>
                    <a:cubicBezTo>
                      <a:pt x="4707" y="5684"/>
                      <a:pt x="4317" y="6257"/>
                      <a:pt x="4028" y="6912"/>
                    </a:cubicBezTo>
                    <a:cubicBezTo>
                      <a:pt x="3740" y="7565"/>
                      <a:pt x="3596" y="8256"/>
                      <a:pt x="3596" y="8999"/>
                    </a:cubicBezTo>
                    <a:moveTo>
                      <a:pt x="9007" y="5591"/>
                    </a:moveTo>
                    <a:cubicBezTo>
                      <a:pt x="9185" y="5591"/>
                      <a:pt x="9343" y="5656"/>
                      <a:pt x="9473" y="5785"/>
                    </a:cubicBezTo>
                    <a:cubicBezTo>
                      <a:pt x="9603" y="5918"/>
                      <a:pt x="9668" y="6082"/>
                      <a:pt x="9668" y="6279"/>
                    </a:cubicBezTo>
                    <a:cubicBezTo>
                      <a:pt x="9668" y="6460"/>
                      <a:pt x="9603" y="6616"/>
                      <a:pt x="9473" y="6745"/>
                    </a:cubicBezTo>
                    <a:cubicBezTo>
                      <a:pt x="9343" y="6878"/>
                      <a:pt x="9185" y="6943"/>
                      <a:pt x="9007" y="6943"/>
                    </a:cubicBezTo>
                    <a:cubicBezTo>
                      <a:pt x="8439" y="6943"/>
                      <a:pt x="7953" y="7144"/>
                      <a:pt x="7552" y="7536"/>
                    </a:cubicBezTo>
                    <a:cubicBezTo>
                      <a:pt x="7151" y="7934"/>
                      <a:pt x="6950" y="8423"/>
                      <a:pt x="6950" y="8996"/>
                    </a:cubicBezTo>
                    <a:cubicBezTo>
                      <a:pt x="6950" y="9180"/>
                      <a:pt x="6885" y="9332"/>
                      <a:pt x="6755" y="9465"/>
                    </a:cubicBezTo>
                    <a:cubicBezTo>
                      <a:pt x="6622" y="9595"/>
                      <a:pt x="6467" y="9657"/>
                      <a:pt x="6289" y="9657"/>
                    </a:cubicBezTo>
                    <a:cubicBezTo>
                      <a:pt x="6080" y="9657"/>
                      <a:pt x="5913" y="9595"/>
                      <a:pt x="5786" y="9465"/>
                    </a:cubicBezTo>
                    <a:cubicBezTo>
                      <a:pt x="5659" y="9332"/>
                      <a:pt x="5599" y="9180"/>
                      <a:pt x="5599" y="8996"/>
                    </a:cubicBezTo>
                    <a:cubicBezTo>
                      <a:pt x="5599" y="8539"/>
                      <a:pt x="5684" y="8104"/>
                      <a:pt x="5862" y="7686"/>
                    </a:cubicBezTo>
                    <a:cubicBezTo>
                      <a:pt x="6037" y="7271"/>
                      <a:pt x="6280" y="6907"/>
                      <a:pt x="6597" y="6590"/>
                    </a:cubicBezTo>
                    <a:cubicBezTo>
                      <a:pt x="6905" y="6277"/>
                      <a:pt x="7264" y="6028"/>
                      <a:pt x="7676" y="5856"/>
                    </a:cubicBezTo>
                    <a:cubicBezTo>
                      <a:pt x="8086" y="5681"/>
                      <a:pt x="8529" y="5591"/>
                      <a:pt x="9007" y="559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2" tIns="38092" rIns="38092" bIns="38092" anchor="ctr"/>
              <a:lstStyle/>
              <a:p>
                <a:pPr defTabSz="342900">
                  <a:defRPr/>
                </a:pPr>
                <a:endParaRPr lang="es-ES" sz="2700" dirty="0">
                  <a:solidFill>
                    <a:srgbClr val="44CEB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0" name="Freeform 290"/>
              <p:cNvSpPr>
                <a:spLocks noChangeAspect="1" noChangeArrowheads="1"/>
              </p:cNvSpPr>
              <p:nvPr/>
            </p:nvSpPr>
            <p:spPr bwMode="auto">
              <a:xfrm>
                <a:off x="7747107" y="2334185"/>
                <a:ext cx="276540" cy="214190"/>
              </a:xfrm>
              <a:custGeom>
                <a:avLst/>
                <a:gdLst>
                  <a:gd name="T0" fmla="*/ 995 w 996"/>
                  <a:gd name="T1" fmla="*/ 409 h 770"/>
                  <a:gd name="T2" fmla="*/ 836 w 996"/>
                  <a:gd name="T3" fmla="*/ 409 h 770"/>
                  <a:gd name="T4" fmla="*/ 543 w 996"/>
                  <a:gd name="T5" fmla="*/ 192 h 770"/>
                  <a:gd name="T6" fmla="*/ 384 w 996"/>
                  <a:gd name="T7" fmla="*/ 275 h 770"/>
                  <a:gd name="T8" fmla="*/ 360 w 996"/>
                  <a:gd name="T9" fmla="*/ 158 h 770"/>
                  <a:gd name="T10" fmla="*/ 702 w 996"/>
                  <a:gd name="T11" fmla="*/ 33 h 770"/>
                  <a:gd name="T12" fmla="*/ 836 w 996"/>
                  <a:gd name="T13" fmla="*/ 133 h 770"/>
                  <a:gd name="T14" fmla="*/ 334 w 996"/>
                  <a:gd name="T15" fmla="*/ 626 h 770"/>
                  <a:gd name="T16" fmla="*/ 276 w 996"/>
                  <a:gd name="T17" fmla="*/ 551 h 770"/>
                  <a:gd name="T18" fmla="*/ 209 w 996"/>
                  <a:gd name="T19" fmla="*/ 484 h 770"/>
                  <a:gd name="T20" fmla="*/ 109 w 996"/>
                  <a:gd name="T21" fmla="*/ 434 h 770"/>
                  <a:gd name="T22" fmla="*/ 159 w 996"/>
                  <a:gd name="T23" fmla="*/ 535 h 770"/>
                  <a:gd name="T24" fmla="*/ 226 w 996"/>
                  <a:gd name="T25" fmla="*/ 602 h 770"/>
                  <a:gd name="T26" fmla="*/ 293 w 996"/>
                  <a:gd name="T27" fmla="*/ 668 h 770"/>
                  <a:gd name="T28" fmla="*/ 393 w 996"/>
                  <a:gd name="T29" fmla="*/ 727 h 770"/>
                  <a:gd name="T30" fmla="*/ 334 w 996"/>
                  <a:gd name="T31" fmla="*/ 626 h 770"/>
                  <a:gd name="T32" fmla="*/ 594 w 996"/>
                  <a:gd name="T33" fmla="*/ 267 h 770"/>
                  <a:gd name="T34" fmla="*/ 443 w 996"/>
                  <a:gd name="T35" fmla="*/ 301 h 770"/>
                  <a:gd name="T36" fmla="*/ 284 w 996"/>
                  <a:gd name="T37" fmla="*/ 217 h 770"/>
                  <a:gd name="T38" fmla="*/ 460 w 996"/>
                  <a:gd name="T39" fmla="*/ 50 h 770"/>
                  <a:gd name="T40" fmla="*/ 184 w 996"/>
                  <a:gd name="T41" fmla="*/ 100 h 770"/>
                  <a:gd name="T42" fmla="*/ 0 w 996"/>
                  <a:gd name="T43" fmla="*/ 66 h 770"/>
                  <a:gd name="T44" fmla="*/ 50 w 996"/>
                  <a:gd name="T45" fmla="*/ 443 h 770"/>
                  <a:gd name="T46" fmla="*/ 234 w 996"/>
                  <a:gd name="T47" fmla="*/ 392 h 770"/>
                  <a:gd name="T48" fmla="*/ 293 w 996"/>
                  <a:gd name="T49" fmla="*/ 468 h 770"/>
                  <a:gd name="T50" fmla="*/ 360 w 996"/>
                  <a:gd name="T51" fmla="*/ 535 h 770"/>
                  <a:gd name="T52" fmla="*/ 426 w 996"/>
                  <a:gd name="T53" fmla="*/ 610 h 770"/>
                  <a:gd name="T54" fmla="*/ 477 w 996"/>
                  <a:gd name="T55" fmla="*/ 727 h 770"/>
                  <a:gd name="T56" fmla="*/ 543 w 996"/>
                  <a:gd name="T57" fmla="*/ 660 h 770"/>
                  <a:gd name="T58" fmla="*/ 485 w 996"/>
                  <a:gd name="T59" fmla="*/ 585 h 770"/>
                  <a:gd name="T60" fmla="*/ 569 w 996"/>
                  <a:gd name="T61" fmla="*/ 668 h 770"/>
                  <a:gd name="T62" fmla="*/ 627 w 996"/>
                  <a:gd name="T63" fmla="*/ 602 h 770"/>
                  <a:gd name="T64" fmla="*/ 652 w 996"/>
                  <a:gd name="T65" fmla="*/ 610 h 770"/>
                  <a:gd name="T66" fmla="*/ 719 w 996"/>
                  <a:gd name="T67" fmla="*/ 543 h 770"/>
                  <a:gd name="T68" fmla="*/ 727 w 996"/>
                  <a:gd name="T69" fmla="*/ 526 h 770"/>
                  <a:gd name="T70" fmla="*/ 786 w 996"/>
                  <a:gd name="T71" fmla="*/ 535 h 770"/>
                  <a:gd name="T72" fmla="*/ 786 w 996"/>
                  <a:gd name="T73" fmla="*/ 468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96" h="770">
                    <a:moveTo>
                      <a:pt x="995" y="100"/>
                    </a:moveTo>
                    <a:cubicBezTo>
                      <a:pt x="995" y="409"/>
                      <a:pt x="995" y="409"/>
                      <a:pt x="995" y="409"/>
                    </a:cubicBezTo>
                    <a:cubicBezTo>
                      <a:pt x="995" y="409"/>
                      <a:pt x="928" y="426"/>
                      <a:pt x="920" y="426"/>
                    </a:cubicBezTo>
                    <a:cubicBezTo>
                      <a:pt x="903" y="426"/>
                      <a:pt x="861" y="443"/>
                      <a:pt x="836" y="409"/>
                    </a:cubicBezTo>
                    <a:cubicBezTo>
                      <a:pt x="786" y="367"/>
                      <a:pt x="619" y="192"/>
                      <a:pt x="619" y="192"/>
                    </a:cubicBezTo>
                    <a:cubicBezTo>
                      <a:pt x="619" y="192"/>
                      <a:pt x="594" y="167"/>
                      <a:pt x="543" y="192"/>
                    </a:cubicBezTo>
                    <a:cubicBezTo>
                      <a:pt x="502" y="217"/>
                      <a:pt x="443" y="250"/>
                      <a:pt x="418" y="259"/>
                    </a:cubicBezTo>
                    <a:cubicBezTo>
                      <a:pt x="410" y="267"/>
                      <a:pt x="393" y="275"/>
                      <a:pt x="384" y="275"/>
                    </a:cubicBezTo>
                    <a:cubicBezTo>
                      <a:pt x="351" y="275"/>
                      <a:pt x="326" y="242"/>
                      <a:pt x="326" y="209"/>
                    </a:cubicBezTo>
                    <a:cubicBezTo>
                      <a:pt x="326" y="183"/>
                      <a:pt x="343" y="167"/>
                      <a:pt x="360" y="158"/>
                    </a:cubicBezTo>
                    <a:cubicBezTo>
                      <a:pt x="426" y="116"/>
                      <a:pt x="552" y="50"/>
                      <a:pt x="602" y="16"/>
                    </a:cubicBezTo>
                    <a:cubicBezTo>
                      <a:pt x="635" y="0"/>
                      <a:pt x="652" y="0"/>
                      <a:pt x="702" y="33"/>
                    </a:cubicBezTo>
                    <a:cubicBezTo>
                      <a:pt x="752" y="83"/>
                      <a:pt x="803" y="125"/>
                      <a:pt x="803" y="125"/>
                    </a:cubicBezTo>
                    <a:cubicBezTo>
                      <a:pt x="803" y="125"/>
                      <a:pt x="819" y="133"/>
                      <a:pt x="836" y="133"/>
                    </a:cubicBezTo>
                    <a:cubicBezTo>
                      <a:pt x="878" y="125"/>
                      <a:pt x="995" y="100"/>
                      <a:pt x="995" y="100"/>
                    </a:cubicBezTo>
                    <a:close/>
                    <a:moveTo>
                      <a:pt x="334" y="626"/>
                    </a:moveTo>
                    <a:cubicBezTo>
                      <a:pt x="343" y="610"/>
                      <a:pt x="343" y="585"/>
                      <a:pt x="326" y="568"/>
                    </a:cubicBezTo>
                    <a:cubicBezTo>
                      <a:pt x="309" y="551"/>
                      <a:pt x="293" y="551"/>
                      <a:pt x="276" y="551"/>
                    </a:cubicBezTo>
                    <a:cubicBezTo>
                      <a:pt x="276" y="535"/>
                      <a:pt x="276" y="510"/>
                      <a:pt x="259" y="501"/>
                    </a:cubicBezTo>
                    <a:cubicBezTo>
                      <a:pt x="251" y="484"/>
                      <a:pt x="226" y="476"/>
                      <a:pt x="209" y="484"/>
                    </a:cubicBezTo>
                    <a:cubicBezTo>
                      <a:pt x="217" y="468"/>
                      <a:pt x="209" y="443"/>
                      <a:pt x="201" y="426"/>
                    </a:cubicBezTo>
                    <a:cubicBezTo>
                      <a:pt x="176" y="401"/>
                      <a:pt x="134" y="409"/>
                      <a:pt x="109" y="434"/>
                    </a:cubicBezTo>
                    <a:cubicBezTo>
                      <a:pt x="92" y="451"/>
                      <a:pt x="75" y="501"/>
                      <a:pt x="92" y="526"/>
                    </a:cubicBezTo>
                    <a:cubicBezTo>
                      <a:pt x="117" y="551"/>
                      <a:pt x="142" y="535"/>
                      <a:pt x="159" y="535"/>
                    </a:cubicBezTo>
                    <a:cubicBezTo>
                      <a:pt x="159" y="551"/>
                      <a:pt x="142" y="568"/>
                      <a:pt x="159" y="593"/>
                    </a:cubicBezTo>
                    <a:cubicBezTo>
                      <a:pt x="176" y="618"/>
                      <a:pt x="209" y="602"/>
                      <a:pt x="226" y="602"/>
                    </a:cubicBezTo>
                    <a:cubicBezTo>
                      <a:pt x="217" y="618"/>
                      <a:pt x="201" y="643"/>
                      <a:pt x="226" y="668"/>
                    </a:cubicBezTo>
                    <a:cubicBezTo>
                      <a:pt x="242" y="685"/>
                      <a:pt x="276" y="677"/>
                      <a:pt x="293" y="668"/>
                    </a:cubicBezTo>
                    <a:cubicBezTo>
                      <a:pt x="284" y="693"/>
                      <a:pt x="268" y="710"/>
                      <a:pt x="293" y="744"/>
                    </a:cubicBezTo>
                    <a:cubicBezTo>
                      <a:pt x="318" y="769"/>
                      <a:pt x="368" y="752"/>
                      <a:pt x="393" y="727"/>
                    </a:cubicBezTo>
                    <a:cubicBezTo>
                      <a:pt x="418" y="702"/>
                      <a:pt x="418" y="668"/>
                      <a:pt x="393" y="643"/>
                    </a:cubicBezTo>
                    <a:cubicBezTo>
                      <a:pt x="376" y="626"/>
                      <a:pt x="360" y="626"/>
                      <a:pt x="334" y="626"/>
                    </a:cubicBezTo>
                    <a:close/>
                    <a:moveTo>
                      <a:pt x="786" y="468"/>
                    </a:moveTo>
                    <a:cubicBezTo>
                      <a:pt x="610" y="284"/>
                      <a:pt x="694" y="367"/>
                      <a:pt x="594" y="267"/>
                    </a:cubicBezTo>
                    <a:cubicBezTo>
                      <a:pt x="594" y="267"/>
                      <a:pt x="569" y="234"/>
                      <a:pt x="527" y="259"/>
                    </a:cubicBezTo>
                    <a:cubicBezTo>
                      <a:pt x="502" y="267"/>
                      <a:pt x="468" y="284"/>
                      <a:pt x="443" y="301"/>
                    </a:cubicBezTo>
                    <a:cubicBezTo>
                      <a:pt x="418" y="309"/>
                      <a:pt x="393" y="317"/>
                      <a:pt x="384" y="317"/>
                    </a:cubicBezTo>
                    <a:cubicBezTo>
                      <a:pt x="326" y="317"/>
                      <a:pt x="284" y="267"/>
                      <a:pt x="284" y="217"/>
                    </a:cubicBezTo>
                    <a:cubicBezTo>
                      <a:pt x="284" y="175"/>
                      <a:pt x="301" y="142"/>
                      <a:pt x="334" y="125"/>
                    </a:cubicBezTo>
                    <a:cubicBezTo>
                      <a:pt x="368" y="100"/>
                      <a:pt x="460" y="50"/>
                      <a:pt x="460" y="50"/>
                    </a:cubicBezTo>
                    <a:cubicBezTo>
                      <a:pt x="460" y="50"/>
                      <a:pt x="435" y="8"/>
                      <a:pt x="376" y="8"/>
                    </a:cubicBezTo>
                    <a:cubicBezTo>
                      <a:pt x="309" y="8"/>
                      <a:pt x="184" y="100"/>
                      <a:pt x="184" y="100"/>
                    </a:cubicBezTo>
                    <a:cubicBezTo>
                      <a:pt x="184" y="100"/>
                      <a:pt x="150" y="116"/>
                      <a:pt x="100" y="10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0" y="426"/>
                      <a:pt x="25" y="434"/>
                      <a:pt x="50" y="443"/>
                    </a:cubicBezTo>
                    <a:cubicBezTo>
                      <a:pt x="59" y="426"/>
                      <a:pt x="67" y="409"/>
                      <a:pt x="83" y="392"/>
                    </a:cubicBezTo>
                    <a:cubicBezTo>
                      <a:pt x="125" y="351"/>
                      <a:pt x="192" y="351"/>
                      <a:pt x="234" y="392"/>
                    </a:cubicBezTo>
                    <a:cubicBezTo>
                      <a:pt x="242" y="409"/>
                      <a:pt x="251" y="417"/>
                      <a:pt x="251" y="434"/>
                    </a:cubicBezTo>
                    <a:cubicBezTo>
                      <a:pt x="268" y="443"/>
                      <a:pt x="284" y="451"/>
                      <a:pt x="293" y="468"/>
                    </a:cubicBezTo>
                    <a:cubicBezTo>
                      <a:pt x="309" y="476"/>
                      <a:pt x="318" y="493"/>
                      <a:pt x="318" y="510"/>
                    </a:cubicBezTo>
                    <a:cubicBezTo>
                      <a:pt x="334" y="510"/>
                      <a:pt x="351" y="518"/>
                      <a:pt x="360" y="535"/>
                    </a:cubicBezTo>
                    <a:cubicBezTo>
                      <a:pt x="376" y="551"/>
                      <a:pt x="384" y="568"/>
                      <a:pt x="384" y="585"/>
                    </a:cubicBezTo>
                    <a:cubicBezTo>
                      <a:pt x="401" y="585"/>
                      <a:pt x="418" y="593"/>
                      <a:pt x="426" y="610"/>
                    </a:cubicBezTo>
                    <a:cubicBezTo>
                      <a:pt x="451" y="635"/>
                      <a:pt x="460" y="668"/>
                      <a:pt x="451" y="702"/>
                    </a:cubicBezTo>
                    <a:cubicBezTo>
                      <a:pt x="460" y="702"/>
                      <a:pt x="468" y="718"/>
                      <a:pt x="477" y="727"/>
                    </a:cubicBezTo>
                    <a:cubicBezTo>
                      <a:pt x="493" y="744"/>
                      <a:pt x="527" y="744"/>
                      <a:pt x="543" y="727"/>
                    </a:cubicBezTo>
                    <a:cubicBezTo>
                      <a:pt x="560" y="710"/>
                      <a:pt x="560" y="677"/>
                      <a:pt x="543" y="660"/>
                    </a:cubicBezTo>
                    <a:lnTo>
                      <a:pt x="535" y="660"/>
                    </a:lnTo>
                    <a:cubicBezTo>
                      <a:pt x="485" y="602"/>
                      <a:pt x="477" y="593"/>
                      <a:pt x="485" y="585"/>
                    </a:cubicBezTo>
                    <a:cubicBezTo>
                      <a:pt x="493" y="585"/>
                      <a:pt x="502" y="593"/>
                      <a:pt x="560" y="660"/>
                    </a:cubicBezTo>
                    <a:cubicBezTo>
                      <a:pt x="569" y="668"/>
                      <a:pt x="569" y="668"/>
                      <a:pt x="569" y="668"/>
                    </a:cubicBezTo>
                    <a:cubicBezTo>
                      <a:pt x="585" y="685"/>
                      <a:pt x="610" y="685"/>
                      <a:pt x="627" y="668"/>
                    </a:cubicBezTo>
                    <a:cubicBezTo>
                      <a:pt x="644" y="652"/>
                      <a:pt x="644" y="618"/>
                      <a:pt x="627" y="602"/>
                    </a:cubicBezTo>
                    <a:cubicBezTo>
                      <a:pt x="569" y="535"/>
                      <a:pt x="560" y="526"/>
                      <a:pt x="560" y="518"/>
                    </a:cubicBezTo>
                    <a:cubicBezTo>
                      <a:pt x="569" y="518"/>
                      <a:pt x="594" y="551"/>
                      <a:pt x="652" y="610"/>
                    </a:cubicBezTo>
                    <a:cubicBezTo>
                      <a:pt x="669" y="626"/>
                      <a:pt x="702" y="626"/>
                      <a:pt x="719" y="610"/>
                    </a:cubicBezTo>
                    <a:cubicBezTo>
                      <a:pt x="727" y="593"/>
                      <a:pt x="736" y="568"/>
                      <a:pt x="719" y="543"/>
                    </a:cubicBezTo>
                    <a:cubicBezTo>
                      <a:pt x="644" y="468"/>
                      <a:pt x="644" y="468"/>
                      <a:pt x="652" y="459"/>
                    </a:cubicBezTo>
                    <a:lnTo>
                      <a:pt x="727" y="526"/>
                    </a:lnTo>
                    <a:cubicBezTo>
                      <a:pt x="727" y="535"/>
                      <a:pt x="727" y="535"/>
                      <a:pt x="727" y="535"/>
                    </a:cubicBezTo>
                    <a:cubicBezTo>
                      <a:pt x="744" y="551"/>
                      <a:pt x="769" y="551"/>
                      <a:pt x="786" y="535"/>
                    </a:cubicBezTo>
                    <a:cubicBezTo>
                      <a:pt x="803" y="510"/>
                      <a:pt x="803" y="484"/>
                      <a:pt x="786" y="468"/>
                    </a:cubicBezTo>
                    <a:close/>
                    <a:moveTo>
                      <a:pt x="786" y="468"/>
                    </a:moveTo>
                    <a:lnTo>
                      <a:pt x="786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37132" tIns="68567" rIns="137132" bIns="68567" anchor="ctr"/>
              <a:lstStyle/>
              <a:p>
                <a:pPr defTabSz="685800">
                  <a:defRPr/>
                </a:pPr>
                <a:endParaRPr lang="en-US" dirty="0">
                  <a:solidFill>
                    <a:prstClr val="black"/>
                  </a:solidFill>
                  <a:latin typeface="Open Sans"/>
                  <a:ea typeface="宋体" panose="02010600030101010101" pitchFamily="2" charset="-122"/>
                </a:endParaRPr>
              </a:p>
            </p:txBody>
          </p:sp>
          <p:grpSp>
            <p:nvGrpSpPr>
              <p:cNvPr id="41" name="Group 4700"/>
              <p:cNvGrpSpPr>
                <a:grpSpLocks noChangeAspect="1"/>
              </p:cNvGrpSpPr>
              <p:nvPr/>
            </p:nvGrpSpPr>
            <p:grpSpPr bwMode="auto">
              <a:xfrm>
                <a:off x="8964711" y="2550243"/>
                <a:ext cx="619319" cy="619480"/>
                <a:chOff x="3062288" y="3998912"/>
                <a:chExt cx="412750" cy="412750"/>
              </a:xfrm>
              <a:solidFill>
                <a:schemeClr val="bg1"/>
              </a:solidFill>
            </p:grpSpPr>
            <p:sp>
              <p:nvSpPr>
                <p:cNvPr id="43" name="Freeform 408"/>
                <p:cNvSpPr>
                  <a:spLocks noChangeArrowheads="1"/>
                </p:cNvSpPr>
                <p:nvPr/>
              </p:nvSpPr>
              <p:spPr bwMode="auto">
                <a:xfrm>
                  <a:off x="3062288" y="3998912"/>
                  <a:ext cx="328612" cy="315912"/>
                </a:xfrm>
                <a:custGeom>
                  <a:avLst/>
                  <a:gdLst>
                    <a:gd name="T0" fmla="*/ 911 w 912"/>
                    <a:gd name="T1" fmla="*/ 242 h 879"/>
                    <a:gd name="T2" fmla="*/ 594 w 912"/>
                    <a:gd name="T3" fmla="*/ 33 h 879"/>
                    <a:gd name="T4" fmla="*/ 75 w 912"/>
                    <a:gd name="T5" fmla="*/ 435 h 879"/>
                    <a:gd name="T6" fmla="*/ 242 w 912"/>
                    <a:gd name="T7" fmla="*/ 878 h 879"/>
                    <a:gd name="T8" fmla="*/ 343 w 912"/>
                    <a:gd name="T9" fmla="*/ 819 h 879"/>
                    <a:gd name="T10" fmla="*/ 911 w 912"/>
                    <a:gd name="T11" fmla="*/ 242 h 879"/>
                    <a:gd name="T12" fmla="*/ 451 w 912"/>
                    <a:gd name="T13" fmla="*/ 226 h 879"/>
                    <a:gd name="T14" fmla="*/ 577 w 912"/>
                    <a:gd name="T15" fmla="*/ 125 h 879"/>
                    <a:gd name="T16" fmla="*/ 669 w 912"/>
                    <a:gd name="T17" fmla="*/ 251 h 879"/>
                    <a:gd name="T18" fmla="*/ 543 w 912"/>
                    <a:gd name="T19" fmla="*/ 351 h 879"/>
                    <a:gd name="T20" fmla="*/ 451 w 912"/>
                    <a:gd name="T21" fmla="*/ 226 h 879"/>
                    <a:gd name="T22" fmla="*/ 226 w 912"/>
                    <a:gd name="T23" fmla="*/ 343 h 879"/>
                    <a:gd name="T24" fmla="*/ 318 w 912"/>
                    <a:gd name="T25" fmla="*/ 276 h 879"/>
                    <a:gd name="T26" fmla="*/ 385 w 912"/>
                    <a:gd name="T27" fmla="*/ 368 h 879"/>
                    <a:gd name="T28" fmla="*/ 293 w 912"/>
                    <a:gd name="T29" fmla="*/ 435 h 879"/>
                    <a:gd name="T30" fmla="*/ 226 w 912"/>
                    <a:gd name="T31" fmla="*/ 343 h 879"/>
                    <a:gd name="T32" fmla="*/ 251 w 912"/>
                    <a:gd name="T33" fmla="*/ 710 h 879"/>
                    <a:gd name="T34" fmla="*/ 176 w 912"/>
                    <a:gd name="T35" fmla="*/ 618 h 879"/>
                    <a:gd name="T36" fmla="*/ 267 w 912"/>
                    <a:gd name="T37" fmla="*/ 552 h 879"/>
                    <a:gd name="T38" fmla="*/ 343 w 912"/>
                    <a:gd name="T39" fmla="*/ 644 h 879"/>
                    <a:gd name="T40" fmla="*/ 251 w 912"/>
                    <a:gd name="T41" fmla="*/ 710 h 879"/>
                    <a:gd name="T42" fmla="*/ 251 w 912"/>
                    <a:gd name="T43" fmla="*/ 710 h 879"/>
                    <a:gd name="T44" fmla="*/ 251 w 912"/>
                    <a:gd name="T45" fmla="*/ 710 h 8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12" h="879">
                      <a:moveTo>
                        <a:pt x="911" y="242"/>
                      </a:moveTo>
                      <a:cubicBezTo>
                        <a:pt x="844" y="134"/>
                        <a:pt x="727" y="50"/>
                        <a:pt x="594" y="33"/>
                      </a:cubicBezTo>
                      <a:cubicBezTo>
                        <a:pt x="343" y="0"/>
                        <a:pt x="134" y="184"/>
                        <a:pt x="75" y="435"/>
                      </a:cubicBezTo>
                      <a:cubicBezTo>
                        <a:pt x="0" y="761"/>
                        <a:pt x="84" y="869"/>
                        <a:pt x="242" y="878"/>
                      </a:cubicBezTo>
                      <a:cubicBezTo>
                        <a:pt x="267" y="853"/>
                        <a:pt x="309" y="828"/>
                        <a:pt x="343" y="819"/>
                      </a:cubicBezTo>
                      <a:lnTo>
                        <a:pt x="911" y="242"/>
                      </a:lnTo>
                      <a:close/>
                      <a:moveTo>
                        <a:pt x="451" y="226"/>
                      </a:moveTo>
                      <a:cubicBezTo>
                        <a:pt x="460" y="167"/>
                        <a:pt x="518" y="117"/>
                        <a:pt x="577" y="125"/>
                      </a:cubicBezTo>
                      <a:cubicBezTo>
                        <a:pt x="635" y="134"/>
                        <a:pt x="677" y="192"/>
                        <a:pt x="669" y="251"/>
                      </a:cubicBezTo>
                      <a:cubicBezTo>
                        <a:pt x="660" y="317"/>
                        <a:pt x="610" y="359"/>
                        <a:pt x="543" y="351"/>
                      </a:cubicBezTo>
                      <a:cubicBezTo>
                        <a:pt x="485" y="343"/>
                        <a:pt x="443" y="284"/>
                        <a:pt x="451" y="226"/>
                      </a:cubicBezTo>
                      <a:close/>
                      <a:moveTo>
                        <a:pt x="226" y="343"/>
                      </a:moveTo>
                      <a:cubicBezTo>
                        <a:pt x="226" y="301"/>
                        <a:pt x="267" y="267"/>
                        <a:pt x="318" y="276"/>
                      </a:cubicBezTo>
                      <a:cubicBezTo>
                        <a:pt x="359" y="284"/>
                        <a:pt x="393" y="326"/>
                        <a:pt x="385" y="368"/>
                      </a:cubicBezTo>
                      <a:cubicBezTo>
                        <a:pt x="376" y="409"/>
                        <a:pt x="334" y="443"/>
                        <a:pt x="293" y="435"/>
                      </a:cubicBezTo>
                      <a:cubicBezTo>
                        <a:pt x="251" y="435"/>
                        <a:pt x="217" y="393"/>
                        <a:pt x="226" y="343"/>
                      </a:cubicBezTo>
                      <a:close/>
                      <a:moveTo>
                        <a:pt x="251" y="710"/>
                      </a:moveTo>
                      <a:cubicBezTo>
                        <a:pt x="200" y="710"/>
                        <a:pt x="167" y="669"/>
                        <a:pt x="176" y="618"/>
                      </a:cubicBezTo>
                      <a:cubicBezTo>
                        <a:pt x="184" y="577"/>
                        <a:pt x="226" y="543"/>
                        <a:pt x="267" y="552"/>
                      </a:cubicBezTo>
                      <a:cubicBezTo>
                        <a:pt x="318" y="560"/>
                        <a:pt x="343" y="602"/>
                        <a:pt x="343" y="644"/>
                      </a:cubicBezTo>
                      <a:cubicBezTo>
                        <a:pt x="334" y="685"/>
                        <a:pt x="293" y="719"/>
                        <a:pt x="251" y="710"/>
                      </a:cubicBezTo>
                      <a:close/>
                      <a:moveTo>
                        <a:pt x="251" y="710"/>
                      </a:moveTo>
                      <a:lnTo>
                        <a:pt x="251" y="7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dirty="0">
                    <a:solidFill>
                      <a:prstClr val="black"/>
                    </a:solidFill>
                    <a:latin typeface="Open Sans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" name="Freeform 409"/>
                <p:cNvSpPr>
                  <a:spLocks noChangeArrowheads="1"/>
                </p:cNvSpPr>
                <p:nvPr/>
              </p:nvSpPr>
              <p:spPr bwMode="auto">
                <a:xfrm>
                  <a:off x="3270250" y="4052887"/>
                  <a:ext cx="204788" cy="223837"/>
                </a:xfrm>
                <a:custGeom>
                  <a:avLst/>
                  <a:gdLst>
                    <a:gd name="T0" fmla="*/ 142 w 569"/>
                    <a:gd name="T1" fmla="*/ 619 h 620"/>
                    <a:gd name="T2" fmla="*/ 150 w 569"/>
                    <a:gd name="T3" fmla="*/ 611 h 620"/>
                    <a:gd name="T4" fmla="*/ 568 w 569"/>
                    <a:gd name="T5" fmla="*/ 67 h 620"/>
                    <a:gd name="T6" fmla="*/ 543 w 569"/>
                    <a:gd name="T7" fmla="*/ 25 h 620"/>
                    <a:gd name="T8" fmla="*/ 493 w 569"/>
                    <a:gd name="T9" fmla="*/ 17 h 620"/>
                    <a:gd name="T10" fmla="*/ 8 w 569"/>
                    <a:gd name="T11" fmla="*/ 485 h 620"/>
                    <a:gd name="T12" fmla="*/ 0 w 569"/>
                    <a:gd name="T13" fmla="*/ 494 h 620"/>
                    <a:gd name="T14" fmla="*/ 142 w 569"/>
                    <a:gd name="T15" fmla="*/ 619 h 620"/>
                    <a:gd name="T16" fmla="*/ 142 w 569"/>
                    <a:gd name="T17" fmla="*/ 619 h 620"/>
                    <a:gd name="T18" fmla="*/ 142 w 569"/>
                    <a:gd name="T19" fmla="*/ 619 h 6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9" h="620">
                      <a:moveTo>
                        <a:pt x="142" y="619"/>
                      </a:moveTo>
                      <a:cubicBezTo>
                        <a:pt x="150" y="611"/>
                        <a:pt x="150" y="611"/>
                        <a:pt x="150" y="611"/>
                      </a:cubicBezTo>
                      <a:cubicBezTo>
                        <a:pt x="568" y="67"/>
                        <a:pt x="568" y="67"/>
                        <a:pt x="568" y="67"/>
                      </a:cubicBezTo>
                      <a:cubicBezTo>
                        <a:pt x="568" y="59"/>
                        <a:pt x="560" y="42"/>
                        <a:pt x="543" y="25"/>
                      </a:cubicBezTo>
                      <a:cubicBezTo>
                        <a:pt x="518" y="0"/>
                        <a:pt x="493" y="17"/>
                        <a:pt x="493" y="17"/>
                      </a:cubicBezTo>
                      <a:cubicBezTo>
                        <a:pt x="8" y="485"/>
                        <a:pt x="8" y="485"/>
                        <a:pt x="8" y="485"/>
                      </a:cubicBezTo>
                      <a:cubicBezTo>
                        <a:pt x="0" y="494"/>
                        <a:pt x="0" y="494"/>
                        <a:pt x="0" y="494"/>
                      </a:cubicBezTo>
                      <a:lnTo>
                        <a:pt x="142" y="619"/>
                      </a:lnTo>
                      <a:close/>
                      <a:moveTo>
                        <a:pt x="142" y="619"/>
                      </a:moveTo>
                      <a:lnTo>
                        <a:pt x="142" y="6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dirty="0">
                    <a:solidFill>
                      <a:prstClr val="black"/>
                    </a:solidFill>
                    <a:latin typeface="Open Sans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" name="Freeform 410"/>
                <p:cNvSpPr>
                  <a:spLocks noChangeArrowheads="1"/>
                </p:cNvSpPr>
                <p:nvPr/>
              </p:nvSpPr>
              <p:spPr bwMode="auto">
                <a:xfrm>
                  <a:off x="3209925" y="4241799"/>
                  <a:ext cx="103188" cy="103188"/>
                </a:xfrm>
                <a:custGeom>
                  <a:avLst/>
                  <a:gdLst>
                    <a:gd name="T0" fmla="*/ 143 w 286"/>
                    <a:gd name="T1" fmla="*/ 284 h 285"/>
                    <a:gd name="T2" fmla="*/ 151 w 286"/>
                    <a:gd name="T3" fmla="*/ 268 h 285"/>
                    <a:gd name="T4" fmla="*/ 285 w 286"/>
                    <a:gd name="T5" fmla="*/ 125 h 285"/>
                    <a:gd name="T6" fmla="*/ 143 w 286"/>
                    <a:gd name="T7" fmla="*/ 0 h 285"/>
                    <a:gd name="T8" fmla="*/ 9 w 286"/>
                    <a:gd name="T9" fmla="*/ 142 h 285"/>
                    <a:gd name="T10" fmla="*/ 0 w 286"/>
                    <a:gd name="T11" fmla="*/ 151 h 285"/>
                    <a:gd name="T12" fmla="*/ 143 w 286"/>
                    <a:gd name="T13" fmla="*/ 284 h 285"/>
                    <a:gd name="T14" fmla="*/ 59 w 286"/>
                    <a:gd name="T15" fmla="*/ 134 h 285"/>
                    <a:gd name="T16" fmla="*/ 126 w 286"/>
                    <a:gd name="T17" fmla="*/ 59 h 285"/>
                    <a:gd name="T18" fmla="*/ 151 w 286"/>
                    <a:gd name="T19" fmla="*/ 59 h 285"/>
                    <a:gd name="T20" fmla="*/ 159 w 286"/>
                    <a:gd name="T21" fmla="*/ 67 h 285"/>
                    <a:gd name="T22" fmla="*/ 159 w 286"/>
                    <a:gd name="T23" fmla="*/ 75 h 285"/>
                    <a:gd name="T24" fmla="*/ 159 w 286"/>
                    <a:gd name="T25" fmla="*/ 92 h 285"/>
                    <a:gd name="T26" fmla="*/ 92 w 286"/>
                    <a:gd name="T27" fmla="*/ 159 h 285"/>
                    <a:gd name="T28" fmla="*/ 68 w 286"/>
                    <a:gd name="T29" fmla="*/ 167 h 285"/>
                    <a:gd name="T30" fmla="*/ 59 w 286"/>
                    <a:gd name="T31" fmla="*/ 159 h 285"/>
                    <a:gd name="T32" fmla="*/ 59 w 286"/>
                    <a:gd name="T33" fmla="*/ 142 h 285"/>
                    <a:gd name="T34" fmla="*/ 59 w 286"/>
                    <a:gd name="T35" fmla="*/ 134 h 285"/>
                    <a:gd name="T36" fmla="*/ 59 w 286"/>
                    <a:gd name="T37" fmla="*/ 134 h 285"/>
                    <a:gd name="T38" fmla="*/ 59 w 286"/>
                    <a:gd name="T39" fmla="*/ 134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86" h="285">
                      <a:moveTo>
                        <a:pt x="143" y="284"/>
                      </a:moveTo>
                      <a:cubicBezTo>
                        <a:pt x="151" y="268"/>
                        <a:pt x="151" y="268"/>
                        <a:pt x="151" y="268"/>
                      </a:cubicBezTo>
                      <a:cubicBezTo>
                        <a:pt x="285" y="125"/>
                        <a:pt x="285" y="125"/>
                        <a:pt x="285" y="125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9" y="142"/>
                        <a:pt x="9" y="142"/>
                        <a:pt x="9" y="142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lnTo>
                        <a:pt x="143" y="284"/>
                      </a:lnTo>
                      <a:close/>
                      <a:moveTo>
                        <a:pt x="59" y="134"/>
                      </a:moveTo>
                      <a:cubicBezTo>
                        <a:pt x="126" y="59"/>
                        <a:pt x="126" y="59"/>
                        <a:pt x="126" y="59"/>
                      </a:cubicBezTo>
                      <a:cubicBezTo>
                        <a:pt x="134" y="50"/>
                        <a:pt x="143" y="50"/>
                        <a:pt x="151" y="59"/>
                      </a:cubicBezTo>
                      <a:cubicBezTo>
                        <a:pt x="159" y="67"/>
                        <a:pt x="159" y="67"/>
                        <a:pt x="159" y="67"/>
                      </a:cubicBezTo>
                      <a:lnTo>
                        <a:pt x="159" y="75"/>
                      </a:lnTo>
                      <a:cubicBezTo>
                        <a:pt x="159" y="84"/>
                        <a:pt x="159" y="84"/>
                        <a:pt x="159" y="92"/>
                      </a:cubicBezTo>
                      <a:cubicBezTo>
                        <a:pt x="92" y="159"/>
                        <a:pt x="92" y="159"/>
                        <a:pt x="92" y="159"/>
                      </a:cubicBezTo>
                      <a:cubicBezTo>
                        <a:pt x="84" y="167"/>
                        <a:pt x="76" y="167"/>
                        <a:pt x="68" y="167"/>
                      </a:cubicBezTo>
                      <a:cubicBezTo>
                        <a:pt x="59" y="159"/>
                        <a:pt x="59" y="159"/>
                        <a:pt x="59" y="159"/>
                      </a:cubicBezTo>
                      <a:cubicBezTo>
                        <a:pt x="59" y="151"/>
                        <a:pt x="59" y="151"/>
                        <a:pt x="59" y="142"/>
                      </a:cubicBezTo>
                      <a:lnTo>
                        <a:pt x="59" y="134"/>
                      </a:lnTo>
                      <a:close/>
                      <a:moveTo>
                        <a:pt x="59" y="134"/>
                      </a:moveTo>
                      <a:lnTo>
                        <a:pt x="59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dirty="0">
                    <a:solidFill>
                      <a:prstClr val="black"/>
                    </a:solidFill>
                    <a:latin typeface="Open Sans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Freeform 411"/>
                <p:cNvSpPr>
                  <a:spLocks noChangeArrowheads="1"/>
                </p:cNvSpPr>
                <p:nvPr/>
              </p:nvSpPr>
              <p:spPr bwMode="auto">
                <a:xfrm>
                  <a:off x="3122613" y="4308474"/>
                  <a:ext cx="127000" cy="103188"/>
                </a:xfrm>
                <a:custGeom>
                  <a:avLst/>
                  <a:gdLst>
                    <a:gd name="T0" fmla="*/ 343 w 352"/>
                    <a:gd name="T1" fmla="*/ 134 h 285"/>
                    <a:gd name="T2" fmla="*/ 351 w 352"/>
                    <a:gd name="T3" fmla="*/ 125 h 285"/>
                    <a:gd name="T4" fmla="*/ 218 w 352"/>
                    <a:gd name="T5" fmla="*/ 0 h 285"/>
                    <a:gd name="T6" fmla="*/ 209 w 352"/>
                    <a:gd name="T7" fmla="*/ 8 h 285"/>
                    <a:gd name="T8" fmla="*/ 100 w 352"/>
                    <a:gd name="T9" fmla="*/ 276 h 285"/>
                    <a:gd name="T10" fmla="*/ 126 w 352"/>
                    <a:gd name="T11" fmla="*/ 276 h 285"/>
                    <a:gd name="T12" fmla="*/ 134 w 352"/>
                    <a:gd name="T13" fmla="*/ 268 h 285"/>
                    <a:gd name="T14" fmla="*/ 159 w 352"/>
                    <a:gd name="T15" fmla="*/ 217 h 285"/>
                    <a:gd name="T16" fmla="*/ 343 w 352"/>
                    <a:gd name="T17" fmla="*/ 134 h 285"/>
                    <a:gd name="T18" fmla="*/ 218 w 352"/>
                    <a:gd name="T19" fmla="*/ 167 h 285"/>
                    <a:gd name="T20" fmla="*/ 142 w 352"/>
                    <a:gd name="T21" fmla="*/ 192 h 285"/>
                    <a:gd name="T22" fmla="*/ 126 w 352"/>
                    <a:gd name="T23" fmla="*/ 201 h 285"/>
                    <a:gd name="T24" fmla="*/ 109 w 352"/>
                    <a:gd name="T25" fmla="*/ 209 h 285"/>
                    <a:gd name="T26" fmla="*/ 100 w 352"/>
                    <a:gd name="T27" fmla="*/ 201 h 285"/>
                    <a:gd name="T28" fmla="*/ 100 w 352"/>
                    <a:gd name="T29" fmla="*/ 142 h 285"/>
                    <a:gd name="T30" fmla="*/ 109 w 352"/>
                    <a:gd name="T31" fmla="*/ 109 h 285"/>
                    <a:gd name="T32" fmla="*/ 209 w 352"/>
                    <a:gd name="T33" fmla="*/ 150 h 285"/>
                    <a:gd name="T34" fmla="*/ 284 w 352"/>
                    <a:gd name="T35" fmla="*/ 150 h 285"/>
                    <a:gd name="T36" fmla="*/ 218 w 352"/>
                    <a:gd name="T37" fmla="*/ 167 h 285"/>
                    <a:gd name="T38" fmla="*/ 218 w 352"/>
                    <a:gd name="T39" fmla="*/ 167 h 285"/>
                    <a:gd name="T40" fmla="*/ 218 w 352"/>
                    <a:gd name="T41" fmla="*/ 167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52" h="285">
                      <a:moveTo>
                        <a:pt x="343" y="134"/>
                      </a:moveTo>
                      <a:lnTo>
                        <a:pt x="351" y="125"/>
                      </a:ln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218" y="0"/>
                        <a:pt x="209" y="0"/>
                        <a:pt x="209" y="8"/>
                      </a:cubicBezTo>
                      <a:cubicBezTo>
                        <a:pt x="100" y="34"/>
                        <a:pt x="0" y="142"/>
                        <a:pt x="100" y="276"/>
                      </a:cubicBezTo>
                      <a:cubicBezTo>
                        <a:pt x="109" y="276"/>
                        <a:pt x="117" y="284"/>
                        <a:pt x="126" y="276"/>
                      </a:cubicBezTo>
                      <a:cubicBezTo>
                        <a:pt x="134" y="276"/>
                        <a:pt x="134" y="276"/>
                        <a:pt x="134" y="268"/>
                      </a:cubicBezTo>
                      <a:cubicBezTo>
                        <a:pt x="142" y="251"/>
                        <a:pt x="151" y="226"/>
                        <a:pt x="159" y="217"/>
                      </a:cubicBezTo>
                      <a:cubicBezTo>
                        <a:pt x="192" y="184"/>
                        <a:pt x="284" y="234"/>
                        <a:pt x="343" y="134"/>
                      </a:cubicBezTo>
                      <a:close/>
                      <a:moveTo>
                        <a:pt x="218" y="167"/>
                      </a:moveTo>
                      <a:cubicBezTo>
                        <a:pt x="184" y="167"/>
                        <a:pt x="159" y="167"/>
                        <a:pt x="142" y="192"/>
                      </a:cubicBezTo>
                      <a:cubicBezTo>
                        <a:pt x="134" y="192"/>
                        <a:pt x="134" y="201"/>
                        <a:pt x="126" y="201"/>
                      </a:cubicBezTo>
                      <a:cubicBezTo>
                        <a:pt x="126" y="209"/>
                        <a:pt x="117" y="209"/>
                        <a:pt x="109" y="209"/>
                      </a:cubicBezTo>
                      <a:lnTo>
                        <a:pt x="100" y="201"/>
                      </a:lnTo>
                      <a:cubicBezTo>
                        <a:pt x="92" y="176"/>
                        <a:pt x="92" y="159"/>
                        <a:pt x="100" y="142"/>
                      </a:cubicBezTo>
                      <a:cubicBezTo>
                        <a:pt x="100" y="125"/>
                        <a:pt x="109" y="117"/>
                        <a:pt x="109" y="109"/>
                      </a:cubicBezTo>
                      <a:cubicBezTo>
                        <a:pt x="142" y="134"/>
                        <a:pt x="167" y="150"/>
                        <a:pt x="209" y="150"/>
                      </a:cubicBezTo>
                      <a:cubicBezTo>
                        <a:pt x="234" y="142"/>
                        <a:pt x="259" y="150"/>
                        <a:pt x="284" y="150"/>
                      </a:cubicBezTo>
                      <a:cubicBezTo>
                        <a:pt x="259" y="167"/>
                        <a:pt x="234" y="167"/>
                        <a:pt x="218" y="167"/>
                      </a:cubicBezTo>
                      <a:close/>
                      <a:moveTo>
                        <a:pt x="218" y="167"/>
                      </a:moveTo>
                      <a:lnTo>
                        <a:pt x="218" y="16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dirty="0">
                    <a:solidFill>
                      <a:prstClr val="black"/>
                    </a:solidFill>
                    <a:latin typeface="Open Sans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2" name="Freeform 325"/>
              <p:cNvSpPr>
                <a:spLocks noChangeAspect="1" noChangeArrowheads="1"/>
              </p:cNvSpPr>
              <p:nvPr/>
            </p:nvSpPr>
            <p:spPr bwMode="auto">
              <a:xfrm>
                <a:off x="9864999" y="3949258"/>
                <a:ext cx="269000" cy="362166"/>
              </a:xfrm>
              <a:custGeom>
                <a:avLst/>
                <a:gdLst>
                  <a:gd name="T0" fmla="*/ 694 w 1046"/>
                  <a:gd name="T1" fmla="*/ 1053 h 1405"/>
                  <a:gd name="T2" fmla="*/ 176 w 1046"/>
                  <a:gd name="T3" fmla="*/ 526 h 1405"/>
                  <a:gd name="T4" fmla="*/ 870 w 1046"/>
                  <a:gd name="T5" fmla="*/ 526 h 1405"/>
                  <a:gd name="T6" fmla="*/ 393 w 1046"/>
                  <a:gd name="T7" fmla="*/ 1229 h 1405"/>
                  <a:gd name="T8" fmla="*/ 393 w 1046"/>
                  <a:gd name="T9" fmla="*/ 1321 h 1405"/>
                  <a:gd name="T10" fmla="*/ 519 w 1046"/>
                  <a:gd name="T11" fmla="*/ 1404 h 1405"/>
                  <a:gd name="T12" fmla="*/ 652 w 1046"/>
                  <a:gd name="T13" fmla="*/ 1321 h 1405"/>
                  <a:gd name="T14" fmla="*/ 652 w 1046"/>
                  <a:gd name="T15" fmla="*/ 1229 h 1405"/>
                  <a:gd name="T16" fmla="*/ 393 w 1046"/>
                  <a:gd name="T17" fmla="*/ 1095 h 1405"/>
                  <a:gd name="T18" fmla="*/ 393 w 1046"/>
                  <a:gd name="T19" fmla="*/ 1187 h 1405"/>
                  <a:gd name="T20" fmla="*/ 694 w 1046"/>
                  <a:gd name="T21" fmla="*/ 1145 h 1405"/>
                  <a:gd name="T22" fmla="*/ 42 w 1046"/>
                  <a:gd name="T23" fmla="*/ 301 h 1405"/>
                  <a:gd name="T24" fmla="*/ 168 w 1046"/>
                  <a:gd name="T25" fmla="*/ 275 h 1405"/>
                  <a:gd name="T26" fmla="*/ 42 w 1046"/>
                  <a:gd name="T27" fmla="*/ 301 h 1405"/>
                  <a:gd name="T28" fmla="*/ 569 w 1046"/>
                  <a:gd name="T29" fmla="*/ 0 h 1405"/>
                  <a:gd name="T30" fmla="*/ 477 w 1046"/>
                  <a:gd name="T31" fmla="*/ 92 h 1405"/>
                  <a:gd name="T32" fmla="*/ 569 w 1046"/>
                  <a:gd name="T33" fmla="*/ 92 h 1405"/>
                  <a:gd name="T34" fmla="*/ 301 w 1046"/>
                  <a:gd name="T35" fmla="*/ 50 h 1405"/>
                  <a:gd name="T36" fmla="*/ 268 w 1046"/>
                  <a:gd name="T37" fmla="*/ 175 h 1405"/>
                  <a:gd name="T38" fmla="*/ 1004 w 1046"/>
                  <a:gd name="T39" fmla="*/ 301 h 1405"/>
                  <a:gd name="T40" fmla="*/ 878 w 1046"/>
                  <a:gd name="T41" fmla="*/ 275 h 1405"/>
                  <a:gd name="T42" fmla="*/ 1004 w 1046"/>
                  <a:gd name="T43" fmla="*/ 301 h 1405"/>
                  <a:gd name="T44" fmla="*/ 744 w 1046"/>
                  <a:gd name="T45" fmla="*/ 50 h 1405"/>
                  <a:gd name="T46" fmla="*/ 778 w 1046"/>
                  <a:gd name="T47" fmla="*/ 175 h 1405"/>
                  <a:gd name="T48" fmla="*/ 84 w 1046"/>
                  <a:gd name="T49" fmla="*/ 526 h 1405"/>
                  <a:gd name="T50" fmla="*/ 0 w 1046"/>
                  <a:gd name="T51" fmla="*/ 485 h 1405"/>
                  <a:gd name="T52" fmla="*/ 92 w 1046"/>
                  <a:gd name="T53" fmla="*/ 568 h 1405"/>
                  <a:gd name="T54" fmla="*/ 953 w 1046"/>
                  <a:gd name="T55" fmla="*/ 485 h 1405"/>
                  <a:gd name="T56" fmla="*/ 953 w 1046"/>
                  <a:gd name="T57" fmla="*/ 568 h 1405"/>
                  <a:gd name="T58" fmla="*/ 1045 w 1046"/>
                  <a:gd name="T59" fmla="*/ 485 h 1405"/>
                  <a:gd name="T60" fmla="*/ 886 w 1046"/>
                  <a:gd name="T61" fmla="*/ 786 h 1405"/>
                  <a:gd name="T62" fmla="*/ 1004 w 1046"/>
                  <a:gd name="T63" fmla="*/ 752 h 1405"/>
                  <a:gd name="T64" fmla="*/ 886 w 1046"/>
                  <a:gd name="T65" fmla="*/ 786 h 1405"/>
                  <a:gd name="T66" fmla="*/ 92 w 1046"/>
                  <a:gd name="T67" fmla="*/ 827 h 1405"/>
                  <a:gd name="T68" fmla="*/ 126 w 1046"/>
                  <a:gd name="T69" fmla="*/ 710 h 1405"/>
                  <a:gd name="T70" fmla="*/ 42 w 1046"/>
                  <a:gd name="T71" fmla="*/ 752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6" h="1405">
                    <a:moveTo>
                      <a:pt x="870" y="526"/>
                    </a:moveTo>
                    <a:cubicBezTo>
                      <a:pt x="870" y="702"/>
                      <a:pt x="694" y="877"/>
                      <a:pt x="694" y="1053"/>
                    </a:cubicBezTo>
                    <a:cubicBezTo>
                      <a:pt x="343" y="1053"/>
                      <a:pt x="343" y="1053"/>
                      <a:pt x="343" y="1053"/>
                    </a:cubicBezTo>
                    <a:cubicBezTo>
                      <a:pt x="343" y="877"/>
                      <a:pt x="176" y="702"/>
                      <a:pt x="176" y="526"/>
                    </a:cubicBezTo>
                    <a:cubicBezTo>
                      <a:pt x="176" y="334"/>
                      <a:pt x="326" y="175"/>
                      <a:pt x="519" y="175"/>
                    </a:cubicBezTo>
                    <a:cubicBezTo>
                      <a:pt x="719" y="175"/>
                      <a:pt x="870" y="334"/>
                      <a:pt x="870" y="526"/>
                    </a:cubicBezTo>
                    <a:close/>
                    <a:moveTo>
                      <a:pt x="652" y="1229"/>
                    </a:moveTo>
                    <a:cubicBezTo>
                      <a:pt x="393" y="1229"/>
                      <a:pt x="393" y="1229"/>
                      <a:pt x="393" y="1229"/>
                    </a:cubicBezTo>
                    <a:cubicBezTo>
                      <a:pt x="368" y="1229"/>
                      <a:pt x="343" y="1245"/>
                      <a:pt x="343" y="1270"/>
                    </a:cubicBezTo>
                    <a:cubicBezTo>
                      <a:pt x="343" y="1296"/>
                      <a:pt x="368" y="1321"/>
                      <a:pt x="393" y="1321"/>
                    </a:cubicBezTo>
                    <a:cubicBezTo>
                      <a:pt x="402" y="1321"/>
                      <a:pt x="402" y="1321"/>
                      <a:pt x="402" y="1321"/>
                    </a:cubicBezTo>
                    <a:cubicBezTo>
                      <a:pt x="418" y="1371"/>
                      <a:pt x="469" y="1404"/>
                      <a:pt x="519" y="1404"/>
                    </a:cubicBezTo>
                    <a:cubicBezTo>
                      <a:pt x="577" y="1404"/>
                      <a:pt x="627" y="1371"/>
                      <a:pt x="644" y="1321"/>
                    </a:cubicBezTo>
                    <a:cubicBezTo>
                      <a:pt x="652" y="1321"/>
                      <a:pt x="652" y="1321"/>
                      <a:pt x="652" y="1321"/>
                    </a:cubicBezTo>
                    <a:cubicBezTo>
                      <a:pt x="677" y="1321"/>
                      <a:pt x="694" y="1296"/>
                      <a:pt x="694" y="1270"/>
                    </a:cubicBezTo>
                    <a:cubicBezTo>
                      <a:pt x="694" y="1245"/>
                      <a:pt x="677" y="1229"/>
                      <a:pt x="652" y="1229"/>
                    </a:cubicBezTo>
                    <a:close/>
                    <a:moveTo>
                      <a:pt x="652" y="1095"/>
                    </a:moveTo>
                    <a:cubicBezTo>
                      <a:pt x="393" y="1095"/>
                      <a:pt x="393" y="1095"/>
                      <a:pt x="393" y="1095"/>
                    </a:cubicBezTo>
                    <a:cubicBezTo>
                      <a:pt x="368" y="1095"/>
                      <a:pt x="343" y="1120"/>
                      <a:pt x="343" y="1145"/>
                    </a:cubicBezTo>
                    <a:cubicBezTo>
                      <a:pt x="343" y="1162"/>
                      <a:pt x="368" y="1187"/>
                      <a:pt x="393" y="1187"/>
                    </a:cubicBezTo>
                    <a:cubicBezTo>
                      <a:pt x="652" y="1187"/>
                      <a:pt x="652" y="1187"/>
                      <a:pt x="652" y="1187"/>
                    </a:cubicBezTo>
                    <a:cubicBezTo>
                      <a:pt x="677" y="1187"/>
                      <a:pt x="694" y="1162"/>
                      <a:pt x="694" y="1145"/>
                    </a:cubicBezTo>
                    <a:cubicBezTo>
                      <a:pt x="694" y="1120"/>
                      <a:pt x="677" y="1095"/>
                      <a:pt x="652" y="1095"/>
                    </a:cubicBezTo>
                    <a:close/>
                    <a:moveTo>
                      <a:pt x="42" y="301"/>
                    </a:moveTo>
                    <a:cubicBezTo>
                      <a:pt x="126" y="351"/>
                      <a:pt x="126" y="351"/>
                      <a:pt x="126" y="351"/>
                    </a:cubicBezTo>
                    <a:cubicBezTo>
                      <a:pt x="134" y="326"/>
                      <a:pt x="151" y="301"/>
                      <a:pt x="168" y="275"/>
                    </a:cubicBezTo>
                    <a:cubicBezTo>
                      <a:pt x="92" y="225"/>
                      <a:pt x="92" y="225"/>
                      <a:pt x="92" y="225"/>
                    </a:cubicBezTo>
                    <a:lnTo>
                      <a:pt x="42" y="301"/>
                    </a:lnTo>
                    <a:close/>
                    <a:moveTo>
                      <a:pt x="569" y="92"/>
                    </a:moveTo>
                    <a:cubicBezTo>
                      <a:pt x="569" y="0"/>
                      <a:pt x="569" y="0"/>
                      <a:pt x="569" y="0"/>
                    </a:cubicBezTo>
                    <a:cubicBezTo>
                      <a:pt x="477" y="0"/>
                      <a:pt x="477" y="0"/>
                      <a:pt x="477" y="0"/>
                    </a:cubicBezTo>
                    <a:cubicBezTo>
                      <a:pt x="477" y="92"/>
                      <a:pt x="477" y="92"/>
                      <a:pt x="477" y="92"/>
                    </a:cubicBezTo>
                    <a:cubicBezTo>
                      <a:pt x="493" y="92"/>
                      <a:pt x="510" y="92"/>
                      <a:pt x="519" y="92"/>
                    </a:cubicBezTo>
                    <a:cubicBezTo>
                      <a:pt x="535" y="92"/>
                      <a:pt x="552" y="92"/>
                      <a:pt x="569" y="92"/>
                    </a:cubicBezTo>
                    <a:close/>
                    <a:moveTo>
                      <a:pt x="343" y="133"/>
                    </a:moveTo>
                    <a:cubicBezTo>
                      <a:pt x="301" y="50"/>
                      <a:pt x="301" y="50"/>
                      <a:pt x="301" y="50"/>
                    </a:cubicBezTo>
                    <a:cubicBezTo>
                      <a:pt x="218" y="92"/>
                      <a:pt x="218" y="92"/>
                      <a:pt x="218" y="92"/>
                    </a:cubicBezTo>
                    <a:cubicBezTo>
                      <a:pt x="268" y="175"/>
                      <a:pt x="268" y="175"/>
                      <a:pt x="268" y="175"/>
                    </a:cubicBezTo>
                    <a:cubicBezTo>
                      <a:pt x="293" y="159"/>
                      <a:pt x="318" y="142"/>
                      <a:pt x="343" y="133"/>
                    </a:cubicBezTo>
                    <a:close/>
                    <a:moveTo>
                      <a:pt x="1004" y="301"/>
                    </a:moveTo>
                    <a:cubicBezTo>
                      <a:pt x="953" y="225"/>
                      <a:pt x="953" y="225"/>
                      <a:pt x="953" y="225"/>
                    </a:cubicBezTo>
                    <a:cubicBezTo>
                      <a:pt x="878" y="275"/>
                      <a:pt x="878" y="275"/>
                      <a:pt x="878" y="275"/>
                    </a:cubicBezTo>
                    <a:cubicBezTo>
                      <a:pt x="895" y="301"/>
                      <a:pt x="912" y="326"/>
                      <a:pt x="920" y="351"/>
                    </a:cubicBezTo>
                    <a:lnTo>
                      <a:pt x="1004" y="301"/>
                    </a:lnTo>
                    <a:close/>
                    <a:moveTo>
                      <a:pt x="820" y="92"/>
                    </a:moveTo>
                    <a:cubicBezTo>
                      <a:pt x="744" y="50"/>
                      <a:pt x="744" y="50"/>
                      <a:pt x="744" y="50"/>
                    </a:cubicBezTo>
                    <a:cubicBezTo>
                      <a:pt x="702" y="133"/>
                      <a:pt x="702" y="133"/>
                      <a:pt x="702" y="133"/>
                    </a:cubicBezTo>
                    <a:cubicBezTo>
                      <a:pt x="727" y="142"/>
                      <a:pt x="753" y="159"/>
                      <a:pt x="778" y="175"/>
                    </a:cubicBezTo>
                    <a:lnTo>
                      <a:pt x="820" y="92"/>
                    </a:lnTo>
                    <a:close/>
                    <a:moveTo>
                      <a:pt x="84" y="526"/>
                    </a:moveTo>
                    <a:cubicBezTo>
                      <a:pt x="84" y="510"/>
                      <a:pt x="84" y="501"/>
                      <a:pt x="92" y="485"/>
                    </a:cubicBezTo>
                    <a:cubicBezTo>
                      <a:pt x="0" y="485"/>
                      <a:pt x="0" y="485"/>
                      <a:pt x="0" y="485"/>
                    </a:cubicBezTo>
                    <a:cubicBezTo>
                      <a:pt x="0" y="568"/>
                      <a:pt x="0" y="568"/>
                      <a:pt x="0" y="568"/>
                    </a:cubicBezTo>
                    <a:cubicBezTo>
                      <a:pt x="92" y="568"/>
                      <a:pt x="92" y="568"/>
                      <a:pt x="92" y="568"/>
                    </a:cubicBezTo>
                    <a:cubicBezTo>
                      <a:pt x="84" y="560"/>
                      <a:pt x="84" y="543"/>
                      <a:pt x="84" y="526"/>
                    </a:cubicBezTo>
                    <a:close/>
                    <a:moveTo>
                      <a:pt x="953" y="485"/>
                    </a:moveTo>
                    <a:cubicBezTo>
                      <a:pt x="953" y="501"/>
                      <a:pt x="962" y="510"/>
                      <a:pt x="962" y="526"/>
                    </a:cubicBezTo>
                    <a:cubicBezTo>
                      <a:pt x="962" y="543"/>
                      <a:pt x="953" y="560"/>
                      <a:pt x="953" y="568"/>
                    </a:cubicBezTo>
                    <a:cubicBezTo>
                      <a:pt x="1045" y="568"/>
                      <a:pt x="1045" y="568"/>
                      <a:pt x="1045" y="568"/>
                    </a:cubicBezTo>
                    <a:cubicBezTo>
                      <a:pt x="1045" y="485"/>
                      <a:pt x="1045" y="485"/>
                      <a:pt x="1045" y="485"/>
                    </a:cubicBezTo>
                    <a:lnTo>
                      <a:pt x="953" y="485"/>
                    </a:lnTo>
                    <a:close/>
                    <a:moveTo>
                      <a:pt x="886" y="786"/>
                    </a:moveTo>
                    <a:cubicBezTo>
                      <a:pt x="953" y="827"/>
                      <a:pt x="953" y="827"/>
                      <a:pt x="953" y="827"/>
                    </a:cubicBezTo>
                    <a:cubicBezTo>
                      <a:pt x="1004" y="752"/>
                      <a:pt x="1004" y="752"/>
                      <a:pt x="1004" y="752"/>
                    </a:cubicBezTo>
                    <a:cubicBezTo>
                      <a:pt x="920" y="710"/>
                      <a:pt x="920" y="710"/>
                      <a:pt x="920" y="710"/>
                    </a:cubicBezTo>
                    <a:cubicBezTo>
                      <a:pt x="912" y="735"/>
                      <a:pt x="895" y="761"/>
                      <a:pt x="886" y="786"/>
                    </a:cubicBezTo>
                    <a:close/>
                    <a:moveTo>
                      <a:pt x="42" y="752"/>
                    </a:moveTo>
                    <a:cubicBezTo>
                      <a:pt x="92" y="827"/>
                      <a:pt x="92" y="827"/>
                      <a:pt x="92" y="827"/>
                    </a:cubicBezTo>
                    <a:cubicBezTo>
                      <a:pt x="159" y="786"/>
                      <a:pt x="159" y="786"/>
                      <a:pt x="159" y="786"/>
                    </a:cubicBezTo>
                    <a:cubicBezTo>
                      <a:pt x="151" y="761"/>
                      <a:pt x="134" y="735"/>
                      <a:pt x="126" y="710"/>
                    </a:cubicBezTo>
                    <a:lnTo>
                      <a:pt x="42" y="752"/>
                    </a:lnTo>
                    <a:close/>
                    <a:moveTo>
                      <a:pt x="42" y="752"/>
                    </a:moveTo>
                    <a:lnTo>
                      <a:pt x="42" y="7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82839" tIns="91419" rIns="182839" bIns="91419" anchor="ctr"/>
              <a:lstStyle/>
              <a:p>
                <a:pPr defTabSz="685800">
                  <a:defRPr/>
                </a:pPr>
                <a:endParaRPr lang="en-US" dirty="0">
                  <a:solidFill>
                    <a:prstClr val="black"/>
                  </a:solidFill>
                  <a:latin typeface="Open Sans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7" grpId="0"/>
      <p:bldP spid="128" grpId="0"/>
      <p:bldP spid="1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098021" y="3128593"/>
            <a:ext cx="1906773" cy="1291511"/>
            <a:chOff x="3586628" y="3315690"/>
            <a:chExt cx="1559931" cy="1924977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582235" y="3315690"/>
              <a:ext cx="564324" cy="2076"/>
            </a:xfrm>
            <a:prstGeom prst="line">
              <a:avLst/>
            </a:prstGeom>
            <a:ln>
              <a:solidFill>
                <a:schemeClr val="accent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7" idx="3"/>
            </p:cNvCxnSpPr>
            <p:nvPr/>
          </p:nvCxnSpPr>
          <p:spPr>
            <a:xfrm>
              <a:off x="3586628" y="5240666"/>
              <a:ext cx="1004593" cy="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585150" y="3318085"/>
              <a:ext cx="6071" cy="191484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19"/>
          <p:cNvGrpSpPr/>
          <p:nvPr/>
        </p:nvGrpSpPr>
        <p:grpSpPr>
          <a:xfrm>
            <a:off x="1905000" y="1587435"/>
            <a:ext cx="2098884" cy="2620046"/>
            <a:chOff x="3586634" y="2353565"/>
            <a:chExt cx="1717100" cy="288710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582318" y="2353565"/>
              <a:ext cx="721416" cy="1588"/>
            </a:xfrm>
            <a:prstGeom prst="line">
              <a:avLst/>
            </a:prstGeom>
            <a:ln>
              <a:solidFill>
                <a:schemeClr val="accent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586634" y="5240667"/>
              <a:ext cx="100112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581057" y="2355640"/>
              <a:ext cx="10164" cy="287729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846507" y="1276350"/>
            <a:ext cx="2191871" cy="3466197"/>
            <a:chOff x="846507" y="1276350"/>
            <a:chExt cx="2191871" cy="3466197"/>
          </a:xfrm>
        </p:grpSpPr>
        <p:sp>
          <p:nvSpPr>
            <p:cNvPr id="14" name="任意多边形 13"/>
            <p:cNvSpPr/>
            <p:nvPr/>
          </p:nvSpPr>
          <p:spPr>
            <a:xfrm>
              <a:off x="846507" y="1276350"/>
              <a:ext cx="2191871" cy="2586082"/>
            </a:xfrm>
            <a:custGeom>
              <a:avLst/>
              <a:gdLst>
                <a:gd name="connsiteX0" fmla="*/ 0 w 3429024"/>
                <a:gd name="connsiteY0" fmla="*/ 1714512 h 3429024"/>
                <a:gd name="connsiteX1" fmla="*/ 502171 w 3429024"/>
                <a:gd name="connsiteY1" fmla="*/ 502169 h 3429024"/>
                <a:gd name="connsiteX2" fmla="*/ 1714515 w 3429024"/>
                <a:gd name="connsiteY2" fmla="*/ 2 h 3429024"/>
                <a:gd name="connsiteX3" fmla="*/ 2926858 w 3429024"/>
                <a:gd name="connsiteY3" fmla="*/ 502173 h 3429024"/>
                <a:gd name="connsiteX4" fmla="*/ 3429025 w 3429024"/>
                <a:gd name="connsiteY4" fmla="*/ 1714517 h 3429024"/>
                <a:gd name="connsiteX5" fmla="*/ 2926856 w 3429024"/>
                <a:gd name="connsiteY5" fmla="*/ 2926860 h 3429024"/>
                <a:gd name="connsiteX6" fmla="*/ 1714512 w 3429024"/>
                <a:gd name="connsiteY6" fmla="*/ 3429029 h 3429024"/>
                <a:gd name="connsiteX7" fmla="*/ 502169 w 3429024"/>
                <a:gd name="connsiteY7" fmla="*/ 2926859 h 3429024"/>
                <a:gd name="connsiteX8" fmla="*/ 1 w 3429024"/>
                <a:gd name="connsiteY8" fmla="*/ 1714515 h 3429024"/>
                <a:gd name="connsiteX9" fmla="*/ 0 w 3429024"/>
                <a:gd name="connsiteY9" fmla="*/ 1714512 h 3429024"/>
                <a:gd name="connsiteX0-1" fmla="*/ 0 w 3429026"/>
                <a:gd name="connsiteY0-2" fmla="*/ 1714511 h 4143384"/>
                <a:gd name="connsiteX1-3" fmla="*/ 502171 w 3429026"/>
                <a:gd name="connsiteY1-4" fmla="*/ 502168 h 4143384"/>
                <a:gd name="connsiteX2-5" fmla="*/ 1714515 w 3429026"/>
                <a:gd name="connsiteY2-6" fmla="*/ 1 h 4143384"/>
                <a:gd name="connsiteX3-7" fmla="*/ 2926858 w 3429026"/>
                <a:gd name="connsiteY3-8" fmla="*/ 502172 h 4143384"/>
                <a:gd name="connsiteX4-9" fmla="*/ 3429025 w 3429026"/>
                <a:gd name="connsiteY4-10" fmla="*/ 1714516 h 4143384"/>
                <a:gd name="connsiteX5-11" fmla="*/ 2926856 w 3429026"/>
                <a:gd name="connsiteY5-12" fmla="*/ 2926859 h 4143384"/>
                <a:gd name="connsiteX6-13" fmla="*/ 1714512 w 3429026"/>
                <a:gd name="connsiteY6-14" fmla="*/ 4143384 h 4143384"/>
                <a:gd name="connsiteX7-15" fmla="*/ 502169 w 3429026"/>
                <a:gd name="connsiteY7-16" fmla="*/ 2926858 h 4143384"/>
                <a:gd name="connsiteX8-17" fmla="*/ 1 w 3429026"/>
                <a:gd name="connsiteY8-18" fmla="*/ 1714514 h 4143384"/>
                <a:gd name="connsiteX9-19" fmla="*/ 0 w 3429026"/>
                <a:gd name="connsiteY9-20" fmla="*/ 1714511 h 4143384"/>
                <a:gd name="connsiteX0-21" fmla="*/ 0 w 3429026"/>
                <a:gd name="connsiteY0-22" fmla="*/ 1714511 h 4143384"/>
                <a:gd name="connsiteX1-23" fmla="*/ 502171 w 3429026"/>
                <a:gd name="connsiteY1-24" fmla="*/ 502168 h 4143384"/>
                <a:gd name="connsiteX2-25" fmla="*/ 1714515 w 3429026"/>
                <a:gd name="connsiteY2-26" fmla="*/ 1 h 4143384"/>
                <a:gd name="connsiteX3-27" fmla="*/ 2926858 w 3429026"/>
                <a:gd name="connsiteY3-28" fmla="*/ 502172 h 4143384"/>
                <a:gd name="connsiteX4-29" fmla="*/ 3429025 w 3429026"/>
                <a:gd name="connsiteY4-30" fmla="*/ 1714516 h 4143384"/>
                <a:gd name="connsiteX5-31" fmla="*/ 2926856 w 3429026"/>
                <a:gd name="connsiteY5-32" fmla="*/ 2926859 h 4143384"/>
                <a:gd name="connsiteX6-33" fmla="*/ 1714512 w 3429026"/>
                <a:gd name="connsiteY6-34" fmla="*/ 4143384 h 4143384"/>
                <a:gd name="connsiteX7-35" fmla="*/ 502169 w 3429026"/>
                <a:gd name="connsiteY7-36" fmla="*/ 2926858 h 4143384"/>
                <a:gd name="connsiteX8-37" fmla="*/ 1 w 3429026"/>
                <a:gd name="connsiteY8-38" fmla="*/ 1714514 h 4143384"/>
                <a:gd name="connsiteX9-39" fmla="*/ 0 w 3429026"/>
                <a:gd name="connsiteY9-40" fmla="*/ 1714511 h 4143384"/>
                <a:gd name="connsiteX0-41" fmla="*/ 0 w 3429026"/>
                <a:gd name="connsiteY0-42" fmla="*/ 1714511 h 4143384"/>
                <a:gd name="connsiteX1-43" fmla="*/ 502171 w 3429026"/>
                <a:gd name="connsiteY1-44" fmla="*/ 502168 h 4143384"/>
                <a:gd name="connsiteX2-45" fmla="*/ 1714515 w 3429026"/>
                <a:gd name="connsiteY2-46" fmla="*/ 1 h 4143384"/>
                <a:gd name="connsiteX3-47" fmla="*/ 2926858 w 3429026"/>
                <a:gd name="connsiteY3-48" fmla="*/ 502172 h 4143384"/>
                <a:gd name="connsiteX4-49" fmla="*/ 3429025 w 3429026"/>
                <a:gd name="connsiteY4-50" fmla="*/ 1714516 h 4143384"/>
                <a:gd name="connsiteX5-51" fmla="*/ 2926856 w 3429026"/>
                <a:gd name="connsiteY5-52" fmla="*/ 2926859 h 4143384"/>
                <a:gd name="connsiteX6-53" fmla="*/ 1714512 w 3429026"/>
                <a:gd name="connsiteY6-54" fmla="*/ 4143384 h 4143384"/>
                <a:gd name="connsiteX7-55" fmla="*/ 502169 w 3429026"/>
                <a:gd name="connsiteY7-56" fmla="*/ 2926858 h 4143384"/>
                <a:gd name="connsiteX8-57" fmla="*/ 1 w 3429026"/>
                <a:gd name="connsiteY8-58" fmla="*/ 1714514 h 4143384"/>
                <a:gd name="connsiteX9-59" fmla="*/ 0 w 3429026"/>
                <a:gd name="connsiteY9-60" fmla="*/ 1714511 h 4143384"/>
                <a:gd name="connsiteX0-61" fmla="*/ 0 w 3429026"/>
                <a:gd name="connsiteY0-62" fmla="*/ 1714511 h 4143384"/>
                <a:gd name="connsiteX1-63" fmla="*/ 502171 w 3429026"/>
                <a:gd name="connsiteY1-64" fmla="*/ 502168 h 4143384"/>
                <a:gd name="connsiteX2-65" fmla="*/ 1714515 w 3429026"/>
                <a:gd name="connsiteY2-66" fmla="*/ 1 h 4143384"/>
                <a:gd name="connsiteX3-67" fmla="*/ 2926858 w 3429026"/>
                <a:gd name="connsiteY3-68" fmla="*/ 502172 h 4143384"/>
                <a:gd name="connsiteX4-69" fmla="*/ 3429025 w 3429026"/>
                <a:gd name="connsiteY4-70" fmla="*/ 1714516 h 4143384"/>
                <a:gd name="connsiteX5-71" fmla="*/ 2926856 w 3429026"/>
                <a:gd name="connsiteY5-72" fmla="*/ 2926859 h 4143384"/>
                <a:gd name="connsiteX6-73" fmla="*/ 1714512 w 3429026"/>
                <a:gd name="connsiteY6-74" fmla="*/ 4143384 h 4143384"/>
                <a:gd name="connsiteX7-75" fmla="*/ 502169 w 3429026"/>
                <a:gd name="connsiteY7-76" fmla="*/ 2926858 h 4143384"/>
                <a:gd name="connsiteX8-77" fmla="*/ 1 w 3429026"/>
                <a:gd name="connsiteY8-78" fmla="*/ 1714514 h 4143384"/>
                <a:gd name="connsiteX9-79" fmla="*/ 0 w 3429026"/>
                <a:gd name="connsiteY9-80" fmla="*/ 1714511 h 4143384"/>
                <a:gd name="connsiteX0-81" fmla="*/ 0 w 3429026"/>
                <a:gd name="connsiteY0-82" fmla="*/ 1714511 h 4168108"/>
                <a:gd name="connsiteX1-83" fmla="*/ 502171 w 3429026"/>
                <a:gd name="connsiteY1-84" fmla="*/ 502168 h 4168108"/>
                <a:gd name="connsiteX2-85" fmla="*/ 1714515 w 3429026"/>
                <a:gd name="connsiteY2-86" fmla="*/ 1 h 4168108"/>
                <a:gd name="connsiteX3-87" fmla="*/ 2926858 w 3429026"/>
                <a:gd name="connsiteY3-88" fmla="*/ 502172 h 4168108"/>
                <a:gd name="connsiteX4-89" fmla="*/ 3429025 w 3429026"/>
                <a:gd name="connsiteY4-90" fmla="*/ 1714516 h 4168108"/>
                <a:gd name="connsiteX5-91" fmla="*/ 2926856 w 3429026"/>
                <a:gd name="connsiteY5-92" fmla="*/ 2926859 h 4168108"/>
                <a:gd name="connsiteX6-93" fmla="*/ 1714512 w 3429026"/>
                <a:gd name="connsiteY6-94" fmla="*/ 4143384 h 4168108"/>
                <a:gd name="connsiteX7-95" fmla="*/ 502169 w 3429026"/>
                <a:gd name="connsiteY7-96" fmla="*/ 2926858 h 4168108"/>
                <a:gd name="connsiteX8-97" fmla="*/ 1 w 3429026"/>
                <a:gd name="connsiteY8-98" fmla="*/ 1714514 h 4168108"/>
                <a:gd name="connsiteX9-99" fmla="*/ 0 w 3429026"/>
                <a:gd name="connsiteY9-100" fmla="*/ 1714511 h 4168108"/>
                <a:gd name="connsiteX0-101" fmla="*/ 0 w 3429026"/>
                <a:gd name="connsiteY0-102" fmla="*/ 1714511 h 4271910"/>
                <a:gd name="connsiteX1-103" fmla="*/ 502171 w 3429026"/>
                <a:gd name="connsiteY1-104" fmla="*/ 502168 h 4271910"/>
                <a:gd name="connsiteX2-105" fmla="*/ 1714515 w 3429026"/>
                <a:gd name="connsiteY2-106" fmla="*/ 1 h 4271910"/>
                <a:gd name="connsiteX3-107" fmla="*/ 2926858 w 3429026"/>
                <a:gd name="connsiteY3-108" fmla="*/ 502172 h 4271910"/>
                <a:gd name="connsiteX4-109" fmla="*/ 3429025 w 3429026"/>
                <a:gd name="connsiteY4-110" fmla="*/ 1714516 h 4271910"/>
                <a:gd name="connsiteX5-111" fmla="*/ 2926856 w 3429026"/>
                <a:gd name="connsiteY5-112" fmla="*/ 2926859 h 4271910"/>
                <a:gd name="connsiteX6-113" fmla="*/ 1714512 w 3429026"/>
                <a:gd name="connsiteY6-114" fmla="*/ 4143384 h 4271910"/>
                <a:gd name="connsiteX7-115" fmla="*/ 502169 w 3429026"/>
                <a:gd name="connsiteY7-116" fmla="*/ 2926858 h 4271910"/>
                <a:gd name="connsiteX8-117" fmla="*/ 1 w 3429026"/>
                <a:gd name="connsiteY8-118" fmla="*/ 1714514 h 4271910"/>
                <a:gd name="connsiteX9-119" fmla="*/ 0 w 3429026"/>
                <a:gd name="connsiteY9-120" fmla="*/ 1714511 h 4271910"/>
                <a:gd name="connsiteX0-121" fmla="*/ 0 w 3429026"/>
                <a:gd name="connsiteY0-122" fmla="*/ 1714511 h 4271910"/>
                <a:gd name="connsiteX1-123" fmla="*/ 502171 w 3429026"/>
                <a:gd name="connsiteY1-124" fmla="*/ 502168 h 4271910"/>
                <a:gd name="connsiteX2-125" fmla="*/ 1714515 w 3429026"/>
                <a:gd name="connsiteY2-126" fmla="*/ 1 h 4271910"/>
                <a:gd name="connsiteX3-127" fmla="*/ 2926858 w 3429026"/>
                <a:gd name="connsiteY3-128" fmla="*/ 502172 h 4271910"/>
                <a:gd name="connsiteX4-129" fmla="*/ 3429025 w 3429026"/>
                <a:gd name="connsiteY4-130" fmla="*/ 1714516 h 4271910"/>
                <a:gd name="connsiteX5-131" fmla="*/ 2926856 w 3429026"/>
                <a:gd name="connsiteY5-132" fmla="*/ 2926859 h 4271910"/>
                <a:gd name="connsiteX6-133" fmla="*/ 1714512 w 3429026"/>
                <a:gd name="connsiteY6-134" fmla="*/ 4143384 h 4271910"/>
                <a:gd name="connsiteX7-135" fmla="*/ 502169 w 3429026"/>
                <a:gd name="connsiteY7-136" fmla="*/ 2926858 h 4271910"/>
                <a:gd name="connsiteX8-137" fmla="*/ 1 w 3429026"/>
                <a:gd name="connsiteY8-138" fmla="*/ 1714514 h 4271910"/>
                <a:gd name="connsiteX9-139" fmla="*/ 0 w 3429026"/>
                <a:gd name="connsiteY9-140" fmla="*/ 1714511 h 4271910"/>
                <a:gd name="connsiteX0-141" fmla="*/ 0 w 3429026"/>
                <a:gd name="connsiteY0-142" fmla="*/ 1714511 h 4271910"/>
                <a:gd name="connsiteX1-143" fmla="*/ 502171 w 3429026"/>
                <a:gd name="connsiteY1-144" fmla="*/ 502168 h 4271910"/>
                <a:gd name="connsiteX2-145" fmla="*/ 1714515 w 3429026"/>
                <a:gd name="connsiteY2-146" fmla="*/ 1 h 4271910"/>
                <a:gd name="connsiteX3-147" fmla="*/ 2926858 w 3429026"/>
                <a:gd name="connsiteY3-148" fmla="*/ 502172 h 4271910"/>
                <a:gd name="connsiteX4-149" fmla="*/ 3429025 w 3429026"/>
                <a:gd name="connsiteY4-150" fmla="*/ 1714516 h 4271910"/>
                <a:gd name="connsiteX5-151" fmla="*/ 2926856 w 3429026"/>
                <a:gd name="connsiteY5-152" fmla="*/ 2926859 h 4271910"/>
                <a:gd name="connsiteX6-153" fmla="*/ 1714512 w 3429026"/>
                <a:gd name="connsiteY6-154" fmla="*/ 4143384 h 4271910"/>
                <a:gd name="connsiteX7-155" fmla="*/ 716451 w 3429026"/>
                <a:gd name="connsiteY7-156" fmla="*/ 2926858 h 4271910"/>
                <a:gd name="connsiteX8-157" fmla="*/ 1 w 3429026"/>
                <a:gd name="connsiteY8-158" fmla="*/ 1714514 h 4271910"/>
                <a:gd name="connsiteX9-159" fmla="*/ 0 w 3429026"/>
                <a:gd name="connsiteY9-160" fmla="*/ 1714511 h 4271910"/>
                <a:gd name="connsiteX0-161" fmla="*/ 0 w 3429026"/>
                <a:gd name="connsiteY0-162" fmla="*/ 1714511 h 4271910"/>
                <a:gd name="connsiteX1-163" fmla="*/ 502171 w 3429026"/>
                <a:gd name="connsiteY1-164" fmla="*/ 502168 h 4271910"/>
                <a:gd name="connsiteX2-165" fmla="*/ 1714515 w 3429026"/>
                <a:gd name="connsiteY2-166" fmla="*/ 1 h 4271910"/>
                <a:gd name="connsiteX3-167" fmla="*/ 2926858 w 3429026"/>
                <a:gd name="connsiteY3-168" fmla="*/ 502172 h 4271910"/>
                <a:gd name="connsiteX4-169" fmla="*/ 3429025 w 3429026"/>
                <a:gd name="connsiteY4-170" fmla="*/ 1714516 h 4271910"/>
                <a:gd name="connsiteX5-171" fmla="*/ 2712510 w 3429026"/>
                <a:gd name="connsiteY5-172" fmla="*/ 2926859 h 4271910"/>
                <a:gd name="connsiteX6-173" fmla="*/ 1714512 w 3429026"/>
                <a:gd name="connsiteY6-174" fmla="*/ 4143384 h 4271910"/>
                <a:gd name="connsiteX7-175" fmla="*/ 716451 w 3429026"/>
                <a:gd name="connsiteY7-176" fmla="*/ 2926858 h 4271910"/>
                <a:gd name="connsiteX8-177" fmla="*/ 1 w 3429026"/>
                <a:gd name="connsiteY8-178" fmla="*/ 1714514 h 4271910"/>
                <a:gd name="connsiteX9-179" fmla="*/ 0 w 3429026"/>
                <a:gd name="connsiteY9-180" fmla="*/ 1714511 h 4271910"/>
                <a:gd name="connsiteX0-181" fmla="*/ 0 w 3429026"/>
                <a:gd name="connsiteY0-182" fmla="*/ 1714511 h 4271910"/>
                <a:gd name="connsiteX1-183" fmla="*/ 502171 w 3429026"/>
                <a:gd name="connsiteY1-184" fmla="*/ 502168 h 4271910"/>
                <a:gd name="connsiteX2-185" fmla="*/ 1714515 w 3429026"/>
                <a:gd name="connsiteY2-186" fmla="*/ 1 h 4271910"/>
                <a:gd name="connsiteX3-187" fmla="*/ 2926858 w 3429026"/>
                <a:gd name="connsiteY3-188" fmla="*/ 502172 h 4271910"/>
                <a:gd name="connsiteX4-189" fmla="*/ 3429025 w 3429026"/>
                <a:gd name="connsiteY4-190" fmla="*/ 1714516 h 4271910"/>
                <a:gd name="connsiteX5-191" fmla="*/ 2712510 w 3429026"/>
                <a:gd name="connsiteY5-192" fmla="*/ 2926859 h 4271910"/>
                <a:gd name="connsiteX6-193" fmla="*/ 1714512 w 3429026"/>
                <a:gd name="connsiteY6-194" fmla="*/ 4143384 h 4271910"/>
                <a:gd name="connsiteX7-195" fmla="*/ 716451 w 3429026"/>
                <a:gd name="connsiteY7-196" fmla="*/ 2926858 h 4271910"/>
                <a:gd name="connsiteX8-197" fmla="*/ 1 w 3429026"/>
                <a:gd name="connsiteY8-198" fmla="*/ 1714514 h 4271910"/>
                <a:gd name="connsiteX9-199" fmla="*/ 0 w 3429026"/>
                <a:gd name="connsiteY9-200" fmla="*/ 1714511 h 4271910"/>
                <a:gd name="connsiteX0-201" fmla="*/ 0 w 3429026"/>
                <a:gd name="connsiteY0-202" fmla="*/ 1714511 h 4271910"/>
                <a:gd name="connsiteX1-203" fmla="*/ 502171 w 3429026"/>
                <a:gd name="connsiteY1-204" fmla="*/ 502168 h 4271910"/>
                <a:gd name="connsiteX2-205" fmla="*/ 1714515 w 3429026"/>
                <a:gd name="connsiteY2-206" fmla="*/ 1 h 4271910"/>
                <a:gd name="connsiteX3-207" fmla="*/ 2926858 w 3429026"/>
                <a:gd name="connsiteY3-208" fmla="*/ 502172 h 4271910"/>
                <a:gd name="connsiteX4-209" fmla="*/ 3429025 w 3429026"/>
                <a:gd name="connsiteY4-210" fmla="*/ 1714516 h 4271910"/>
                <a:gd name="connsiteX5-211" fmla="*/ 2712510 w 3429026"/>
                <a:gd name="connsiteY5-212" fmla="*/ 2926859 h 4271910"/>
                <a:gd name="connsiteX6-213" fmla="*/ 1714512 w 3429026"/>
                <a:gd name="connsiteY6-214" fmla="*/ 4143384 h 4271910"/>
                <a:gd name="connsiteX7-215" fmla="*/ 716451 w 3429026"/>
                <a:gd name="connsiteY7-216" fmla="*/ 2926858 h 4271910"/>
                <a:gd name="connsiteX8-217" fmla="*/ 1 w 3429026"/>
                <a:gd name="connsiteY8-218" fmla="*/ 1714514 h 4271910"/>
                <a:gd name="connsiteX9-219" fmla="*/ 0 w 3429026"/>
                <a:gd name="connsiteY9-220" fmla="*/ 1714511 h 4271910"/>
                <a:gd name="connsiteX0-221" fmla="*/ 0 w 3429026"/>
                <a:gd name="connsiteY0-222" fmla="*/ 1714511 h 4271910"/>
                <a:gd name="connsiteX1-223" fmla="*/ 502171 w 3429026"/>
                <a:gd name="connsiteY1-224" fmla="*/ 502168 h 4271910"/>
                <a:gd name="connsiteX2-225" fmla="*/ 1714515 w 3429026"/>
                <a:gd name="connsiteY2-226" fmla="*/ 1 h 4271910"/>
                <a:gd name="connsiteX3-227" fmla="*/ 2926858 w 3429026"/>
                <a:gd name="connsiteY3-228" fmla="*/ 502172 h 4271910"/>
                <a:gd name="connsiteX4-229" fmla="*/ 3429025 w 3429026"/>
                <a:gd name="connsiteY4-230" fmla="*/ 1714516 h 4271910"/>
                <a:gd name="connsiteX5-231" fmla="*/ 2712510 w 3429026"/>
                <a:gd name="connsiteY5-232" fmla="*/ 2926859 h 4271910"/>
                <a:gd name="connsiteX6-233" fmla="*/ 1714512 w 3429026"/>
                <a:gd name="connsiteY6-234" fmla="*/ 4143384 h 4271910"/>
                <a:gd name="connsiteX7-235" fmla="*/ 594531 w 3429026"/>
                <a:gd name="connsiteY7-236" fmla="*/ 2957338 h 4271910"/>
                <a:gd name="connsiteX8-237" fmla="*/ 1 w 3429026"/>
                <a:gd name="connsiteY8-238" fmla="*/ 1714514 h 4271910"/>
                <a:gd name="connsiteX9-239" fmla="*/ 0 w 3429026"/>
                <a:gd name="connsiteY9-240" fmla="*/ 1714511 h 4271910"/>
                <a:gd name="connsiteX0-241" fmla="*/ 0 w 3429026"/>
                <a:gd name="connsiteY0-242" fmla="*/ 1714511 h 4271910"/>
                <a:gd name="connsiteX1-243" fmla="*/ 502171 w 3429026"/>
                <a:gd name="connsiteY1-244" fmla="*/ 502168 h 4271910"/>
                <a:gd name="connsiteX2-245" fmla="*/ 1714515 w 3429026"/>
                <a:gd name="connsiteY2-246" fmla="*/ 1 h 4271910"/>
                <a:gd name="connsiteX3-247" fmla="*/ 2926858 w 3429026"/>
                <a:gd name="connsiteY3-248" fmla="*/ 502172 h 4271910"/>
                <a:gd name="connsiteX4-249" fmla="*/ 3429025 w 3429026"/>
                <a:gd name="connsiteY4-250" fmla="*/ 1714516 h 4271910"/>
                <a:gd name="connsiteX5-251" fmla="*/ 2774416 w 3429026"/>
                <a:gd name="connsiteY5-252" fmla="*/ 2983049 h 4271910"/>
                <a:gd name="connsiteX6-253" fmla="*/ 1714512 w 3429026"/>
                <a:gd name="connsiteY6-254" fmla="*/ 4143384 h 4271910"/>
                <a:gd name="connsiteX7-255" fmla="*/ 594531 w 3429026"/>
                <a:gd name="connsiteY7-256" fmla="*/ 2957338 h 4271910"/>
                <a:gd name="connsiteX8-257" fmla="*/ 1 w 3429026"/>
                <a:gd name="connsiteY8-258" fmla="*/ 1714514 h 4271910"/>
                <a:gd name="connsiteX9-259" fmla="*/ 0 w 3429026"/>
                <a:gd name="connsiteY9-260" fmla="*/ 1714511 h 4271910"/>
                <a:gd name="connsiteX0-261" fmla="*/ 0 w 3429026"/>
                <a:gd name="connsiteY0-262" fmla="*/ 1714511 h 4261432"/>
                <a:gd name="connsiteX1-263" fmla="*/ 502171 w 3429026"/>
                <a:gd name="connsiteY1-264" fmla="*/ 502168 h 4261432"/>
                <a:gd name="connsiteX2-265" fmla="*/ 1714515 w 3429026"/>
                <a:gd name="connsiteY2-266" fmla="*/ 1 h 4261432"/>
                <a:gd name="connsiteX3-267" fmla="*/ 2926858 w 3429026"/>
                <a:gd name="connsiteY3-268" fmla="*/ 502172 h 4261432"/>
                <a:gd name="connsiteX4-269" fmla="*/ 3429025 w 3429026"/>
                <a:gd name="connsiteY4-270" fmla="*/ 1714516 h 4261432"/>
                <a:gd name="connsiteX5-271" fmla="*/ 2774416 w 3429026"/>
                <a:gd name="connsiteY5-272" fmla="*/ 2983049 h 4261432"/>
                <a:gd name="connsiteX6-273" fmla="*/ 1714512 w 3429026"/>
                <a:gd name="connsiteY6-274" fmla="*/ 4143384 h 4261432"/>
                <a:gd name="connsiteX7-275" fmla="*/ 594531 w 3429026"/>
                <a:gd name="connsiteY7-276" fmla="*/ 2957338 h 4261432"/>
                <a:gd name="connsiteX8-277" fmla="*/ 1 w 3429026"/>
                <a:gd name="connsiteY8-278" fmla="*/ 1714514 h 4261432"/>
                <a:gd name="connsiteX9-279" fmla="*/ 0 w 3429026"/>
                <a:gd name="connsiteY9-280" fmla="*/ 1714511 h 4261432"/>
                <a:gd name="connsiteX0-281" fmla="*/ 0 w 3429026"/>
                <a:gd name="connsiteY0-282" fmla="*/ 1714511 h 4194740"/>
                <a:gd name="connsiteX1-283" fmla="*/ 502171 w 3429026"/>
                <a:gd name="connsiteY1-284" fmla="*/ 502168 h 4194740"/>
                <a:gd name="connsiteX2-285" fmla="*/ 1714515 w 3429026"/>
                <a:gd name="connsiteY2-286" fmla="*/ 1 h 4194740"/>
                <a:gd name="connsiteX3-287" fmla="*/ 2926858 w 3429026"/>
                <a:gd name="connsiteY3-288" fmla="*/ 502172 h 4194740"/>
                <a:gd name="connsiteX4-289" fmla="*/ 3429025 w 3429026"/>
                <a:gd name="connsiteY4-290" fmla="*/ 1714516 h 4194740"/>
                <a:gd name="connsiteX5-291" fmla="*/ 2774416 w 3429026"/>
                <a:gd name="connsiteY5-292" fmla="*/ 2983049 h 4194740"/>
                <a:gd name="connsiteX6-293" fmla="*/ 1714512 w 3429026"/>
                <a:gd name="connsiteY6-294" fmla="*/ 4143384 h 4194740"/>
                <a:gd name="connsiteX7-295" fmla="*/ 594531 w 3429026"/>
                <a:gd name="connsiteY7-296" fmla="*/ 2957338 h 4194740"/>
                <a:gd name="connsiteX8-297" fmla="*/ 1 w 3429026"/>
                <a:gd name="connsiteY8-298" fmla="*/ 1714514 h 4194740"/>
                <a:gd name="connsiteX9-299" fmla="*/ 0 w 3429026"/>
                <a:gd name="connsiteY9-300" fmla="*/ 1714511 h 4194740"/>
                <a:gd name="connsiteX0-301" fmla="*/ 0 w 3429026"/>
                <a:gd name="connsiteY0-302" fmla="*/ 1714511 h 4194740"/>
                <a:gd name="connsiteX1-303" fmla="*/ 502171 w 3429026"/>
                <a:gd name="connsiteY1-304" fmla="*/ 502168 h 4194740"/>
                <a:gd name="connsiteX2-305" fmla="*/ 1714515 w 3429026"/>
                <a:gd name="connsiteY2-306" fmla="*/ 1 h 4194740"/>
                <a:gd name="connsiteX3-307" fmla="*/ 2926858 w 3429026"/>
                <a:gd name="connsiteY3-308" fmla="*/ 502172 h 4194740"/>
                <a:gd name="connsiteX4-309" fmla="*/ 3429025 w 3429026"/>
                <a:gd name="connsiteY4-310" fmla="*/ 1714516 h 4194740"/>
                <a:gd name="connsiteX5-311" fmla="*/ 2774416 w 3429026"/>
                <a:gd name="connsiteY5-312" fmla="*/ 2983049 h 4194740"/>
                <a:gd name="connsiteX6-313" fmla="*/ 1714512 w 3429026"/>
                <a:gd name="connsiteY6-314" fmla="*/ 4143384 h 4194740"/>
                <a:gd name="connsiteX7-315" fmla="*/ 594531 w 3429026"/>
                <a:gd name="connsiteY7-316" fmla="*/ 2957338 h 4194740"/>
                <a:gd name="connsiteX8-317" fmla="*/ 1 w 3429026"/>
                <a:gd name="connsiteY8-318" fmla="*/ 1714514 h 4194740"/>
                <a:gd name="connsiteX9-319" fmla="*/ 0 w 3429026"/>
                <a:gd name="connsiteY9-320" fmla="*/ 1714511 h 4194740"/>
                <a:gd name="connsiteX0-321" fmla="*/ 0 w 3429026"/>
                <a:gd name="connsiteY0-322" fmla="*/ 1714511 h 4412846"/>
                <a:gd name="connsiteX1-323" fmla="*/ 502171 w 3429026"/>
                <a:gd name="connsiteY1-324" fmla="*/ 502168 h 4412846"/>
                <a:gd name="connsiteX2-325" fmla="*/ 1714515 w 3429026"/>
                <a:gd name="connsiteY2-326" fmla="*/ 1 h 4412846"/>
                <a:gd name="connsiteX3-327" fmla="*/ 2926858 w 3429026"/>
                <a:gd name="connsiteY3-328" fmla="*/ 502172 h 4412846"/>
                <a:gd name="connsiteX4-329" fmla="*/ 3429025 w 3429026"/>
                <a:gd name="connsiteY4-330" fmla="*/ 1714516 h 4412846"/>
                <a:gd name="connsiteX5-331" fmla="*/ 2774416 w 3429026"/>
                <a:gd name="connsiteY5-332" fmla="*/ 2983049 h 4412846"/>
                <a:gd name="connsiteX6-333" fmla="*/ 1714512 w 3429026"/>
                <a:gd name="connsiteY6-334" fmla="*/ 4143384 h 4412846"/>
                <a:gd name="connsiteX7-335" fmla="*/ 594531 w 3429026"/>
                <a:gd name="connsiteY7-336" fmla="*/ 2957338 h 4412846"/>
                <a:gd name="connsiteX8-337" fmla="*/ 1 w 3429026"/>
                <a:gd name="connsiteY8-338" fmla="*/ 1714514 h 4412846"/>
                <a:gd name="connsiteX9-339" fmla="*/ 0 w 3429026"/>
                <a:gd name="connsiteY9-340" fmla="*/ 1714511 h 4412846"/>
                <a:gd name="connsiteX0-341" fmla="*/ 0 w 3429026"/>
                <a:gd name="connsiteY0-342" fmla="*/ 1714511 h 4208040"/>
                <a:gd name="connsiteX1-343" fmla="*/ 502171 w 3429026"/>
                <a:gd name="connsiteY1-344" fmla="*/ 502168 h 4208040"/>
                <a:gd name="connsiteX2-345" fmla="*/ 1714515 w 3429026"/>
                <a:gd name="connsiteY2-346" fmla="*/ 1 h 4208040"/>
                <a:gd name="connsiteX3-347" fmla="*/ 2926858 w 3429026"/>
                <a:gd name="connsiteY3-348" fmla="*/ 502172 h 4208040"/>
                <a:gd name="connsiteX4-349" fmla="*/ 3429025 w 3429026"/>
                <a:gd name="connsiteY4-350" fmla="*/ 1714516 h 4208040"/>
                <a:gd name="connsiteX5-351" fmla="*/ 2774416 w 3429026"/>
                <a:gd name="connsiteY5-352" fmla="*/ 2983049 h 4208040"/>
                <a:gd name="connsiteX6-353" fmla="*/ 1714512 w 3429026"/>
                <a:gd name="connsiteY6-354" fmla="*/ 4143384 h 4208040"/>
                <a:gd name="connsiteX7-355" fmla="*/ 594531 w 3429026"/>
                <a:gd name="connsiteY7-356" fmla="*/ 2957338 h 4208040"/>
                <a:gd name="connsiteX8-357" fmla="*/ 1 w 3429026"/>
                <a:gd name="connsiteY8-358" fmla="*/ 1714514 h 4208040"/>
                <a:gd name="connsiteX9-359" fmla="*/ 0 w 3429026"/>
                <a:gd name="connsiteY9-360" fmla="*/ 1714511 h 4208040"/>
                <a:gd name="connsiteX0-361" fmla="*/ 0 w 3429026"/>
                <a:gd name="connsiteY0-362" fmla="*/ 1714511 h 4273746"/>
                <a:gd name="connsiteX1-363" fmla="*/ 502171 w 3429026"/>
                <a:gd name="connsiteY1-364" fmla="*/ 502168 h 4273746"/>
                <a:gd name="connsiteX2-365" fmla="*/ 1714515 w 3429026"/>
                <a:gd name="connsiteY2-366" fmla="*/ 1 h 4273746"/>
                <a:gd name="connsiteX3-367" fmla="*/ 2926858 w 3429026"/>
                <a:gd name="connsiteY3-368" fmla="*/ 502172 h 4273746"/>
                <a:gd name="connsiteX4-369" fmla="*/ 3429025 w 3429026"/>
                <a:gd name="connsiteY4-370" fmla="*/ 1714516 h 4273746"/>
                <a:gd name="connsiteX5-371" fmla="*/ 2774416 w 3429026"/>
                <a:gd name="connsiteY5-372" fmla="*/ 2983049 h 4273746"/>
                <a:gd name="connsiteX6-373" fmla="*/ 1714512 w 3429026"/>
                <a:gd name="connsiteY6-374" fmla="*/ 4143384 h 4273746"/>
                <a:gd name="connsiteX7-375" fmla="*/ 594531 w 3429026"/>
                <a:gd name="connsiteY7-376" fmla="*/ 2957338 h 4273746"/>
                <a:gd name="connsiteX8-377" fmla="*/ 1 w 3429026"/>
                <a:gd name="connsiteY8-378" fmla="*/ 1714514 h 4273746"/>
                <a:gd name="connsiteX9-379" fmla="*/ 0 w 3429026"/>
                <a:gd name="connsiteY9-380" fmla="*/ 1714511 h 4273746"/>
                <a:gd name="connsiteX0-381" fmla="*/ 0 w 3429026"/>
                <a:gd name="connsiteY0-382" fmla="*/ 1714511 h 4290910"/>
                <a:gd name="connsiteX1-383" fmla="*/ 502171 w 3429026"/>
                <a:gd name="connsiteY1-384" fmla="*/ 502168 h 4290910"/>
                <a:gd name="connsiteX2-385" fmla="*/ 1714515 w 3429026"/>
                <a:gd name="connsiteY2-386" fmla="*/ 1 h 4290910"/>
                <a:gd name="connsiteX3-387" fmla="*/ 2926858 w 3429026"/>
                <a:gd name="connsiteY3-388" fmla="*/ 502172 h 4290910"/>
                <a:gd name="connsiteX4-389" fmla="*/ 3429025 w 3429026"/>
                <a:gd name="connsiteY4-390" fmla="*/ 1714516 h 4290910"/>
                <a:gd name="connsiteX5-391" fmla="*/ 2774416 w 3429026"/>
                <a:gd name="connsiteY5-392" fmla="*/ 2983049 h 4290910"/>
                <a:gd name="connsiteX6-393" fmla="*/ 1714512 w 3429026"/>
                <a:gd name="connsiteY6-394" fmla="*/ 4143384 h 4290910"/>
                <a:gd name="connsiteX7-395" fmla="*/ 594531 w 3429026"/>
                <a:gd name="connsiteY7-396" fmla="*/ 2957338 h 4290910"/>
                <a:gd name="connsiteX8-397" fmla="*/ 1 w 3429026"/>
                <a:gd name="connsiteY8-398" fmla="*/ 1714514 h 4290910"/>
                <a:gd name="connsiteX9-399" fmla="*/ 0 w 3429026"/>
                <a:gd name="connsiteY9-400" fmla="*/ 1714511 h 4290910"/>
                <a:gd name="connsiteX0-401" fmla="*/ 0 w 3429026"/>
                <a:gd name="connsiteY0-402" fmla="*/ 1714511 h 4290910"/>
                <a:gd name="connsiteX1-403" fmla="*/ 502171 w 3429026"/>
                <a:gd name="connsiteY1-404" fmla="*/ 502168 h 4290910"/>
                <a:gd name="connsiteX2-405" fmla="*/ 1714515 w 3429026"/>
                <a:gd name="connsiteY2-406" fmla="*/ 1 h 4290910"/>
                <a:gd name="connsiteX3-407" fmla="*/ 2926858 w 3429026"/>
                <a:gd name="connsiteY3-408" fmla="*/ 502172 h 4290910"/>
                <a:gd name="connsiteX4-409" fmla="*/ 3429025 w 3429026"/>
                <a:gd name="connsiteY4-410" fmla="*/ 1714516 h 4290910"/>
                <a:gd name="connsiteX5-411" fmla="*/ 2774416 w 3429026"/>
                <a:gd name="connsiteY5-412" fmla="*/ 2983049 h 4290910"/>
                <a:gd name="connsiteX6-413" fmla="*/ 1714512 w 3429026"/>
                <a:gd name="connsiteY6-414" fmla="*/ 4143384 h 4290910"/>
                <a:gd name="connsiteX7-415" fmla="*/ 594531 w 3429026"/>
                <a:gd name="connsiteY7-416" fmla="*/ 2957338 h 4290910"/>
                <a:gd name="connsiteX8-417" fmla="*/ 1 w 3429026"/>
                <a:gd name="connsiteY8-418" fmla="*/ 1714514 h 4290910"/>
                <a:gd name="connsiteX9-419" fmla="*/ 0 w 3429026"/>
                <a:gd name="connsiteY9-420" fmla="*/ 1714511 h 4290910"/>
                <a:gd name="connsiteX0-421" fmla="*/ 0 w 3429026"/>
                <a:gd name="connsiteY0-422" fmla="*/ 1714511 h 4290910"/>
                <a:gd name="connsiteX1-423" fmla="*/ 502171 w 3429026"/>
                <a:gd name="connsiteY1-424" fmla="*/ 502168 h 4290910"/>
                <a:gd name="connsiteX2-425" fmla="*/ 1714515 w 3429026"/>
                <a:gd name="connsiteY2-426" fmla="*/ 1 h 4290910"/>
                <a:gd name="connsiteX3-427" fmla="*/ 2926858 w 3429026"/>
                <a:gd name="connsiteY3-428" fmla="*/ 502172 h 4290910"/>
                <a:gd name="connsiteX4-429" fmla="*/ 3429025 w 3429026"/>
                <a:gd name="connsiteY4-430" fmla="*/ 1714516 h 4290910"/>
                <a:gd name="connsiteX5-431" fmla="*/ 2774416 w 3429026"/>
                <a:gd name="connsiteY5-432" fmla="*/ 2983049 h 4290910"/>
                <a:gd name="connsiteX6-433" fmla="*/ 1714512 w 3429026"/>
                <a:gd name="connsiteY6-434" fmla="*/ 4143384 h 4290910"/>
                <a:gd name="connsiteX7-435" fmla="*/ 594531 w 3429026"/>
                <a:gd name="connsiteY7-436" fmla="*/ 2957338 h 4290910"/>
                <a:gd name="connsiteX8-437" fmla="*/ 1 w 3429026"/>
                <a:gd name="connsiteY8-438" fmla="*/ 1714514 h 4290910"/>
                <a:gd name="connsiteX9-439" fmla="*/ 0 w 3429026"/>
                <a:gd name="connsiteY9-440" fmla="*/ 1714511 h 4290910"/>
                <a:gd name="connsiteX0-441" fmla="*/ 0 w 3429026"/>
                <a:gd name="connsiteY0-442" fmla="*/ 1714511 h 4351870"/>
                <a:gd name="connsiteX1-443" fmla="*/ 502171 w 3429026"/>
                <a:gd name="connsiteY1-444" fmla="*/ 502168 h 4351870"/>
                <a:gd name="connsiteX2-445" fmla="*/ 1714515 w 3429026"/>
                <a:gd name="connsiteY2-446" fmla="*/ 1 h 4351870"/>
                <a:gd name="connsiteX3-447" fmla="*/ 2926858 w 3429026"/>
                <a:gd name="connsiteY3-448" fmla="*/ 502172 h 4351870"/>
                <a:gd name="connsiteX4-449" fmla="*/ 3429025 w 3429026"/>
                <a:gd name="connsiteY4-450" fmla="*/ 1714516 h 4351870"/>
                <a:gd name="connsiteX5-451" fmla="*/ 2774416 w 3429026"/>
                <a:gd name="connsiteY5-452" fmla="*/ 2983049 h 4351870"/>
                <a:gd name="connsiteX6-453" fmla="*/ 1729752 w 3429026"/>
                <a:gd name="connsiteY6-454" fmla="*/ 4204344 h 4351870"/>
                <a:gd name="connsiteX7-455" fmla="*/ 594531 w 3429026"/>
                <a:gd name="connsiteY7-456" fmla="*/ 2957338 h 4351870"/>
                <a:gd name="connsiteX8-457" fmla="*/ 1 w 3429026"/>
                <a:gd name="connsiteY8-458" fmla="*/ 1714514 h 4351870"/>
                <a:gd name="connsiteX9-459" fmla="*/ 0 w 3429026"/>
                <a:gd name="connsiteY9-460" fmla="*/ 1714511 h 4351870"/>
                <a:gd name="connsiteX0-461" fmla="*/ 0 w 3429026"/>
                <a:gd name="connsiteY0-462" fmla="*/ 1714511 h 4334706"/>
                <a:gd name="connsiteX1-463" fmla="*/ 502171 w 3429026"/>
                <a:gd name="connsiteY1-464" fmla="*/ 502168 h 4334706"/>
                <a:gd name="connsiteX2-465" fmla="*/ 1714515 w 3429026"/>
                <a:gd name="connsiteY2-466" fmla="*/ 1 h 4334706"/>
                <a:gd name="connsiteX3-467" fmla="*/ 2926858 w 3429026"/>
                <a:gd name="connsiteY3-468" fmla="*/ 502172 h 4334706"/>
                <a:gd name="connsiteX4-469" fmla="*/ 3429025 w 3429026"/>
                <a:gd name="connsiteY4-470" fmla="*/ 1714516 h 4334706"/>
                <a:gd name="connsiteX5-471" fmla="*/ 2774416 w 3429026"/>
                <a:gd name="connsiteY5-472" fmla="*/ 2983049 h 4334706"/>
                <a:gd name="connsiteX6-473" fmla="*/ 1729752 w 3429026"/>
                <a:gd name="connsiteY6-474" fmla="*/ 4204344 h 4334706"/>
                <a:gd name="connsiteX7-475" fmla="*/ 594531 w 3429026"/>
                <a:gd name="connsiteY7-476" fmla="*/ 2957338 h 4334706"/>
                <a:gd name="connsiteX8-477" fmla="*/ 1 w 3429026"/>
                <a:gd name="connsiteY8-478" fmla="*/ 1714514 h 4334706"/>
                <a:gd name="connsiteX9-479" fmla="*/ 0 w 3429026"/>
                <a:gd name="connsiteY9-480" fmla="*/ 1714511 h 4334706"/>
                <a:gd name="connsiteX0-481" fmla="*/ 0 w 3429026"/>
                <a:gd name="connsiteY0-482" fmla="*/ 1714511 h 4334706"/>
                <a:gd name="connsiteX1-483" fmla="*/ 502171 w 3429026"/>
                <a:gd name="connsiteY1-484" fmla="*/ 502168 h 4334706"/>
                <a:gd name="connsiteX2-485" fmla="*/ 1714515 w 3429026"/>
                <a:gd name="connsiteY2-486" fmla="*/ 1 h 4334706"/>
                <a:gd name="connsiteX3-487" fmla="*/ 2926858 w 3429026"/>
                <a:gd name="connsiteY3-488" fmla="*/ 502172 h 4334706"/>
                <a:gd name="connsiteX4-489" fmla="*/ 3429025 w 3429026"/>
                <a:gd name="connsiteY4-490" fmla="*/ 1714516 h 4334706"/>
                <a:gd name="connsiteX5-491" fmla="*/ 2774416 w 3429026"/>
                <a:gd name="connsiteY5-492" fmla="*/ 2983049 h 4334706"/>
                <a:gd name="connsiteX6-493" fmla="*/ 1729752 w 3429026"/>
                <a:gd name="connsiteY6-494" fmla="*/ 4204344 h 4334706"/>
                <a:gd name="connsiteX7-495" fmla="*/ 594531 w 3429026"/>
                <a:gd name="connsiteY7-496" fmla="*/ 2957338 h 4334706"/>
                <a:gd name="connsiteX8-497" fmla="*/ 1 w 3429026"/>
                <a:gd name="connsiteY8-498" fmla="*/ 1714514 h 4334706"/>
                <a:gd name="connsiteX9-499" fmla="*/ 0 w 3429026"/>
                <a:gd name="connsiteY9-500" fmla="*/ 1714511 h 4334706"/>
                <a:gd name="connsiteX0-501" fmla="*/ 0 w 3429026"/>
                <a:gd name="connsiteY0-502" fmla="*/ 1714511 h 4334706"/>
                <a:gd name="connsiteX1-503" fmla="*/ 502171 w 3429026"/>
                <a:gd name="connsiteY1-504" fmla="*/ 502168 h 4334706"/>
                <a:gd name="connsiteX2-505" fmla="*/ 1714515 w 3429026"/>
                <a:gd name="connsiteY2-506" fmla="*/ 1 h 4334706"/>
                <a:gd name="connsiteX3-507" fmla="*/ 2926858 w 3429026"/>
                <a:gd name="connsiteY3-508" fmla="*/ 502172 h 4334706"/>
                <a:gd name="connsiteX4-509" fmla="*/ 3429025 w 3429026"/>
                <a:gd name="connsiteY4-510" fmla="*/ 1714516 h 4334706"/>
                <a:gd name="connsiteX5-511" fmla="*/ 2774416 w 3429026"/>
                <a:gd name="connsiteY5-512" fmla="*/ 2983049 h 4334706"/>
                <a:gd name="connsiteX6-513" fmla="*/ 1729752 w 3429026"/>
                <a:gd name="connsiteY6-514" fmla="*/ 4204344 h 4334706"/>
                <a:gd name="connsiteX7-515" fmla="*/ 594531 w 3429026"/>
                <a:gd name="connsiteY7-516" fmla="*/ 2957338 h 4334706"/>
                <a:gd name="connsiteX8-517" fmla="*/ 1 w 3429026"/>
                <a:gd name="connsiteY8-518" fmla="*/ 1714514 h 4334706"/>
                <a:gd name="connsiteX9-519" fmla="*/ 0 w 3429026"/>
                <a:gd name="connsiteY9-520" fmla="*/ 1714511 h 43347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3429026" h="4334706">
                  <a:moveTo>
                    <a:pt x="0" y="1714511"/>
                  </a:moveTo>
                  <a:cubicBezTo>
                    <a:pt x="1" y="1259794"/>
                    <a:pt x="180637" y="823701"/>
                    <a:pt x="502171" y="502168"/>
                  </a:cubicBezTo>
                  <a:cubicBezTo>
                    <a:pt x="823705" y="180635"/>
                    <a:pt x="1259798" y="0"/>
                    <a:pt x="1714515" y="1"/>
                  </a:cubicBezTo>
                  <a:cubicBezTo>
                    <a:pt x="2169232" y="2"/>
                    <a:pt x="2605325" y="180638"/>
                    <a:pt x="2926858" y="502172"/>
                  </a:cubicBezTo>
                  <a:cubicBezTo>
                    <a:pt x="3248391" y="823706"/>
                    <a:pt x="3429026" y="1259799"/>
                    <a:pt x="3429025" y="1714516"/>
                  </a:cubicBezTo>
                  <a:cubicBezTo>
                    <a:pt x="3429025" y="2169233"/>
                    <a:pt x="3126785" y="2616140"/>
                    <a:pt x="2774416" y="2983049"/>
                  </a:cubicBezTo>
                  <a:cubicBezTo>
                    <a:pt x="2491204" y="3398020"/>
                    <a:pt x="2607357" y="4334706"/>
                    <a:pt x="1729752" y="4204344"/>
                  </a:cubicBezTo>
                  <a:cubicBezTo>
                    <a:pt x="662645" y="4320420"/>
                    <a:pt x="882823" y="3372310"/>
                    <a:pt x="594531" y="2957338"/>
                  </a:cubicBezTo>
                  <a:cubicBezTo>
                    <a:pt x="306239" y="2542366"/>
                    <a:pt x="1" y="2169231"/>
                    <a:pt x="1" y="1714514"/>
                  </a:cubicBezTo>
                  <a:cubicBezTo>
                    <a:pt x="1" y="1714513"/>
                    <a:pt x="0" y="1714512"/>
                    <a:pt x="0" y="17145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r>
                <a:rPr lang="zh-CN" altLang="en-US" sz="28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</a:t>
              </a:r>
              <a:endParaRPr lang="en-US" altLang="zh-CN" sz="28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用电</a:t>
              </a:r>
              <a:endPara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469142" y="3861573"/>
              <a:ext cx="907340" cy="19449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360969" y="4097658"/>
              <a:ext cx="1143098" cy="19449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469142" y="4322858"/>
              <a:ext cx="907340" cy="19449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623931" y="4548057"/>
              <a:ext cx="620539" cy="19449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29"/>
          <p:cNvGrpSpPr/>
          <p:nvPr/>
        </p:nvGrpSpPr>
        <p:grpSpPr>
          <a:xfrm>
            <a:off x="4063059" y="2736277"/>
            <a:ext cx="813741" cy="826073"/>
            <a:chOff x="4116145" y="4187787"/>
            <a:chExt cx="1085322" cy="1101430"/>
          </a:xfrm>
        </p:grpSpPr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4116145" y="4187787"/>
              <a:ext cx="1085322" cy="1101430"/>
            </a:xfrm>
            <a:custGeom>
              <a:avLst/>
              <a:gdLst>
                <a:gd name="T0" fmla="*/ 151 w 228"/>
                <a:gd name="T1" fmla="*/ 16 h 231"/>
                <a:gd name="T2" fmla="*/ 219 w 228"/>
                <a:gd name="T3" fmla="*/ 135 h 231"/>
                <a:gd name="T4" fmla="*/ 95 w 228"/>
                <a:gd name="T5" fmla="*/ 220 h 231"/>
                <a:gd name="T6" fmla="*/ 78 w 228"/>
                <a:gd name="T7" fmla="*/ 216 h 231"/>
                <a:gd name="T8" fmla="*/ 9 w 228"/>
                <a:gd name="T9" fmla="*/ 97 h 231"/>
                <a:gd name="T10" fmla="*/ 133 w 228"/>
                <a:gd name="T11" fmla="*/ 11 h 231"/>
                <a:gd name="T12" fmla="*/ 151 w 228"/>
                <a:gd name="T13" fmla="*/ 16 h 231"/>
                <a:gd name="T14" fmla="*/ 78 w 228"/>
                <a:gd name="T15" fmla="*/ 214 h 231"/>
                <a:gd name="T16" fmla="*/ 95 w 228"/>
                <a:gd name="T17" fmla="*/ 218 h 231"/>
                <a:gd name="T18" fmla="*/ 217 w 228"/>
                <a:gd name="T19" fmla="*/ 134 h 231"/>
                <a:gd name="T20" fmla="*/ 150 w 228"/>
                <a:gd name="T21" fmla="*/ 18 h 231"/>
                <a:gd name="T22" fmla="*/ 133 w 228"/>
                <a:gd name="T23" fmla="*/ 13 h 231"/>
                <a:gd name="T24" fmla="*/ 12 w 228"/>
                <a:gd name="T25" fmla="*/ 97 h 231"/>
                <a:gd name="T26" fmla="*/ 78 w 228"/>
                <a:gd name="T27" fmla="*/ 21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231">
                  <a:moveTo>
                    <a:pt x="151" y="16"/>
                  </a:moveTo>
                  <a:cubicBezTo>
                    <a:pt x="200" y="33"/>
                    <a:pt x="228" y="84"/>
                    <a:pt x="219" y="135"/>
                  </a:cubicBezTo>
                  <a:cubicBezTo>
                    <a:pt x="208" y="193"/>
                    <a:pt x="153" y="231"/>
                    <a:pt x="95" y="220"/>
                  </a:cubicBezTo>
                  <a:cubicBezTo>
                    <a:pt x="89" y="219"/>
                    <a:pt x="83" y="218"/>
                    <a:pt x="78" y="216"/>
                  </a:cubicBezTo>
                  <a:cubicBezTo>
                    <a:pt x="29" y="198"/>
                    <a:pt x="0" y="148"/>
                    <a:pt x="9" y="97"/>
                  </a:cubicBezTo>
                  <a:cubicBezTo>
                    <a:pt x="20" y="39"/>
                    <a:pt x="76" y="0"/>
                    <a:pt x="133" y="11"/>
                  </a:cubicBezTo>
                  <a:cubicBezTo>
                    <a:pt x="139" y="12"/>
                    <a:pt x="145" y="14"/>
                    <a:pt x="151" y="16"/>
                  </a:cubicBezTo>
                  <a:close/>
                  <a:moveTo>
                    <a:pt x="78" y="214"/>
                  </a:moveTo>
                  <a:cubicBezTo>
                    <a:pt x="84" y="216"/>
                    <a:pt x="90" y="217"/>
                    <a:pt x="95" y="218"/>
                  </a:cubicBezTo>
                  <a:cubicBezTo>
                    <a:pt x="152" y="229"/>
                    <a:pt x="206" y="191"/>
                    <a:pt x="217" y="134"/>
                  </a:cubicBezTo>
                  <a:cubicBezTo>
                    <a:pt x="226" y="84"/>
                    <a:pt x="198" y="35"/>
                    <a:pt x="150" y="18"/>
                  </a:cubicBezTo>
                  <a:cubicBezTo>
                    <a:pt x="144" y="16"/>
                    <a:pt x="139" y="14"/>
                    <a:pt x="133" y="13"/>
                  </a:cubicBezTo>
                  <a:cubicBezTo>
                    <a:pt x="76" y="3"/>
                    <a:pt x="22" y="40"/>
                    <a:pt x="12" y="97"/>
                  </a:cubicBezTo>
                  <a:cubicBezTo>
                    <a:pt x="3" y="147"/>
                    <a:pt x="31" y="196"/>
                    <a:pt x="78" y="214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accent3"/>
              </a:solidFill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4162457" y="4254654"/>
              <a:ext cx="996724" cy="996724"/>
            </a:xfrm>
            <a:custGeom>
              <a:avLst/>
              <a:gdLst>
                <a:gd name="T0" fmla="*/ 9 w 209"/>
                <a:gd name="T1" fmla="*/ 87 h 209"/>
                <a:gd name="T2" fmla="*/ 122 w 209"/>
                <a:gd name="T3" fmla="*/ 10 h 209"/>
                <a:gd name="T4" fmla="*/ 199 w 209"/>
                <a:gd name="T5" fmla="*/ 122 h 209"/>
                <a:gd name="T6" fmla="*/ 87 w 209"/>
                <a:gd name="T7" fmla="*/ 200 h 209"/>
                <a:gd name="T8" fmla="*/ 9 w 209"/>
                <a:gd name="T9" fmla="*/ 8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09">
                  <a:moveTo>
                    <a:pt x="9" y="87"/>
                  </a:moveTo>
                  <a:cubicBezTo>
                    <a:pt x="19" y="35"/>
                    <a:pt x="69" y="0"/>
                    <a:pt x="122" y="10"/>
                  </a:cubicBezTo>
                  <a:cubicBezTo>
                    <a:pt x="174" y="19"/>
                    <a:pt x="209" y="70"/>
                    <a:pt x="199" y="122"/>
                  </a:cubicBezTo>
                  <a:cubicBezTo>
                    <a:pt x="190" y="175"/>
                    <a:pt x="139" y="209"/>
                    <a:pt x="87" y="200"/>
                  </a:cubicBezTo>
                  <a:cubicBezTo>
                    <a:pt x="34" y="190"/>
                    <a:pt x="0" y="140"/>
                    <a:pt x="9" y="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7" name="Freeform 51"/>
            <p:cNvSpPr>
              <a:spLocks noEditPoints="1"/>
            </p:cNvSpPr>
            <p:nvPr/>
          </p:nvSpPr>
          <p:spPr bwMode="auto">
            <a:xfrm>
              <a:off x="4410128" y="4488230"/>
              <a:ext cx="497355" cy="515477"/>
            </a:xfrm>
            <a:custGeom>
              <a:avLst/>
              <a:gdLst>
                <a:gd name="T0" fmla="*/ 82 w 104"/>
                <a:gd name="T1" fmla="*/ 27 h 108"/>
                <a:gd name="T2" fmla="*/ 67 w 104"/>
                <a:gd name="T3" fmla="*/ 37 h 108"/>
                <a:gd name="T4" fmla="*/ 65 w 104"/>
                <a:gd name="T5" fmla="*/ 38 h 108"/>
                <a:gd name="T6" fmla="*/ 62 w 104"/>
                <a:gd name="T7" fmla="*/ 33 h 108"/>
                <a:gd name="T8" fmla="*/ 51 w 104"/>
                <a:gd name="T9" fmla="*/ 13 h 108"/>
                <a:gd name="T10" fmla="*/ 65 w 104"/>
                <a:gd name="T11" fmla="*/ 2 h 108"/>
                <a:gd name="T12" fmla="*/ 79 w 104"/>
                <a:gd name="T13" fmla="*/ 21 h 108"/>
                <a:gd name="T14" fmla="*/ 83 w 104"/>
                <a:gd name="T15" fmla="*/ 26 h 108"/>
                <a:gd name="T16" fmla="*/ 61 w 104"/>
                <a:gd name="T17" fmla="*/ 0 h 108"/>
                <a:gd name="T18" fmla="*/ 34 w 104"/>
                <a:gd name="T19" fmla="*/ 2 h 108"/>
                <a:gd name="T20" fmla="*/ 20 w 104"/>
                <a:gd name="T21" fmla="*/ 27 h 108"/>
                <a:gd name="T22" fmla="*/ 39 w 104"/>
                <a:gd name="T23" fmla="*/ 31 h 108"/>
                <a:gd name="T24" fmla="*/ 50 w 104"/>
                <a:gd name="T25" fmla="*/ 12 h 108"/>
                <a:gd name="T26" fmla="*/ 50 w 104"/>
                <a:gd name="T27" fmla="*/ 11 h 108"/>
                <a:gd name="T28" fmla="*/ 66 w 104"/>
                <a:gd name="T29" fmla="*/ 108 h 108"/>
                <a:gd name="T30" fmla="*/ 81 w 104"/>
                <a:gd name="T31" fmla="*/ 97 h 108"/>
                <a:gd name="T32" fmla="*/ 88 w 104"/>
                <a:gd name="T33" fmla="*/ 81 h 108"/>
                <a:gd name="T34" fmla="*/ 82 w 104"/>
                <a:gd name="T35" fmla="*/ 76 h 108"/>
                <a:gd name="T36" fmla="*/ 62 w 104"/>
                <a:gd name="T37" fmla="*/ 64 h 108"/>
                <a:gd name="T38" fmla="*/ 57 w 104"/>
                <a:gd name="T39" fmla="*/ 76 h 108"/>
                <a:gd name="T40" fmla="*/ 53 w 104"/>
                <a:gd name="T41" fmla="*/ 87 h 108"/>
                <a:gd name="T42" fmla="*/ 59 w 104"/>
                <a:gd name="T43" fmla="*/ 97 h 108"/>
                <a:gd name="T44" fmla="*/ 90 w 104"/>
                <a:gd name="T45" fmla="*/ 80 h 108"/>
                <a:gd name="T46" fmla="*/ 104 w 104"/>
                <a:gd name="T47" fmla="*/ 69 h 108"/>
                <a:gd name="T48" fmla="*/ 104 w 104"/>
                <a:gd name="T49" fmla="*/ 66 h 108"/>
                <a:gd name="T50" fmla="*/ 73 w 104"/>
                <a:gd name="T51" fmla="*/ 50 h 108"/>
                <a:gd name="T52" fmla="*/ 86 w 104"/>
                <a:gd name="T53" fmla="*/ 72 h 108"/>
                <a:gd name="T54" fmla="*/ 88 w 104"/>
                <a:gd name="T55" fmla="*/ 75 h 108"/>
                <a:gd name="T56" fmla="*/ 90 w 104"/>
                <a:gd name="T57" fmla="*/ 80 h 108"/>
                <a:gd name="T58" fmla="*/ 10 w 104"/>
                <a:gd name="T59" fmla="*/ 48 h 108"/>
                <a:gd name="T60" fmla="*/ 1 w 104"/>
                <a:gd name="T61" fmla="*/ 70 h 108"/>
                <a:gd name="T62" fmla="*/ 17 w 104"/>
                <a:gd name="T63" fmla="*/ 77 h 108"/>
                <a:gd name="T64" fmla="*/ 29 w 104"/>
                <a:gd name="T65" fmla="*/ 57 h 108"/>
                <a:gd name="T66" fmla="*/ 32 w 104"/>
                <a:gd name="T67" fmla="*/ 52 h 108"/>
                <a:gd name="T68" fmla="*/ 31 w 104"/>
                <a:gd name="T69" fmla="*/ 51 h 108"/>
                <a:gd name="T70" fmla="*/ 14 w 104"/>
                <a:gd name="T71" fmla="*/ 43 h 108"/>
                <a:gd name="T72" fmla="*/ 0 w 104"/>
                <a:gd name="T73" fmla="*/ 44 h 108"/>
                <a:gd name="T74" fmla="*/ 2 w 104"/>
                <a:gd name="T75" fmla="*/ 74 h 108"/>
                <a:gd name="T76" fmla="*/ 17 w 104"/>
                <a:gd name="T77" fmla="*/ 97 h 108"/>
                <a:gd name="T78" fmla="*/ 46 w 104"/>
                <a:gd name="T79" fmla="*/ 97 h 108"/>
                <a:gd name="T80" fmla="*/ 39 w 104"/>
                <a:gd name="T81" fmla="*/ 78 h 108"/>
                <a:gd name="T82" fmla="*/ 18 w 104"/>
                <a:gd name="T83" fmla="*/ 79 h 108"/>
                <a:gd name="T84" fmla="*/ 17 w 104"/>
                <a:gd name="T85" fmla="*/ 7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08">
                  <a:moveTo>
                    <a:pt x="83" y="26"/>
                  </a:moveTo>
                  <a:cubicBezTo>
                    <a:pt x="82" y="27"/>
                    <a:pt x="82" y="27"/>
                    <a:pt x="82" y="27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59" y="26"/>
                    <a:pt x="55" y="21"/>
                    <a:pt x="53" y="16"/>
                  </a:cubicBezTo>
                  <a:cubicBezTo>
                    <a:pt x="52" y="15"/>
                    <a:pt x="52" y="14"/>
                    <a:pt x="51" y="13"/>
                  </a:cubicBezTo>
                  <a:cubicBezTo>
                    <a:pt x="52" y="11"/>
                    <a:pt x="53" y="10"/>
                    <a:pt x="54" y="9"/>
                  </a:cubicBezTo>
                  <a:cubicBezTo>
                    <a:pt x="57" y="5"/>
                    <a:pt x="61" y="2"/>
                    <a:pt x="65" y="2"/>
                  </a:cubicBezTo>
                  <a:cubicBezTo>
                    <a:pt x="67" y="2"/>
                    <a:pt x="69" y="3"/>
                    <a:pt x="71" y="7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26"/>
                  </a:lnTo>
                  <a:close/>
                  <a:moveTo>
                    <a:pt x="53" y="7"/>
                  </a:moveTo>
                  <a:cubicBezTo>
                    <a:pt x="55" y="4"/>
                    <a:pt x="58" y="2"/>
                    <a:pt x="6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5"/>
                    <a:pt x="38" y="33"/>
                    <a:pt x="39" y="31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9" y="13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0"/>
                    <a:pt x="52" y="9"/>
                    <a:pt x="53" y="7"/>
                  </a:cubicBezTo>
                  <a:close/>
                  <a:moveTo>
                    <a:pt x="66" y="108"/>
                  </a:moveTo>
                  <a:cubicBezTo>
                    <a:pt x="65" y="97"/>
                    <a:pt x="65" y="97"/>
                    <a:pt x="65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5" y="96"/>
                    <a:pt x="87" y="95"/>
                    <a:pt x="89" y="93"/>
                  </a:cubicBezTo>
                  <a:cubicBezTo>
                    <a:pt x="91" y="90"/>
                    <a:pt x="90" y="85"/>
                    <a:pt x="88" y="81"/>
                  </a:cubicBezTo>
                  <a:cubicBezTo>
                    <a:pt x="88" y="79"/>
                    <a:pt x="87" y="77"/>
                    <a:pt x="86" y="76"/>
                  </a:cubicBezTo>
                  <a:cubicBezTo>
                    <a:pt x="85" y="76"/>
                    <a:pt x="84" y="76"/>
                    <a:pt x="82" y="76"/>
                  </a:cubicBezTo>
                  <a:cubicBezTo>
                    <a:pt x="77" y="76"/>
                    <a:pt x="71" y="76"/>
                    <a:pt x="63" y="7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9" y="97"/>
                    <a:pt x="59" y="97"/>
                    <a:pt x="59" y="97"/>
                  </a:cubicBezTo>
                  <a:lnTo>
                    <a:pt x="66" y="108"/>
                  </a:lnTo>
                  <a:close/>
                  <a:moveTo>
                    <a:pt x="90" y="80"/>
                  </a:moveTo>
                  <a:cubicBezTo>
                    <a:pt x="91" y="83"/>
                    <a:pt x="92" y="87"/>
                    <a:pt x="92" y="91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67"/>
                    <a:pt x="104" y="67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4" y="52"/>
                    <a:pt x="76" y="54"/>
                    <a:pt x="77" y="56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7" y="73"/>
                    <a:pt x="88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9" y="77"/>
                    <a:pt x="89" y="78"/>
                    <a:pt x="90" y="80"/>
                  </a:cubicBezTo>
                  <a:close/>
                  <a:moveTo>
                    <a:pt x="0" y="44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6"/>
                    <a:pt x="0" y="68"/>
                    <a:pt x="1" y="70"/>
                  </a:cubicBezTo>
                  <a:cubicBezTo>
                    <a:pt x="3" y="74"/>
                    <a:pt x="8" y="75"/>
                    <a:pt x="12" y="76"/>
                  </a:cubicBezTo>
                  <a:cubicBezTo>
                    <a:pt x="14" y="76"/>
                    <a:pt x="16" y="77"/>
                    <a:pt x="17" y="77"/>
                  </a:cubicBezTo>
                  <a:cubicBezTo>
                    <a:pt x="18" y="76"/>
                    <a:pt x="19" y="75"/>
                    <a:pt x="20" y="73"/>
                  </a:cubicBezTo>
                  <a:cubicBezTo>
                    <a:pt x="22" y="69"/>
                    <a:pt x="26" y="63"/>
                    <a:pt x="29" y="57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lnTo>
                    <a:pt x="0" y="44"/>
                  </a:lnTo>
                  <a:close/>
                  <a:moveTo>
                    <a:pt x="12" y="78"/>
                  </a:moveTo>
                  <a:cubicBezTo>
                    <a:pt x="8" y="78"/>
                    <a:pt x="5" y="77"/>
                    <a:pt x="2" y="7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6" y="97"/>
                    <a:pt x="17" y="97"/>
                    <a:pt x="17" y="97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9"/>
                    <a:pt x="42" y="78"/>
                    <a:pt x="39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9"/>
                    <a:pt x="19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6" y="79"/>
                    <a:pt x="14" y="78"/>
                    <a:pt x="12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3"/>
              </a:solidFill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38" name="组合 33"/>
          <p:cNvGrpSpPr/>
          <p:nvPr/>
        </p:nvGrpSpPr>
        <p:grpSpPr>
          <a:xfrm>
            <a:off x="4061082" y="1209265"/>
            <a:ext cx="815249" cy="823052"/>
            <a:chOff x="813868" y="4236532"/>
            <a:chExt cx="1087335" cy="1097403"/>
          </a:xfrm>
        </p:grpSpPr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13868" y="4236532"/>
              <a:ext cx="1087335" cy="1097403"/>
            </a:xfrm>
            <a:custGeom>
              <a:avLst/>
              <a:gdLst>
                <a:gd name="T0" fmla="*/ 151 w 228"/>
                <a:gd name="T1" fmla="*/ 15 h 230"/>
                <a:gd name="T2" fmla="*/ 219 w 228"/>
                <a:gd name="T3" fmla="*/ 134 h 230"/>
                <a:gd name="T4" fmla="*/ 95 w 228"/>
                <a:gd name="T5" fmla="*/ 220 h 230"/>
                <a:gd name="T6" fmla="*/ 78 w 228"/>
                <a:gd name="T7" fmla="*/ 215 h 230"/>
                <a:gd name="T8" fmla="*/ 9 w 228"/>
                <a:gd name="T9" fmla="*/ 96 h 230"/>
                <a:gd name="T10" fmla="*/ 133 w 228"/>
                <a:gd name="T11" fmla="*/ 10 h 230"/>
                <a:gd name="T12" fmla="*/ 151 w 228"/>
                <a:gd name="T13" fmla="*/ 15 h 230"/>
                <a:gd name="T14" fmla="*/ 78 w 228"/>
                <a:gd name="T15" fmla="*/ 213 h 230"/>
                <a:gd name="T16" fmla="*/ 95 w 228"/>
                <a:gd name="T17" fmla="*/ 218 h 230"/>
                <a:gd name="T18" fmla="*/ 217 w 228"/>
                <a:gd name="T19" fmla="*/ 134 h 230"/>
                <a:gd name="T20" fmla="*/ 150 w 228"/>
                <a:gd name="T21" fmla="*/ 17 h 230"/>
                <a:gd name="T22" fmla="*/ 133 w 228"/>
                <a:gd name="T23" fmla="*/ 13 h 230"/>
                <a:gd name="T24" fmla="*/ 12 w 228"/>
                <a:gd name="T25" fmla="*/ 96 h 230"/>
                <a:gd name="T26" fmla="*/ 78 w 228"/>
                <a:gd name="T27" fmla="*/ 2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" h="230">
                  <a:moveTo>
                    <a:pt x="151" y="15"/>
                  </a:moveTo>
                  <a:cubicBezTo>
                    <a:pt x="200" y="33"/>
                    <a:pt x="228" y="83"/>
                    <a:pt x="219" y="134"/>
                  </a:cubicBezTo>
                  <a:cubicBezTo>
                    <a:pt x="208" y="192"/>
                    <a:pt x="153" y="230"/>
                    <a:pt x="95" y="220"/>
                  </a:cubicBezTo>
                  <a:cubicBezTo>
                    <a:pt x="89" y="219"/>
                    <a:pt x="83" y="217"/>
                    <a:pt x="78" y="215"/>
                  </a:cubicBezTo>
                  <a:cubicBezTo>
                    <a:pt x="29" y="197"/>
                    <a:pt x="0" y="147"/>
                    <a:pt x="9" y="96"/>
                  </a:cubicBezTo>
                  <a:cubicBezTo>
                    <a:pt x="20" y="38"/>
                    <a:pt x="75" y="0"/>
                    <a:pt x="133" y="10"/>
                  </a:cubicBezTo>
                  <a:cubicBezTo>
                    <a:pt x="139" y="11"/>
                    <a:pt x="145" y="13"/>
                    <a:pt x="151" y="15"/>
                  </a:cubicBezTo>
                  <a:close/>
                  <a:moveTo>
                    <a:pt x="78" y="213"/>
                  </a:moveTo>
                  <a:cubicBezTo>
                    <a:pt x="84" y="215"/>
                    <a:pt x="90" y="216"/>
                    <a:pt x="95" y="218"/>
                  </a:cubicBezTo>
                  <a:cubicBezTo>
                    <a:pt x="152" y="228"/>
                    <a:pt x="206" y="190"/>
                    <a:pt x="217" y="134"/>
                  </a:cubicBezTo>
                  <a:cubicBezTo>
                    <a:pt x="226" y="84"/>
                    <a:pt x="198" y="35"/>
                    <a:pt x="150" y="17"/>
                  </a:cubicBezTo>
                  <a:cubicBezTo>
                    <a:pt x="144" y="15"/>
                    <a:pt x="139" y="14"/>
                    <a:pt x="133" y="13"/>
                  </a:cubicBezTo>
                  <a:cubicBezTo>
                    <a:pt x="76" y="2"/>
                    <a:pt x="22" y="40"/>
                    <a:pt x="12" y="96"/>
                  </a:cubicBezTo>
                  <a:cubicBezTo>
                    <a:pt x="2" y="147"/>
                    <a:pt x="30" y="196"/>
                    <a:pt x="78" y="2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accent2"/>
              </a:solidFill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858167" y="4282844"/>
              <a:ext cx="998737" cy="1002765"/>
            </a:xfrm>
            <a:custGeom>
              <a:avLst/>
              <a:gdLst>
                <a:gd name="T0" fmla="*/ 10 w 210"/>
                <a:gd name="T1" fmla="*/ 88 h 210"/>
                <a:gd name="T2" fmla="*/ 122 w 210"/>
                <a:gd name="T3" fmla="*/ 10 h 210"/>
                <a:gd name="T4" fmla="*/ 200 w 210"/>
                <a:gd name="T5" fmla="*/ 122 h 210"/>
                <a:gd name="T6" fmla="*/ 88 w 210"/>
                <a:gd name="T7" fmla="*/ 200 h 210"/>
                <a:gd name="T8" fmla="*/ 10 w 210"/>
                <a:gd name="T9" fmla="*/ 8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0">
                  <a:moveTo>
                    <a:pt x="10" y="88"/>
                  </a:moveTo>
                  <a:cubicBezTo>
                    <a:pt x="20" y="35"/>
                    <a:pt x="70" y="0"/>
                    <a:pt x="122" y="10"/>
                  </a:cubicBezTo>
                  <a:cubicBezTo>
                    <a:pt x="175" y="20"/>
                    <a:pt x="210" y="70"/>
                    <a:pt x="200" y="122"/>
                  </a:cubicBezTo>
                  <a:cubicBezTo>
                    <a:pt x="191" y="175"/>
                    <a:pt x="140" y="210"/>
                    <a:pt x="88" y="200"/>
                  </a:cubicBezTo>
                  <a:cubicBezTo>
                    <a:pt x="35" y="191"/>
                    <a:pt x="0" y="140"/>
                    <a:pt x="10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1" name="Freeform 29"/>
            <p:cNvSpPr/>
            <p:nvPr/>
          </p:nvSpPr>
          <p:spPr bwMode="auto">
            <a:xfrm>
              <a:off x="1266924" y="4460040"/>
              <a:ext cx="62421" cy="138937"/>
            </a:xfrm>
            <a:custGeom>
              <a:avLst/>
              <a:gdLst>
                <a:gd name="T0" fmla="*/ 13 w 13"/>
                <a:gd name="T1" fmla="*/ 23 h 29"/>
                <a:gd name="T2" fmla="*/ 6 w 13"/>
                <a:gd name="T3" fmla="*/ 29 h 29"/>
                <a:gd name="T4" fmla="*/ 6 w 13"/>
                <a:gd name="T5" fmla="*/ 29 h 29"/>
                <a:gd name="T6" fmla="*/ 0 w 13"/>
                <a:gd name="T7" fmla="*/ 23 h 29"/>
                <a:gd name="T8" fmla="*/ 0 w 13"/>
                <a:gd name="T9" fmla="*/ 7 h 29"/>
                <a:gd name="T10" fmla="*/ 6 w 13"/>
                <a:gd name="T11" fmla="*/ 0 h 29"/>
                <a:gd name="T12" fmla="*/ 6 w 13"/>
                <a:gd name="T13" fmla="*/ 0 h 29"/>
                <a:gd name="T14" fmla="*/ 13 w 13"/>
                <a:gd name="T15" fmla="*/ 7 h 29"/>
                <a:gd name="T16" fmla="*/ 13 w 13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9">
                  <a:moveTo>
                    <a:pt x="13" y="23"/>
                  </a:moveTo>
                  <a:cubicBezTo>
                    <a:pt x="13" y="26"/>
                    <a:pt x="10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2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2"/>
              </a:solidFill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1409889" y="4460040"/>
              <a:ext cx="62421" cy="138937"/>
            </a:xfrm>
            <a:custGeom>
              <a:avLst/>
              <a:gdLst>
                <a:gd name="T0" fmla="*/ 13 w 13"/>
                <a:gd name="T1" fmla="*/ 23 h 29"/>
                <a:gd name="T2" fmla="*/ 6 w 13"/>
                <a:gd name="T3" fmla="*/ 29 h 29"/>
                <a:gd name="T4" fmla="*/ 6 w 13"/>
                <a:gd name="T5" fmla="*/ 29 h 29"/>
                <a:gd name="T6" fmla="*/ 0 w 13"/>
                <a:gd name="T7" fmla="*/ 23 h 29"/>
                <a:gd name="T8" fmla="*/ 0 w 13"/>
                <a:gd name="T9" fmla="*/ 7 h 29"/>
                <a:gd name="T10" fmla="*/ 6 w 13"/>
                <a:gd name="T11" fmla="*/ 0 h 29"/>
                <a:gd name="T12" fmla="*/ 6 w 13"/>
                <a:gd name="T13" fmla="*/ 0 h 29"/>
                <a:gd name="T14" fmla="*/ 13 w 13"/>
                <a:gd name="T15" fmla="*/ 7 h 29"/>
                <a:gd name="T16" fmla="*/ 13 w 13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9">
                  <a:moveTo>
                    <a:pt x="13" y="23"/>
                  </a:moveTo>
                  <a:cubicBezTo>
                    <a:pt x="13" y="26"/>
                    <a:pt x="10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lnTo>
                    <a:pt x="13" y="23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2"/>
              </a:solidFill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3" name="Freeform 31"/>
            <p:cNvSpPr/>
            <p:nvPr/>
          </p:nvSpPr>
          <p:spPr bwMode="auto">
            <a:xfrm>
              <a:off x="1224639" y="4623140"/>
              <a:ext cx="289956" cy="261766"/>
            </a:xfrm>
            <a:custGeom>
              <a:avLst/>
              <a:gdLst>
                <a:gd name="T0" fmla="*/ 54 w 61"/>
                <a:gd name="T1" fmla="*/ 0 h 55"/>
                <a:gd name="T2" fmla="*/ 8 w 61"/>
                <a:gd name="T3" fmla="*/ 0 h 55"/>
                <a:gd name="T4" fmla="*/ 0 w 61"/>
                <a:gd name="T5" fmla="*/ 0 h 55"/>
                <a:gd name="T6" fmla="*/ 0 w 61"/>
                <a:gd name="T7" fmla="*/ 8 h 55"/>
                <a:gd name="T8" fmla="*/ 0 w 61"/>
                <a:gd name="T9" fmla="*/ 17 h 55"/>
                <a:gd name="T10" fmla="*/ 0 w 61"/>
                <a:gd name="T11" fmla="*/ 42 h 55"/>
                <a:gd name="T12" fmla="*/ 8 w 61"/>
                <a:gd name="T13" fmla="*/ 50 h 55"/>
                <a:gd name="T14" fmla="*/ 18 w 61"/>
                <a:gd name="T15" fmla="*/ 50 h 55"/>
                <a:gd name="T16" fmla="*/ 25 w 61"/>
                <a:gd name="T17" fmla="*/ 55 h 55"/>
                <a:gd name="T18" fmla="*/ 38 w 61"/>
                <a:gd name="T19" fmla="*/ 55 h 55"/>
                <a:gd name="T20" fmla="*/ 45 w 61"/>
                <a:gd name="T21" fmla="*/ 50 h 55"/>
                <a:gd name="T22" fmla="*/ 54 w 61"/>
                <a:gd name="T23" fmla="*/ 50 h 55"/>
                <a:gd name="T24" fmla="*/ 61 w 61"/>
                <a:gd name="T25" fmla="*/ 42 h 55"/>
                <a:gd name="T26" fmla="*/ 61 w 61"/>
                <a:gd name="T27" fmla="*/ 17 h 55"/>
                <a:gd name="T28" fmla="*/ 61 w 61"/>
                <a:gd name="T29" fmla="*/ 8 h 55"/>
                <a:gd name="T30" fmla="*/ 61 w 61"/>
                <a:gd name="T31" fmla="*/ 0 h 55"/>
                <a:gd name="T32" fmla="*/ 54 w 61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55">
                  <a:moveTo>
                    <a:pt x="5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4" y="50"/>
                    <a:pt x="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9" y="53"/>
                    <a:pt x="21" y="55"/>
                    <a:pt x="25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1" y="55"/>
                    <a:pt x="44" y="53"/>
                    <a:pt x="45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8" y="50"/>
                    <a:pt x="61" y="46"/>
                    <a:pt x="61" y="42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2"/>
              </a:solidFill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4" name="Freeform 32"/>
            <p:cNvSpPr/>
            <p:nvPr/>
          </p:nvSpPr>
          <p:spPr bwMode="auto">
            <a:xfrm>
              <a:off x="1039389" y="4874838"/>
              <a:ext cx="356404" cy="201358"/>
            </a:xfrm>
            <a:custGeom>
              <a:avLst/>
              <a:gdLst>
                <a:gd name="T0" fmla="*/ 70 w 75"/>
                <a:gd name="T1" fmla="*/ 4 h 42"/>
                <a:gd name="T2" fmla="*/ 66 w 75"/>
                <a:gd name="T3" fmla="*/ 8 h 42"/>
                <a:gd name="T4" fmla="*/ 66 w 75"/>
                <a:gd name="T5" fmla="*/ 21 h 42"/>
                <a:gd name="T6" fmla="*/ 54 w 75"/>
                <a:gd name="T7" fmla="*/ 33 h 42"/>
                <a:gd name="T8" fmla="*/ 42 w 75"/>
                <a:gd name="T9" fmla="*/ 21 h 42"/>
                <a:gd name="T10" fmla="*/ 21 w 75"/>
                <a:gd name="T11" fmla="*/ 0 h 42"/>
                <a:gd name="T12" fmla="*/ 0 w 75"/>
                <a:gd name="T13" fmla="*/ 21 h 42"/>
                <a:gd name="T14" fmla="*/ 4 w 75"/>
                <a:gd name="T15" fmla="*/ 25 h 42"/>
                <a:gd name="T16" fmla="*/ 9 w 75"/>
                <a:gd name="T17" fmla="*/ 21 h 42"/>
                <a:gd name="T18" fmla="*/ 21 w 75"/>
                <a:gd name="T19" fmla="*/ 9 h 42"/>
                <a:gd name="T20" fmla="*/ 33 w 75"/>
                <a:gd name="T21" fmla="*/ 21 h 42"/>
                <a:gd name="T22" fmla="*/ 54 w 75"/>
                <a:gd name="T23" fmla="*/ 42 h 42"/>
                <a:gd name="T24" fmla="*/ 75 w 75"/>
                <a:gd name="T25" fmla="*/ 21 h 42"/>
                <a:gd name="T26" fmla="*/ 75 w 75"/>
                <a:gd name="T27" fmla="*/ 8 h 42"/>
                <a:gd name="T28" fmla="*/ 70 w 75"/>
                <a:gd name="T2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2">
                  <a:moveTo>
                    <a:pt x="70" y="4"/>
                  </a:moveTo>
                  <a:cubicBezTo>
                    <a:pt x="68" y="4"/>
                    <a:pt x="66" y="6"/>
                    <a:pt x="66" y="8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8"/>
                    <a:pt x="61" y="33"/>
                    <a:pt x="54" y="33"/>
                  </a:cubicBezTo>
                  <a:cubicBezTo>
                    <a:pt x="47" y="33"/>
                    <a:pt x="42" y="28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3"/>
                    <a:pt x="2" y="25"/>
                    <a:pt x="4" y="25"/>
                  </a:cubicBezTo>
                  <a:cubicBezTo>
                    <a:pt x="7" y="25"/>
                    <a:pt x="9" y="23"/>
                    <a:pt x="9" y="21"/>
                  </a:cubicBezTo>
                  <a:cubicBezTo>
                    <a:pt x="9" y="14"/>
                    <a:pt x="14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33"/>
                    <a:pt x="42" y="42"/>
                    <a:pt x="54" y="42"/>
                  </a:cubicBezTo>
                  <a:cubicBezTo>
                    <a:pt x="66" y="42"/>
                    <a:pt x="75" y="33"/>
                    <a:pt x="75" y="21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6"/>
                    <a:pt x="73" y="4"/>
                    <a:pt x="7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2"/>
              </a:solidFill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45" name="矩形 44"/>
          <p:cNvSpPr/>
          <p:nvPr/>
        </p:nvSpPr>
        <p:spPr>
          <a:xfrm>
            <a:off x="5029202" y="1504950"/>
            <a:ext cx="3401245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珍惜电力资源，养成安全用电和节约用电的良好习惯，一旦发生火灾、触电或其它电气事故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时应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第一时间切断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电源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029204" y="1200150"/>
            <a:ext cx="1748606" cy="420858"/>
          </a:xfrm>
          <a:prstGeom prst="rect">
            <a:avLst/>
          </a:prstGeom>
          <a:effectLst/>
        </p:spPr>
        <p:txBody>
          <a:bodyPr wrap="square" lIns="96746" tIns="48374" rIns="96746" bIns="48374">
            <a:spAutoFit/>
          </a:bodyPr>
          <a:lstStyle/>
          <a:p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安全用电</a:t>
            </a:r>
            <a:endParaRPr lang="zh-CN" altLang="en-US" sz="2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029200" y="3041077"/>
            <a:ext cx="3401245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要按操作规程正确地操作电器设备，不能将手或身体其他部位伸入运行中的设备机械传动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位置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029202" y="2736277"/>
            <a:ext cx="1748606" cy="420858"/>
          </a:xfrm>
          <a:prstGeom prst="rect">
            <a:avLst/>
          </a:prstGeom>
          <a:effectLst/>
        </p:spPr>
        <p:txBody>
          <a:bodyPr wrap="square" lIns="96746" tIns="48374" rIns="96746" bIns="48374">
            <a:spAutoFit/>
          </a:bodyPr>
          <a:lstStyle/>
          <a:p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按规章操作</a:t>
            </a:r>
            <a:endParaRPr lang="zh-CN" altLang="en-US" sz="21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16640"/>
            <a:ext cx="3607710" cy="360771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029458" y="2765852"/>
            <a:ext cx="44569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enterprise safety power management training enterprise safety power  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safety enterprise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safety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02850" y="1173840"/>
            <a:ext cx="4407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pc="600" dirty="0" smtClean="0">
                <a:solidFill>
                  <a:schemeClr val="accent2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安全</a:t>
            </a:r>
            <a:r>
              <a:rPr lang="zh-CN" altLang="en-US" sz="6600" spc="600" dirty="0" smtClean="0">
                <a:solidFill>
                  <a:schemeClr val="bg1"/>
                </a:solidFill>
                <a:latin typeface="汉仪锐智W" panose="00020600040101010101" pitchFamily="18" charset="-122"/>
                <a:ea typeface="汉仪锐智W" panose="00020600040101010101" pitchFamily="18" charset="-122"/>
                <a:cs typeface="+mn-ea"/>
                <a:sym typeface="+mn-lt"/>
              </a:rPr>
              <a:t>用电</a:t>
            </a:r>
            <a:endParaRPr lang="zh-CN" altLang="en-US" sz="6600" spc="600" dirty="0">
              <a:solidFill>
                <a:schemeClr val="bg1"/>
              </a:solidFill>
              <a:latin typeface="汉仪锐智W" panose="00020600040101010101" pitchFamily="18" charset="-122"/>
              <a:ea typeface="汉仪锐智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96000" y="1657350"/>
            <a:ext cx="187541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020CE8"/>
                </a:solidFill>
                <a:latin typeface="Impact" panose="020B0806030902050204" pitchFamily="34" charset="0"/>
                <a:ea typeface="阿里汉仪智能黑体" panose="00020600040101010101" pitchFamily="18" charset="-122"/>
                <a:cs typeface="+mn-ea"/>
                <a:sym typeface="+mn-lt"/>
              </a:rPr>
              <a:t>202X</a:t>
            </a:r>
            <a:endParaRPr lang="zh-CN" altLang="en-US" sz="6000" dirty="0">
              <a:solidFill>
                <a:schemeClr val="accent2"/>
              </a:solidFill>
              <a:latin typeface="Impact" panose="020B0806030902050204" pitchFamily="34" charset="0"/>
              <a:ea typeface="阿里汉仪智能黑体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66800" y="2236175"/>
            <a:ext cx="4396299" cy="461665"/>
            <a:chOff x="589846" y="1877020"/>
            <a:chExt cx="4396299" cy="461665"/>
          </a:xfrm>
        </p:grpSpPr>
        <p:sp>
          <p:nvSpPr>
            <p:cNvPr id="15" name="文本框 14"/>
            <p:cNvSpPr txBox="1"/>
            <p:nvPr/>
          </p:nvSpPr>
          <p:spPr>
            <a:xfrm>
              <a:off x="589846" y="1877020"/>
              <a:ext cx="4396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900" dirty="0">
                  <a:solidFill>
                    <a:schemeClr val="bg1"/>
                  </a:solidFill>
                  <a:cs typeface="+mn-ea"/>
                  <a:sym typeface="+mn-lt"/>
                </a:rPr>
                <a:t>企业安全用电管理培训 </a:t>
              </a:r>
              <a:endParaRPr lang="zh-CN" altLang="en-US" sz="2400" spc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62050" y="2326810"/>
              <a:ext cx="411860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990538" y="3223796"/>
            <a:ext cx="32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6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演示完毕感谢您的观看</a:t>
            </a:r>
            <a:endParaRPr lang="zh-CN" altLang="en-US" sz="1600" spc="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07191" y="2495044"/>
            <a:ext cx="1671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rgbClr val="020CE8"/>
                </a:solidFill>
                <a:latin typeface="Impact" panose="020B0806030902050204" pitchFamily="34" charset="0"/>
              </a:rPr>
              <a:t>SAFE USE OF ELECTRICITY</a:t>
            </a:r>
            <a:endParaRPr lang="zh-CN" altLang="en-US" sz="1200" dirty="0">
              <a:solidFill>
                <a:srgbClr val="020CE8"/>
              </a:solidFill>
              <a:latin typeface="Impact" panose="020B080603090205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526" y="1394796"/>
            <a:ext cx="478274" cy="69373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066738" y="3688440"/>
            <a:ext cx="2284341" cy="194553"/>
            <a:chOff x="762000" y="3562350"/>
            <a:chExt cx="2284341" cy="194553"/>
          </a:xfrm>
        </p:grpSpPr>
        <p:sp>
          <p:nvSpPr>
            <p:cNvPr id="31" name="椭圆 30"/>
            <p:cNvSpPr/>
            <p:nvPr/>
          </p:nvSpPr>
          <p:spPr>
            <a:xfrm>
              <a:off x="762000" y="3562350"/>
              <a:ext cx="194553" cy="1945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179958" y="3562350"/>
              <a:ext cx="194553" cy="1945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597916" y="3562350"/>
              <a:ext cx="194553" cy="1945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015874" y="3562350"/>
              <a:ext cx="194553" cy="1945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433832" y="3562350"/>
              <a:ext cx="194553" cy="1945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851788" y="3562350"/>
              <a:ext cx="194553" cy="1945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18" grpId="0"/>
      <p:bldP spid="2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6750"/>
            <a:ext cx="4145199" cy="414519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342416" y="182862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7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00550" y="1482864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6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第一部分</a:t>
            </a:r>
            <a:endParaRPr lang="zh-CN" altLang="en-US" sz="4000" spc="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343400" y="2114550"/>
            <a:ext cx="4191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4950" b="1" kern="0" spc="12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触电的危害</a:t>
            </a:r>
            <a:endParaRPr lang="zh-CN" altLang="en-US" sz="4950" b="1" kern="0" spc="12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345021" y="2994452"/>
            <a:ext cx="39876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enterprise safety power management 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safety 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power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management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safety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975792" y="1942703"/>
            <a:ext cx="5444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碰到带电的导线，电流就要通过人体这就叫触电。触电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对于人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的身体和内部组织就能造成不同程度的损伤。这种损伤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分电击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和电伤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两种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0600" y="1546964"/>
            <a:ext cx="1766726" cy="2731856"/>
            <a:chOff x="3606803" y="1502570"/>
            <a:chExt cx="1920875" cy="2970213"/>
          </a:xfrm>
        </p:grpSpPr>
        <p:sp>
          <p:nvSpPr>
            <p:cNvPr id="32" name="Freeform 37"/>
            <p:cNvSpPr/>
            <p:nvPr/>
          </p:nvSpPr>
          <p:spPr bwMode="auto">
            <a:xfrm>
              <a:off x="4586290" y="150257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3" name="Group 104"/>
            <p:cNvGrpSpPr/>
            <p:nvPr/>
          </p:nvGrpSpPr>
          <p:grpSpPr>
            <a:xfrm>
              <a:off x="4089403" y="3631408"/>
              <a:ext cx="963612" cy="841375"/>
              <a:chOff x="4089401" y="2825751"/>
              <a:chExt cx="963612" cy="841375"/>
            </a:xfrm>
            <a:solidFill>
              <a:schemeClr val="accent1"/>
            </a:solidFill>
            <a:effectLst/>
          </p:grpSpPr>
          <p:sp>
            <p:nvSpPr>
              <p:cNvPr id="39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4" name="Freeform 40"/>
            <p:cNvSpPr/>
            <p:nvPr/>
          </p:nvSpPr>
          <p:spPr bwMode="auto">
            <a:xfrm>
              <a:off x="3662365" y="150257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4586290" y="221535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3606803" y="221535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3730628" y="294084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4586290" y="294084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8" name="矩形 77"/>
          <p:cNvSpPr/>
          <p:nvPr/>
        </p:nvSpPr>
        <p:spPr>
          <a:xfrm>
            <a:off x="1026676" y="2255319"/>
            <a:ext cx="1626367" cy="374692"/>
          </a:xfrm>
          <a:prstGeom prst="rect">
            <a:avLst/>
          </a:prstGeom>
          <a:effectLst/>
        </p:spPr>
        <p:txBody>
          <a:bodyPr wrap="square" lIns="96746" tIns="48374" rIns="96746" bIns="48374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触电危害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975792" y="3124021"/>
            <a:ext cx="5444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指电流通过人体时，使内部组织受到较为严重的损伤。电击伤会使人觉得全身发热、发麻，肌肉发生不由自主的抽搐，逐渐失去知觉，如果电流继续通过人体，将使触电者的心脏、呼吸机能和神经系统受伤，知道停止呼吸，心脏活动停顿为死亡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75794" y="1556989"/>
            <a:ext cx="3234505" cy="420858"/>
            <a:chOff x="2901913" y="1465092"/>
            <a:chExt cx="3234505" cy="420858"/>
          </a:xfrm>
        </p:grpSpPr>
        <p:sp>
          <p:nvSpPr>
            <p:cNvPr id="8" name="矩形 7"/>
            <p:cNvSpPr/>
            <p:nvPr/>
          </p:nvSpPr>
          <p:spPr>
            <a:xfrm>
              <a:off x="2901913" y="1465092"/>
              <a:ext cx="1748606" cy="420858"/>
            </a:xfrm>
            <a:prstGeom prst="rect">
              <a:avLst/>
            </a:prstGeom>
            <a:effectLst/>
          </p:spPr>
          <p:txBody>
            <a:bodyPr wrap="square" lIns="96746" tIns="48374" rIns="96746" bIns="48374">
              <a:sp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什么叫触电</a:t>
              </a:r>
              <a:endPara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460018" y="1677307"/>
              <a:ext cx="16764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971800" y="2684292"/>
            <a:ext cx="3238499" cy="420858"/>
            <a:chOff x="2897919" y="2684292"/>
            <a:chExt cx="3238499" cy="420858"/>
          </a:xfrm>
        </p:grpSpPr>
        <p:sp>
          <p:nvSpPr>
            <p:cNvPr id="79" name="矩形 78"/>
            <p:cNvSpPr/>
            <p:nvPr/>
          </p:nvSpPr>
          <p:spPr>
            <a:xfrm>
              <a:off x="2897919" y="2684292"/>
              <a:ext cx="1748606" cy="420858"/>
            </a:xfrm>
            <a:prstGeom prst="rect">
              <a:avLst/>
            </a:prstGeom>
            <a:effectLst/>
          </p:spPr>
          <p:txBody>
            <a:bodyPr wrap="square" lIns="96746" tIns="48374" rIns="96746" bIns="48374">
              <a:spAutoFit/>
            </a:bodyPr>
            <a:lstStyle/>
            <a:p>
              <a:r>
                <a:rPr lang="zh-CN" alt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什么是电击</a:t>
              </a:r>
              <a:endPara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4460018" y="2912892"/>
              <a:ext cx="16764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8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858000" y="1581150"/>
            <a:ext cx="1666790" cy="2577324"/>
            <a:chOff x="7199805" y="1885950"/>
            <a:chExt cx="1182195" cy="1828006"/>
          </a:xfrm>
        </p:grpSpPr>
        <p:grpSp>
          <p:nvGrpSpPr>
            <p:cNvPr id="43" name="组合 42"/>
            <p:cNvGrpSpPr/>
            <p:nvPr/>
          </p:nvGrpSpPr>
          <p:grpSpPr>
            <a:xfrm rot="10800000" flipV="1">
              <a:off x="7199805" y="1885950"/>
              <a:ext cx="1182195" cy="1828006"/>
              <a:chOff x="3606803" y="1502570"/>
              <a:chExt cx="1920875" cy="2970213"/>
            </a:xfrm>
            <a:solidFill>
              <a:schemeClr val="accent1"/>
            </a:solidFill>
          </p:grpSpPr>
          <p:sp>
            <p:nvSpPr>
              <p:cNvPr id="44" name="Freeform 37"/>
              <p:cNvSpPr/>
              <p:nvPr/>
            </p:nvSpPr>
            <p:spPr bwMode="auto">
              <a:xfrm>
                <a:off x="4586290" y="1502570"/>
                <a:ext cx="885825" cy="628650"/>
              </a:xfrm>
              <a:custGeom>
                <a:avLst/>
                <a:gdLst/>
                <a:ahLst/>
                <a:cxnLst>
                  <a:cxn ang="0">
                    <a:pos x="626" y="266"/>
                  </a:cxn>
                  <a:cxn ang="0">
                    <a:pos x="839" y="594"/>
                  </a:cxn>
                  <a:cxn ang="0">
                    <a:pos x="0" y="594"/>
                  </a:cxn>
                  <a:cxn ang="0">
                    <a:pos x="0" y="0"/>
                  </a:cxn>
                  <a:cxn ang="0">
                    <a:pos x="626" y="266"/>
                  </a:cxn>
                </a:cxnLst>
                <a:rect l="0" t="0" r="r" b="b"/>
                <a:pathLst>
                  <a:path w="839" h="594">
                    <a:moveTo>
                      <a:pt x="626" y="266"/>
                    </a:moveTo>
                    <a:cubicBezTo>
                      <a:pt x="724" y="364"/>
                      <a:pt x="795" y="473"/>
                      <a:pt x="839" y="594"/>
                    </a:cubicBezTo>
                    <a:cubicBezTo>
                      <a:pt x="0" y="594"/>
                      <a:pt x="0" y="594"/>
                      <a:pt x="0" y="59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4" y="4"/>
                      <a:pt x="452" y="92"/>
                      <a:pt x="626" y="2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45" name="Group 104"/>
              <p:cNvGrpSpPr/>
              <p:nvPr/>
            </p:nvGrpSpPr>
            <p:grpSpPr>
              <a:xfrm>
                <a:off x="4089403" y="3631408"/>
                <a:ext cx="963612" cy="841375"/>
                <a:chOff x="4089401" y="2825751"/>
                <a:chExt cx="963612" cy="841375"/>
              </a:xfrm>
              <a:grpFill/>
              <a:effectLst/>
            </p:grpSpPr>
            <p:sp>
              <p:nvSpPr>
                <p:cNvPr id="51" name="Freeform 36"/>
                <p:cNvSpPr/>
                <p:nvPr/>
              </p:nvSpPr>
              <p:spPr bwMode="auto">
                <a:xfrm>
                  <a:off x="4203701" y="3382963"/>
                  <a:ext cx="736600" cy="284163"/>
                </a:xfrm>
                <a:custGeom>
                  <a:avLst/>
                  <a:gdLst/>
                  <a:ahLst/>
                  <a:cxnLst>
                    <a:cxn ang="0">
                      <a:pos x="682" y="13"/>
                    </a:cxn>
                    <a:cxn ang="0">
                      <a:pos x="696" y="47"/>
                    </a:cxn>
                    <a:cxn ang="0">
                      <a:pos x="682" y="80"/>
                    </a:cxn>
                    <a:cxn ang="0">
                      <a:pos x="649" y="94"/>
                    </a:cxn>
                    <a:cxn ang="0">
                      <a:pos x="596" y="94"/>
                    </a:cxn>
                    <a:cxn ang="0">
                      <a:pos x="446" y="194"/>
                    </a:cxn>
                    <a:cxn ang="0">
                      <a:pos x="410" y="213"/>
                    </a:cxn>
                    <a:cxn ang="0">
                      <a:pos x="411" y="221"/>
                    </a:cxn>
                    <a:cxn ang="0">
                      <a:pos x="411" y="249"/>
                    </a:cxn>
                    <a:cxn ang="0">
                      <a:pos x="349" y="268"/>
                    </a:cxn>
                    <a:cxn ang="0">
                      <a:pos x="285" y="249"/>
                    </a:cxn>
                    <a:cxn ang="0">
                      <a:pos x="285" y="221"/>
                    </a:cxn>
                    <a:cxn ang="0">
                      <a:pos x="286" y="212"/>
                    </a:cxn>
                    <a:cxn ang="0">
                      <a:pos x="245" y="194"/>
                    </a:cxn>
                    <a:cxn ang="0">
                      <a:pos x="89" y="94"/>
                    </a:cxn>
                    <a:cxn ang="0">
                      <a:pos x="47" y="94"/>
                    </a:cxn>
                    <a:cxn ang="0">
                      <a:pos x="14" y="80"/>
                    </a:cxn>
                    <a:cxn ang="0">
                      <a:pos x="0" y="47"/>
                    </a:cxn>
                    <a:cxn ang="0">
                      <a:pos x="14" y="13"/>
                    </a:cxn>
                    <a:cxn ang="0">
                      <a:pos x="47" y="0"/>
                    </a:cxn>
                    <a:cxn ang="0">
                      <a:pos x="649" y="0"/>
                    </a:cxn>
                    <a:cxn ang="0">
                      <a:pos x="682" y="13"/>
                    </a:cxn>
                  </a:cxnLst>
                  <a:rect l="0" t="0" r="r" b="b"/>
                  <a:pathLst>
                    <a:path w="696" h="268">
                      <a:moveTo>
                        <a:pt x="682" y="13"/>
                      </a:moveTo>
                      <a:cubicBezTo>
                        <a:pt x="691" y="23"/>
                        <a:pt x="696" y="34"/>
                        <a:pt x="696" y="47"/>
                      </a:cubicBezTo>
                      <a:cubicBezTo>
                        <a:pt x="696" y="60"/>
                        <a:pt x="691" y="71"/>
                        <a:pt x="682" y="80"/>
                      </a:cubicBezTo>
                      <a:cubicBezTo>
                        <a:pt x="673" y="89"/>
                        <a:pt x="662" y="94"/>
                        <a:pt x="649" y="94"/>
                      </a:cubicBezTo>
                      <a:cubicBezTo>
                        <a:pt x="596" y="94"/>
                        <a:pt x="596" y="94"/>
                        <a:pt x="596" y="94"/>
                      </a:cubicBezTo>
                      <a:cubicBezTo>
                        <a:pt x="555" y="128"/>
                        <a:pt x="505" y="161"/>
                        <a:pt x="446" y="194"/>
                      </a:cubicBezTo>
                      <a:cubicBezTo>
                        <a:pt x="434" y="200"/>
                        <a:pt x="423" y="206"/>
                        <a:pt x="410" y="213"/>
                      </a:cubicBezTo>
                      <a:cubicBezTo>
                        <a:pt x="411" y="215"/>
                        <a:pt x="411" y="218"/>
                        <a:pt x="411" y="221"/>
                      </a:cubicBezTo>
                      <a:cubicBezTo>
                        <a:pt x="411" y="249"/>
                        <a:pt x="411" y="249"/>
                        <a:pt x="411" y="249"/>
                      </a:cubicBezTo>
                      <a:cubicBezTo>
                        <a:pt x="390" y="262"/>
                        <a:pt x="370" y="268"/>
                        <a:pt x="349" y="268"/>
                      </a:cubicBezTo>
                      <a:cubicBezTo>
                        <a:pt x="328" y="268"/>
                        <a:pt x="306" y="262"/>
                        <a:pt x="285" y="249"/>
                      </a:cubicBezTo>
                      <a:cubicBezTo>
                        <a:pt x="285" y="221"/>
                        <a:pt x="285" y="221"/>
                        <a:pt x="285" y="221"/>
                      </a:cubicBezTo>
                      <a:cubicBezTo>
                        <a:pt x="285" y="218"/>
                        <a:pt x="285" y="215"/>
                        <a:pt x="286" y="212"/>
                      </a:cubicBezTo>
                      <a:cubicBezTo>
                        <a:pt x="272" y="206"/>
                        <a:pt x="258" y="200"/>
                        <a:pt x="245" y="194"/>
                      </a:cubicBezTo>
                      <a:cubicBezTo>
                        <a:pt x="189" y="166"/>
                        <a:pt x="137" y="133"/>
                        <a:pt x="89" y="94"/>
                      </a:cubicBezTo>
                      <a:cubicBezTo>
                        <a:pt x="47" y="94"/>
                        <a:pt x="47" y="94"/>
                        <a:pt x="47" y="94"/>
                      </a:cubicBezTo>
                      <a:cubicBezTo>
                        <a:pt x="34" y="94"/>
                        <a:pt x="23" y="89"/>
                        <a:pt x="14" y="80"/>
                      </a:cubicBezTo>
                      <a:cubicBezTo>
                        <a:pt x="5" y="71"/>
                        <a:pt x="0" y="60"/>
                        <a:pt x="0" y="47"/>
                      </a:cubicBezTo>
                      <a:cubicBezTo>
                        <a:pt x="0" y="34"/>
                        <a:pt x="5" y="23"/>
                        <a:pt x="14" y="13"/>
                      </a:cubicBezTo>
                      <a:cubicBezTo>
                        <a:pt x="23" y="4"/>
                        <a:pt x="34" y="0"/>
                        <a:pt x="47" y="0"/>
                      </a:cubicBezTo>
                      <a:cubicBezTo>
                        <a:pt x="649" y="0"/>
                        <a:pt x="649" y="0"/>
                        <a:pt x="649" y="0"/>
                      </a:cubicBezTo>
                      <a:cubicBezTo>
                        <a:pt x="662" y="0"/>
                        <a:pt x="673" y="4"/>
                        <a:pt x="682" y="1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2" name="Freeform 38"/>
                <p:cNvSpPr>
                  <a:spLocks noEditPoints="1"/>
                </p:cNvSpPr>
                <p:nvPr/>
              </p:nvSpPr>
              <p:spPr bwMode="auto">
                <a:xfrm>
                  <a:off x="4089401" y="2825751"/>
                  <a:ext cx="496888" cy="500063"/>
                </a:xfrm>
                <a:custGeom>
                  <a:avLst/>
                  <a:gdLst/>
                  <a:ahLst/>
                  <a:cxnLst>
                    <a:cxn ang="0">
                      <a:pos x="471" y="0"/>
                    </a:cxn>
                    <a:cxn ang="0">
                      <a:pos x="471" y="126"/>
                    </a:cxn>
                    <a:cxn ang="0">
                      <a:pos x="64" y="126"/>
                    </a:cxn>
                    <a:cxn ang="0">
                      <a:pos x="19" y="107"/>
                    </a:cxn>
                    <a:cxn ang="0">
                      <a:pos x="1" y="63"/>
                    </a:cxn>
                    <a:cxn ang="0">
                      <a:pos x="19" y="18"/>
                    </a:cxn>
                    <a:cxn ang="0">
                      <a:pos x="64" y="0"/>
                    </a:cxn>
                    <a:cxn ang="0">
                      <a:pos x="471" y="0"/>
                    </a:cxn>
                    <a:cxn ang="0">
                      <a:pos x="471" y="175"/>
                    </a:cxn>
                    <a:cxn ang="0">
                      <a:pos x="471" y="301"/>
                    </a:cxn>
                    <a:cxn ang="0">
                      <a:pos x="63" y="301"/>
                    </a:cxn>
                    <a:cxn ang="0">
                      <a:pos x="18" y="282"/>
                    </a:cxn>
                    <a:cxn ang="0">
                      <a:pos x="0" y="238"/>
                    </a:cxn>
                    <a:cxn ang="0">
                      <a:pos x="0" y="237"/>
                    </a:cxn>
                    <a:cxn ang="0">
                      <a:pos x="18" y="193"/>
                    </a:cxn>
                    <a:cxn ang="0">
                      <a:pos x="63" y="175"/>
                    </a:cxn>
                    <a:cxn ang="0">
                      <a:pos x="471" y="175"/>
                    </a:cxn>
                    <a:cxn ang="0">
                      <a:pos x="471" y="347"/>
                    </a:cxn>
                    <a:cxn ang="0">
                      <a:pos x="471" y="473"/>
                    </a:cxn>
                    <a:cxn ang="0">
                      <a:pos x="64" y="473"/>
                    </a:cxn>
                    <a:cxn ang="0">
                      <a:pos x="20" y="455"/>
                    </a:cxn>
                    <a:cxn ang="0">
                      <a:pos x="1" y="410"/>
                    </a:cxn>
                    <a:cxn ang="0">
                      <a:pos x="20" y="365"/>
                    </a:cxn>
                    <a:cxn ang="0">
                      <a:pos x="64" y="347"/>
                    </a:cxn>
                    <a:cxn ang="0">
                      <a:pos x="471" y="347"/>
                    </a:cxn>
                  </a:cxnLst>
                  <a:rect l="0" t="0" r="r" b="b"/>
                  <a:pathLst>
                    <a:path w="471" h="473">
                      <a:moveTo>
                        <a:pt x="471" y="0"/>
                      </a:moveTo>
                      <a:cubicBezTo>
                        <a:pt x="471" y="126"/>
                        <a:pt x="471" y="126"/>
                        <a:pt x="471" y="126"/>
                      </a:cubicBezTo>
                      <a:cubicBezTo>
                        <a:pt x="64" y="126"/>
                        <a:pt x="64" y="126"/>
                        <a:pt x="64" y="126"/>
                      </a:cubicBezTo>
                      <a:cubicBezTo>
                        <a:pt x="46" y="126"/>
                        <a:pt x="32" y="120"/>
                        <a:pt x="19" y="107"/>
                      </a:cubicBezTo>
                      <a:cubicBezTo>
                        <a:pt x="7" y="95"/>
                        <a:pt x="1" y="80"/>
                        <a:pt x="1" y="63"/>
                      </a:cubicBezTo>
                      <a:cubicBezTo>
                        <a:pt x="1" y="45"/>
                        <a:pt x="7" y="30"/>
                        <a:pt x="19" y="18"/>
                      </a:cubicBezTo>
                      <a:cubicBezTo>
                        <a:pt x="32" y="6"/>
                        <a:pt x="46" y="0"/>
                        <a:pt x="64" y="0"/>
                      </a:cubicBezTo>
                      <a:lnTo>
                        <a:pt x="471" y="0"/>
                      </a:lnTo>
                      <a:close/>
                      <a:moveTo>
                        <a:pt x="471" y="175"/>
                      </a:moveTo>
                      <a:cubicBezTo>
                        <a:pt x="471" y="301"/>
                        <a:pt x="471" y="301"/>
                        <a:pt x="471" y="301"/>
                      </a:cubicBezTo>
                      <a:cubicBezTo>
                        <a:pt x="63" y="301"/>
                        <a:pt x="63" y="301"/>
                        <a:pt x="63" y="301"/>
                      </a:cubicBezTo>
                      <a:cubicBezTo>
                        <a:pt x="46" y="301"/>
                        <a:pt x="31" y="295"/>
                        <a:pt x="18" y="282"/>
                      </a:cubicBezTo>
                      <a:cubicBezTo>
                        <a:pt x="6" y="270"/>
                        <a:pt x="0" y="255"/>
                        <a:pt x="0" y="238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20"/>
                        <a:pt x="6" y="206"/>
                        <a:pt x="18" y="193"/>
                      </a:cubicBezTo>
                      <a:cubicBezTo>
                        <a:pt x="31" y="181"/>
                        <a:pt x="46" y="175"/>
                        <a:pt x="63" y="175"/>
                      </a:cubicBezTo>
                      <a:lnTo>
                        <a:pt x="471" y="175"/>
                      </a:lnTo>
                      <a:close/>
                      <a:moveTo>
                        <a:pt x="471" y="347"/>
                      </a:moveTo>
                      <a:cubicBezTo>
                        <a:pt x="471" y="473"/>
                        <a:pt x="471" y="473"/>
                        <a:pt x="471" y="473"/>
                      </a:cubicBezTo>
                      <a:cubicBezTo>
                        <a:pt x="64" y="473"/>
                        <a:pt x="64" y="473"/>
                        <a:pt x="64" y="473"/>
                      </a:cubicBezTo>
                      <a:cubicBezTo>
                        <a:pt x="47" y="473"/>
                        <a:pt x="32" y="467"/>
                        <a:pt x="20" y="455"/>
                      </a:cubicBezTo>
                      <a:cubicBezTo>
                        <a:pt x="7" y="442"/>
                        <a:pt x="1" y="428"/>
                        <a:pt x="1" y="410"/>
                      </a:cubicBezTo>
                      <a:cubicBezTo>
                        <a:pt x="1" y="393"/>
                        <a:pt x="7" y="378"/>
                        <a:pt x="20" y="365"/>
                      </a:cubicBezTo>
                      <a:cubicBezTo>
                        <a:pt x="32" y="353"/>
                        <a:pt x="47" y="347"/>
                        <a:pt x="64" y="347"/>
                      </a:cubicBezTo>
                      <a:lnTo>
                        <a:pt x="471" y="3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3" name="Freeform 39"/>
                <p:cNvSpPr>
                  <a:spLocks noEditPoints="1"/>
                </p:cNvSpPr>
                <p:nvPr/>
              </p:nvSpPr>
              <p:spPr bwMode="auto">
                <a:xfrm>
                  <a:off x="4586288" y="2825751"/>
                  <a:ext cx="466725" cy="500063"/>
                </a:xfrm>
                <a:custGeom>
                  <a:avLst/>
                  <a:gdLst/>
                  <a:ahLst/>
                  <a:cxnLst>
                    <a:cxn ang="0">
                      <a:pos x="0" y="473"/>
                    </a:cxn>
                    <a:cxn ang="0">
                      <a:pos x="0" y="347"/>
                    </a:cxn>
                    <a:cxn ang="0">
                      <a:pos x="378" y="347"/>
                    </a:cxn>
                    <a:cxn ang="0">
                      <a:pos x="422" y="365"/>
                    </a:cxn>
                    <a:cxn ang="0">
                      <a:pos x="441" y="410"/>
                    </a:cxn>
                    <a:cxn ang="0">
                      <a:pos x="422" y="455"/>
                    </a:cxn>
                    <a:cxn ang="0">
                      <a:pos x="378" y="473"/>
                    </a:cxn>
                    <a:cxn ang="0">
                      <a:pos x="0" y="473"/>
                    </a:cxn>
                    <a:cxn ang="0">
                      <a:pos x="0" y="175"/>
                    </a:cxn>
                    <a:cxn ang="0">
                      <a:pos x="376" y="175"/>
                    </a:cxn>
                    <a:cxn ang="0">
                      <a:pos x="421" y="193"/>
                    </a:cxn>
                    <a:cxn ang="0">
                      <a:pos x="440" y="237"/>
                    </a:cxn>
                    <a:cxn ang="0">
                      <a:pos x="440" y="238"/>
                    </a:cxn>
                    <a:cxn ang="0">
                      <a:pos x="421" y="282"/>
                    </a:cxn>
                    <a:cxn ang="0">
                      <a:pos x="376" y="301"/>
                    </a:cxn>
                    <a:cxn ang="0">
                      <a:pos x="0" y="301"/>
                    </a:cxn>
                    <a:cxn ang="0">
                      <a:pos x="0" y="175"/>
                    </a:cxn>
                    <a:cxn ang="0">
                      <a:pos x="0" y="0"/>
                    </a:cxn>
                    <a:cxn ang="0">
                      <a:pos x="377" y="0"/>
                    </a:cxn>
                    <a:cxn ang="0">
                      <a:pos x="422" y="18"/>
                    </a:cxn>
                    <a:cxn ang="0">
                      <a:pos x="440" y="63"/>
                    </a:cxn>
                    <a:cxn ang="0">
                      <a:pos x="422" y="107"/>
                    </a:cxn>
                    <a:cxn ang="0">
                      <a:pos x="377" y="126"/>
                    </a:cxn>
                    <a:cxn ang="0">
                      <a:pos x="0" y="1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1" h="473">
                      <a:moveTo>
                        <a:pt x="0" y="473"/>
                      </a:move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378" y="347"/>
                        <a:pt x="378" y="347"/>
                        <a:pt x="378" y="347"/>
                      </a:cubicBezTo>
                      <a:cubicBezTo>
                        <a:pt x="395" y="347"/>
                        <a:pt x="410" y="353"/>
                        <a:pt x="422" y="365"/>
                      </a:cubicBezTo>
                      <a:cubicBezTo>
                        <a:pt x="434" y="378"/>
                        <a:pt x="441" y="393"/>
                        <a:pt x="441" y="410"/>
                      </a:cubicBezTo>
                      <a:cubicBezTo>
                        <a:pt x="441" y="428"/>
                        <a:pt x="434" y="442"/>
                        <a:pt x="422" y="455"/>
                      </a:cubicBezTo>
                      <a:cubicBezTo>
                        <a:pt x="410" y="467"/>
                        <a:pt x="395" y="473"/>
                        <a:pt x="378" y="473"/>
                      </a:cubicBezTo>
                      <a:lnTo>
                        <a:pt x="0" y="473"/>
                      </a:lnTo>
                      <a:close/>
                      <a:moveTo>
                        <a:pt x="0" y="175"/>
                      </a:moveTo>
                      <a:cubicBezTo>
                        <a:pt x="376" y="175"/>
                        <a:pt x="376" y="175"/>
                        <a:pt x="376" y="175"/>
                      </a:cubicBezTo>
                      <a:cubicBezTo>
                        <a:pt x="394" y="175"/>
                        <a:pt x="409" y="181"/>
                        <a:pt x="421" y="193"/>
                      </a:cubicBezTo>
                      <a:cubicBezTo>
                        <a:pt x="433" y="206"/>
                        <a:pt x="440" y="220"/>
                        <a:pt x="440" y="237"/>
                      </a:cubicBezTo>
                      <a:cubicBezTo>
                        <a:pt x="440" y="238"/>
                        <a:pt x="440" y="238"/>
                        <a:pt x="440" y="238"/>
                      </a:cubicBezTo>
                      <a:cubicBezTo>
                        <a:pt x="440" y="255"/>
                        <a:pt x="433" y="270"/>
                        <a:pt x="421" y="282"/>
                      </a:cubicBezTo>
                      <a:cubicBezTo>
                        <a:pt x="409" y="295"/>
                        <a:pt x="394" y="301"/>
                        <a:pt x="376" y="301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lnTo>
                        <a:pt x="0" y="175"/>
                      </a:lnTo>
                      <a:close/>
                      <a:moveTo>
                        <a:pt x="0" y="0"/>
                      </a:moveTo>
                      <a:cubicBezTo>
                        <a:pt x="377" y="0"/>
                        <a:pt x="377" y="0"/>
                        <a:pt x="377" y="0"/>
                      </a:cubicBezTo>
                      <a:cubicBezTo>
                        <a:pt x="395" y="0"/>
                        <a:pt x="409" y="6"/>
                        <a:pt x="422" y="18"/>
                      </a:cubicBezTo>
                      <a:cubicBezTo>
                        <a:pt x="434" y="30"/>
                        <a:pt x="440" y="45"/>
                        <a:pt x="440" y="63"/>
                      </a:cubicBezTo>
                      <a:cubicBezTo>
                        <a:pt x="440" y="80"/>
                        <a:pt x="434" y="95"/>
                        <a:pt x="422" y="107"/>
                      </a:cubicBezTo>
                      <a:cubicBezTo>
                        <a:pt x="409" y="120"/>
                        <a:pt x="395" y="126"/>
                        <a:pt x="377" y="126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46" name="Freeform 40"/>
              <p:cNvSpPr/>
              <p:nvPr/>
            </p:nvSpPr>
            <p:spPr bwMode="auto">
              <a:xfrm>
                <a:off x="3662365" y="1502570"/>
                <a:ext cx="923925" cy="628650"/>
              </a:xfrm>
              <a:custGeom>
                <a:avLst/>
                <a:gdLst/>
                <a:ahLst/>
                <a:cxnLst>
                  <a:cxn ang="0">
                    <a:pos x="856" y="0"/>
                  </a:cxn>
                  <a:cxn ang="0">
                    <a:pos x="873" y="0"/>
                  </a:cxn>
                  <a:cxn ang="0">
                    <a:pos x="873" y="594"/>
                  </a:cxn>
                  <a:cxn ang="0">
                    <a:pos x="0" y="594"/>
                  </a:cxn>
                  <a:cxn ang="0">
                    <a:pos x="213" y="266"/>
                  </a:cxn>
                  <a:cxn ang="0">
                    <a:pos x="856" y="0"/>
                  </a:cxn>
                </a:cxnLst>
                <a:rect l="0" t="0" r="r" b="b"/>
                <a:pathLst>
                  <a:path w="873" h="594">
                    <a:moveTo>
                      <a:pt x="856" y="0"/>
                    </a:moveTo>
                    <a:cubicBezTo>
                      <a:pt x="862" y="0"/>
                      <a:pt x="868" y="0"/>
                      <a:pt x="873" y="0"/>
                    </a:cubicBezTo>
                    <a:cubicBezTo>
                      <a:pt x="873" y="594"/>
                      <a:pt x="873" y="594"/>
                      <a:pt x="873" y="594"/>
                    </a:cubicBezTo>
                    <a:cubicBezTo>
                      <a:pt x="0" y="594"/>
                      <a:pt x="0" y="594"/>
                      <a:pt x="0" y="594"/>
                    </a:cubicBezTo>
                    <a:cubicBezTo>
                      <a:pt x="44" y="473"/>
                      <a:pt x="115" y="364"/>
                      <a:pt x="213" y="266"/>
                    </a:cubicBezTo>
                    <a:cubicBezTo>
                      <a:pt x="391" y="88"/>
                      <a:pt x="605" y="0"/>
                      <a:pt x="8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41"/>
              <p:cNvSpPr/>
              <p:nvPr/>
            </p:nvSpPr>
            <p:spPr bwMode="auto">
              <a:xfrm>
                <a:off x="4586289" y="2131220"/>
                <a:ext cx="941389" cy="809626"/>
              </a:xfrm>
              <a:custGeom>
                <a:avLst/>
                <a:gdLst/>
                <a:ahLst/>
                <a:cxnLst>
                  <a:cxn ang="0">
                    <a:pos x="0" y="606"/>
                  </a:cxn>
                  <a:cxn ang="0">
                    <a:pos x="0" y="0"/>
                  </a:cxn>
                  <a:cxn ang="0">
                    <a:pos x="864" y="0"/>
                  </a:cxn>
                  <a:cxn ang="0">
                    <a:pos x="892" y="235"/>
                  </a:cxn>
                  <a:cxn ang="0">
                    <a:pos x="816" y="606"/>
                  </a:cxn>
                  <a:cxn ang="0">
                    <a:pos x="0" y="606"/>
                  </a:cxn>
                </a:cxnLst>
                <a:rect l="0" t="0" r="r" b="b"/>
                <a:pathLst>
                  <a:path w="892" h="606">
                    <a:moveTo>
                      <a:pt x="0" y="60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83" y="74"/>
                      <a:pt x="892" y="153"/>
                      <a:pt x="892" y="235"/>
                    </a:cubicBezTo>
                    <a:cubicBezTo>
                      <a:pt x="892" y="369"/>
                      <a:pt x="867" y="493"/>
                      <a:pt x="816" y="606"/>
                    </a:cubicBezTo>
                    <a:lnTo>
                      <a:pt x="0" y="60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42"/>
              <p:cNvSpPr/>
              <p:nvPr/>
            </p:nvSpPr>
            <p:spPr bwMode="auto">
              <a:xfrm>
                <a:off x="3606803" y="2131220"/>
                <a:ext cx="979488" cy="809626"/>
              </a:xfrm>
              <a:custGeom>
                <a:avLst/>
                <a:gdLst/>
                <a:ahLst/>
                <a:cxnLst>
                  <a:cxn ang="0">
                    <a:pos x="926" y="606"/>
                  </a:cxn>
                  <a:cxn ang="0">
                    <a:pos x="76" y="606"/>
                  </a:cxn>
                  <a:cxn ang="0">
                    <a:pos x="0" y="235"/>
                  </a:cxn>
                  <a:cxn ang="0">
                    <a:pos x="29" y="0"/>
                  </a:cxn>
                  <a:cxn ang="0">
                    <a:pos x="926" y="0"/>
                  </a:cxn>
                  <a:cxn ang="0">
                    <a:pos x="926" y="606"/>
                  </a:cxn>
                </a:cxnLst>
                <a:rect l="0" t="0" r="r" b="b"/>
                <a:pathLst>
                  <a:path w="926" h="606">
                    <a:moveTo>
                      <a:pt x="926" y="606"/>
                    </a:moveTo>
                    <a:cubicBezTo>
                      <a:pt x="76" y="606"/>
                      <a:pt x="76" y="606"/>
                      <a:pt x="76" y="606"/>
                    </a:cubicBezTo>
                    <a:cubicBezTo>
                      <a:pt x="25" y="493"/>
                      <a:pt x="0" y="369"/>
                      <a:pt x="0" y="235"/>
                    </a:cubicBezTo>
                    <a:cubicBezTo>
                      <a:pt x="0" y="153"/>
                      <a:pt x="10" y="74"/>
                      <a:pt x="29" y="0"/>
                    </a:cubicBezTo>
                    <a:cubicBezTo>
                      <a:pt x="926" y="0"/>
                      <a:pt x="926" y="0"/>
                      <a:pt x="926" y="0"/>
                    </a:cubicBezTo>
                    <a:lnTo>
                      <a:pt x="926" y="60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43"/>
              <p:cNvSpPr/>
              <p:nvPr/>
            </p:nvSpPr>
            <p:spPr bwMode="auto">
              <a:xfrm>
                <a:off x="3730628" y="2940845"/>
                <a:ext cx="855663" cy="641350"/>
              </a:xfrm>
              <a:custGeom>
                <a:avLst/>
                <a:gdLst/>
                <a:ahLst/>
                <a:cxnLst>
                  <a:cxn ang="0">
                    <a:pos x="809" y="0"/>
                  </a:cxn>
                  <a:cxn ang="0">
                    <a:pos x="809" y="607"/>
                  </a:cxn>
                  <a:cxn ang="0">
                    <a:pos x="339" y="607"/>
                  </a:cxn>
                  <a:cxn ang="0">
                    <a:pos x="339" y="607"/>
                  </a:cxn>
                  <a:cxn ang="0">
                    <a:pos x="91" y="129"/>
                  </a:cxn>
                  <a:cxn ang="0">
                    <a:pos x="84" y="120"/>
                  </a:cxn>
                  <a:cxn ang="0">
                    <a:pos x="0" y="0"/>
                  </a:cxn>
                  <a:cxn ang="0">
                    <a:pos x="809" y="0"/>
                  </a:cxn>
                </a:cxnLst>
                <a:rect l="0" t="0" r="r" b="b"/>
                <a:pathLst>
                  <a:path w="809" h="607">
                    <a:moveTo>
                      <a:pt x="809" y="0"/>
                    </a:moveTo>
                    <a:cubicBezTo>
                      <a:pt x="809" y="607"/>
                      <a:pt x="809" y="607"/>
                      <a:pt x="809" y="607"/>
                    </a:cubicBezTo>
                    <a:cubicBezTo>
                      <a:pt x="339" y="607"/>
                      <a:pt x="339" y="607"/>
                      <a:pt x="339" y="607"/>
                    </a:cubicBezTo>
                    <a:cubicBezTo>
                      <a:pt x="339" y="607"/>
                      <a:pt x="339" y="607"/>
                      <a:pt x="339" y="607"/>
                    </a:cubicBezTo>
                    <a:cubicBezTo>
                      <a:pt x="336" y="488"/>
                      <a:pt x="253" y="329"/>
                      <a:pt x="91" y="129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52" y="82"/>
                      <a:pt x="24" y="42"/>
                      <a:pt x="0" y="0"/>
                    </a:cubicBezTo>
                    <a:lnTo>
                      <a:pt x="80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44"/>
              <p:cNvSpPr/>
              <p:nvPr/>
            </p:nvSpPr>
            <p:spPr bwMode="auto">
              <a:xfrm>
                <a:off x="4586290" y="2940845"/>
                <a:ext cx="819150" cy="641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5" y="0"/>
                  </a:cxn>
                  <a:cxn ang="0">
                    <a:pos x="683" y="130"/>
                  </a:cxn>
                  <a:cxn ang="0">
                    <a:pos x="677" y="136"/>
                  </a:cxn>
                  <a:cxn ang="0">
                    <a:pos x="545" y="319"/>
                  </a:cxn>
                  <a:cxn ang="0">
                    <a:pos x="435" y="607"/>
                  </a:cxn>
                  <a:cxn ang="0">
                    <a:pos x="435" y="607"/>
                  </a:cxn>
                  <a:cxn ang="0">
                    <a:pos x="0" y="607"/>
                  </a:cxn>
                  <a:cxn ang="0">
                    <a:pos x="0" y="0"/>
                  </a:cxn>
                </a:cxnLst>
                <a:rect l="0" t="0" r="r" b="b"/>
                <a:pathLst>
                  <a:path w="775" h="607">
                    <a:moveTo>
                      <a:pt x="0" y="0"/>
                    </a:moveTo>
                    <a:cubicBezTo>
                      <a:pt x="775" y="0"/>
                      <a:pt x="775" y="0"/>
                      <a:pt x="775" y="0"/>
                    </a:cubicBezTo>
                    <a:cubicBezTo>
                      <a:pt x="748" y="45"/>
                      <a:pt x="718" y="88"/>
                      <a:pt x="683" y="130"/>
                    </a:cubicBezTo>
                    <a:cubicBezTo>
                      <a:pt x="681" y="132"/>
                      <a:pt x="679" y="134"/>
                      <a:pt x="677" y="136"/>
                    </a:cubicBezTo>
                    <a:cubicBezTo>
                      <a:pt x="624" y="202"/>
                      <a:pt x="580" y="263"/>
                      <a:pt x="545" y="319"/>
                    </a:cubicBezTo>
                    <a:cubicBezTo>
                      <a:pt x="473" y="433"/>
                      <a:pt x="437" y="529"/>
                      <a:pt x="435" y="607"/>
                    </a:cubicBezTo>
                    <a:cubicBezTo>
                      <a:pt x="435" y="607"/>
                      <a:pt x="435" y="607"/>
                      <a:pt x="435" y="607"/>
                    </a:cubicBezTo>
                    <a:cubicBezTo>
                      <a:pt x="0" y="607"/>
                      <a:pt x="0" y="607"/>
                      <a:pt x="0" y="60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7257892" y="2313821"/>
              <a:ext cx="10708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什么</a:t>
              </a:r>
              <a:r>
                <a:rPr lang="zh-CN" altLang="en-US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是</a:t>
              </a:r>
              <a:endParaRPr lang="en-US" altLang="zh-CN" dirty="0" smtClean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电伤</a:t>
              </a:r>
              <a:endParaRPr lang="zh-CN" altLang="en-US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57200" y="3205370"/>
            <a:ext cx="6248399" cy="685800"/>
            <a:chOff x="152400" y="3205370"/>
            <a:chExt cx="6248399" cy="685800"/>
          </a:xfrm>
        </p:grpSpPr>
        <p:sp>
          <p:nvSpPr>
            <p:cNvPr id="16" name="右箭头 3"/>
            <p:cNvSpPr/>
            <p:nvPr/>
          </p:nvSpPr>
          <p:spPr bwMode="auto">
            <a:xfrm>
              <a:off x="152400" y="3205370"/>
              <a:ext cx="6248399" cy="68580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63150" y="3376363"/>
              <a:ext cx="2927090" cy="308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电流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对人体外部造成的局部损伤。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57200" y="1657350"/>
            <a:ext cx="6248399" cy="685800"/>
            <a:chOff x="152400" y="1504950"/>
            <a:chExt cx="6248399" cy="685800"/>
          </a:xfrm>
        </p:grpSpPr>
        <p:sp>
          <p:nvSpPr>
            <p:cNvPr id="14" name="右箭头 1"/>
            <p:cNvSpPr/>
            <p:nvPr/>
          </p:nvSpPr>
          <p:spPr bwMode="auto">
            <a:xfrm>
              <a:off x="152400" y="1504950"/>
              <a:ext cx="6248399" cy="68580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04800" y="1675943"/>
              <a:ext cx="5271439" cy="33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电伤从外观看一般有电弧烧伤、电的烙印和熔化的金属渗入</a:t>
              </a: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皮肤等伤害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57200" y="2443370"/>
            <a:ext cx="6248400" cy="685800"/>
            <a:chOff x="152400" y="2343150"/>
            <a:chExt cx="6248400" cy="685800"/>
          </a:xfrm>
        </p:grpSpPr>
        <p:sp>
          <p:nvSpPr>
            <p:cNvPr id="15" name="右箭头 2"/>
            <p:cNvSpPr/>
            <p:nvPr/>
          </p:nvSpPr>
          <p:spPr bwMode="auto">
            <a:xfrm>
              <a:off x="152400" y="2343150"/>
              <a:ext cx="6248400" cy="685800"/>
            </a:xfrm>
            <a:prstGeom prst="rightArrow">
              <a:avLst>
                <a:gd name="adj1" fmla="val 50000"/>
                <a:gd name="adj2" fmla="val 80000"/>
              </a:avLst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18440" y="2492345"/>
              <a:ext cx="5562600" cy="33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当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人触电后，由于电流通过人体和发生电弧、往往使人体烧伤，严重时造成</a:t>
              </a: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死亡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16" y="666750"/>
            <a:ext cx="4145199" cy="414519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19200" y="182862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7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00550" y="1482864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6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第二部分</a:t>
            </a:r>
            <a:endParaRPr lang="zh-CN" altLang="en-US" sz="4000" spc="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343400" y="2114550"/>
            <a:ext cx="4191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4950" b="1" kern="0" spc="12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触电的方式</a:t>
            </a:r>
            <a:endParaRPr lang="zh-CN" altLang="en-US" sz="4950" b="1" kern="0" spc="12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345021" y="2994452"/>
            <a:ext cx="39876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enterprise safety power management 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safety 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power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management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safety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87869"/>
            <a:ext cx="3267235" cy="230731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8229" y="1975140"/>
            <a:ext cx="309937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单相触电是指当人体接触带电设备或线路中的某一相导体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时一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相电流通过人体经大地回到中性点，这种触电形式称为单相触电。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6610" y="1504950"/>
            <a:ext cx="2543175" cy="443496"/>
            <a:chOff x="1200010" y="1550123"/>
            <a:chExt cx="2543175" cy="443496"/>
          </a:xfrm>
        </p:grpSpPr>
        <p:sp>
          <p:nvSpPr>
            <p:cNvPr id="10" name="圆角矩形 9"/>
            <p:cNvSpPr/>
            <p:nvPr/>
          </p:nvSpPr>
          <p:spPr>
            <a:xfrm>
              <a:off x="1200010" y="1550123"/>
              <a:ext cx="2543175" cy="44349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88855" y="1567883"/>
              <a:ext cx="2025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什么是单项触电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33400" y="3423858"/>
            <a:ext cx="32004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人体的不同部位分别接触到同一电源的两根不同相位的相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线电流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从一根相线经人体流到另一根相线的触电现象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2006" y="2939046"/>
            <a:ext cx="2543175" cy="443496"/>
            <a:chOff x="1185406" y="3124963"/>
            <a:chExt cx="2543175" cy="443496"/>
          </a:xfrm>
        </p:grpSpPr>
        <p:sp>
          <p:nvSpPr>
            <p:cNvPr id="19" name="圆角矩形 18"/>
            <p:cNvSpPr/>
            <p:nvPr/>
          </p:nvSpPr>
          <p:spPr>
            <a:xfrm>
              <a:off x="1185406" y="3124963"/>
              <a:ext cx="2543175" cy="44349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74251" y="3194825"/>
              <a:ext cx="20257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什么是双相触电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715000" y="1985878"/>
            <a:ext cx="28956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如果人或牲畜站在距离高压电线落地点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～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米以内。就可能发生触电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事故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这种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触电叫做跨步电压触电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26173" y="1516712"/>
            <a:ext cx="2543175" cy="459440"/>
            <a:chOff x="1200010" y="1550123"/>
            <a:chExt cx="2543175" cy="459440"/>
          </a:xfrm>
        </p:grpSpPr>
        <p:sp>
          <p:nvSpPr>
            <p:cNvPr id="25" name="圆角矩形 24"/>
            <p:cNvSpPr/>
            <p:nvPr/>
          </p:nvSpPr>
          <p:spPr>
            <a:xfrm>
              <a:off x="1200010" y="1550123"/>
              <a:ext cx="2543175" cy="44349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306419" y="1640231"/>
              <a:ext cx="2354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 什么是高压跨步触电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692963" y="3435620"/>
            <a:ext cx="291763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高压电弧触电是指人靠近高压线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高压带电体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造成弧光放电而触电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电压越高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对人身的危险性越大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811569" y="2950808"/>
            <a:ext cx="2543175" cy="443496"/>
            <a:chOff x="1185406" y="3124963"/>
            <a:chExt cx="2543175" cy="443496"/>
          </a:xfrm>
        </p:grpSpPr>
        <p:sp>
          <p:nvSpPr>
            <p:cNvPr id="29" name="圆角矩形 28"/>
            <p:cNvSpPr/>
            <p:nvPr/>
          </p:nvSpPr>
          <p:spPr>
            <a:xfrm>
              <a:off x="1185406" y="3124963"/>
              <a:ext cx="2543175" cy="44349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374251" y="3194825"/>
              <a:ext cx="22864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什么是高压电弧触电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16" y="666750"/>
            <a:ext cx="4145199" cy="414519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19200" y="1828621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7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00550" y="1482864"/>
            <a:ext cx="253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600" dirty="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第三部分</a:t>
            </a:r>
            <a:endParaRPr lang="zh-CN" altLang="en-US" sz="4000" spc="6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343400" y="2114550"/>
            <a:ext cx="419100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4950" b="1" kern="0" spc="3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用电预防措施</a:t>
            </a:r>
            <a:endParaRPr lang="zh-CN" altLang="en-US" sz="4950" b="1" kern="0" spc="30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345021" y="2994452"/>
            <a:ext cx="39876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enterprise safety power management 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safety </a:t>
            </a:r>
            <a:endParaRPr lang="en-US" altLang="zh-CN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power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management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training </a:t>
            </a: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enterprise </a:t>
            </a:r>
            <a:r>
              <a:rPr lang="zh-CN" altLang="en-US" sz="1050" dirty="0" smtClean="0">
                <a:solidFill>
                  <a:schemeClr val="bg1"/>
                </a:solidFill>
                <a:cs typeface="+mn-ea"/>
                <a:sym typeface="+mn-lt"/>
              </a:rPr>
              <a:t>safety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57"/>
          <p:cNvSpPr txBox="1"/>
          <p:nvPr/>
        </p:nvSpPr>
        <p:spPr>
          <a:xfrm>
            <a:off x="5817674" y="1615839"/>
            <a:ext cx="2660423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思想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重视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自觉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提高安全用电意识和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觉悟坚持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“安全第一，预防为主”的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思想确保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生命和财产安全，从内心真正的重视安全，促进安全生产。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982561" y="1504950"/>
            <a:ext cx="2732439" cy="2734334"/>
            <a:chOff x="2895600" y="1296878"/>
            <a:chExt cx="3050384" cy="3052500"/>
          </a:xfrm>
        </p:grpSpPr>
        <p:grpSp>
          <p:nvGrpSpPr>
            <p:cNvPr id="3" name="组合 2"/>
            <p:cNvGrpSpPr/>
            <p:nvPr/>
          </p:nvGrpSpPr>
          <p:grpSpPr>
            <a:xfrm>
              <a:off x="2895600" y="1296878"/>
              <a:ext cx="3050384" cy="3052500"/>
              <a:chOff x="3046809" y="1296878"/>
              <a:chExt cx="3050384" cy="3052500"/>
            </a:xfrm>
          </p:grpSpPr>
          <p:sp>
            <p:nvSpPr>
              <p:cNvPr id="16" name="Freeform 19"/>
              <p:cNvSpPr/>
              <p:nvPr/>
            </p:nvSpPr>
            <p:spPr bwMode="auto">
              <a:xfrm>
                <a:off x="3046810" y="1296878"/>
                <a:ext cx="1886114" cy="1547418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313" y="73"/>
                  </a:cxn>
                  <a:cxn ang="0">
                    <a:pos x="316" y="69"/>
                  </a:cxn>
                  <a:cxn ang="0">
                    <a:pos x="346" y="57"/>
                  </a:cxn>
                  <a:cxn ang="0">
                    <a:pos x="376" y="69"/>
                  </a:cxn>
                  <a:cxn ang="0">
                    <a:pos x="389" y="99"/>
                  </a:cxn>
                  <a:cxn ang="0">
                    <a:pos x="376" y="129"/>
                  </a:cxn>
                  <a:cxn ang="0">
                    <a:pos x="346" y="142"/>
                  </a:cxn>
                  <a:cxn ang="0">
                    <a:pos x="316" y="129"/>
                  </a:cxn>
                  <a:cxn ang="0">
                    <a:pos x="313" y="126"/>
                  </a:cxn>
                  <a:cxn ang="0">
                    <a:pos x="313" y="175"/>
                  </a:cxn>
                  <a:cxn ang="0">
                    <a:pos x="216" y="216"/>
                  </a:cxn>
                  <a:cxn ang="0">
                    <a:pos x="176" y="315"/>
                  </a:cxn>
                  <a:cxn ang="0">
                    <a:pos x="176" y="319"/>
                  </a:cxn>
                  <a:cxn ang="0">
                    <a:pos x="123" y="319"/>
                  </a:cxn>
                  <a:cxn ang="0">
                    <a:pos x="128" y="315"/>
                  </a:cxn>
                  <a:cxn ang="0">
                    <a:pos x="140" y="285"/>
                  </a:cxn>
                  <a:cxn ang="0">
                    <a:pos x="128" y="254"/>
                  </a:cxn>
                  <a:cxn ang="0">
                    <a:pos x="98" y="242"/>
                  </a:cxn>
                  <a:cxn ang="0">
                    <a:pos x="68" y="254"/>
                  </a:cxn>
                  <a:cxn ang="0">
                    <a:pos x="55" y="285"/>
                  </a:cxn>
                  <a:cxn ang="0">
                    <a:pos x="68" y="315"/>
                  </a:cxn>
                  <a:cxn ang="0">
                    <a:pos x="72" y="319"/>
                  </a:cxn>
                  <a:cxn ang="0">
                    <a:pos x="0" y="319"/>
                  </a:cxn>
                  <a:cxn ang="0">
                    <a:pos x="0" y="315"/>
                  </a:cxn>
                  <a:cxn ang="0">
                    <a:pos x="92" y="92"/>
                  </a:cxn>
                  <a:cxn ang="0">
                    <a:pos x="279" y="2"/>
                  </a:cxn>
                  <a:cxn ang="0">
                    <a:pos x="313" y="0"/>
                  </a:cxn>
                </a:cxnLst>
                <a:rect l="0" t="0" r="r" b="b"/>
                <a:pathLst>
                  <a:path w="389" h="319">
                    <a:moveTo>
                      <a:pt x="313" y="0"/>
                    </a:moveTo>
                    <a:cubicBezTo>
                      <a:pt x="313" y="73"/>
                      <a:pt x="313" y="73"/>
                      <a:pt x="313" y="73"/>
                    </a:cubicBezTo>
                    <a:cubicBezTo>
                      <a:pt x="314" y="71"/>
                      <a:pt x="315" y="70"/>
                      <a:pt x="316" y="69"/>
                    </a:cubicBezTo>
                    <a:cubicBezTo>
                      <a:pt x="324" y="61"/>
                      <a:pt x="334" y="57"/>
                      <a:pt x="346" y="57"/>
                    </a:cubicBezTo>
                    <a:cubicBezTo>
                      <a:pt x="358" y="57"/>
                      <a:pt x="368" y="61"/>
                      <a:pt x="376" y="69"/>
                    </a:cubicBezTo>
                    <a:cubicBezTo>
                      <a:pt x="384" y="78"/>
                      <a:pt x="389" y="88"/>
                      <a:pt x="389" y="99"/>
                    </a:cubicBezTo>
                    <a:cubicBezTo>
                      <a:pt x="389" y="111"/>
                      <a:pt x="384" y="121"/>
                      <a:pt x="376" y="129"/>
                    </a:cubicBezTo>
                    <a:cubicBezTo>
                      <a:pt x="368" y="138"/>
                      <a:pt x="358" y="142"/>
                      <a:pt x="346" y="142"/>
                    </a:cubicBezTo>
                    <a:cubicBezTo>
                      <a:pt x="334" y="142"/>
                      <a:pt x="324" y="138"/>
                      <a:pt x="316" y="129"/>
                    </a:cubicBezTo>
                    <a:cubicBezTo>
                      <a:pt x="315" y="128"/>
                      <a:pt x="314" y="127"/>
                      <a:pt x="313" y="126"/>
                    </a:cubicBezTo>
                    <a:cubicBezTo>
                      <a:pt x="313" y="175"/>
                      <a:pt x="313" y="175"/>
                      <a:pt x="313" y="175"/>
                    </a:cubicBezTo>
                    <a:cubicBezTo>
                      <a:pt x="275" y="176"/>
                      <a:pt x="243" y="189"/>
                      <a:pt x="216" y="216"/>
                    </a:cubicBezTo>
                    <a:cubicBezTo>
                      <a:pt x="189" y="243"/>
                      <a:pt x="176" y="276"/>
                      <a:pt x="176" y="315"/>
                    </a:cubicBezTo>
                    <a:cubicBezTo>
                      <a:pt x="176" y="316"/>
                      <a:pt x="176" y="317"/>
                      <a:pt x="176" y="319"/>
                    </a:cubicBezTo>
                    <a:cubicBezTo>
                      <a:pt x="123" y="319"/>
                      <a:pt x="123" y="319"/>
                      <a:pt x="123" y="319"/>
                    </a:cubicBezTo>
                    <a:cubicBezTo>
                      <a:pt x="125" y="317"/>
                      <a:pt x="126" y="316"/>
                      <a:pt x="128" y="315"/>
                    </a:cubicBezTo>
                    <a:cubicBezTo>
                      <a:pt x="136" y="306"/>
                      <a:pt x="140" y="296"/>
                      <a:pt x="140" y="285"/>
                    </a:cubicBezTo>
                    <a:cubicBezTo>
                      <a:pt x="140" y="273"/>
                      <a:pt x="136" y="263"/>
                      <a:pt x="128" y="254"/>
                    </a:cubicBezTo>
                    <a:cubicBezTo>
                      <a:pt x="119" y="246"/>
                      <a:pt x="109" y="242"/>
                      <a:pt x="98" y="242"/>
                    </a:cubicBezTo>
                    <a:cubicBezTo>
                      <a:pt x="86" y="242"/>
                      <a:pt x="76" y="246"/>
                      <a:pt x="68" y="254"/>
                    </a:cubicBezTo>
                    <a:cubicBezTo>
                      <a:pt x="59" y="263"/>
                      <a:pt x="55" y="273"/>
                      <a:pt x="55" y="285"/>
                    </a:cubicBezTo>
                    <a:cubicBezTo>
                      <a:pt x="55" y="296"/>
                      <a:pt x="59" y="306"/>
                      <a:pt x="68" y="315"/>
                    </a:cubicBezTo>
                    <a:cubicBezTo>
                      <a:pt x="69" y="316"/>
                      <a:pt x="71" y="317"/>
                      <a:pt x="72" y="319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17"/>
                      <a:pt x="0" y="316"/>
                      <a:pt x="0" y="315"/>
                    </a:cubicBezTo>
                    <a:cubicBezTo>
                      <a:pt x="0" y="228"/>
                      <a:pt x="31" y="154"/>
                      <a:pt x="92" y="92"/>
                    </a:cubicBezTo>
                    <a:cubicBezTo>
                      <a:pt x="145" y="40"/>
                      <a:pt x="207" y="10"/>
                      <a:pt x="279" y="2"/>
                    </a:cubicBezTo>
                    <a:cubicBezTo>
                      <a:pt x="290" y="1"/>
                      <a:pt x="301" y="0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20"/>
              <p:cNvSpPr/>
              <p:nvPr/>
            </p:nvSpPr>
            <p:spPr bwMode="auto">
              <a:xfrm>
                <a:off x="4564591" y="1296878"/>
                <a:ext cx="1532600" cy="1911516"/>
              </a:xfrm>
              <a:custGeom>
                <a:avLst/>
                <a:gdLst/>
                <a:ahLst/>
                <a:cxnLst>
                  <a:cxn ang="0">
                    <a:pos x="316" y="319"/>
                  </a:cxn>
                  <a:cxn ang="0">
                    <a:pos x="246" y="319"/>
                  </a:cxn>
                  <a:cxn ang="0">
                    <a:pos x="249" y="322"/>
                  </a:cxn>
                  <a:cxn ang="0">
                    <a:pos x="262" y="352"/>
                  </a:cxn>
                  <a:cxn ang="0">
                    <a:pos x="249" y="382"/>
                  </a:cxn>
                  <a:cxn ang="0">
                    <a:pos x="219" y="394"/>
                  </a:cxn>
                  <a:cxn ang="0">
                    <a:pos x="189" y="382"/>
                  </a:cxn>
                  <a:cxn ang="0">
                    <a:pos x="177" y="352"/>
                  </a:cxn>
                  <a:cxn ang="0">
                    <a:pos x="189" y="322"/>
                  </a:cxn>
                  <a:cxn ang="0">
                    <a:pos x="193" y="319"/>
                  </a:cxn>
                  <a:cxn ang="0">
                    <a:pos x="141" y="319"/>
                  </a:cxn>
                  <a:cxn ang="0">
                    <a:pos x="141" y="315"/>
                  </a:cxn>
                  <a:cxn ang="0">
                    <a:pos x="100" y="216"/>
                  </a:cxn>
                  <a:cxn ang="0">
                    <a:pos x="2" y="175"/>
                  </a:cxn>
                  <a:cxn ang="0">
                    <a:pos x="0" y="175"/>
                  </a:cxn>
                  <a:cxn ang="0">
                    <a:pos x="0" y="126"/>
                  </a:cxn>
                  <a:cxn ang="0">
                    <a:pos x="3" y="129"/>
                  </a:cxn>
                  <a:cxn ang="0">
                    <a:pos x="33" y="142"/>
                  </a:cxn>
                  <a:cxn ang="0">
                    <a:pos x="63" y="129"/>
                  </a:cxn>
                  <a:cxn ang="0">
                    <a:pos x="76" y="99"/>
                  </a:cxn>
                  <a:cxn ang="0">
                    <a:pos x="63" y="69"/>
                  </a:cxn>
                  <a:cxn ang="0">
                    <a:pos x="33" y="57"/>
                  </a:cxn>
                  <a:cxn ang="0">
                    <a:pos x="3" y="69"/>
                  </a:cxn>
                  <a:cxn ang="0">
                    <a:pos x="0" y="7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8" y="2"/>
                  </a:cxn>
                  <a:cxn ang="0">
                    <a:pos x="224" y="92"/>
                  </a:cxn>
                  <a:cxn ang="0">
                    <a:pos x="316" y="315"/>
                  </a:cxn>
                  <a:cxn ang="0">
                    <a:pos x="316" y="319"/>
                  </a:cxn>
                </a:cxnLst>
                <a:rect l="0" t="0" r="r" b="b"/>
                <a:pathLst>
                  <a:path w="316" h="394">
                    <a:moveTo>
                      <a:pt x="316" y="319"/>
                    </a:moveTo>
                    <a:cubicBezTo>
                      <a:pt x="246" y="319"/>
                      <a:pt x="246" y="319"/>
                      <a:pt x="246" y="319"/>
                    </a:cubicBezTo>
                    <a:cubicBezTo>
                      <a:pt x="247" y="320"/>
                      <a:pt x="248" y="321"/>
                      <a:pt x="249" y="322"/>
                    </a:cubicBezTo>
                    <a:cubicBezTo>
                      <a:pt x="258" y="330"/>
                      <a:pt x="262" y="340"/>
                      <a:pt x="262" y="352"/>
                    </a:cubicBezTo>
                    <a:cubicBezTo>
                      <a:pt x="262" y="364"/>
                      <a:pt x="258" y="374"/>
                      <a:pt x="249" y="382"/>
                    </a:cubicBezTo>
                    <a:cubicBezTo>
                      <a:pt x="241" y="390"/>
                      <a:pt x="231" y="394"/>
                      <a:pt x="219" y="394"/>
                    </a:cubicBezTo>
                    <a:cubicBezTo>
                      <a:pt x="208" y="394"/>
                      <a:pt x="198" y="390"/>
                      <a:pt x="189" y="382"/>
                    </a:cubicBezTo>
                    <a:cubicBezTo>
                      <a:pt x="181" y="374"/>
                      <a:pt x="177" y="364"/>
                      <a:pt x="177" y="352"/>
                    </a:cubicBezTo>
                    <a:cubicBezTo>
                      <a:pt x="177" y="340"/>
                      <a:pt x="181" y="330"/>
                      <a:pt x="189" y="322"/>
                    </a:cubicBezTo>
                    <a:cubicBezTo>
                      <a:pt x="190" y="321"/>
                      <a:pt x="191" y="320"/>
                      <a:pt x="193" y="319"/>
                    </a:cubicBezTo>
                    <a:cubicBezTo>
                      <a:pt x="141" y="319"/>
                      <a:pt x="141" y="319"/>
                      <a:pt x="141" y="319"/>
                    </a:cubicBezTo>
                    <a:cubicBezTo>
                      <a:pt x="141" y="317"/>
                      <a:pt x="141" y="316"/>
                      <a:pt x="141" y="315"/>
                    </a:cubicBezTo>
                    <a:cubicBezTo>
                      <a:pt x="141" y="276"/>
                      <a:pt x="127" y="243"/>
                      <a:pt x="100" y="216"/>
                    </a:cubicBezTo>
                    <a:cubicBezTo>
                      <a:pt x="73" y="189"/>
                      <a:pt x="40" y="175"/>
                      <a:pt x="2" y="175"/>
                    </a:cubicBezTo>
                    <a:cubicBezTo>
                      <a:pt x="1" y="175"/>
                      <a:pt x="1" y="175"/>
                      <a:pt x="0" y="175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7"/>
                      <a:pt x="2" y="128"/>
                      <a:pt x="3" y="129"/>
                    </a:cubicBezTo>
                    <a:cubicBezTo>
                      <a:pt x="11" y="138"/>
                      <a:pt x="21" y="142"/>
                      <a:pt x="33" y="142"/>
                    </a:cubicBezTo>
                    <a:cubicBezTo>
                      <a:pt x="45" y="142"/>
                      <a:pt x="55" y="138"/>
                      <a:pt x="63" y="129"/>
                    </a:cubicBezTo>
                    <a:cubicBezTo>
                      <a:pt x="71" y="121"/>
                      <a:pt x="76" y="111"/>
                      <a:pt x="76" y="99"/>
                    </a:cubicBezTo>
                    <a:cubicBezTo>
                      <a:pt x="76" y="88"/>
                      <a:pt x="71" y="78"/>
                      <a:pt x="63" y="69"/>
                    </a:cubicBezTo>
                    <a:cubicBezTo>
                      <a:pt x="55" y="61"/>
                      <a:pt x="45" y="57"/>
                      <a:pt x="33" y="57"/>
                    </a:cubicBezTo>
                    <a:cubicBezTo>
                      <a:pt x="21" y="57"/>
                      <a:pt x="11" y="61"/>
                      <a:pt x="3" y="69"/>
                    </a:cubicBezTo>
                    <a:cubicBezTo>
                      <a:pt x="2" y="70"/>
                      <a:pt x="1" y="71"/>
                      <a:pt x="0" y="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4" y="0"/>
                      <a:pt x="26" y="1"/>
                      <a:pt x="38" y="2"/>
                    </a:cubicBezTo>
                    <a:cubicBezTo>
                      <a:pt x="109" y="10"/>
                      <a:pt x="171" y="40"/>
                      <a:pt x="224" y="92"/>
                    </a:cubicBezTo>
                    <a:cubicBezTo>
                      <a:pt x="285" y="154"/>
                      <a:pt x="316" y="228"/>
                      <a:pt x="316" y="315"/>
                    </a:cubicBezTo>
                    <a:cubicBezTo>
                      <a:pt x="316" y="316"/>
                      <a:pt x="316" y="317"/>
                      <a:pt x="316" y="31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4215312" y="2844297"/>
                <a:ext cx="1881881" cy="1505081"/>
              </a:xfrm>
              <a:custGeom>
                <a:avLst/>
                <a:gdLst/>
                <a:ahLst/>
                <a:cxnLst>
                  <a:cxn ang="0">
                    <a:pos x="72" y="135"/>
                  </a:cxn>
                  <a:cxn ang="0">
                    <a:pos x="74" y="135"/>
                  </a:cxn>
                  <a:cxn ang="0">
                    <a:pos x="172" y="94"/>
                  </a:cxn>
                  <a:cxn ang="0">
                    <a:pos x="213" y="0"/>
                  </a:cxn>
                  <a:cxn ang="0">
                    <a:pos x="265" y="0"/>
                  </a:cxn>
                  <a:cxn ang="0">
                    <a:pos x="261" y="3"/>
                  </a:cxn>
                  <a:cxn ang="0">
                    <a:pos x="249" y="33"/>
                  </a:cxn>
                  <a:cxn ang="0">
                    <a:pos x="261" y="63"/>
                  </a:cxn>
                  <a:cxn ang="0">
                    <a:pos x="291" y="75"/>
                  </a:cxn>
                  <a:cxn ang="0">
                    <a:pos x="321" y="63"/>
                  </a:cxn>
                  <a:cxn ang="0">
                    <a:pos x="334" y="33"/>
                  </a:cxn>
                  <a:cxn ang="0">
                    <a:pos x="321" y="3"/>
                  </a:cxn>
                  <a:cxn ang="0">
                    <a:pos x="318" y="0"/>
                  </a:cxn>
                  <a:cxn ang="0">
                    <a:pos x="388" y="0"/>
                  </a:cxn>
                  <a:cxn ang="0">
                    <a:pos x="296" y="218"/>
                  </a:cxn>
                  <a:cxn ang="0">
                    <a:pos x="74" y="310"/>
                  </a:cxn>
                  <a:cxn ang="0">
                    <a:pos x="72" y="310"/>
                  </a:cxn>
                  <a:cxn ang="0">
                    <a:pos x="72" y="246"/>
                  </a:cxn>
                  <a:cxn ang="0">
                    <a:pos x="43" y="258"/>
                  </a:cxn>
                  <a:cxn ang="0">
                    <a:pos x="13" y="245"/>
                  </a:cxn>
                  <a:cxn ang="0">
                    <a:pos x="0" y="215"/>
                  </a:cxn>
                  <a:cxn ang="0">
                    <a:pos x="13" y="185"/>
                  </a:cxn>
                  <a:cxn ang="0">
                    <a:pos x="43" y="172"/>
                  </a:cxn>
                  <a:cxn ang="0">
                    <a:pos x="72" y="184"/>
                  </a:cxn>
                  <a:cxn ang="0">
                    <a:pos x="72" y="135"/>
                  </a:cxn>
                </a:cxnLst>
                <a:rect l="0" t="0" r="r" b="b"/>
                <a:pathLst>
                  <a:path w="388" h="310">
                    <a:moveTo>
                      <a:pt x="72" y="135"/>
                    </a:moveTo>
                    <a:cubicBezTo>
                      <a:pt x="73" y="135"/>
                      <a:pt x="73" y="135"/>
                      <a:pt x="74" y="135"/>
                    </a:cubicBezTo>
                    <a:cubicBezTo>
                      <a:pt x="112" y="135"/>
                      <a:pt x="145" y="121"/>
                      <a:pt x="172" y="94"/>
                    </a:cubicBezTo>
                    <a:cubicBezTo>
                      <a:pt x="198" y="68"/>
                      <a:pt x="212" y="36"/>
                      <a:pt x="213" y="0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263" y="1"/>
                      <a:pt x="262" y="2"/>
                      <a:pt x="261" y="3"/>
                    </a:cubicBezTo>
                    <a:cubicBezTo>
                      <a:pt x="253" y="11"/>
                      <a:pt x="249" y="21"/>
                      <a:pt x="249" y="33"/>
                    </a:cubicBezTo>
                    <a:cubicBezTo>
                      <a:pt x="249" y="45"/>
                      <a:pt x="253" y="55"/>
                      <a:pt x="261" y="63"/>
                    </a:cubicBezTo>
                    <a:cubicBezTo>
                      <a:pt x="270" y="71"/>
                      <a:pt x="280" y="75"/>
                      <a:pt x="291" y="75"/>
                    </a:cubicBezTo>
                    <a:cubicBezTo>
                      <a:pt x="303" y="75"/>
                      <a:pt x="313" y="71"/>
                      <a:pt x="321" y="63"/>
                    </a:cubicBezTo>
                    <a:cubicBezTo>
                      <a:pt x="330" y="55"/>
                      <a:pt x="334" y="45"/>
                      <a:pt x="334" y="33"/>
                    </a:cubicBezTo>
                    <a:cubicBezTo>
                      <a:pt x="334" y="21"/>
                      <a:pt x="330" y="11"/>
                      <a:pt x="321" y="3"/>
                    </a:cubicBezTo>
                    <a:cubicBezTo>
                      <a:pt x="320" y="2"/>
                      <a:pt x="319" y="1"/>
                      <a:pt x="318" y="0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387" y="85"/>
                      <a:pt x="357" y="158"/>
                      <a:pt x="296" y="218"/>
                    </a:cubicBezTo>
                    <a:cubicBezTo>
                      <a:pt x="235" y="279"/>
                      <a:pt x="161" y="310"/>
                      <a:pt x="74" y="310"/>
                    </a:cubicBezTo>
                    <a:cubicBezTo>
                      <a:pt x="73" y="310"/>
                      <a:pt x="73" y="310"/>
                      <a:pt x="72" y="310"/>
                    </a:cubicBezTo>
                    <a:cubicBezTo>
                      <a:pt x="72" y="246"/>
                      <a:pt x="72" y="246"/>
                      <a:pt x="72" y="246"/>
                    </a:cubicBezTo>
                    <a:cubicBezTo>
                      <a:pt x="64" y="254"/>
                      <a:pt x="54" y="258"/>
                      <a:pt x="43" y="258"/>
                    </a:cubicBezTo>
                    <a:cubicBezTo>
                      <a:pt x="31" y="258"/>
                      <a:pt x="21" y="253"/>
                      <a:pt x="13" y="245"/>
                    </a:cubicBezTo>
                    <a:cubicBezTo>
                      <a:pt x="5" y="237"/>
                      <a:pt x="0" y="227"/>
                      <a:pt x="0" y="215"/>
                    </a:cubicBezTo>
                    <a:cubicBezTo>
                      <a:pt x="0" y="203"/>
                      <a:pt x="5" y="193"/>
                      <a:pt x="13" y="185"/>
                    </a:cubicBezTo>
                    <a:cubicBezTo>
                      <a:pt x="21" y="177"/>
                      <a:pt x="31" y="172"/>
                      <a:pt x="43" y="172"/>
                    </a:cubicBezTo>
                    <a:cubicBezTo>
                      <a:pt x="54" y="172"/>
                      <a:pt x="64" y="176"/>
                      <a:pt x="72" y="184"/>
                    </a:cubicBezTo>
                    <a:lnTo>
                      <a:pt x="72" y="135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3046809" y="2471731"/>
                <a:ext cx="1517782" cy="1877647"/>
              </a:xfrm>
              <a:custGeom>
                <a:avLst/>
                <a:gdLst/>
                <a:ahLst/>
                <a:cxnLst>
                  <a:cxn ang="0">
                    <a:pos x="176" y="77"/>
                  </a:cxn>
                  <a:cxn ang="0">
                    <a:pos x="216" y="171"/>
                  </a:cxn>
                  <a:cxn ang="0">
                    <a:pos x="313" y="212"/>
                  </a:cxn>
                  <a:cxn ang="0">
                    <a:pos x="313" y="261"/>
                  </a:cxn>
                  <a:cxn ang="0">
                    <a:pos x="284" y="249"/>
                  </a:cxn>
                  <a:cxn ang="0">
                    <a:pos x="254" y="262"/>
                  </a:cxn>
                  <a:cxn ang="0">
                    <a:pos x="241" y="292"/>
                  </a:cxn>
                  <a:cxn ang="0">
                    <a:pos x="254" y="322"/>
                  </a:cxn>
                  <a:cxn ang="0">
                    <a:pos x="284" y="335"/>
                  </a:cxn>
                  <a:cxn ang="0">
                    <a:pos x="313" y="323"/>
                  </a:cxn>
                  <a:cxn ang="0">
                    <a:pos x="313" y="387"/>
                  </a:cxn>
                  <a:cxn ang="0">
                    <a:pos x="92" y="295"/>
                  </a:cxn>
                  <a:cxn ang="0">
                    <a:pos x="0" y="77"/>
                  </a:cxn>
                  <a:cxn ang="0">
                    <a:pos x="72" y="77"/>
                  </a:cxn>
                  <a:cxn ang="0">
                    <a:pos x="68" y="73"/>
                  </a:cxn>
                  <a:cxn ang="0">
                    <a:pos x="55" y="43"/>
                  </a:cxn>
                  <a:cxn ang="0">
                    <a:pos x="68" y="12"/>
                  </a:cxn>
                  <a:cxn ang="0">
                    <a:pos x="98" y="0"/>
                  </a:cxn>
                  <a:cxn ang="0">
                    <a:pos x="128" y="12"/>
                  </a:cxn>
                  <a:cxn ang="0">
                    <a:pos x="140" y="43"/>
                  </a:cxn>
                  <a:cxn ang="0">
                    <a:pos x="128" y="73"/>
                  </a:cxn>
                  <a:cxn ang="0">
                    <a:pos x="123" y="77"/>
                  </a:cxn>
                  <a:cxn ang="0">
                    <a:pos x="176" y="77"/>
                  </a:cxn>
                </a:cxnLst>
                <a:rect l="0" t="0" r="r" b="b"/>
                <a:pathLst>
                  <a:path w="313" h="387">
                    <a:moveTo>
                      <a:pt x="176" y="77"/>
                    </a:moveTo>
                    <a:cubicBezTo>
                      <a:pt x="177" y="113"/>
                      <a:pt x="190" y="145"/>
                      <a:pt x="216" y="171"/>
                    </a:cubicBezTo>
                    <a:cubicBezTo>
                      <a:pt x="243" y="198"/>
                      <a:pt x="275" y="212"/>
                      <a:pt x="313" y="212"/>
                    </a:cubicBezTo>
                    <a:cubicBezTo>
                      <a:pt x="313" y="261"/>
                      <a:pt x="313" y="261"/>
                      <a:pt x="313" y="261"/>
                    </a:cubicBezTo>
                    <a:cubicBezTo>
                      <a:pt x="305" y="253"/>
                      <a:pt x="295" y="249"/>
                      <a:pt x="284" y="249"/>
                    </a:cubicBezTo>
                    <a:cubicBezTo>
                      <a:pt x="272" y="249"/>
                      <a:pt x="262" y="254"/>
                      <a:pt x="254" y="262"/>
                    </a:cubicBezTo>
                    <a:cubicBezTo>
                      <a:pt x="246" y="270"/>
                      <a:pt x="241" y="280"/>
                      <a:pt x="241" y="292"/>
                    </a:cubicBezTo>
                    <a:cubicBezTo>
                      <a:pt x="241" y="304"/>
                      <a:pt x="246" y="314"/>
                      <a:pt x="254" y="322"/>
                    </a:cubicBezTo>
                    <a:cubicBezTo>
                      <a:pt x="262" y="330"/>
                      <a:pt x="272" y="335"/>
                      <a:pt x="284" y="335"/>
                    </a:cubicBezTo>
                    <a:cubicBezTo>
                      <a:pt x="295" y="335"/>
                      <a:pt x="305" y="331"/>
                      <a:pt x="313" y="323"/>
                    </a:cubicBezTo>
                    <a:cubicBezTo>
                      <a:pt x="313" y="387"/>
                      <a:pt x="313" y="387"/>
                      <a:pt x="313" y="387"/>
                    </a:cubicBezTo>
                    <a:cubicBezTo>
                      <a:pt x="227" y="387"/>
                      <a:pt x="153" y="356"/>
                      <a:pt x="92" y="295"/>
                    </a:cubicBezTo>
                    <a:cubicBezTo>
                      <a:pt x="32" y="235"/>
                      <a:pt x="1" y="162"/>
                      <a:pt x="0" y="77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1" y="75"/>
                      <a:pt x="69" y="74"/>
                      <a:pt x="68" y="73"/>
                    </a:cubicBezTo>
                    <a:cubicBezTo>
                      <a:pt x="59" y="64"/>
                      <a:pt x="55" y="54"/>
                      <a:pt x="55" y="43"/>
                    </a:cubicBezTo>
                    <a:cubicBezTo>
                      <a:pt x="55" y="31"/>
                      <a:pt x="59" y="21"/>
                      <a:pt x="68" y="12"/>
                    </a:cubicBezTo>
                    <a:cubicBezTo>
                      <a:pt x="76" y="4"/>
                      <a:pt x="86" y="0"/>
                      <a:pt x="98" y="0"/>
                    </a:cubicBezTo>
                    <a:cubicBezTo>
                      <a:pt x="109" y="0"/>
                      <a:pt x="119" y="4"/>
                      <a:pt x="128" y="12"/>
                    </a:cubicBezTo>
                    <a:cubicBezTo>
                      <a:pt x="136" y="21"/>
                      <a:pt x="140" y="31"/>
                      <a:pt x="140" y="43"/>
                    </a:cubicBezTo>
                    <a:cubicBezTo>
                      <a:pt x="140" y="54"/>
                      <a:pt x="136" y="64"/>
                      <a:pt x="128" y="73"/>
                    </a:cubicBezTo>
                    <a:cubicBezTo>
                      <a:pt x="126" y="74"/>
                      <a:pt x="125" y="75"/>
                      <a:pt x="123" y="77"/>
                    </a:cubicBezTo>
                    <a:lnTo>
                      <a:pt x="176" y="77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182952" y="2487990"/>
              <a:ext cx="460855" cy="712611"/>
              <a:chOff x="3606803" y="1502570"/>
              <a:chExt cx="1920875" cy="2970213"/>
            </a:xfrm>
            <a:solidFill>
              <a:schemeClr val="accent1"/>
            </a:solidFill>
          </p:grpSpPr>
          <p:sp>
            <p:nvSpPr>
              <p:cNvPr id="43" name="Freeform 37"/>
              <p:cNvSpPr/>
              <p:nvPr/>
            </p:nvSpPr>
            <p:spPr bwMode="auto">
              <a:xfrm>
                <a:off x="4586290" y="1502570"/>
                <a:ext cx="885825" cy="628650"/>
              </a:xfrm>
              <a:custGeom>
                <a:avLst/>
                <a:gdLst/>
                <a:ahLst/>
                <a:cxnLst>
                  <a:cxn ang="0">
                    <a:pos x="626" y="266"/>
                  </a:cxn>
                  <a:cxn ang="0">
                    <a:pos x="839" y="594"/>
                  </a:cxn>
                  <a:cxn ang="0">
                    <a:pos x="0" y="594"/>
                  </a:cxn>
                  <a:cxn ang="0">
                    <a:pos x="0" y="0"/>
                  </a:cxn>
                  <a:cxn ang="0">
                    <a:pos x="626" y="266"/>
                  </a:cxn>
                </a:cxnLst>
                <a:rect l="0" t="0" r="r" b="b"/>
                <a:pathLst>
                  <a:path w="839" h="594">
                    <a:moveTo>
                      <a:pt x="626" y="266"/>
                    </a:moveTo>
                    <a:cubicBezTo>
                      <a:pt x="724" y="364"/>
                      <a:pt x="795" y="473"/>
                      <a:pt x="839" y="594"/>
                    </a:cubicBezTo>
                    <a:cubicBezTo>
                      <a:pt x="0" y="594"/>
                      <a:pt x="0" y="594"/>
                      <a:pt x="0" y="59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4" y="4"/>
                      <a:pt x="452" y="92"/>
                      <a:pt x="626" y="2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44" name="Group 104"/>
              <p:cNvGrpSpPr/>
              <p:nvPr/>
            </p:nvGrpSpPr>
            <p:grpSpPr>
              <a:xfrm>
                <a:off x="4089403" y="3631408"/>
                <a:ext cx="963612" cy="841375"/>
                <a:chOff x="4089401" y="2825751"/>
                <a:chExt cx="963612" cy="841375"/>
              </a:xfrm>
              <a:grpFill/>
              <a:effectLst/>
            </p:grpSpPr>
            <p:sp>
              <p:nvSpPr>
                <p:cNvPr id="50" name="Freeform 36"/>
                <p:cNvSpPr/>
                <p:nvPr/>
              </p:nvSpPr>
              <p:spPr bwMode="auto">
                <a:xfrm>
                  <a:off x="4203701" y="3382963"/>
                  <a:ext cx="736600" cy="284163"/>
                </a:xfrm>
                <a:custGeom>
                  <a:avLst/>
                  <a:gdLst/>
                  <a:ahLst/>
                  <a:cxnLst>
                    <a:cxn ang="0">
                      <a:pos x="682" y="13"/>
                    </a:cxn>
                    <a:cxn ang="0">
                      <a:pos x="696" y="47"/>
                    </a:cxn>
                    <a:cxn ang="0">
                      <a:pos x="682" y="80"/>
                    </a:cxn>
                    <a:cxn ang="0">
                      <a:pos x="649" y="94"/>
                    </a:cxn>
                    <a:cxn ang="0">
                      <a:pos x="596" y="94"/>
                    </a:cxn>
                    <a:cxn ang="0">
                      <a:pos x="446" y="194"/>
                    </a:cxn>
                    <a:cxn ang="0">
                      <a:pos x="410" y="213"/>
                    </a:cxn>
                    <a:cxn ang="0">
                      <a:pos x="411" y="221"/>
                    </a:cxn>
                    <a:cxn ang="0">
                      <a:pos x="411" y="249"/>
                    </a:cxn>
                    <a:cxn ang="0">
                      <a:pos x="349" y="268"/>
                    </a:cxn>
                    <a:cxn ang="0">
                      <a:pos x="285" y="249"/>
                    </a:cxn>
                    <a:cxn ang="0">
                      <a:pos x="285" y="221"/>
                    </a:cxn>
                    <a:cxn ang="0">
                      <a:pos x="286" y="212"/>
                    </a:cxn>
                    <a:cxn ang="0">
                      <a:pos x="245" y="194"/>
                    </a:cxn>
                    <a:cxn ang="0">
                      <a:pos x="89" y="94"/>
                    </a:cxn>
                    <a:cxn ang="0">
                      <a:pos x="47" y="94"/>
                    </a:cxn>
                    <a:cxn ang="0">
                      <a:pos x="14" y="80"/>
                    </a:cxn>
                    <a:cxn ang="0">
                      <a:pos x="0" y="47"/>
                    </a:cxn>
                    <a:cxn ang="0">
                      <a:pos x="14" y="13"/>
                    </a:cxn>
                    <a:cxn ang="0">
                      <a:pos x="47" y="0"/>
                    </a:cxn>
                    <a:cxn ang="0">
                      <a:pos x="649" y="0"/>
                    </a:cxn>
                    <a:cxn ang="0">
                      <a:pos x="682" y="13"/>
                    </a:cxn>
                  </a:cxnLst>
                  <a:rect l="0" t="0" r="r" b="b"/>
                  <a:pathLst>
                    <a:path w="696" h="268">
                      <a:moveTo>
                        <a:pt x="682" y="13"/>
                      </a:moveTo>
                      <a:cubicBezTo>
                        <a:pt x="691" y="23"/>
                        <a:pt x="696" y="34"/>
                        <a:pt x="696" y="47"/>
                      </a:cubicBezTo>
                      <a:cubicBezTo>
                        <a:pt x="696" y="60"/>
                        <a:pt x="691" y="71"/>
                        <a:pt x="682" y="80"/>
                      </a:cubicBezTo>
                      <a:cubicBezTo>
                        <a:pt x="673" y="89"/>
                        <a:pt x="662" y="94"/>
                        <a:pt x="649" y="94"/>
                      </a:cubicBezTo>
                      <a:cubicBezTo>
                        <a:pt x="596" y="94"/>
                        <a:pt x="596" y="94"/>
                        <a:pt x="596" y="94"/>
                      </a:cubicBezTo>
                      <a:cubicBezTo>
                        <a:pt x="555" y="128"/>
                        <a:pt x="505" y="161"/>
                        <a:pt x="446" y="194"/>
                      </a:cubicBezTo>
                      <a:cubicBezTo>
                        <a:pt x="434" y="200"/>
                        <a:pt x="423" y="206"/>
                        <a:pt x="410" y="213"/>
                      </a:cubicBezTo>
                      <a:cubicBezTo>
                        <a:pt x="411" y="215"/>
                        <a:pt x="411" y="218"/>
                        <a:pt x="411" y="221"/>
                      </a:cubicBezTo>
                      <a:cubicBezTo>
                        <a:pt x="411" y="249"/>
                        <a:pt x="411" y="249"/>
                        <a:pt x="411" y="249"/>
                      </a:cubicBezTo>
                      <a:cubicBezTo>
                        <a:pt x="390" y="262"/>
                        <a:pt x="370" y="268"/>
                        <a:pt x="349" y="268"/>
                      </a:cubicBezTo>
                      <a:cubicBezTo>
                        <a:pt x="328" y="268"/>
                        <a:pt x="306" y="262"/>
                        <a:pt x="285" y="249"/>
                      </a:cubicBezTo>
                      <a:cubicBezTo>
                        <a:pt x="285" y="221"/>
                        <a:pt x="285" y="221"/>
                        <a:pt x="285" y="221"/>
                      </a:cubicBezTo>
                      <a:cubicBezTo>
                        <a:pt x="285" y="218"/>
                        <a:pt x="285" y="215"/>
                        <a:pt x="286" y="212"/>
                      </a:cubicBezTo>
                      <a:cubicBezTo>
                        <a:pt x="272" y="206"/>
                        <a:pt x="258" y="200"/>
                        <a:pt x="245" y="194"/>
                      </a:cubicBezTo>
                      <a:cubicBezTo>
                        <a:pt x="189" y="166"/>
                        <a:pt x="137" y="133"/>
                        <a:pt x="89" y="94"/>
                      </a:cubicBezTo>
                      <a:cubicBezTo>
                        <a:pt x="47" y="94"/>
                        <a:pt x="47" y="94"/>
                        <a:pt x="47" y="94"/>
                      </a:cubicBezTo>
                      <a:cubicBezTo>
                        <a:pt x="34" y="94"/>
                        <a:pt x="23" y="89"/>
                        <a:pt x="14" y="80"/>
                      </a:cubicBezTo>
                      <a:cubicBezTo>
                        <a:pt x="5" y="71"/>
                        <a:pt x="0" y="60"/>
                        <a:pt x="0" y="47"/>
                      </a:cubicBezTo>
                      <a:cubicBezTo>
                        <a:pt x="0" y="34"/>
                        <a:pt x="5" y="23"/>
                        <a:pt x="14" y="13"/>
                      </a:cubicBezTo>
                      <a:cubicBezTo>
                        <a:pt x="23" y="4"/>
                        <a:pt x="34" y="0"/>
                        <a:pt x="47" y="0"/>
                      </a:cubicBezTo>
                      <a:cubicBezTo>
                        <a:pt x="649" y="0"/>
                        <a:pt x="649" y="0"/>
                        <a:pt x="649" y="0"/>
                      </a:cubicBezTo>
                      <a:cubicBezTo>
                        <a:pt x="662" y="0"/>
                        <a:pt x="673" y="4"/>
                        <a:pt x="682" y="1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1" name="Freeform 38"/>
                <p:cNvSpPr>
                  <a:spLocks noEditPoints="1"/>
                </p:cNvSpPr>
                <p:nvPr/>
              </p:nvSpPr>
              <p:spPr bwMode="auto">
                <a:xfrm>
                  <a:off x="4089401" y="2825751"/>
                  <a:ext cx="496888" cy="500063"/>
                </a:xfrm>
                <a:custGeom>
                  <a:avLst/>
                  <a:gdLst/>
                  <a:ahLst/>
                  <a:cxnLst>
                    <a:cxn ang="0">
                      <a:pos x="471" y="0"/>
                    </a:cxn>
                    <a:cxn ang="0">
                      <a:pos x="471" y="126"/>
                    </a:cxn>
                    <a:cxn ang="0">
                      <a:pos x="64" y="126"/>
                    </a:cxn>
                    <a:cxn ang="0">
                      <a:pos x="19" y="107"/>
                    </a:cxn>
                    <a:cxn ang="0">
                      <a:pos x="1" y="63"/>
                    </a:cxn>
                    <a:cxn ang="0">
                      <a:pos x="19" y="18"/>
                    </a:cxn>
                    <a:cxn ang="0">
                      <a:pos x="64" y="0"/>
                    </a:cxn>
                    <a:cxn ang="0">
                      <a:pos x="471" y="0"/>
                    </a:cxn>
                    <a:cxn ang="0">
                      <a:pos x="471" y="175"/>
                    </a:cxn>
                    <a:cxn ang="0">
                      <a:pos x="471" y="301"/>
                    </a:cxn>
                    <a:cxn ang="0">
                      <a:pos x="63" y="301"/>
                    </a:cxn>
                    <a:cxn ang="0">
                      <a:pos x="18" y="282"/>
                    </a:cxn>
                    <a:cxn ang="0">
                      <a:pos x="0" y="238"/>
                    </a:cxn>
                    <a:cxn ang="0">
                      <a:pos x="0" y="237"/>
                    </a:cxn>
                    <a:cxn ang="0">
                      <a:pos x="18" y="193"/>
                    </a:cxn>
                    <a:cxn ang="0">
                      <a:pos x="63" y="175"/>
                    </a:cxn>
                    <a:cxn ang="0">
                      <a:pos x="471" y="175"/>
                    </a:cxn>
                    <a:cxn ang="0">
                      <a:pos x="471" y="347"/>
                    </a:cxn>
                    <a:cxn ang="0">
                      <a:pos x="471" y="473"/>
                    </a:cxn>
                    <a:cxn ang="0">
                      <a:pos x="64" y="473"/>
                    </a:cxn>
                    <a:cxn ang="0">
                      <a:pos x="20" y="455"/>
                    </a:cxn>
                    <a:cxn ang="0">
                      <a:pos x="1" y="410"/>
                    </a:cxn>
                    <a:cxn ang="0">
                      <a:pos x="20" y="365"/>
                    </a:cxn>
                    <a:cxn ang="0">
                      <a:pos x="64" y="347"/>
                    </a:cxn>
                    <a:cxn ang="0">
                      <a:pos x="471" y="347"/>
                    </a:cxn>
                  </a:cxnLst>
                  <a:rect l="0" t="0" r="r" b="b"/>
                  <a:pathLst>
                    <a:path w="471" h="473">
                      <a:moveTo>
                        <a:pt x="471" y="0"/>
                      </a:moveTo>
                      <a:cubicBezTo>
                        <a:pt x="471" y="126"/>
                        <a:pt x="471" y="126"/>
                        <a:pt x="471" y="126"/>
                      </a:cubicBezTo>
                      <a:cubicBezTo>
                        <a:pt x="64" y="126"/>
                        <a:pt x="64" y="126"/>
                        <a:pt x="64" y="126"/>
                      </a:cubicBezTo>
                      <a:cubicBezTo>
                        <a:pt x="46" y="126"/>
                        <a:pt x="32" y="120"/>
                        <a:pt x="19" y="107"/>
                      </a:cubicBezTo>
                      <a:cubicBezTo>
                        <a:pt x="7" y="95"/>
                        <a:pt x="1" y="80"/>
                        <a:pt x="1" y="63"/>
                      </a:cubicBezTo>
                      <a:cubicBezTo>
                        <a:pt x="1" y="45"/>
                        <a:pt x="7" y="30"/>
                        <a:pt x="19" y="18"/>
                      </a:cubicBezTo>
                      <a:cubicBezTo>
                        <a:pt x="32" y="6"/>
                        <a:pt x="46" y="0"/>
                        <a:pt x="64" y="0"/>
                      </a:cubicBezTo>
                      <a:lnTo>
                        <a:pt x="471" y="0"/>
                      </a:lnTo>
                      <a:close/>
                      <a:moveTo>
                        <a:pt x="471" y="175"/>
                      </a:moveTo>
                      <a:cubicBezTo>
                        <a:pt x="471" y="301"/>
                        <a:pt x="471" y="301"/>
                        <a:pt x="471" y="301"/>
                      </a:cubicBezTo>
                      <a:cubicBezTo>
                        <a:pt x="63" y="301"/>
                        <a:pt x="63" y="301"/>
                        <a:pt x="63" y="301"/>
                      </a:cubicBezTo>
                      <a:cubicBezTo>
                        <a:pt x="46" y="301"/>
                        <a:pt x="31" y="295"/>
                        <a:pt x="18" y="282"/>
                      </a:cubicBezTo>
                      <a:cubicBezTo>
                        <a:pt x="6" y="270"/>
                        <a:pt x="0" y="255"/>
                        <a:pt x="0" y="238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0" y="220"/>
                        <a:pt x="6" y="206"/>
                        <a:pt x="18" y="193"/>
                      </a:cubicBezTo>
                      <a:cubicBezTo>
                        <a:pt x="31" y="181"/>
                        <a:pt x="46" y="175"/>
                        <a:pt x="63" y="175"/>
                      </a:cubicBezTo>
                      <a:lnTo>
                        <a:pt x="471" y="175"/>
                      </a:lnTo>
                      <a:close/>
                      <a:moveTo>
                        <a:pt x="471" y="347"/>
                      </a:moveTo>
                      <a:cubicBezTo>
                        <a:pt x="471" y="473"/>
                        <a:pt x="471" y="473"/>
                        <a:pt x="471" y="473"/>
                      </a:cubicBezTo>
                      <a:cubicBezTo>
                        <a:pt x="64" y="473"/>
                        <a:pt x="64" y="473"/>
                        <a:pt x="64" y="473"/>
                      </a:cubicBezTo>
                      <a:cubicBezTo>
                        <a:pt x="47" y="473"/>
                        <a:pt x="32" y="467"/>
                        <a:pt x="20" y="455"/>
                      </a:cubicBezTo>
                      <a:cubicBezTo>
                        <a:pt x="7" y="442"/>
                        <a:pt x="1" y="428"/>
                        <a:pt x="1" y="410"/>
                      </a:cubicBezTo>
                      <a:cubicBezTo>
                        <a:pt x="1" y="393"/>
                        <a:pt x="7" y="378"/>
                        <a:pt x="20" y="365"/>
                      </a:cubicBezTo>
                      <a:cubicBezTo>
                        <a:pt x="32" y="353"/>
                        <a:pt x="47" y="347"/>
                        <a:pt x="64" y="347"/>
                      </a:cubicBezTo>
                      <a:lnTo>
                        <a:pt x="471" y="3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2" name="Freeform 39"/>
                <p:cNvSpPr>
                  <a:spLocks noEditPoints="1"/>
                </p:cNvSpPr>
                <p:nvPr/>
              </p:nvSpPr>
              <p:spPr bwMode="auto">
                <a:xfrm>
                  <a:off x="4586288" y="2825751"/>
                  <a:ext cx="466725" cy="500063"/>
                </a:xfrm>
                <a:custGeom>
                  <a:avLst/>
                  <a:gdLst/>
                  <a:ahLst/>
                  <a:cxnLst>
                    <a:cxn ang="0">
                      <a:pos x="0" y="473"/>
                    </a:cxn>
                    <a:cxn ang="0">
                      <a:pos x="0" y="347"/>
                    </a:cxn>
                    <a:cxn ang="0">
                      <a:pos x="378" y="347"/>
                    </a:cxn>
                    <a:cxn ang="0">
                      <a:pos x="422" y="365"/>
                    </a:cxn>
                    <a:cxn ang="0">
                      <a:pos x="441" y="410"/>
                    </a:cxn>
                    <a:cxn ang="0">
                      <a:pos x="422" y="455"/>
                    </a:cxn>
                    <a:cxn ang="0">
                      <a:pos x="378" y="473"/>
                    </a:cxn>
                    <a:cxn ang="0">
                      <a:pos x="0" y="473"/>
                    </a:cxn>
                    <a:cxn ang="0">
                      <a:pos x="0" y="175"/>
                    </a:cxn>
                    <a:cxn ang="0">
                      <a:pos x="376" y="175"/>
                    </a:cxn>
                    <a:cxn ang="0">
                      <a:pos x="421" y="193"/>
                    </a:cxn>
                    <a:cxn ang="0">
                      <a:pos x="440" y="237"/>
                    </a:cxn>
                    <a:cxn ang="0">
                      <a:pos x="440" y="238"/>
                    </a:cxn>
                    <a:cxn ang="0">
                      <a:pos x="421" y="282"/>
                    </a:cxn>
                    <a:cxn ang="0">
                      <a:pos x="376" y="301"/>
                    </a:cxn>
                    <a:cxn ang="0">
                      <a:pos x="0" y="301"/>
                    </a:cxn>
                    <a:cxn ang="0">
                      <a:pos x="0" y="175"/>
                    </a:cxn>
                    <a:cxn ang="0">
                      <a:pos x="0" y="0"/>
                    </a:cxn>
                    <a:cxn ang="0">
                      <a:pos x="377" y="0"/>
                    </a:cxn>
                    <a:cxn ang="0">
                      <a:pos x="422" y="18"/>
                    </a:cxn>
                    <a:cxn ang="0">
                      <a:pos x="440" y="63"/>
                    </a:cxn>
                    <a:cxn ang="0">
                      <a:pos x="422" y="107"/>
                    </a:cxn>
                    <a:cxn ang="0">
                      <a:pos x="377" y="126"/>
                    </a:cxn>
                    <a:cxn ang="0">
                      <a:pos x="0" y="1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1" h="473">
                      <a:moveTo>
                        <a:pt x="0" y="473"/>
                      </a:move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378" y="347"/>
                        <a:pt x="378" y="347"/>
                        <a:pt x="378" y="347"/>
                      </a:cubicBezTo>
                      <a:cubicBezTo>
                        <a:pt x="395" y="347"/>
                        <a:pt x="410" y="353"/>
                        <a:pt x="422" y="365"/>
                      </a:cubicBezTo>
                      <a:cubicBezTo>
                        <a:pt x="434" y="378"/>
                        <a:pt x="441" y="393"/>
                        <a:pt x="441" y="410"/>
                      </a:cubicBezTo>
                      <a:cubicBezTo>
                        <a:pt x="441" y="428"/>
                        <a:pt x="434" y="442"/>
                        <a:pt x="422" y="455"/>
                      </a:cubicBezTo>
                      <a:cubicBezTo>
                        <a:pt x="410" y="467"/>
                        <a:pt x="395" y="473"/>
                        <a:pt x="378" y="473"/>
                      </a:cubicBezTo>
                      <a:lnTo>
                        <a:pt x="0" y="473"/>
                      </a:lnTo>
                      <a:close/>
                      <a:moveTo>
                        <a:pt x="0" y="175"/>
                      </a:moveTo>
                      <a:cubicBezTo>
                        <a:pt x="376" y="175"/>
                        <a:pt x="376" y="175"/>
                        <a:pt x="376" y="175"/>
                      </a:cubicBezTo>
                      <a:cubicBezTo>
                        <a:pt x="394" y="175"/>
                        <a:pt x="409" y="181"/>
                        <a:pt x="421" y="193"/>
                      </a:cubicBezTo>
                      <a:cubicBezTo>
                        <a:pt x="433" y="206"/>
                        <a:pt x="440" y="220"/>
                        <a:pt x="440" y="237"/>
                      </a:cubicBezTo>
                      <a:cubicBezTo>
                        <a:pt x="440" y="238"/>
                        <a:pt x="440" y="238"/>
                        <a:pt x="440" y="238"/>
                      </a:cubicBezTo>
                      <a:cubicBezTo>
                        <a:pt x="440" y="255"/>
                        <a:pt x="433" y="270"/>
                        <a:pt x="421" y="282"/>
                      </a:cubicBezTo>
                      <a:cubicBezTo>
                        <a:pt x="409" y="295"/>
                        <a:pt x="394" y="301"/>
                        <a:pt x="376" y="301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lnTo>
                        <a:pt x="0" y="175"/>
                      </a:lnTo>
                      <a:close/>
                      <a:moveTo>
                        <a:pt x="0" y="0"/>
                      </a:moveTo>
                      <a:cubicBezTo>
                        <a:pt x="377" y="0"/>
                        <a:pt x="377" y="0"/>
                        <a:pt x="377" y="0"/>
                      </a:cubicBezTo>
                      <a:cubicBezTo>
                        <a:pt x="395" y="0"/>
                        <a:pt x="409" y="6"/>
                        <a:pt x="422" y="18"/>
                      </a:cubicBezTo>
                      <a:cubicBezTo>
                        <a:pt x="434" y="30"/>
                        <a:pt x="440" y="45"/>
                        <a:pt x="440" y="63"/>
                      </a:cubicBezTo>
                      <a:cubicBezTo>
                        <a:pt x="440" y="80"/>
                        <a:pt x="434" y="95"/>
                        <a:pt x="422" y="107"/>
                      </a:cubicBezTo>
                      <a:cubicBezTo>
                        <a:pt x="409" y="120"/>
                        <a:pt x="395" y="126"/>
                        <a:pt x="377" y="126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sp>
            <p:nvSpPr>
              <p:cNvPr id="45" name="Freeform 40"/>
              <p:cNvSpPr/>
              <p:nvPr/>
            </p:nvSpPr>
            <p:spPr bwMode="auto">
              <a:xfrm>
                <a:off x="3662365" y="1502570"/>
                <a:ext cx="923925" cy="628650"/>
              </a:xfrm>
              <a:custGeom>
                <a:avLst/>
                <a:gdLst/>
                <a:ahLst/>
                <a:cxnLst>
                  <a:cxn ang="0">
                    <a:pos x="856" y="0"/>
                  </a:cxn>
                  <a:cxn ang="0">
                    <a:pos x="873" y="0"/>
                  </a:cxn>
                  <a:cxn ang="0">
                    <a:pos x="873" y="594"/>
                  </a:cxn>
                  <a:cxn ang="0">
                    <a:pos x="0" y="594"/>
                  </a:cxn>
                  <a:cxn ang="0">
                    <a:pos x="213" y="266"/>
                  </a:cxn>
                  <a:cxn ang="0">
                    <a:pos x="856" y="0"/>
                  </a:cxn>
                </a:cxnLst>
                <a:rect l="0" t="0" r="r" b="b"/>
                <a:pathLst>
                  <a:path w="873" h="594">
                    <a:moveTo>
                      <a:pt x="856" y="0"/>
                    </a:moveTo>
                    <a:cubicBezTo>
                      <a:pt x="862" y="0"/>
                      <a:pt x="868" y="0"/>
                      <a:pt x="873" y="0"/>
                    </a:cubicBezTo>
                    <a:cubicBezTo>
                      <a:pt x="873" y="594"/>
                      <a:pt x="873" y="594"/>
                      <a:pt x="873" y="594"/>
                    </a:cubicBezTo>
                    <a:cubicBezTo>
                      <a:pt x="0" y="594"/>
                      <a:pt x="0" y="594"/>
                      <a:pt x="0" y="594"/>
                    </a:cubicBezTo>
                    <a:cubicBezTo>
                      <a:pt x="44" y="473"/>
                      <a:pt x="115" y="364"/>
                      <a:pt x="213" y="266"/>
                    </a:cubicBezTo>
                    <a:cubicBezTo>
                      <a:pt x="391" y="88"/>
                      <a:pt x="605" y="0"/>
                      <a:pt x="8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41"/>
              <p:cNvSpPr/>
              <p:nvPr/>
            </p:nvSpPr>
            <p:spPr bwMode="auto">
              <a:xfrm>
                <a:off x="4586290" y="2215358"/>
                <a:ext cx="941388" cy="639763"/>
              </a:xfrm>
              <a:custGeom>
                <a:avLst/>
                <a:gdLst/>
                <a:ahLst/>
                <a:cxnLst>
                  <a:cxn ang="0">
                    <a:pos x="0" y="606"/>
                  </a:cxn>
                  <a:cxn ang="0">
                    <a:pos x="0" y="0"/>
                  </a:cxn>
                  <a:cxn ang="0">
                    <a:pos x="864" y="0"/>
                  </a:cxn>
                  <a:cxn ang="0">
                    <a:pos x="892" y="235"/>
                  </a:cxn>
                  <a:cxn ang="0">
                    <a:pos x="816" y="606"/>
                  </a:cxn>
                  <a:cxn ang="0">
                    <a:pos x="0" y="606"/>
                  </a:cxn>
                </a:cxnLst>
                <a:rect l="0" t="0" r="r" b="b"/>
                <a:pathLst>
                  <a:path w="892" h="606">
                    <a:moveTo>
                      <a:pt x="0" y="60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64" y="0"/>
                      <a:pt x="864" y="0"/>
                      <a:pt x="864" y="0"/>
                    </a:cubicBezTo>
                    <a:cubicBezTo>
                      <a:pt x="883" y="74"/>
                      <a:pt x="892" y="153"/>
                      <a:pt x="892" y="235"/>
                    </a:cubicBezTo>
                    <a:cubicBezTo>
                      <a:pt x="892" y="369"/>
                      <a:pt x="867" y="493"/>
                      <a:pt x="816" y="606"/>
                    </a:cubicBezTo>
                    <a:lnTo>
                      <a:pt x="0" y="60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42"/>
              <p:cNvSpPr/>
              <p:nvPr/>
            </p:nvSpPr>
            <p:spPr bwMode="auto">
              <a:xfrm>
                <a:off x="3606803" y="2215358"/>
                <a:ext cx="979488" cy="639763"/>
              </a:xfrm>
              <a:custGeom>
                <a:avLst/>
                <a:gdLst/>
                <a:ahLst/>
                <a:cxnLst>
                  <a:cxn ang="0">
                    <a:pos x="926" y="606"/>
                  </a:cxn>
                  <a:cxn ang="0">
                    <a:pos x="76" y="606"/>
                  </a:cxn>
                  <a:cxn ang="0">
                    <a:pos x="0" y="235"/>
                  </a:cxn>
                  <a:cxn ang="0">
                    <a:pos x="29" y="0"/>
                  </a:cxn>
                  <a:cxn ang="0">
                    <a:pos x="926" y="0"/>
                  </a:cxn>
                  <a:cxn ang="0">
                    <a:pos x="926" y="606"/>
                  </a:cxn>
                </a:cxnLst>
                <a:rect l="0" t="0" r="r" b="b"/>
                <a:pathLst>
                  <a:path w="926" h="606">
                    <a:moveTo>
                      <a:pt x="926" y="606"/>
                    </a:moveTo>
                    <a:cubicBezTo>
                      <a:pt x="76" y="606"/>
                      <a:pt x="76" y="606"/>
                      <a:pt x="76" y="606"/>
                    </a:cubicBezTo>
                    <a:cubicBezTo>
                      <a:pt x="25" y="493"/>
                      <a:pt x="0" y="369"/>
                      <a:pt x="0" y="235"/>
                    </a:cubicBezTo>
                    <a:cubicBezTo>
                      <a:pt x="0" y="153"/>
                      <a:pt x="10" y="74"/>
                      <a:pt x="29" y="0"/>
                    </a:cubicBezTo>
                    <a:cubicBezTo>
                      <a:pt x="926" y="0"/>
                      <a:pt x="926" y="0"/>
                      <a:pt x="926" y="0"/>
                    </a:cubicBezTo>
                    <a:lnTo>
                      <a:pt x="926" y="60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43"/>
              <p:cNvSpPr/>
              <p:nvPr/>
            </p:nvSpPr>
            <p:spPr bwMode="auto">
              <a:xfrm>
                <a:off x="3730628" y="2940845"/>
                <a:ext cx="855663" cy="641350"/>
              </a:xfrm>
              <a:custGeom>
                <a:avLst/>
                <a:gdLst/>
                <a:ahLst/>
                <a:cxnLst>
                  <a:cxn ang="0">
                    <a:pos x="809" y="0"/>
                  </a:cxn>
                  <a:cxn ang="0">
                    <a:pos x="809" y="607"/>
                  </a:cxn>
                  <a:cxn ang="0">
                    <a:pos x="339" y="607"/>
                  </a:cxn>
                  <a:cxn ang="0">
                    <a:pos x="339" y="607"/>
                  </a:cxn>
                  <a:cxn ang="0">
                    <a:pos x="91" y="129"/>
                  </a:cxn>
                  <a:cxn ang="0">
                    <a:pos x="84" y="120"/>
                  </a:cxn>
                  <a:cxn ang="0">
                    <a:pos x="0" y="0"/>
                  </a:cxn>
                  <a:cxn ang="0">
                    <a:pos x="809" y="0"/>
                  </a:cxn>
                </a:cxnLst>
                <a:rect l="0" t="0" r="r" b="b"/>
                <a:pathLst>
                  <a:path w="809" h="607">
                    <a:moveTo>
                      <a:pt x="809" y="0"/>
                    </a:moveTo>
                    <a:cubicBezTo>
                      <a:pt x="809" y="607"/>
                      <a:pt x="809" y="607"/>
                      <a:pt x="809" y="607"/>
                    </a:cubicBezTo>
                    <a:cubicBezTo>
                      <a:pt x="339" y="607"/>
                      <a:pt x="339" y="607"/>
                      <a:pt x="339" y="607"/>
                    </a:cubicBezTo>
                    <a:cubicBezTo>
                      <a:pt x="339" y="607"/>
                      <a:pt x="339" y="607"/>
                      <a:pt x="339" y="607"/>
                    </a:cubicBezTo>
                    <a:cubicBezTo>
                      <a:pt x="336" y="488"/>
                      <a:pt x="253" y="329"/>
                      <a:pt x="91" y="129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52" y="82"/>
                      <a:pt x="24" y="42"/>
                      <a:pt x="0" y="0"/>
                    </a:cubicBezTo>
                    <a:lnTo>
                      <a:pt x="80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Freeform 44"/>
              <p:cNvSpPr/>
              <p:nvPr/>
            </p:nvSpPr>
            <p:spPr bwMode="auto">
              <a:xfrm>
                <a:off x="4586290" y="2940845"/>
                <a:ext cx="819150" cy="641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5" y="0"/>
                  </a:cxn>
                  <a:cxn ang="0">
                    <a:pos x="683" y="130"/>
                  </a:cxn>
                  <a:cxn ang="0">
                    <a:pos x="677" y="136"/>
                  </a:cxn>
                  <a:cxn ang="0">
                    <a:pos x="545" y="319"/>
                  </a:cxn>
                  <a:cxn ang="0">
                    <a:pos x="435" y="607"/>
                  </a:cxn>
                  <a:cxn ang="0">
                    <a:pos x="435" y="607"/>
                  </a:cxn>
                  <a:cxn ang="0">
                    <a:pos x="0" y="607"/>
                  </a:cxn>
                  <a:cxn ang="0">
                    <a:pos x="0" y="0"/>
                  </a:cxn>
                </a:cxnLst>
                <a:rect l="0" t="0" r="r" b="b"/>
                <a:pathLst>
                  <a:path w="775" h="607">
                    <a:moveTo>
                      <a:pt x="0" y="0"/>
                    </a:moveTo>
                    <a:cubicBezTo>
                      <a:pt x="775" y="0"/>
                      <a:pt x="775" y="0"/>
                      <a:pt x="775" y="0"/>
                    </a:cubicBezTo>
                    <a:cubicBezTo>
                      <a:pt x="748" y="45"/>
                      <a:pt x="718" y="88"/>
                      <a:pt x="683" y="130"/>
                    </a:cubicBezTo>
                    <a:cubicBezTo>
                      <a:pt x="681" y="132"/>
                      <a:pt x="679" y="134"/>
                      <a:pt x="677" y="136"/>
                    </a:cubicBezTo>
                    <a:cubicBezTo>
                      <a:pt x="624" y="202"/>
                      <a:pt x="580" y="263"/>
                      <a:pt x="545" y="319"/>
                    </a:cubicBezTo>
                    <a:cubicBezTo>
                      <a:pt x="473" y="433"/>
                      <a:pt x="437" y="529"/>
                      <a:pt x="435" y="607"/>
                    </a:cubicBezTo>
                    <a:cubicBezTo>
                      <a:pt x="435" y="607"/>
                      <a:pt x="435" y="607"/>
                      <a:pt x="435" y="607"/>
                    </a:cubicBezTo>
                    <a:cubicBezTo>
                      <a:pt x="0" y="607"/>
                      <a:pt x="0" y="607"/>
                      <a:pt x="0" y="60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55" name="Rectangle 58"/>
          <p:cNvSpPr/>
          <p:nvPr/>
        </p:nvSpPr>
        <p:spPr>
          <a:xfrm>
            <a:off x="5854980" y="2987439"/>
            <a:ext cx="267942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不私自拉线与违章使用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电器不可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令电源超负荷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工作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保持绝缘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部位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干燥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使用金属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外壳的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电器一定要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接地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由专业电工定期检查及维修电器、电闸及插座不能私拆灯具开关、插座等电器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设备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TextBox 57"/>
          <p:cNvSpPr txBox="1"/>
          <p:nvPr/>
        </p:nvSpPr>
        <p:spPr>
          <a:xfrm>
            <a:off x="609600" y="1539639"/>
            <a:ext cx="220980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不要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使用灯具烘烤衣物或挪作其它用途；当漏电保护器（俗称漏电开关）出现跳闸现象时，不能私自重新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合闸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Rectangle 58"/>
          <p:cNvSpPr/>
          <p:nvPr/>
        </p:nvSpPr>
        <p:spPr>
          <a:xfrm>
            <a:off x="609600" y="3117751"/>
            <a:ext cx="2166319" cy="1088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确保电器设备良好散热如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电视机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、电热开水器、电脑、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音响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等，不能在其周围堆放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易燃易爆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物品及杂物、防止因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散热不良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而损坏设备或引起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火灾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5" grpId="0"/>
      <p:bldP spid="74" grpId="0"/>
      <p:bldP spid="75" grpId="0"/>
    </p:bldLst>
  </p:timing>
</p:sld>
</file>

<file path=ppt/tags/tag1.xml><?xml version="1.0" encoding="utf-8"?>
<p:tagLst xmlns:p="http://schemas.openxmlformats.org/presentationml/2006/main">
  <p:tag name="ISLIDE.ICON" val="#62782;"/>
</p:tagLst>
</file>

<file path=ppt/tags/tag10.xml><?xml version="1.0" encoding="utf-8"?>
<p:tagLst xmlns:p="http://schemas.openxmlformats.org/presentationml/2006/main">
  <p:tag name="PA" val="v5.1.2"/>
</p:tagLst>
</file>

<file path=ppt/tags/tag11.xml><?xml version="1.0" encoding="utf-8"?>
<p:tagLst xmlns:p="http://schemas.openxmlformats.org/presentationml/2006/main">
  <p:tag name="PA" val="v5.1.2"/>
</p:tagLst>
</file>

<file path=ppt/tags/tag12.xml><?xml version="1.0" encoding="utf-8"?>
<p:tagLst xmlns:p="http://schemas.openxmlformats.org/presentationml/2006/main">
  <p:tag name="PA" val="v5.1.2"/>
</p:tagLst>
</file>

<file path=ppt/tags/tag13.xml><?xml version="1.0" encoding="utf-8"?>
<p:tagLst xmlns:p="http://schemas.openxmlformats.org/presentationml/2006/main">
  <p:tag name="ISLIDE.ICON" val="#78928;"/>
</p:tagLst>
</file>

<file path=ppt/tags/tag14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5.1.2"/>
</p:tagLst>
</file>

<file path=ppt/theme/theme1.xml><?xml version="1.0" encoding="utf-8"?>
<a:theme xmlns:a="http://schemas.openxmlformats.org/drawingml/2006/main" name="小Q办公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20CE8"/>
      </a:accent1>
      <a:accent2>
        <a:srgbClr val="FF9933"/>
      </a:accent2>
      <a:accent3>
        <a:srgbClr val="020CE8"/>
      </a:accent3>
      <a:accent4>
        <a:srgbClr val="FF9933"/>
      </a:accent4>
      <a:accent5>
        <a:srgbClr val="020CE8"/>
      </a:accent5>
      <a:accent6>
        <a:srgbClr val="FF9933"/>
      </a:accent6>
      <a:hlink>
        <a:srgbClr val="020CE8"/>
      </a:hlink>
      <a:folHlink>
        <a:srgbClr val="FF9933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3557</Words>
  <Application>WPS 演示</Application>
  <PresentationFormat>全屏显示(16:9)</PresentationFormat>
  <Paragraphs>312</Paragraphs>
  <Slides>25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</vt:lpstr>
      <vt:lpstr>宋体</vt:lpstr>
      <vt:lpstr>Wingdings</vt:lpstr>
      <vt:lpstr>汉仪锐智W</vt:lpstr>
      <vt:lpstr>Impact</vt:lpstr>
      <vt:lpstr>阿里汉仪智能黑体</vt:lpstr>
      <vt:lpstr>微软雅黑</vt:lpstr>
      <vt:lpstr>Arial Unicode MS</vt:lpstr>
      <vt:lpstr>Arial Black</vt:lpstr>
      <vt:lpstr>Calibri</vt:lpstr>
      <vt:lpstr>等线</vt:lpstr>
      <vt:lpstr>等线</vt:lpstr>
      <vt:lpstr>仓耳玄三M W05</vt:lpstr>
      <vt:lpstr>Arial</vt:lpstr>
      <vt:lpstr>Gill Sans</vt:lpstr>
      <vt:lpstr>Source Sans Pro Light</vt:lpstr>
      <vt:lpstr>Open Sans</vt:lpstr>
      <vt:lpstr>Gill Sans</vt:lpstr>
      <vt:lpstr>黑体</vt:lpstr>
      <vt:lpstr>Segoe Print</vt:lpstr>
      <vt:lpstr>小Q办公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subject>其他类型PPT</dc:subject>
  <dc:creator>小Q</dc:creator>
  <dcterms:created xsi:type="dcterms:W3CDTF">2019-04-30T01:41:00Z</dcterms:created>
  <dcterms:modified xsi:type="dcterms:W3CDTF">2021-07-14T04:27:11Z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4E6B177530874DF5BD89BD6BE1559050</vt:lpwstr>
  </property>
  <property fmtid="{D5CDD505-2E9C-101B-9397-08002B2CF9AE}" pid="3" name="KSOProductBuildVer">
    <vt:lpwstr>2052-11.1.0.10495</vt:lpwstr>
  </property>
</Properties>
</file>