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76" r:id="rId4"/>
    <p:sldId id="256" r:id="rId5"/>
    <p:sldId id="262" r:id="rId6"/>
    <p:sldId id="264" r:id="rId7"/>
    <p:sldId id="265" r:id="rId8"/>
    <p:sldId id="266" r:id="rId9"/>
    <p:sldId id="267" r:id="rId10"/>
    <p:sldId id="268" r:id="rId11"/>
    <p:sldId id="259" r:id="rId12"/>
    <p:sldId id="269" r:id="rId13"/>
    <p:sldId id="270" r:id="rId14"/>
    <p:sldId id="274" r:id="rId15"/>
    <p:sldId id="260" r:id="rId16"/>
    <p:sldId id="271" r:id="rId17"/>
    <p:sldId id="272" r:id="rId18"/>
    <p:sldId id="261" r:id="rId19"/>
    <p:sldId id="273" r:id="rId20"/>
    <p:sldId id="275" r:id="rId21"/>
    <p:sldId id="27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A1E6"/>
    <a:srgbClr val="52BDF5"/>
    <a:srgbClr val="1677B2"/>
    <a:srgbClr val="249BE4"/>
    <a:srgbClr val="21A5E7"/>
    <a:srgbClr val="1BA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66" autoAdjust="0"/>
    <p:restoredTop sz="94660"/>
  </p:normalViewPr>
  <p:slideViewPr>
    <p:cSldViewPr snapToGrid="0">
      <p:cViewPr varScale="1">
        <p:scale>
          <a:sx n="114" d="100"/>
          <a:sy n="114" d="100"/>
        </p:scale>
        <p:origin x="5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35EAB43-3D61-4C77-B881-04E03EFEF54B}"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E95992-AB47-4D3A-9F6E-6E547BDEB15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C35EAB43-3D61-4C77-B881-04E03EFEF54B}"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E0E95992-AB47-4D3A-9F6E-6E547BDEB15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pitchFamily="18" charset="-122"/>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pitchFamily="18" charset="-122"/>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pitchFamily="18" charset="-122"/>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2">
            <a:extLst>
              <a:ext uri="{28A0092B-C50C-407E-A947-70E740481C1C}">
                <a14:useLocalDpi xmlns:a14="http://schemas.microsoft.com/office/drawing/2010/main" val="0"/>
              </a:ext>
            </a:extLst>
          </a:blip>
          <a:srcRect b="26389"/>
          <a:stretch>
            <a:fillRect/>
          </a:stretch>
        </p:blipFill>
        <p:spPr>
          <a:xfrm>
            <a:off x="0" y="0"/>
            <a:ext cx="12192000" cy="5048250"/>
          </a:xfrm>
          <a:prstGeom prst="rect">
            <a:avLst/>
          </a:prstGeom>
        </p:spPr>
      </p:pic>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t="69278"/>
          <a:stretch>
            <a:fillRect/>
          </a:stretch>
        </p:blipFill>
        <p:spPr>
          <a:xfrm>
            <a:off x="0" y="4751108"/>
            <a:ext cx="12192000" cy="2106891"/>
          </a:xfrm>
          <a:prstGeom prst="rect">
            <a:avLst/>
          </a:prstGeom>
        </p:spPr>
      </p:pic>
      <p:pic>
        <p:nvPicPr>
          <p:cNvPr id="13" name="图片 12"/>
          <p:cNvPicPr>
            <a:picLocks noChangeAspect="1"/>
          </p:cNvPicPr>
          <p:nvPr/>
        </p:nvPicPr>
        <p:blipFill rotWithShape="1">
          <a:blip r:embed="rId4">
            <a:extLst>
              <a:ext uri="{28A0092B-C50C-407E-A947-70E740481C1C}">
                <a14:useLocalDpi xmlns:a14="http://schemas.microsoft.com/office/drawing/2010/main" val="0"/>
              </a:ext>
            </a:extLst>
          </a:blip>
          <a:srcRect l="56172" t="7917" r="10469" b="28194"/>
          <a:stretch>
            <a:fillRect/>
          </a:stretch>
        </p:blipFill>
        <p:spPr>
          <a:xfrm>
            <a:off x="6848475" y="542925"/>
            <a:ext cx="4067176" cy="4381500"/>
          </a:xfrm>
          <a:prstGeom prst="rect">
            <a:avLst/>
          </a:prstGeom>
        </p:spPr>
      </p:pic>
      <p:pic>
        <p:nvPicPr>
          <p:cNvPr id="15" name="图片 14"/>
          <p:cNvPicPr>
            <a:picLocks noChangeAspect="1"/>
          </p:cNvPicPr>
          <p:nvPr/>
        </p:nvPicPr>
        <p:blipFill rotWithShape="1">
          <a:blip r:embed="rId5">
            <a:extLst>
              <a:ext uri="{28A0092B-C50C-407E-A947-70E740481C1C}">
                <a14:useLocalDpi xmlns:a14="http://schemas.microsoft.com/office/drawing/2010/main" val="0"/>
              </a:ext>
            </a:extLst>
          </a:blip>
          <a:srcRect l="76484" t="6111" r="4922" b="54583"/>
          <a:stretch>
            <a:fillRect/>
          </a:stretch>
        </p:blipFill>
        <p:spPr>
          <a:xfrm>
            <a:off x="9324975" y="419100"/>
            <a:ext cx="2266950" cy="2695575"/>
          </a:xfrm>
          <a:prstGeom prst="rect">
            <a:avLst/>
          </a:prstGeom>
        </p:spPr>
      </p:pic>
      <p:sp>
        <p:nvSpPr>
          <p:cNvPr id="16" name="文本框 15"/>
          <p:cNvSpPr txBox="1"/>
          <p:nvPr/>
        </p:nvSpPr>
        <p:spPr>
          <a:xfrm>
            <a:off x="752475" y="1662112"/>
            <a:ext cx="6572250" cy="1107996"/>
          </a:xfrm>
          <a:prstGeom prst="rect">
            <a:avLst/>
          </a:prstGeom>
          <a:noFill/>
        </p:spPr>
        <p:txBody>
          <a:bodyPr wrap="square" rtlCol="0">
            <a:spAutoFit/>
          </a:bodyPr>
          <a:lstStyle/>
          <a:p>
            <a:r>
              <a:rPr lang="zh-CN" altLang="en-US" sz="6600" spc="-15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毕业答辩模板</a:t>
            </a:r>
          </a:p>
        </p:txBody>
      </p:sp>
      <p:sp>
        <p:nvSpPr>
          <p:cNvPr id="17" name="文本框 16"/>
          <p:cNvSpPr txBox="1"/>
          <p:nvPr/>
        </p:nvSpPr>
        <p:spPr>
          <a:xfrm>
            <a:off x="838198" y="2722483"/>
            <a:ext cx="4991101" cy="646331"/>
          </a:xfrm>
          <a:prstGeom prst="rect">
            <a:avLst/>
          </a:prstGeom>
          <a:noFill/>
        </p:spPr>
        <p:txBody>
          <a:bodyPr wrap="square" rtlCol="0">
            <a:spAutoFit/>
          </a:bodyPr>
          <a:lstStyle/>
          <a:p>
            <a:r>
              <a:rPr lang="zh-CN" altLang="en-US"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输入副标题输入副标题输入副标题输入副标题输入副标题副标题副标题</a:t>
            </a:r>
          </a:p>
        </p:txBody>
      </p:sp>
      <p:sp>
        <p:nvSpPr>
          <p:cNvPr id="18" name="文本框 17"/>
          <p:cNvSpPr txBox="1"/>
          <p:nvPr/>
        </p:nvSpPr>
        <p:spPr>
          <a:xfrm>
            <a:off x="838198" y="3666429"/>
            <a:ext cx="4886324" cy="368300"/>
          </a:xfrm>
          <a:prstGeom prst="rect">
            <a:avLst/>
          </a:prstGeom>
          <a:noFill/>
        </p:spPr>
        <p:txBody>
          <a:bodyPr wrap="square" rtlCol="0">
            <a:spAutoFit/>
          </a:bodyPr>
          <a:lstStyle/>
          <a:p>
            <a:r>
              <a:rPr lang="zh-CN" altLang="en-US" b="1"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答辩人：</a:t>
            </a:r>
            <a:r>
              <a:rPr lang="en-US" altLang="zh-CN" b="1"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         </a:t>
            </a:r>
            <a:r>
              <a:rPr lang="zh-CN" altLang="en-US" b="1"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导师：</a:t>
            </a:r>
            <a:r>
              <a:rPr lang="en-US" altLang="zh-CN" b="1"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3" presetClass="entr" presetSubtype="32"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strVal val="4*#ppt_w"/>
                                          </p:val>
                                        </p:tav>
                                        <p:tav tm="100000">
                                          <p:val>
                                            <p:strVal val="#ppt_w"/>
                                          </p:val>
                                        </p:tav>
                                      </p:tavLst>
                                    </p:anim>
                                    <p:anim calcmode="lin" valueType="num">
                                      <p:cBhvr>
                                        <p:cTn id="23" dur="500" fill="hold"/>
                                        <p:tgtEl>
                                          <p:spTgt spid="15"/>
                                        </p:tgtEl>
                                        <p:attrNameLst>
                                          <p:attrName>ppt_h</p:attrName>
                                        </p:attrNameLst>
                                      </p:cBhvr>
                                      <p:tavLst>
                                        <p:tav tm="0">
                                          <p:val>
                                            <p:strVal val="4*#ppt_h"/>
                                          </p:val>
                                        </p:tav>
                                        <p:tav tm="100000">
                                          <p:val>
                                            <p:strVal val="#ppt_h"/>
                                          </p:val>
                                        </p:tav>
                                      </p:tavLst>
                                    </p:anim>
                                  </p:childTnLst>
                                </p:cTn>
                              </p:par>
                            </p:childTnLst>
                          </p:cTn>
                        </p:par>
                        <p:par>
                          <p:cTn id="24" fill="hold">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3" name="组合 2"/>
          <p:cNvGrpSpPr/>
          <p:nvPr/>
        </p:nvGrpSpPr>
        <p:grpSpPr>
          <a:xfrm>
            <a:off x="1085658" y="1621971"/>
            <a:ext cx="6331933" cy="1753702"/>
            <a:chOff x="1085658" y="1621971"/>
            <a:chExt cx="6331933" cy="1753702"/>
          </a:xfrm>
        </p:grpSpPr>
        <p:sp>
          <p:nvSpPr>
            <p:cNvPr id="50" name="Freeform 5"/>
            <p:cNvSpPr/>
            <p:nvPr/>
          </p:nvSpPr>
          <p:spPr bwMode="auto">
            <a:xfrm flipH="1">
              <a:off x="1087889" y="1632663"/>
              <a:ext cx="6329702" cy="1743010"/>
            </a:xfrm>
            <a:custGeom>
              <a:avLst/>
              <a:gdLst>
                <a:gd name="T0" fmla="*/ 75 w 2400"/>
                <a:gd name="T1" fmla="*/ 0 h 659"/>
                <a:gd name="T2" fmla="*/ 2325 w 2400"/>
                <a:gd name="T3" fmla="*/ 0 h 659"/>
                <a:gd name="T4" fmla="*/ 2400 w 2400"/>
                <a:gd name="T5" fmla="*/ 74 h 659"/>
                <a:gd name="T6" fmla="*/ 2400 w 2400"/>
                <a:gd name="T7" fmla="*/ 584 h 659"/>
                <a:gd name="T8" fmla="*/ 2325 w 2400"/>
                <a:gd name="T9" fmla="*/ 659 h 659"/>
                <a:gd name="T10" fmla="*/ 75 w 2400"/>
                <a:gd name="T11" fmla="*/ 659 h 659"/>
                <a:gd name="T12" fmla="*/ 0 w 2400"/>
                <a:gd name="T13" fmla="*/ 584 h 659"/>
                <a:gd name="T14" fmla="*/ 0 w 2400"/>
                <a:gd name="T15" fmla="*/ 74 h 659"/>
                <a:gd name="T16" fmla="*/ 75 w 2400"/>
                <a:gd name="T17" fmla="*/ 0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0" h="659">
                  <a:moveTo>
                    <a:pt x="75" y="0"/>
                  </a:moveTo>
                  <a:cubicBezTo>
                    <a:pt x="2325" y="0"/>
                    <a:pt x="2325" y="0"/>
                    <a:pt x="2325" y="0"/>
                  </a:cubicBezTo>
                  <a:cubicBezTo>
                    <a:pt x="2366" y="0"/>
                    <a:pt x="2400" y="33"/>
                    <a:pt x="2400" y="74"/>
                  </a:cubicBezTo>
                  <a:cubicBezTo>
                    <a:pt x="2400" y="584"/>
                    <a:pt x="2400" y="584"/>
                    <a:pt x="2400" y="584"/>
                  </a:cubicBezTo>
                  <a:cubicBezTo>
                    <a:pt x="2400" y="625"/>
                    <a:pt x="2366" y="659"/>
                    <a:pt x="2325" y="659"/>
                  </a:cubicBezTo>
                  <a:cubicBezTo>
                    <a:pt x="75" y="659"/>
                    <a:pt x="75" y="659"/>
                    <a:pt x="75" y="659"/>
                  </a:cubicBezTo>
                  <a:cubicBezTo>
                    <a:pt x="34" y="659"/>
                    <a:pt x="0" y="625"/>
                    <a:pt x="0" y="584"/>
                  </a:cubicBezTo>
                  <a:cubicBezTo>
                    <a:pt x="0" y="74"/>
                    <a:pt x="0" y="74"/>
                    <a:pt x="0" y="74"/>
                  </a:cubicBezTo>
                  <a:cubicBezTo>
                    <a:pt x="0" y="33"/>
                    <a:pt x="34" y="0"/>
                    <a:pt x="75" y="0"/>
                  </a:cubicBezTo>
                  <a:close/>
                </a:path>
              </a:pathLst>
            </a:custGeom>
            <a:solidFill>
              <a:srgbClr val="52BDF5"/>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1" name="Freeform 212"/>
            <p:cNvSpPr/>
            <p:nvPr/>
          </p:nvSpPr>
          <p:spPr bwMode="auto">
            <a:xfrm flipH="1">
              <a:off x="1085658" y="1621971"/>
              <a:ext cx="6161311" cy="1518860"/>
            </a:xfrm>
            <a:custGeom>
              <a:avLst/>
              <a:gdLst>
                <a:gd name="T0" fmla="*/ 2 w 2336"/>
                <a:gd name="T1" fmla="*/ 1 h 574"/>
                <a:gd name="T2" fmla="*/ 2 w 2336"/>
                <a:gd name="T3" fmla="*/ 518 h 574"/>
                <a:gd name="T4" fmla="*/ 11 w 2336"/>
                <a:gd name="T5" fmla="*/ 558 h 574"/>
                <a:gd name="T6" fmla="*/ 38 w 2336"/>
                <a:gd name="T7" fmla="*/ 572 h 574"/>
                <a:gd name="T8" fmla="*/ 670 w 2336"/>
                <a:gd name="T9" fmla="*/ 572 h 574"/>
                <a:gd name="T10" fmla="*/ 707 w 2336"/>
                <a:gd name="T11" fmla="*/ 552 h 574"/>
                <a:gd name="T12" fmla="*/ 718 w 2336"/>
                <a:gd name="T13" fmla="*/ 518 h 574"/>
                <a:gd name="T14" fmla="*/ 718 w 2336"/>
                <a:gd name="T15" fmla="*/ 88 h 574"/>
                <a:gd name="T16" fmla="*/ 1127 w 2336"/>
                <a:gd name="T17" fmla="*/ 88 h 574"/>
                <a:gd name="T18" fmla="*/ 1478 w 2336"/>
                <a:gd name="T19" fmla="*/ 88 h 574"/>
                <a:gd name="T20" fmla="*/ 1894 w 2336"/>
                <a:gd name="T21" fmla="*/ 88 h 574"/>
                <a:gd name="T22" fmla="*/ 2200 w 2336"/>
                <a:gd name="T23" fmla="*/ 88 h 574"/>
                <a:gd name="T24" fmla="*/ 2335 w 2336"/>
                <a:gd name="T25" fmla="*/ 88 h 574"/>
                <a:gd name="T26" fmla="*/ 2333 w 2336"/>
                <a:gd name="T27" fmla="*/ 58 h 574"/>
                <a:gd name="T28" fmla="*/ 2309 w 2336"/>
                <a:gd name="T29" fmla="*/ 18 h 574"/>
                <a:gd name="T30" fmla="*/ 2264 w 2336"/>
                <a:gd name="T31" fmla="*/ 0 h 574"/>
                <a:gd name="T32" fmla="*/ 2 w 2336"/>
                <a:gd name="T33" fmla="*/ 1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36" h="574">
                  <a:moveTo>
                    <a:pt x="2" y="1"/>
                  </a:moveTo>
                  <a:cubicBezTo>
                    <a:pt x="2" y="518"/>
                    <a:pt x="2" y="518"/>
                    <a:pt x="2" y="518"/>
                  </a:cubicBezTo>
                  <a:cubicBezTo>
                    <a:pt x="2" y="518"/>
                    <a:pt x="0" y="546"/>
                    <a:pt x="11" y="558"/>
                  </a:cubicBezTo>
                  <a:cubicBezTo>
                    <a:pt x="26" y="574"/>
                    <a:pt x="38" y="572"/>
                    <a:pt x="38" y="572"/>
                  </a:cubicBezTo>
                  <a:cubicBezTo>
                    <a:pt x="670" y="572"/>
                    <a:pt x="670" y="572"/>
                    <a:pt x="670" y="572"/>
                  </a:cubicBezTo>
                  <a:cubicBezTo>
                    <a:pt x="678" y="572"/>
                    <a:pt x="696" y="567"/>
                    <a:pt x="707" y="552"/>
                  </a:cubicBezTo>
                  <a:cubicBezTo>
                    <a:pt x="718" y="540"/>
                    <a:pt x="718" y="523"/>
                    <a:pt x="718" y="518"/>
                  </a:cubicBezTo>
                  <a:cubicBezTo>
                    <a:pt x="718" y="88"/>
                    <a:pt x="718" y="88"/>
                    <a:pt x="718" y="88"/>
                  </a:cubicBezTo>
                  <a:cubicBezTo>
                    <a:pt x="1127" y="88"/>
                    <a:pt x="1127" y="88"/>
                    <a:pt x="1127" y="88"/>
                  </a:cubicBezTo>
                  <a:cubicBezTo>
                    <a:pt x="1478" y="88"/>
                    <a:pt x="1478" y="88"/>
                    <a:pt x="1478" y="88"/>
                  </a:cubicBezTo>
                  <a:cubicBezTo>
                    <a:pt x="1894" y="88"/>
                    <a:pt x="1894" y="88"/>
                    <a:pt x="1894" y="88"/>
                  </a:cubicBezTo>
                  <a:cubicBezTo>
                    <a:pt x="2200" y="88"/>
                    <a:pt x="2200" y="88"/>
                    <a:pt x="2200" y="88"/>
                  </a:cubicBezTo>
                  <a:cubicBezTo>
                    <a:pt x="2335" y="88"/>
                    <a:pt x="2335" y="88"/>
                    <a:pt x="2335" y="88"/>
                  </a:cubicBezTo>
                  <a:cubicBezTo>
                    <a:pt x="2335" y="88"/>
                    <a:pt x="2336" y="69"/>
                    <a:pt x="2333" y="58"/>
                  </a:cubicBezTo>
                  <a:cubicBezTo>
                    <a:pt x="2332" y="51"/>
                    <a:pt x="2327" y="34"/>
                    <a:pt x="2309" y="18"/>
                  </a:cubicBezTo>
                  <a:cubicBezTo>
                    <a:pt x="2287" y="0"/>
                    <a:pt x="2264" y="0"/>
                    <a:pt x="2264" y="0"/>
                  </a:cubicBezTo>
                  <a:lnTo>
                    <a:pt x="2" y="1"/>
                  </a:lnTo>
                  <a:close/>
                </a:path>
              </a:pathLst>
            </a:custGeom>
            <a:solidFill>
              <a:srgbClr val="249BE4"/>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4" name="文本框 53"/>
            <p:cNvSpPr txBox="1"/>
            <p:nvPr/>
          </p:nvSpPr>
          <p:spPr>
            <a:xfrm>
              <a:off x="5299720" y="2213794"/>
              <a:ext cx="1985383"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58" name="文本框 57"/>
            <p:cNvSpPr txBox="1"/>
            <p:nvPr/>
          </p:nvSpPr>
          <p:spPr>
            <a:xfrm>
              <a:off x="1391858" y="1941648"/>
              <a:ext cx="3790340" cy="1257395"/>
            </a:xfrm>
            <a:prstGeom prst="rect">
              <a:avLst/>
            </a:prstGeom>
            <a:noFill/>
          </p:spPr>
          <p:txBody>
            <a:bodyPr wrap="square" rtlCol="0">
              <a:spAutoFit/>
            </a:bodyPr>
            <a:lstStyle/>
            <a:p>
              <a:pPr defTabSz="1216660">
                <a:lnSpc>
                  <a:spcPct val="120000"/>
                </a:lnSpc>
                <a:spcBef>
                  <a:spcPct val="2000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5" name="组合 4"/>
          <p:cNvGrpSpPr/>
          <p:nvPr/>
        </p:nvGrpSpPr>
        <p:grpSpPr>
          <a:xfrm>
            <a:off x="4527704" y="3891840"/>
            <a:ext cx="6331931" cy="1746356"/>
            <a:chOff x="4527704" y="3891840"/>
            <a:chExt cx="6331931" cy="1746356"/>
          </a:xfrm>
        </p:grpSpPr>
        <p:sp>
          <p:nvSpPr>
            <p:cNvPr id="52" name="Freeform 5"/>
            <p:cNvSpPr/>
            <p:nvPr/>
          </p:nvSpPr>
          <p:spPr bwMode="auto">
            <a:xfrm>
              <a:off x="4527704" y="3895186"/>
              <a:ext cx="6329702" cy="1743010"/>
            </a:xfrm>
            <a:custGeom>
              <a:avLst/>
              <a:gdLst>
                <a:gd name="T0" fmla="*/ 75 w 2400"/>
                <a:gd name="T1" fmla="*/ 0 h 659"/>
                <a:gd name="T2" fmla="*/ 2325 w 2400"/>
                <a:gd name="T3" fmla="*/ 0 h 659"/>
                <a:gd name="T4" fmla="*/ 2400 w 2400"/>
                <a:gd name="T5" fmla="*/ 74 h 659"/>
                <a:gd name="T6" fmla="*/ 2400 w 2400"/>
                <a:gd name="T7" fmla="*/ 584 h 659"/>
                <a:gd name="T8" fmla="*/ 2325 w 2400"/>
                <a:gd name="T9" fmla="*/ 659 h 659"/>
                <a:gd name="T10" fmla="*/ 75 w 2400"/>
                <a:gd name="T11" fmla="*/ 659 h 659"/>
                <a:gd name="T12" fmla="*/ 0 w 2400"/>
                <a:gd name="T13" fmla="*/ 584 h 659"/>
                <a:gd name="T14" fmla="*/ 0 w 2400"/>
                <a:gd name="T15" fmla="*/ 74 h 659"/>
                <a:gd name="T16" fmla="*/ 75 w 2400"/>
                <a:gd name="T17" fmla="*/ 0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0" h="659">
                  <a:moveTo>
                    <a:pt x="75" y="0"/>
                  </a:moveTo>
                  <a:cubicBezTo>
                    <a:pt x="2325" y="0"/>
                    <a:pt x="2325" y="0"/>
                    <a:pt x="2325" y="0"/>
                  </a:cubicBezTo>
                  <a:cubicBezTo>
                    <a:pt x="2366" y="0"/>
                    <a:pt x="2400" y="33"/>
                    <a:pt x="2400" y="74"/>
                  </a:cubicBezTo>
                  <a:cubicBezTo>
                    <a:pt x="2400" y="584"/>
                    <a:pt x="2400" y="584"/>
                    <a:pt x="2400" y="584"/>
                  </a:cubicBezTo>
                  <a:cubicBezTo>
                    <a:pt x="2400" y="625"/>
                    <a:pt x="2366" y="659"/>
                    <a:pt x="2325" y="659"/>
                  </a:cubicBezTo>
                  <a:cubicBezTo>
                    <a:pt x="75" y="659"/>
                    <a:pt x="75" y="659"/>
                    <a:pt x="75" y="659"/>
                  </a:cubicBezTo>
                  <a:cubicBezTo>
                    <a:pt x="34" y="659"/>
                    <a:pt x="0" y="625"/>
                    <a:pt x="0" y="584"/>
                  </a:cubicBezTo>
                  <a:cubicBezTo>
                    <a:pt x="0" y="74"/>
                    <a:pt x="0" y="74"/>
                    <a:pt x="0" y="74"/>
                  </a:cubicBezTo>
                  <a:cubicBezTo>
                    <a:pt x="0" y="33"/>
                    <a:pt x="34" y="0"/>
                    <a:pt x="75" y="0"/>
                  </a:cubicBezTo>
                  <a:close/>
                </a:path>
              </a:pathLst>
            </a:custGeom>
            <a:solidFill>
              <a:srgbClr val="52BDF5"/>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3" name="Freeform 212"/>
            <p:cNvSpPr/>
            <p:nvPr/>
          </p:nvSpPr>
          <p:spPr bwMode="auto">
            <a:xfrm>
              <a:off x="4698324" y="3891840"/>
              <a:ext cx="6161311" cy="1518860"/>
            </a:xfrm>
            <a:custGeom>
              <a:avLst/>
              <a:gdLst>
                <a:gd name="T0" fmla="*/ 2 w 2336"/>
                <a:gd name="T1" fmla="*/ 1 h 574"/>
                <a:gd name="T2" fmla="*/ 2 w 2336"/>
                <a:gd name="T3" fmla="*/ 518 h 574"/>
                <a:gd name="T4" fmla="*/ 11 w 2336"/>
                <a:gd name="T5" fmla="*/ 558 h 574"/>
                <a:gd name="T6" fmla="*/ 38 w 2336"/>
                <a:gd name="T7" fmla="*/ 572 h 574"/>
                <a:gd name="T8" fmla="*/ 670 w 2336"/>
                <a:gd name="T9" fmla="*/ 572 h 574"/>
                <a:gd name="T10" fmla="*/ 707 w 2336"/>
                <a:gd name="T11" fmla="*/ 552 h 574"/>
                <a:gd name="T12" fmla="*/ 718 w 2336"/>
                <a:gd name="T13" fmla="*/ 518 h 574"/>
                <a:gd name="T14" fmla="*/ 718 w 2336"/>
                <a:gd name="T15" fmla="*/ 88 h 574"/>
                <a:gd name="T16" fmla="*/ 1127 w 2336"/>
                <a:gd name="T17" fmla="*/ 88 h 574"/>
                <a:gd name="T18" fmla="*/ 1478 w 2336"/>
                <a:gd name="T19" fmla="*/ 88 h 574"/>
                <a:gd name="T20" fmla="*/ 1894 w 2336"/>
                <a:gd name="T21" fmla="*/ 88 h 574"/>
                <a:gd name="T22" fmla="*/ 2200 w 2336"/>
                <a:gd name="T23" fmla="*/ 88 h 574"/>
                <a:gd name="T24" fmla="*/ 2335 w 2336"/>
                <a:gd name="T25" fmla="*/ 88 h 574"/>
                <a:gd name="T26" fmla="*/ 2333 w 2336"/>
                <a:gd name="T27" fmla="*/ 58 h 574"/>
                <a:gd name="T28" fmla="*/ 2309 w 2336"/>
                <a:gd name="T29" fmla="*/ 18 h 574"/>
                <a:gd name="T30" fmla="*/ 2264 w 2336"/>
                <a:gd name="T31" fmla="*/ 0 h 574"/>
                <a:gd name="T32" fmla="*/ 2 w 2336"/>
                <a:gd name="T33" fmla="*/ 1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36" h="574">
                  <a:moveTo>
                    <a:pt x="2" y="1"/>
                  </a:moveTo>
                  <a:cubicBezTo>
                    <a:pt x="2" y="518"/>
                    <a:pt x="2" y="518"/>
                    <a:pt x="2" y="518"/>
                  </a:cubicBezTo>
                  <a:cubicBezTo>
                    <a:pt x="2" y="518"/>
                    <a:pt x="0" y="546"/>
                    <a:pt x="11" y="558"/>
                  </a:cubicBezTo>
                  <a:cubicBezTo>
                    <a:pt x="26" y="574"/>
                    <a:pt x="38" y="572"/>
                    <a:pt x="38" y="572"/>
                  </a:cubicBezTo>
                  <a:cubicBezTo>
                    <a:pt x="670" y="572"/>
                    <a:pt x="670" y="572"/>
                    <a:pt x="670" y="572"/>
                  </a:cubicBezTo>
                  <a:cubicBezTo>
                    <a:pt x="678" y="572"/>
                    <a:pt x="696" y="567"/>
                    <a:pt x="707" y="552"/>
                  </a:cubicBezTo>
                  <a:cubicBezTo>
                    <a:pt x="718" y="540"/>
                    <a:pt x="718" y="523"/>
                    <a:pt x="718" y="518"/>
                  </a:cubicBezTo>
                  <a:cubicBezTo>
                    <a:pt x="718" y="88"/>
                    <a:pt x="718" y="88"/>
                    <a:pt x="718" y="88"/>
                  </a:cubicBezTo>
                  <a:cubicBezTo>
                    <a:pt x="1127" y="88"/>
                    <a:pt x="1127" y="88"/>
                    <a:pt x="1127" y="88"/>
                  </a:cubicBezTo>
                  <a:cubicBezTo>
                    <a:pt x="1478" y="88"/>
                    <a:pt x="1478" y="88"/>
                    <a:pt x="1478" y="88"/>
                  </a:cubicBezTo>
                  <a:cubicBezTo>
                    <a:pt x="1894" y="88"/>
                    <a:pt x="1894" y="88"/>
                    <a:pt x="1894" y="88"/>
                  </a:cubicBezTo>
                  <a:cubicBezTo>
                    <a:pt x="2200" y="88"/>
                    <a:pt x="2200" y="88"/>
                    <a:pt x="2200" y="88"/>
                  </a:cubicBezTo>
                  <a:cubicBezTo>
                    <a:pt x="2335" y="88"/>
                    <a:pt x="2335" y="88"/>
                    <a:pt x="2335" y="88"/>
                  </a:cubicBezTo>
                  <a:cubicBezTo>
                    <a:pt x="2335" y="88"/>
                    <a:pt x="2336" y="69"/>
                    <a:pt x="2333" y="58"/>
                  </a:cubicBezTo>
                  <a:cubicBezTo>
                    <a:pt x="2332" y="51"/>
                    <a:pt x="2327" y="34"/>
                    <a:pt x="2309" y="18"/>
                  </a:cubicBezTo>
                  <a:cubicBezTo>
                    <a:pt x="2287" y="0"/>
                    <a:pt x="2264" y="0"/>
                    <a:pt x="2264" y="0"/>
                  </a:cubicBezTo>
                  <a:lnTo>
                    <a:pt x="2" y="1"/>
                  </a:lnTo>
                  <a:close/>
                </a:path>
              </a:pathLst>
            </a:custGeom>
            <a:solidFill>
              <a:srgbClr val="249BE4"/>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5" name="文本框 54"/>
            <p:cNvSpPr txBox="1"/>
            <p:nvPr/>
          </p:nvSpPr>
          <p:spPr>
            <a:xfrm>
              <a:off x="4660191" y="4483664"/>
              <a:ext cx="1985383"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75" name="文本框 74"/>
            <p:cNvSpPr txBox="1"/>
            <p:nvPr/>
          </p:nvSpPr>
          <p:spPr>
            <a:xfrm>
              <a:off x="6839572" y="4244084"/>
              <a:ext cx="3823836" cy="1257395"/>
            </a:xfrm>
            <a:prstGeom prst="rect">
              <a:avLst/>
            </a:prstGeom>
            <a:noFill/>
          </p:spPr>
          <p:txBody>
            <a:bodyPr wrap="square" rtlCol="0">
              <a:spAutoFit/>
            </a:bodyPr>
            <a:lstStyle/>
            <a:p>
              <a:pPr defTabSz="1216660">
                <a:lnSpc>
                  <a:spcPct val="120000"/>
                </a:lnSpc>
                <a:spcBef>
                  <a:spcPct val="2000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79" name="文本框 78"/>
          <p:cNvSpPr txBox="1"/>
          <p:nvPr/>
        </p:nvSpPr>
        <p:spPr>
          <a:xfrm>
            <a:off x="7819694" y="2099588"/>
            <a:ext cx="3257784" cy="1257395"/>
          </a:xfrm>
          <a:prstGeom prst="rect">
            <a:avLst/>
          </a:prstGeom>
          <a:noFill/>
        </p:spPr>
        <p:txBody>
          <a:bodyPr wrap="square" rtlCol="0">
            <a:spAutoFit/>
          </a:bodyPr>
          <a:lstStyle/>
          <a:p>
            <a:pPr defTabSz="1216660">
              <a:lnSpc>
                <a:spcPct val="120000"/>
              </a:lnSpc>
              <a:spcBef>
                <a:spcPct val="20000"/>
              </a:spcBef>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0" name="文本框 79"/>
          <p:cNvSpPr txBox="1"/>
          <p:nvPr/>
        </p:nvSpPr>
        <p:spPr>
          <a:xfrm>
            <a:off x="7819694" y="1639908"/>
            <a:ext cx="2114883" cy="461665"/>
          </a:xfrm>
          <a:prstGeom prst="rect">
            <a:avLst/>
          </a:prstGeom>
          <a:noFill/>
        </p:spPr>
        <p:txBody>
          <a:bodyPr wrap="square" rtlCol="0">
            <a:spAutoFit/>
          </a:bodyPr>
          <a:lstStyle/>
          <a:p>
            <a:r>
              <a:rPr lang="zh-CN" altLang="en-US" sz="2400" b="1" dirty="0">
                <a:solidFill>
                  <a:srgbClr val="249BE4"/>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p>
        </p:txBody>
      </p:sp>
      <p:sp>
        <p:nvSpPr>
          <p:cNvPr id="82" name="文本框 81"/>
          <p:cNvSpPr txBox="1"/>
          <p:nvPr/>
        </p:nvSpPr>
        <p:spPr>
          <a:xfrm>
            <a:off x="972311" y="4268362"/>
            <a:ext cx="3257784" cy="1257395"/>
          </a:xfrm>
          <a:prstGeom prst="rect">
            <a:avLst/>
          </a:prstGeom>
          <a:noFill/>
        </p:spPr>
        <p:txBody>
          <a:bodyPr wrap="square" rtlCol="0">
            <a:spAutoFit/>
          </a:bodyPr>
          <a:lstStyle/>
          <a:p>
            <a:pPr algn="r" defTabSz="1216660">
              <a:lnSpc>
                <a:spcPct val="120000"/>
              </a:lnSpc>
              <a:spcBef>
                <a:spcPct val="20000"/>
              </a:spcBef>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3" name="文本框 82"/>
          <p:cNvSpPr txBox="1"/>
          <p:nvPr/>
        </p:nvSpPr>
        <p:spPr>
          <a:xfrm>
            <a:off x="2115212" y="3852225"/>
            <a:ext cx="2114883" cy="461665"/>
          </a:xfrm>
          <a:prstGeom prst="rect">
            <a:avLst/>
          </a:prstGeom>
          <a:noFill/>
        </p:spPr>
        <p:txBody>
          <a:bodyPr wrap="square" rtlCol="0">
            <a:spAutoFit/>
          </a:bodyPr>
          <a:lstStyle/>
          <a:p>
            <a:pPr algn="r"/>
            <a:r>
              <a:rPr lang="zh-CN" altLang="en-US" sz="2400" b="1" dirty="0">
                <a:solidFill>
                  <a:srgbClr val="249BE4"/>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3" presetClass="entr" presetSubtype="28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strVal val="4/3*#ppt_w"/>
                                          </p:val>
                                        </p:tav>
                                        <p:tav tm="100000">
                                          <p:val>
                                            <p:strVal val="#ppt_w"/>
                                          </p:val>
                                        </p:tav>
                                      </p:tavLst>
                                    </p:anim>
                                    <p:anim calcmode="lin" valueType="num">
                                      <p:cBhvr>
                                        <p:cTn id="17" dur="500" fill="hold"/>
                                        <p:tgtEl>
                                          <p:spTgt spid="3"/>
                                        </p:tgtEl>
                                        <p:attrNameLst>
                                          <p:attrName>ppt_h</p:attrName>
                                        </p:attrNameLst>
                                      </p:cBhvr>
                                      <p:tavLst>
                                        <p:tav tm="0">
                                          <p:val>
                                            <p:strVal val="4/3*#ppt_h"/>
                                          </p:val>
                                        </p:tav>
                                        <p:tav tm="100000">
                                          <p:val>
                                            <p:strVal val="#ppt_h"/>
                                          </p:val>
                                        </p:tav>
                                      </p:tavLst>
                                    </p:anim>
                                  </p:childTnLst>
                                </p:cTn>
                              </p:par>
                            </p:childTnLst>
                          </p:cTn>
                        </p:par>
                        <p:par>
                          <p:cTn id="18" fill="hold">
                            <p:stCondLst>
                              <p:cond delay="1500"/>
                            </p:stCondLst>
                            <p:childTnLst>
                              <p:par>
                                <p:cTn id="19" presetID="23" presetClass="entr" presetSubtype="288"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strVal val="4/3*#ppt_w"/>
                                          </p:val>
                                        </p:tav>
                                        <p:tav tm="100000">
                                          <p:val>
                                            <p:strVal val="#ppt_w"/>
                                          </p:val>
                                        </p:tav>
                                      </p:tavLst>
                                    </p:anim>
                                    <p:anim calcmode="lin" valueType="num">
                                      <p:cBhvr>
                                        <p:cTn id="22" dur="500" fill="hold"/>
                                        <p:tgtEl>
                                          <p:spTgt spid="5"/>
                                        </p:tgtEl>
                                        <p:attrNameLst>
                                          <p:attrName>ppt_h</p:attrName>
                                        </p:attrNameLst>
                                      </p:cBhvr>
                                      <p:tavLst>
                                        <p:tav tm="0">
                                          <p:val>
                                            <p:strVal val="4/3*#ppt_h"/>
                                          </p:val>
                                        </p:tav>
                                        <p:tav tm="100000">
                                          <p:val>
                                            <p:strVal val="#ppt_h"/>
                                          </p:val>
                                        </p:tav>
                                      </p:tavLst>
                                    </p:anim>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83"/>
                                        </p:tgtEl>
                                        <p:attrNameLst>
                                          <p:attrName>style.visibility</p:attrName>
                                        </p:attrNameLst>
                                      </p:cBhvr>
                                      <p:to>
                                        <p:strVal val="visible"/>
                                      </p:to>
                                    </p:set>
                                    <p:anim calcmode="lin" valueType="num">
                                      <p:cBhvr additive="base">
                                        <p:cTn id="26" dur="500" fill="hold"/>
                                        <p:tgtEl>
                                          <p:spTgt spid="83"/>
                                        </p:tgtEl>
                                        <p:attrNameLst>
                                          <p:attrName>ppt_x</p:attrName>
                                        </p:attrNameLst>
                                      </p:cBhvr>
                                      <p:tavLst>
                                        <p:tav tm="0">
                                          <p:val>
                                            <p:strVal val="0-#ppt_w/2"/>
                                          </p:val>
                                        </p:tav>
                                        <p:tav tm="100000">
                                          <p:val>
                                            <p:strVal val="#ppt_x"/>
                                          </p:val>
                                        </p:tav>
                                      </p:tavLst>
                                    </p:anim>
                                    <p:anim calcmode="lin" valueType="num">
                                      <p:cBhvr additive="base">
                                        <p:cTn id="27" dur="500" fill="hold"/>
                                        <p:tgtEl>
                                          <p:spTgt spid="8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500" fill="hold"/>
                                        <p:tgtEl>
                                          <p:spTgt spid="82"/>
                                        </p:tgtEl>
                                        <p:attrNameLst>
                                          <p:attrName>ppt_x</p:attrName>
                                        </p:attrNameLst>
                                      </p:cBhvr>
                                      <p:tavLst>
                                        <p:tav tm="0">
                                          <p:val>
                                            <p:strVal val="0-#ppt_w/2"/>
                                          </p:val>
                                        </p:tav>
                                        <p:tav tm="100000">
                                          <p:val>
                                            <p:strVal val="#ppt_x"/>
                                          </p:val>
                                        </p:tav>
                                      </p:tavLst>
                                    </p:anim>
                                    <p:anim calcmode="lin" valueType="num">
                                      <p:cBhvr additive="base">
                                        <p:cTn id="32" dur="500" fill="hold"/>
                                        <p:tgtEl>
                                          <p:spTgt spid="82"/>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grpId="0" nodeType="afterEffect">
                                  <p:stCondLst>
                                    <p:cond delay="0"/>
                                  </p:stCondLst>
                                  <p:childTnLst>
                                    <p:set>
                                      <p:cBhvr>
                                        <p:cTn id="35" dur="1" fill="hold">
                                          <p:stCondLst>
                                            <p:cond delay="0"/>
                                          </p:stCondLst>
                                        </p:cTn>
                                        <p:tgtEl>
                                          <p:spTgt spid="80"/>
                                        </p:tgtEl>
                                        <p:attrNameLst>
                                          <p:attrName>style.visibility</p:attrName>
                                        </p:attrNameLst>
                                      </p:cBhvr>
                                      <p:to>
                                        <p:strVal val="visible"/>
                                      </p:to>
                                    </p:set>
                                    <p:anim calcmode="lin" valueType="num">
                                      <p:cBhvr additive="base">
                                        <p:cTn id="36" dur="500" fill="hold"/>
                                        <p:tgtEl>
                                          <p:spTgt spid="80"/>
                                        </p:tgtEl>
                                        <p:attrNameLst>
                                          <p:attrName>ppt_x</p:attrName>
                                        </p:attrNameLst>
                                      </p:cBhvr>
                                      <p:tavLst>
                                        <p:tav tm="0">
                                          <p:val>
                                            <p:strVal val="1+#ppt_w/2"/>
                                          </p:val>
                                        </p:tav>
                                        <p:tav tm="100000">
                                          <p:val>
                                            <p:strVal val="#ppt_x"/>
                                          </p:val>
                                        </p:tav>
                                      </p:tavLst>
                                    </p:anim>
                                    <p:anim calcmode="lin" valueType="num">
                                      <p:cBhvr additive="base">
                                        <p:cTn id="37" dur="500" fill="hold"/>
                                        <p:tgtEl>
                                          <p:spTgt spid="80"/>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500" fill="hold"/>
                                        <p:tgtEl>
                                          <p:spTgt spid="79"/>
                                        </p:tgtEl>
                                        <p:attrNameLst>
                                          <p:attrName>ppt_x</p:attrName>
                                        </p:attrNameLst>
                                      </p:cBhvr>
                                      <p:tavLst>
                                        <p:tav tm="0">
                                          <p:val>
                                            <p:strVal val="1+#ppt_w/2"/>
                                          </p:val>
                                        </p:tav>
                                        <p:tav tm="100000">
                                          <p:val>
                                            <p:strVal val="#ppt_x"/>
                                          </p:val>
                                        </p:tav>
                                      </p:tavLst>
                                    </p:anim>
                                    <p:anim calcmode="lin" valueType="num">
                                      <p:cBhvr additive="base">
                                        <p:cTn id="4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9" grpId="0"/>
      <p:bldP spid="80" grpId="0"/>
      <p:bldP spid="82" grpId="0"/>
      <p:bldP spid="8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2BDF5">
            <a:alpha val="80000"/>
          </a:srgbClr>
        </a:solidFill>
        <a:effectLst/>
      </p:bgPr>
    </p:bg>
    <p:spTree>
      <p:nvGrpSpPr>
        <p:cNvPr id="1" name=""/>
        <p:cNvGrpSpPr/>
        <p:nvPr/>
      </p:nvGrpSpPr>
      <p:grpSpPr>
        <a:xfrm>
          <a:off x="0" y="0"/>
          <a:ext cx="0" cy="0"/>
          <a:chOff x="0" y="0"/>
          <a:chExt cx="0" cy="0"/>
        </a:xfrm>
      </p:grpSpPr>
      <p:sp>
        <p:nvSpPr>
          <p:cNvPr id="7" name="文本框 6"/>
          <p:cNvSpPr txBox="1"/>
          <p:nvPr/>
        </p:nvSpPr>
        <p:spPr>
          <a:xfrm>
            <a:off x="5393413" y="2499147"/>
            <a:ext cx="3994488" cy="707886"/>
          </a:xfrm>
          <a:prstGeom prst="rect">
            <a:avLst/>
          </a:prstGeom>
          <a:noFill/>
        </p:spPr>
        <p:txBody>
          <a:bodyPr wrap="squar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研究方案</a:t>
            </a:r>
          </a:p>
        </p:txBody>
      </p:sp>
      <p:sp>
        <p:nvSpPr>
          <p:cNvPr id="9" name="矩形 8"/>
          <p:cNvSpPr/>
          <p:nvPr/>
        </p:nvSpPr>
        <p:spPr>
          <a:xfrm>
            <a:off x="5481257" y="3232958"/>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6" name="组合 15"/>
          <p:cNvGrpSpPr/>
          <p:nvPr/>
        </p:nvGrpSpPr>
        <p:grpSpPr>
          <a:xfrm>
            <a:off x="3026676" y="2209857"/>
            <a:ext cx="2016125" cy="2016125"/>
            <a:chOff x="3026676" y="2209857"/>
            <a:chExt cx="2016125" cy="2016125"/>
          </a:xfrm>
        </p:grpSpPr>
        <p:sp>
          <p:nvSpPr>
            <p:cNvPr id="5" name="菱形 4"/>
            <p:cNvSpPr/>
            <p:nvPr/>
          </p:nvSpPr>
          <p:spPr>
            <a:xfrm>
              <a:off x="3026676" y="2209857"/>
              <a:ext cx="2016125" cy="2016125"/>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687" y="2633145"/>
              <a:ext cx="1020542" cy="1020542"/>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par>
                                <p:cTn id="10" presetID="22"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1233633" y="1607095"/>
            <a:ext cx="3849329" cy="3857718"/>
            <a:chOff x="1233633" y="1607095"/>
            <a:chExt cx="3849329" cy="3857718"/>
          </a:xfrm>
        </p:grpSpPr>
        <p:sp>
          <p:nvSpPr>
            <p:cNvPr id="17" name="椭圆 16"/>
            <p:cNvSpPr/>
            <p:nvPr/>
          </p:nvSpPr>
          <p:spPr>
            <a:xfrm>
              <a:off x="1233633" y="1607095"/>
              <a:ext cx="3849329" cy="3849329"/>
            </a:xfrm>
            <a:prstGeom prst="ellipse">
              <a:avLst/>
            </a:prstGeom>
            <a:solidFill>
              <a:srgbClr val="32A1E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8" name="椭圆 17"/>
            <p:cNvSpPr/>
            <p:nvPr/>
          </p:nvSpPr>
          <p:spPr>
            <a:xfrm>
              <a:off x="1609718" y="2359264"/>
              <a:ext cx="3097160" cy="3097160"/>
            </a:xfrm>
            <a:prstGeom prst="ellipse">
              <a:avLst/>
            </a:prstGeom>
            <a:solidFill>
              <a:schemeClr val="tx1">
                <a:lumMod val="50000"/>
                <a:lumOff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9" name="椭圆 18"/>
            <p:cNvSpPr/>
            <p:nvPr/>
          </p:nvSpPr>
          <p:spPr>
            <a:xfrm>
              <a:off x="1993177" y="3149317"/>
              <a:ext cx="2315496" cy="2315496"/>
            </a:xfrm>
            <a:prstGeom prst="ellipse">
              <a:avLst/>
            </a:prstGeom>
            <a:solidFill>
              <a:srgbClr val="32A1E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0" name="椭圆 19"/>
            <p:cNvSpPr/>
            <p:nvPr/>
          </p:nvSpPr>
          <p:spPr>
            <a:xfrm>
              <a:off x="2382166" y="3918907"/>
              <a:ext cx="1537517" cy="1537517"/>
            </a:xfrm>
            <a:prstGeom prst="ellipse">
              <a:avLst/>
            </a:prstGeom>
            <a:solidFill>
              <a:schemeClr val="tx1">
                <a:lumMod val="50000"/>
                <a:lumOff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1" name="矩形 20"/>
            <p:cNvSpPr/>
            <p:nvPr/>
          </p:nvSpPr>
          <p:spPr>
            <a:xfrm>
              <a:off x="2428903" y="1801421"/>
              <a:ext cx="1610499" cy="338554"/>
            </a:xfrm>
            <a:prstGeom prst="rect">
              <a:avLst/>
            </a:prstGeom>
          </p:spPr>
          <p:txBody>
            <a:bodyPr wrap="square">
              <a:spAutoFit/>
            </a:body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点击输入标题</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2" name="矩形 21"/>
            <p:cNvSpPr/>
            <p:nvPr/>
          </p:nvSpPr>
          <p:spPr>
            <a:xfrm>
              <a:off x="2428903" y="2580558"/>
              <a:ext cx="1610499" cy="338554"/>
            </a:xfrm>
            <a:prstGeom prst="rect">
              <a:avLst/>
            </a:prstGeom>
          </p:spPr>
          <p:txBody>
            <a:bodyPr wrap="square">
              <a:spAutoFit/>
            </a:body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点击输入标题</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3" name="矩形 22"/>
            <p:cNvSpPr/>
            <p:nvPr/>
          </p:nvSpPr>
          <p:spPr>
            <a:xfrm>
              <a:off x="2421362" y="3362541"/>
              <a:ext cx="1536759" cy="338554"/>
            </a:xfrm>
            <a:prstGeom prst="rect">
              <a:avLst/>
            </a:prstGeom>
          </p:spPr>
          <p:txBody>
            <a:bodyPr wrap="square">
              <a:spAutoFit/>
            </a:body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点击输入标题</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4" name="矩形 23"/>
            <p:cNvSpPr/>
            <p:nvPr/>
          </p:nvSpPr>
          <p:spPr>
            <a:xfrm>
              <a:off x="2428903" y="4430344"/>
              <a:ext cx="1458787" cy="338554"/>
            </a:xfrm>
            <a:prstGeom prst="rect">
              <a:avLst/>
            </a:prstGeom>
          </p:spPr>
          <p:txBody>
            <a:bodyPr wrap="square">
              <a:spAutoFit/>
            </a:body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点击输入标题</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25" name="矩形 24"/>
          <p:cNvSpPr/>
          <p:nvPr/>
        </p:nvSpPr>
        <p:spPr>
          <a:xfrm>
            <a:off x="5900598" y="1648626"/>
            <a:ext cx="5080081" cy="1849032"/>
          </a:xfrm>
          <a:prstGeom prst="rect">
            <a:avLst/>
          </a:prstGeom>
        </p:spPr>
        <p:txBody>
          <a:bodyPr wrap="square">
            <a:spAutoFit/>
          </a:bodyPr>
          <a:lstStyle/>
          <a:p>
            <a:pPr defTabSz="1216660">
              <a:lnSpc>
                <a:spcPct val="120000"/>
              </a:lnSpc>
              <a:spcBef>
                <a:spcPct val="2000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9" name="矩形 28"/>
          <p:cNvSpPr/>
          <p:nvPr/>
        </p:nvSpPr>
        <p:spPr>
          <a:xfrm>
            <a:off x="5900598" y="3728192"/>
            <a:ext cx="5080081" cy="1553567"/>
          </a:xfrm>
          <a:prstGeom prst="rect">
            <a:avLst/>
          </a:prstGeom>
        </p:spPr>
        <p:txBody>
          <a:bodyPr wrap="square">
            <a:spAutoFit/>
          </a:bodyPr>
          <a:lstStyle/>
          <a:p>
            <a:pPr defTabSz="1216660">
              <a:lnSpc>
                <a:spcPct val="120000"/>
              </a:lnSpc>
              <a:spcBef>
                <a:spcPct val="2000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 calcmode="lin" valueType="num">
                                      <p:cBhvr>
                                        <p:cTn id="18" dur="500" fill="hold"/>
                                        <p:tgtEl>
                                          <p:spTgt spid="2"/>
                                        </p:tgtEl>
                                        <p:attrNameLst>
                                          <p:attrName>style.rotation</p:attrName>
                                        </p:attrNameLst>
                                      </p:cBhvr>
                                      <p:tavLst>
                                        <p:tav tm="0">
                                          <p:val>
                                            <p:fltVal val="360"/>
                                          </p:val>
                                        </p:tav>
                                        <p:tav tm="100000">
                                          <p:val>
                                            <p:fltVal val="0"/>
                                          </p:val>
                                        </p:tav>
                                      </p:tavLst>
                                    </p:anim>
                                    <p:animEffect transition="in" filter="fade">
                                      <p:cBhvr>
                                        <p:cTn id="19" dur="500"/>
                                        <p:tgtEl>
                                          <p:spTgt spid="2"/>
                                        </p:tgtEl>
                                      </p:cBhvr>
                                    </p:animEffect>
                                  </p:childTnLst>
                                </p:cTn>
                              </p:par>
                            </p:childTnLst>
                          </p:cTn>
                        </p:par>
                        <p:par>
                          <p:cTn id="20" fill="hold">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trips(downRight)">
                                      <p:cBhvr>
                                        <p:cTn id="23" dur="500"/>
                                        <p:tgtEl>
                                          <p:spTgt spid="25"/>
                                        </p:tgtEl>
                                      </p:cBhvr>
                                    </p:animEffect>
                                  </p:childTnLst>
                                </p:cTn>
                              </p:par>
                            </p:childTnLst>
                          </p:cTn>
                        </p:par>
                        <p:par>
                          <p:cTn id="24" fill="hold">
                            <p:stCondLst>
                              <p:cond delay="2000"/>
                            </p:stCondLst>
                            <p:childTnLst>
                              <p:par>
                                <p:cTn id="25" presetID="18" presetClass="entr" presetSubtype="6"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Right)">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25"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1983691" y="2960324"/>
            <a:ext cx="8424489" cy="1356026"/>
            <a:chOff x="1983691" y="2960324"/>
            <a:chExt cx="8424489" cy="1356026"/>
          </a:xfrm>
        </p:grpSpPr>
        <p:sp>
          <p:nvSpPr>
            <p:cNvPr id="15" name="AutoShape 4"/>
            <p:cNvSpPr/>
            <p:nvPr/>
          </p:nvSpPr>
          <p:spPr bwMode="auto">
            <a:xfrm>
              <a:off x="1983691" y="2960324"/>
              <a:ext cx="1713764" cy="889701"/>
            </a:xfrm>
            <a:prstGeom prst="roundRect">
              <a:avLst>
                <a:gd name="adj" fmla="val 34481"/>
              </a:avLst>
            </a:prstGeom>
            <a:noFill/>
            <a:ln w="381000">
              <a:solidFill>
                <a:srgbClr val="32A1E6"/>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16" name="AutoShape 5"/>
            <p:cNvSpPr/>
            <p:nvPr/>
          </p:nvSpPr>
          <p:spPr bwMode="auto">
            <a:xfrm>
              <a:off x="3093095" y="3426649"/>
              <a:ext cx="1713764" cy="889701"/>
            </a:xfrm>
            <a:prstGeom prst="roundRect">
              <a:avLst>
                <a:gd name="adj" fmla="val 34481"/>
              </a:avLst>
            </a:prstGeom>
            <a:noFill/>
            <a:ln w="381000">
              <a:solidFill>
                <a:schemeClr val="bg2">
                  <a:lumMod val="50000"/>
                </a:schemeClr>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26" name="AutoShape 6"/>
            <p:cNvSpPr/>
            <p:nvPr/>
          </p:nvSpPr>
          <p:spPr bwMode="auto">
            <a:xfrm>
              <a:off x="4201273" y="2960324"/>
              <a:ext cx="1713764" cy="889701"/>
            </a:xfrm>
            <a:prstGeom prst="roundRect">
              <a:avLst>
                <a:gd name="adj" fmla="val 34481"/>
              </a:avLst>
            </a:prstGeom>
            <a:noFill/>
            <a:ln w="381000">
              <a:solidFill>
                <a:srgbClr val="32A1E6"/>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27" name="AutoShape 7"/>
            <p:cNvSpPr/>
            <p:nvPr/>
          </p:nvSpPr>
          <p:spPr bwMode="auto">
            <a:xfrm>
              <a:off x="5316491" y="3426649"/>
              <a:ext cx="1713764" cy="889701"/>
            </a:xfrm>
            <a:prstGeom prst="roundRect">
              <a:avLst>
                <a:gd name="adj" fmla="val 34481"/>
              </a:avLst>
            </a:prstGeom>
            <a:noFill/>
            <a:ln w="381000">
              <a:solidFill>
                <a:schemeClr val="bg2">
                  <a:lumMod val="50000"/>
                </a:schemeClr>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28" name="AutoShape 8"/>
            <p:cNvSpPr/>
            <p:nvPr/>
          </p:nvSpPr>
          <p:spPr bwMode="auto">
            <a:xfrm>
              <a:off x="6447844" y="2960324"/>
              <a:ext cx="1713764" cy="889701"/>
            </a:xfrm>
            <a:prstGeom prst="roundRect">
              <a:avLst>
                <a:gd name="adj" fmla="val 34481"/>
              </a:avLst>
            </a:prstGeom>
            <a:noFill/>
            <a:ln w="381000">
              <a:solidFill>
                <a:srgbClr val="32A1E6"/>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30" name="AutoShape 9"/>
            <p:cNvSpPr/>
            <p:nvPr/>
          </p:nvSpPr>
          <p:spPr bwMode="auto">
            <a:xfrm>
              <a:off x="7563061" y="3426649"/>
              <a:ext cx="1713764" cy="889701"/>
            </a:xfrm>
            <a:prstGeom prst="roundRect">
              <a:avLst>
                <a:gd name="adj" fmla="val 34481"/>
              </a:avLst>
            </a:prstGeom>
            <a:noFill/>
            <a:ln w="381000">
              <a:solidFill>
                <a:schemeClr val="bg2">
                  <a:lumMod val="50000"/>
                </a:schemeClr>
              </a:solidFill>
              <a:miter lim="800000"/>
            </a:ln>
          </p:spPr>
          <p:txBody>
            <a:bodyPr lIns="0" tIns="0" rIns="0" bIns="0"/>
            <a:lstStyle/>
            <a:p>
              <a:endParaRPr lang="en-US" dirty="0">
                <a:latin typeface="阿里巴巴普惠体 R" panose="00020600040101010101" pitchFamily="18" charset="-122"/>
                <a:cs typeface="+mn-ea"/>
                <a:sym typeface="+mn-lt"/>
              </a:endParaRPr>
            </a:p>
          </p:txBody>
        </p:sp>
        <p:sp>
          <p:nvSpPr>
            <p:cNvPr id="31" name="AutoShape 10"/>
            <p:cNvSpPr/>
            <p:nvPr/>
          </p:nvSpPr>
          <p:spPr bwMode="auto">
            <a:xfrm>
              <a:off x="8694416" y="2960324"/>
              <a:ext cx="1713764" cy="889701"/>
            </a:xfrm>
            <a:prstGeom prst="roundRect">
              <a:avLst>
                <a:gd name="adj" fmla="val 34481"/>
              </a:avLst>
            </a:prstGeom>
            <a:noFill/>
            <a:ln w="381000">
              <a:solidFill>
                <a:srgbClr val="32A1E6"/>
              </a:solidFill>
              <a:miter lim="800000"/>
            </a:ln>
          </p:spPr>
          <p:txBody>
            <a:bodyPr lIns="0" tIns="0" rIns="0" bIns="0"/>
            <a:lstStyle/>
            <a:p>
              <a:endParaRPr lang="en-US" dirty="0">
                <a:latin typeface="阿里巴巴普惠体 R" panose="00020600040101010101" pitchFamily="18" charset="-122"/>
                <a:cs typeface="+mn-ea"/>
                <a:sym typeface="+mn-lt"/>
              </a:endParaRPr>
            </a:p>
          </p:txBody>
        </p:sp>
      </p:grpSp>
      <p:sp>
        <p:nvSpPr>
          <p:cNvPr id="32" name="Line 18"/>
          <p:cNvSpPr>
            <a:spLocks noChangeShapeType="1"/>
          </p:cNvSpPr>
          <p:nvPr/>
        </p:nvSpPr>
        <p:spPr bwMode="auto">
          <a:xfrm rot="10800000" flipH="1">
            <a:off x="2852216" y="2367444"/>
            <a:ext cx="0" cy="575238"/>
          </a:xfrm>
          <a:prstGeom prst="line">
            <a:avLst/>
          </a:prstGeom>
          <a:noFill/>
          <a:ln w="25400">
            <a:solidFill>
              <a:srgbClr val="1677B2"/>
            </a:solidFill>
            <a:prstDash val="sysDot"/>
            <a:miter lim="800000"/>
            <a:head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3" name="Line 19"/>
          <p:cNvSpPr>
            <a:spLocks noChangeShapeType="1"/>
          </p:cNvSpPr>
          <p:nvPr/>
        </p:nvSpPr>
        <p:spPr bwMode="auto">
          <a:xfrm rot="10800000" flipH="1">
            <a:off x="5058156" y="2370512"/>
            <a:ext cx="0" cy="575238"/>
          </a:xfrm>
          <a:prstGeom prst="line">
            <a:avLst/>
          </a:prstGeom>
          <a:noFill/>
          <a:ln w="25400">
            <a:solidFill>
              <a:srgbClr val="1677B2"/>
            </a:solidFill>
            <a:prstDash val="sysDot"/>
            <a:miter lim="800000"/>
            <a:head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6" name="Line 20"/>
          <p:cNvSpPr>
            <a:spLocks noChangeShapeType="1"/>
          </p:cNvSpPr>
          <p:nvPr/>
        </p:nvSpPr>
        <p:spPr bwMode="auto">
          <a:xfrm rot="10800000" flipH="1">
            <a:off x="7304726" y="2364377"/>
            <a:ext cx="0" cy="575238"/>
          </a:xfrm>
          <a:prstGeom prst="line">
            <a:avLst/>
          </a:prstGeom>
          <a:noFill/>
          <a:ln w="25400">
            <a:solidFill>
              <a:srgbClr val="1677B2"/>
            </a:solidFill>
            <a:prstDash val="sysDot"/>
            <a:miter lim="800000"/>
            <a:head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7" name="Line 21"/>
          <p:cNvSpPr>
            <a:spLocks noChangeShapeType="1"/>
          </p:cNvSpPr>
          <p:nvPr/>
        </p:nvSpPr>
        <p:spPr bwMode="auto">
          <a:xfrm rot="10800000" flipH="1">
            <a:off x="9576135" y="2370512"/>
            <a:ext cx="0" cy="575238"/>
          </a:xfrm>
          <a:prstGeom prst="line">
            <a:avLst/>
          </a:prstGeom>
          <a:noFill/>
          <a:ln w="25400">
            <a:solidFill>
              <a:srgbClr val="1677B2"/>
            </a:solidFill>
            <a:prstDash val="sysDot"/>
            <a:miter lim="800000"/>
            <a:head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8" name="Line 22"/>
          <p:cNvSpPr>
            <a:spLocks noChangeShapeType="1"/>
          </p:cNvSpPr>
          <p:nvPr/>
        </p:nvSpPr>
        <p:spPr bwMode="auto">
          <a:xfrm rot="10800000" flipH="1">
            <a:off x="3962397" y="4325554"/>
            <a:ext cx="0" cy="575238"/>
          </a:xfrm>
          <a:prstGeom prst="line">
            <a:avLst/>
          </a:prstGeom>
          <a:noFill/>
          <a:ln w="25400">
            <a:solidFill>
              <a:schemeClr val="tx1">
                <a:lumMod val="75000"/>
                <a:lumOff val="25000"/>
              </a:schemeClr>
            </a:solidFill>
            <a:prstDash val="sysDot"/>
            <a:miter lim="800000"/>
            <a:tail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39" name="Line 23"/>
          <p:cNvSpPr>
            <a:spLocks noChangeShapeType="1"/>
          </p:cNvSpPr>
          <p:nvPr/>
        </p:nvSpPr>
        <p:spPr bwMode="auto">
          <a:xfrm rot="10800000" flipH="1">
            <a:off x="6185792" y="4319419"/>
            <a:ext cx="0" cy="575238"/>
          </a:xfrm>
          <a:prstGeom prst="line">
            <a:avLst/>
          </a:prstGeom>
          <a:noFill/>
          <a:ln w="25400">
            <a:solidFill>
              <a:schemeClr val="tx1">
                <a:lumMod val="75000"/>
                <a:lumOff val="25000"/>
              </a:schemeClr>
            </a:solidFill>
            <a:prstDash val="sysDot"/>
            <a:miter lim="800000"/>
            <a:tailEnd type="oval" w="med" len="med"/>
          </a:ln>
        </p:spPr>
        <p:txBody>
          <a:bodyPr lIns="0" tIns="0" rIns="0" bIns="0"/>
          <a:lstStyle/>
          <a:p>
            <a:endParaRPr lang="en-US" dirty="0">
              <a:latin typeface="阿里巴巴普惠体 R" panose="00020600040101010101" pitchFamily="18" charset="-122"/>
              <a:cs typeface="+mn-ea"/>
              <a:sym typeface="+mn-lt"/>
            </a:endParaRPr>
          </a:p>
        </p:txBody>
      </p:sp>
      <p:sp>
        <p:nvSpPr>
          <p:cNvPr id="40" name="Line 24"/>
          <p:cNvSpPr>
            <a:spLocks noChangeShapeType="1"/>
          </p:cNvSpPr>
          <p:nvPr/>
        </p:nvSpPr>
        <p:spPr bwMode="auto">
          <a:xfrm rot="10800000" flipH="1">
            <a:off x="8457199" y="4325554"/>
            <a:ext cx="0" cy="575238"/>
          </a:xfrm>
          <a:prstGeom prst="line">
            <a:avLst/>
          </a:prstGeom>
          <a:noFill/>
          <a:ln w="25400">
            <a:solidFill>
              <a:schemeClr val="tx1">
                <a:lumMod val="75000"/>
                <a:lumOff val="25000"/>
              </a:schemeClr>
            </a:solidFill>
            <a:prstDash val="sysDot"/>
            <a:miter lim="800000"/>
            <a:tailEnd type="oval" w="med" len="med"/>
          </a:ln>
        </p:spPr>
        <p:txBody>
          <a:bodyPr lIns="0" tIns="0" rIns="0" bIns="0"/>
          <a:lstStyle/>
          <a:p>
            <a:endParaRPr lang="en-US" dirty="0">
              <a:latin typeface="阿里巴巴普惠体 R" panose="00020600040101010101" pitchFamily="18" charset="-122"/>
              <a:cs typeface="+mn-ea"/>
              <a:sym typeface="+mn-lt"/>
            </a:endParaRPr>
          </a:p>
        </p:txBody>
      </p:sp>
      <p:grpSp>
        <p:nvGrpSpPr>
          <p:cNvPr id="3" name="组合 2"/>
          <p:cNvGrpSpPr/>
          <p:nvPr/>
        </p:nvGrpSpPr>
        <p:grpSpPr>
          <a:xfrm>
            <a:off x="2002557" y="1279795"/>
            <a:ext cx="1791310" cy="926399"/>
            <a:chOff x="2002557" y="1279795"/>
            <a:chExt cx="1791310" cy="926399"/>
          </a:xfrm>
        </p:grpSpPr>
        <p:sp>
          <p:nvSpPr>
            <p:cNvPr id="41" name="文本框 8"/>
            <p:cNvSpPr txBox="1"/>
            <p:nvPr/>
          </p:nvSpPr>
          <p:spPr>
            <a:xfrm>
              <a:off x="2002557" y="1596796"/>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2" name="矩形 41"/>
            <p:cNvSpPr/>
            <p:nvPr/>
          </p:nvSpPr>
          <p:spPr>
            <a:xfrm>
              <a:off x="2228526" y="1279795"/>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5" name="组合 4"/>
          <p:cNvGrpSpPr/>
          <p:nvPr/>
        </p:nvGrpSpPr>
        <p:grpSpPr>
          <a:xfrm>
            <a:off x="4087050" y="1279795"/>
            <a:ext cx="1791310" cy="926399"/>
            <a:chOff x="4087050" y="1279795"/>
            <a:chExt cx="1791310" cy="926399"/>
          </a:xfrm>
        </p:grpSpPr>
        <p:sp>
          <p:nvSpPr>
            <p:cNvPr id="43" name="文本框 8"/>
            <p:cNvSpPr txBox="1"/>
            <p:nvPr/>
          </p:nvSpPr>
          <p:spPr>
            <a:xfrm>
              <a:off x="4087050" y="1596796"/>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4" name="矩形 43"/>
            <p:cNvSpPr/>
            <p:nvPr/>
          </p:nvSpPr>
          <p:spPr>
            <a:xfrm>
              <a:off x="4313019" y="1279795"/>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6" name="组合 5"/>
          <p:cNvGrpSpPr/>
          <p:nvPr/>
        </p:nvGrpSpPr>
        <p:grpSpPr>
          <a:xfrm>
            <a:off x="6209935" y="1279795"/>
            <a:ext cx="1791310" cy="926399"/>
            <a:chOff x="6209935" y="1279795"/>
            <a:chExt cx="1791310" cy="926399"/>
          </a:xfrm>
        </p:grpSpPr>
        <p:sp>
          <p:nvSpPr>
            <p:cNvPr id="45" name="文本框 8"/>
            <p:cNvSpPr txBox="1"/>
            <p:nvPr/>
          </p:nvSpPr>
          <p:spPr>
            <a:xfrm>
              <a:off x="6209935" y="1596796"/>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6" name="矩形 45"/>
            <p:cNvSpPr/>
            <p:nvPr/>
          </p:nvSpPr>
          <p:spPr>
            <a:xfrm>
              <a:off x="6435904" y="1279795"/>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7" name="组合 6"/>
          <p:cNvGrpSpPr/>
          <p:nvPr/>
        </p:nvGrpSpPr>
        <p:grpSpPr>
          <a:xfrm>
            <a:off x="8332819" y="1279795"/>
            <a:ext cx="1791310" cy="926399"/>
            <a:chOff x="8332819" y="1279795"/>
            <a:chExt cx="1791310" cy="926399"/>
          </a:xfrm>
        </p:grpSpPr>
        <p:sp>
          <p:nvSpPr>
            <p:cNvPr id="47" name="文本框 8"/>
            <p:cNvSpPr txBox="1"/>
            <p:nvPr/>
          </p:nvSpPr>
          <p:spPr>
            <a:xfrm>
              <a:off x="8332819" y="1596796"/>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8" name="矩形 47"/>
            <p:cNvSpPr/>
            <p:nvPr/>
          </p:nvSpPr>
          <p:spPr>
            <a:xfrm>
              <a:off x="8558789" y="1279795"/>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8" name="组合 7"/>
          <p:cNvGrpSpPr/>
          <p:nvPr/>
        </p:nvGrpSpPr>
        <p:grpSpPr>
          <a:xfrm>
            <a:off x="2963747" y="5091862"/>
            <a:ext cx="1791310" cy="926399"/>
            <a:chOff x="2963747" y="5091862"/>
            <a:chExt cx="1791310" cy="926399"/>
          </a:xfrm>
        </p:grpSpPr>
        <p:sp>
          <p:nvSpPr>
            <p:cNvPr id="49" name="文本框 8"/>
            <p:cNvSpPr txBox="1"/>
            <p:nvPr/>
          </p:nvSpPr>
          <p:spPr>
            <a:xfrm>
              <a:off x="2963747" y="5408863"/>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0" name="矩形 49"/>
            <p:cNvSpPr/>
            <p:nvPr/>
          </p:nvSpPr>
          <p:spPr>
            <a:xfrm>
              <a:off x="3189716" y="5091862"/>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9" name="组合 8"/>
          <p:cNvGrpSpPr/>
          <p:nvPr/>
        </p:nvGrpSpPr>
        <p:grpSpPr>
          <a:xfrm>
            <a:off x="5152602" y="5091862"/>
            <a:ext cx="1791310" cy="926399"/>
            <a:chOff x="5152602" y="5091862"/>
            <a:chExt cx="1791310" cy="926399"/>
          </a:xfrm>
        </p:grpSpPr>
        <p:sp>
          <p:nvSpPr>
            <p:cNvPr id="51" name="文本框 8"/>
            <p:cNvSpPr txBox="1"/>
            <p:nvPr/>
          </p:nvSpPr>
          <p:spPr>
            <a:xfrm>
              <a:off x="5152602" y="5408863"/>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2" name="矩形 51"/>
            <p:cNvSpPr/>
            <p:nvPr/>
          </p:nvSpPr>
          <p:spPr>
            <a:xfrm>
              <a:off x="5378571" y="5091862"/>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grpSp>
        <p:nvGrpSpPr>
          <p:cNvPr id="10" name="组合 9"/>
          <p:cNvGrpSpPr/>
          <p:nvPr/>
        </p:nvGrpSpPr>
        <p:grpSpPr>
          <a:xfrm>
            <a:off x="7275489" y="5091862"/>
            <a:ext cx="1791310" cy="926399"/>
            <a:chOff x="7275489" y="5091862"/>
            <a:chExt cx="1791310" cy="926399"/>
          </a:xfrm>
        </p:grpSpPr>
        <p:sp>
          <p:nvSpPr>
            <p:cNvPr id="53" name="文本框 8"/>
            <p:cNvSpPr txBox="1"/>
            <p:nvPr/>
          </p:nvSpPr>
          <p:spPr>
            <a:xfrm>
              <a:off x="7275489" y="5408863"/>
              <a:ext cx="1791310" cy="6093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buNone/>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点击输入简要文字内容文字内容概括精炼</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4" name="矩形 53"/>
            <p:cNvSpPr/>
            <p:nvPr/>
          </p:nvSpPr>
          <p:spPr>
            <a:xfrm>
              <a:off x="7501458" y="5091862"/>
              <a:ext cx="1415772" cy="338554"/>
            </a:xfrm>
            <a:prstGeom prst="rect">
              <a:avLst/>
            </a:prstGeom>
          </p:spPr>
          <p:txBody>
            <a:bodyPr wrap="none">
              <a:spAutoFit/>
            </a:bodyPr>
            <a:lstStyle/>
            <a:p>
              <a:pPr defTabSz="608965"/>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点击添加标题</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randombar(horizontal)">
                                      <p:cBhvr>
                                        <p:cTn id="16" dur="500"/>
                                        <p:tgtEl>
                                          <p:spTgt spid="2"/>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down)">
                                      <p:cBhvr>
                                        <p:cTn id="20" dur="500"/>
                                        <p:tgtEl>
                                          <p:spTgt spid="32"/>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down)">
                                      <p:cBhvr>
                                        <p:cTn id="24" dur="500"/>
                                        <p:tgtEl>
                                          <p:spTgt spid="33"/>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down)">
                                      <p:cBhvr>
                                        <p:cTn id="28" dur="500"/>
                                        <p:tgtEl>
                                          <p:spTgt spid="36"/>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down)">
                                      <p:cBhvr>
                                        <p:cTn id="32" dur="500"/>
                                        <p:tgtEl>
                                          <p:spTgt spid="37"/>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wipe(up)">
                                      <p:cBhvr>
                                        <p:cTn id="36" dur="500"/>
                                        <p:tgtEl>
                                          <p:spTgt spid="38"/>
                                        </p:tgtEl>
                                      </p:cBhvr>
                                    </p:animEffect>
                                  </p:childTnLst>
                                </p:cTn>
                              </p:par>
                            </p:childTnLst>
                          </p:cTn>
                        </p:par>
                        <p:par>
                          <p:cTn id="37" fill="hold">
                            <p:stCondLst>
                              <p:cond delay="4000"/>
                            </p:stCondLst>
                            <p:childTnLst>
                              <p:par>
                                <p:cTn id="38" presetID="22" presetClass="entr" presetSubtype="1"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up)">
                                      <p:cBhvr>
                                        <p:cTn id="40" dur="500"/>
                                        <p:tgtEl>
                                          <p:spTgt spid="39"/>
                                        </p:tgtEl>
                                      </p:cBhvr>
                                    </p:animEffect>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up)">
                                      <p:cBhvr>
                                        <p:cTn id="44" dur="500"/>
                                        <p:tgtEl>
                                          <p:spTgt spid="40"/>
                                        </p:tgtEl>
                                      </p:cBhvr>
                                    </p:animEffect>
                                  </p:childTnLst>
                                </p:cTn>
                              </p:par>
                            </p:childTnLst>
                          </p:cTn>
                        </p:par>
                        <p:par>
                          <p:cTn id="45" fill="hold">
                            <p:stCondLst>
                              <p:cond delay="5000"/>
                            </p:stCondLst>
                            <p:childTnLst>
                              <p:par>
                                <p:cTn id="46" presetID="2" presetClass="entr" presetSubtype="1"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ppt_x"/>
                                          </p:val>
                                        </p:tav>
                                        <p:tav tm="100000">
                                          <p:val>
                                            <p:strVal val="#ppt_x"/>
                                          </p:val>
                                        </p:tav>
                                      </p:tavLst>
                                    </p:anim>
                                    <p:anim calcmode="lin" valueType="num">
                                      <p:cBhvr additive="base">
                                        <p:cTn id="49" dur="500" fill="hold"/>
                                        <p:tgtEl>
                                          <p:spTgt spid="3"/>
                                        </p:tgtEl>
                                        <p:attrNameLst>
                                          <p:attrName>ppt_y</p:attrName>
                                        </p:attrNameLst>
                                      </p:cBhvr>
                                      <p:tavLst>
                                        <p:tav tm="0">
                                          <p:val>
                                            <p:strVal val="0-#ppt_h/2"/>
                                          </p:val>
                                        </p:tav>
                                        <p:tav tm="100000">
                                          <p:val>
                                            <p:strVal val="#ppt_y"/>
                                          </p:val>
                                        </p:tav>
                                      </p:tavLst>
                                    </p:anim>
                                  </p:childTnLst>
                                </p:cTn>
                              </p:par>
                            </p:childTnLst>
                          </p:cTn>
                        </p:par>
                        <p:par>
                          <p:cTn id="50" fill="hold">
                            <p:stCondLst>
                              <p:cond delay="5500"/>
                            </p:stCondLst>
                            <p:childTnLst>
                              <p:par>
                                <p:cTn id="51" presetID="2" presetClass="entr" presetSubtype="1"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0-#ppt_h/2"/>
                                          </p:val>
                                        </p:tav>
                                        <p:tav tm="100000">
                                          <p:val>
                                            <p:strVal val="#ppt_y"/>
                                          </p:val>
                                        </p:tav>
                                      </p:tavLst>
                                    </p:anim>
                                  </p:childTnLst>
                                </p:cTn>
                              </p:par>
                            </p:childTnLst>
                          </p:cTn>
                        </p:par>
                        <p:par>
                          <p:cTn id="55" fill="hold">
                            <p:stCondLst>
                              <p:cond delay="6000"/>
                            </p:stCondLst>
                            <p:childTnLst>
                              <p:par>
                                <p:cTn id="56" presetID="2" presetClass="entr" presetSubtype="1" fill="hold" nodeType="after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additive="base">
                                        <p:cTn id="58" dur="500" fill="hold"/>
                                        <p:tgtEl>
                                          <p:spTgt spid="6"/>
                                        </p:tgtEl>
                                        <p:attrNameLst>
                                          <p:attrName>ppt_x</p:attrName>
                                        </p:attrNameLst>
                                      </p:cBhvr>
                                      <p:tavLst>
                                        <p:tav tm="0">
                                          <p:val>
                                            <p:strVal val="#ppt_x"/>
                                          </p:val>
                                        </p:tav>
                                        <p:tav tm="100000">
                                          <p:val>
                                            <p:strVal val="#ppt_x"/>
                                          </p:val>
                                        </p:tav>
                                      </p:tavLst>
                                    </p:anim>
                                    <p:anim calcmode="lin" valueType="num">
                                      <p:cBhvr additive="base">
                                        <p:cTn id="59" dur="500" fill="hold"/>
                                        <p:tgtEl>
                                          <p:spTgt spid="6"/>
                                        </p:tgtEl>
                                        <p:attrNameLst>
                                          <p:attrName>ppt_y</p:attrName>
                                        </p:attrNameLst>
                                      </p:cBhvr>
                                      <p:tavLst>
                                        <p:tav tm="0">
                                          <p:val>
                                            <p:strVal val="0-#ppt_h/2"/>
                                          </p:val>
                                        </p:tav>
                                        <p:tav tm="100000">
                                          <p:val>
                                            <p:strVal val="#ppt_y"/>
                                          </p:val>
                                        </p:tav>
                                      </p:tavLst>
                                    </p:anim>
                                  </p:childTnLst>
                                </p:cTn>
                              </p:par>
                            </p:childTnLst>
                          </p:cTn>
                        </p:par>
                        <p:par>
                          <p:cTn id="60" fill="hold">
                            <p:stCondLst>
                              <p:cond delay="6500"/>
                            </p:stCondLst>
                            <p:childTnLst>
                              <p:par>
                                <p:cTn id="61" presetID="2" presetClass="entr" presetSubtype="1" fill="hold" nodeType="after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additive="base">
                                        <p:cTn id="63" dur="500" fill="hold"/>
                                        <p:tgtEl>
                                          <p:spTgt spid="7"/>
                                        </p:tgtEl>
                                        <p:attrNameLst>
                                          <p:attrName>ppt_x</p:attrName>
                                        </p:attrNameLst>
                                      </p:cBhvr>
                                      <p:tavLst>
                                        <p:tav tm="0">
                                          <p:val>
                                            <p:strVal val="#ppt_x"/>
                                          </p:val>
                                        </p:tav>
                                        <p:tav tm="100000">
                                          <p:val>
                                            <p:strVal val="#ppt_x"/>
                                          </p:val>
                                        </p:tav>
                                      </p:tavLst>
                                    </p:anim>
                                    <p:anim calcmode="lin" valueType="num">
                                      <p:cBhvr additive="base">
                                        <p:cTn id="64" dur="500" fill="hold"/>
                                        <p:tgtEl>
                                          <p:spTgt spid="7"/>
                                        </p:tgtEl>
                                        <p:attrNameLst>
                                          <p:attrName>ppt_y</p:attrName>
                                        </p:attrNameLst>
                                      </p:cBhvr>
                                      <p:tavLst>
                                        <p:tav tm="0">
                                          <p:val>
                                            <p:strVal val="0-#ppt_h/2"/>
                                          </p:val>
                                        </p:tav>
                                        <p:tav tm="100000">
                                          <p:val>
                                            <p:strVal val="#ppt_y"/>
                                          </p:val>
                                        </p:tav>
                                      </p:tavLst>
                                    </p:anim>
                                  </p:childTnLst>
                                </p:cTn>
                              </p:par>
                            </p:childTnLst>
                          </p:cTn>
                        </p:par>
                        <p:par>
                          <p:cTn id="65" fill="hold">
                            <p:stCondLst>
                              <p:cond delay="7000"/>
                            </p:stCondLst>
                            <p:childTnLst>
                              <p:par>
                                <p:cTn id="66" presetID="2" presetClass="entr" presetSubtype="4" fill="hold" nodeType="after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par>
                          <p:cTn id="70" fill="hold">
                            <p:stCondLst>
                              <p:cond delay="7500"/>
                            </p:stCondLst>
                            <p:childTnLst>
                              <p:par>
                                <p:cTn id="71" presetID="2" presetClass="entr" presetSubtype="4"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childTnLst>
                          </p:cTn>
                        </p:par>
                        <p:par>
                          <p:cTn id="75" fill="hold">
                            <p:stCondLst>
                              <p:cond delay="8000"/>
                            </p:stCondLst>
                            <p:childTnLst>
                              <p:par>
                                <p:cTn id="76" presetID="2" presetClass="entr" presetSubtype="4" fill="hold" nodeType="afterEffect">
                                  <p:stCondLst>
                                    <p:cond delay="0"/>
                                  </p:stCondLst>
                                  <p:childTnLst>
                                    <p:set>
                                      <p:cBhvr>
                                        <p:cTn id="77" dur="1" fill="hold">
                                          <p:stCondLst>
                                            <p:cond delay="0"/>
                                          </p:stCondLst>
                                        </p:cTn>
                                        <p:tgtEl>
                                          <p:spTgt spid="10"/>
                                        </p:tgtEl>
                                        <p:attrNameLst>
                                          <p:attrName>style.visibility</p:attrName>
                                        </p:attrNameLst>
                                      </p:cBhvr>
                                      <p:to>
                                        <p:strVal val="visible"/>
                                      </p:to>
                                    </p:set>
                                    <p:anim calcmode="lin" valueType="num">
                                      <p:cBhvr additive="base">
                                        <p:cTn id="78" dur="500" fill="hold"/>
                                        <p:tgtEl>
                                          <p:spTgt spid="10"/>
                                        </p:tgtEl>
                                        <p:attrNameLst>
                                          <p:attrName>ppt_x</p:attrName>
                                        </p:attrNameLst>
                                      </p:cBhvr>
                                      <p:tavLst>
                                        <p:tav tm="0">
                                          <p:val>
                                            <p:strVal val="#ppt_x"/>
                                          </p:val>
                                        </p:tav>
                                        <p:tav tm="100000">
                                          <p:val>
                                            <p:strVal val="#ppt_x"/>
                                          </p:val>
                                        </p:tav>
                                      </p:tavLst>
                                    </p:anim>
                                    <p:anim calcmode="lin" valueType="num">
                                      <p:cBhvr additive="base">
                                        <p:cTn id="7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2" grpId="0" animBg="1"/>
      <p:bldP spid="33" grpId="0" animBg="1"/>
      <p:bldP spid="36" grpId="0" animBg="1"/>
      <p:bldP spid="37" grpId="0" animBg="1"/>
      <p:bldP spid="38" grpId="0" animBg="1"/>
      <p:bldP spid="39" grpId="0" animBg="1"/>
      <p:bldP spid="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3700374" y="1530147"/>
            <a:ext cx="4767262" cy="4249738"/>
            <a:chOff x="3700374" y="1530147"/>
            <a:chExt cx="4767262" cy="4249738"/>
          </a:xfrm>
        </p:grpSpPr>
        <p:sp>
          <p:nvSpPr>
            <p:cNvPr id="55" name="Shape 1301"/>
            <p:cNvSpPr>
              <a:spLocks noChangeArrowheads="1"/>
            </p:cNvSpPr>
            <p:nvPr/>
          </p:nvSpPr>
          <p:spPr bwMode="auto">
            <a:xfrm>
              <a:off x="5035461" y="2629650"/>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eaLnBrk="1" hangingPunct="1"/>
              <a:r>
                <a:rPr lang="zh-CN" altLang="en-US" sz="24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zh-CN" altLang="zh-CN" sz="24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6" name="Shape 1302"/>
            <p:cNvSpPr/>
            <p:nvPr/>
          </p:nvSpPr>
          <p:spPr bwMode="auto">
            <a:xfrm>
              <a:off x="6559461" y="1530147"/>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2</a:t>
              </a:r>
            </a:p>
          </p:txBody>
        </p:sp>
        <p:grpSp>
          <p:nvGrpSpPr>
            <p:cNvPr id="57" name="Group 1311"/>
            <p:cNvGrpSpPr/>
            <p:nvPr/>
          </p:nvGrpSpPr>
          <p:grpSpPr bwMode="auto">
            <a:xfrm>
              <a:off x="4240125" y="1731760"/>
              <a:ext cx="3686175" cy="3860800"/>
              <a:chOff x="0" y="0"/>
              <a:chExt cx="6699936" cy="7019889"/>
            </a:xfrm>
          </p:grpSpPr>
          <p:sp>
            <p:nvSpPr>
              <p:cNvPr id="58" name="Shape 1305"/>
              <p:cNvSpPr/>
              <p:nvPr/>
            </p:nvSpPr>
            <p:spPr>
              <a:xfrm>
                <a:off x="2746916" y="0"/>
                <a:ext cx="1220530" cy="5484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59" name="Shape 1306"/>
              <p:cNvSpPr/>
              <p:nvPr/>
            </p:nvSpPr>
            <p:spPr>
              <a:xfrm rot="7172730">
                <a:off x="5764839" y="5207197"/>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60" name="Shape 1307"/>
              <p:cNvSpPr/>
              <p:nvPr/>
            </p:nvSpPr>
            <p:spPr>
              <a:xfrm rot="3600000">
                <a:off x="5759068" y="1749209"/>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61" name="Shape 1308"/>
              <p:cNvSpPr/>
              <p:nvPr/>
            </p:nvSpPr>
            <p:spPr>
              <a:xfrm rot="10800000">
                <a:off x="2729604" y="6965045"/>
                <a:ext cx="1223416" cy="5484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62" name="Shape 1309"/>
              <p:cNvSpPr/>
              <p:nvPr/>
            </p:nvSpPr>
            <p:spPr>
              <a:xfrm rot="18000000">
                <a:off x="-274337" y="1734776"/>
                <a:ext cx="1223862" cy="5193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sp>
            <p:nvSpPr>
              <p:cNvPr id="63" name="Shape 1310"/>
              <p:cNvSpPr/>
              <p:nvPr/>
            </p:nvSpPr>
            <p:spPr>
              <a:xfrm rot="14400000">
                <a:off x="-280109" y="5215856"/>
                <a:ext cx="1220977" cy="5482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dirty="0">
                  <a:solidFill>
                    <a:schemeClr val="bg1"/>
                  </a:solidFill>
                  <a:latin typeface="阿里巴巴普惠体 R" panose="00020600040101010101" pitchFamily="18" charset="-122"/>
                  <a:ea typeface="阿里巴巴普惠体 R" panose="00020600040101010101" pitchFamily="18" charset="-122"/>
                  <a:cs typeface="+mn-ea"/>
                  <a:sym typeface="+mn-lt"/>
                </a:endParaRPr>
              </a:p>
            </p:txBody>
          </p:sp>
        </p:grpSp>
        <p:sp>
          <p:nvSpPr>
            <p:cNvPr id="64" name="Shape 1312"/>
            <p:cNvSpPr/>
            <p:nvPr/>
          </p:nvSpPr>
          <p:spPr bwMode="auto">
            <a:xfrm>
              <a:off x="7515136" y="3174798"/>
              <a:ext cx="952500"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2A1E6"/>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3</a:t>
              </a:r>
            </a:p>
          </p:txBody>
        </p:sp>
        <p:sp>
          <p:nvSpPr>
            <p:cNvPr id="65" name="Shape 1315"/>
            <p:cNvSpPr/>
            <p:nvPr/>
          </p:nvSpPr>
          <p:spPr bwMode="auto">
            <a:xfrm>
              <a:off x="3700374" y="3174798"/>
              <a:ext cx="950912"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6</a:t>
              </a:r>
            </a:p>
          </p:txBody>
        </p:sp>
        <p:sp>
          <p:nvSpPr>
            <p:cNvPr id="66" name="Shape 1318"/>
            <p:cNvSpPr/>
            <p:nvPr/>
          </p:nvSpPr>
          <p:spPr bwMode="auto">
            <a:xfrm>
              <a:off x="4652874" y="1530147"/>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2A1E6"/>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01</a:t>
              </a:r>
              <a:endPar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67" name="Shape 1321"/>
            <p:cNvSpPr/>
            <p:nvPr/>
          </p:nvSpPr>
          <p:spPr bwMode="auto">
            <a:xfrm>
              <a:off x="4652874" y="482738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2A1E6"/>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5</a:t>
              </a:r>
            </a:p>
          </p:txBody>
        </p:sp>
        <p:sp>
          <p:nvSpPr>
            <p:cNvPr id="68" name="Shape 1324"/>
            <p:cNvSpPr/>
            <p:nvPr/>
          </p:nvSpPr>
          <p:spPr bwMode="auto">
            <a:xfrm>
              <a:off x="6561049" y="482738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lumMod val="50000"/>
              </a:schemeClr>
            </a:solidFill>
            <a:ln>
              <a:noFill/>
            </a:ln>
          </p:spPr>
          <p:txBody>
            <a:bodyPr lIns="0" tIns="0" rIns="0" bIns="0" anchor="ctr"/>
            <a:lstStyle/>
            <a:p>
              <a:pPr algn="ctr" defTabSz="584200"/>
              <a:r>
                <a:rPr lang="en-US"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0</a:t>
              </a:r>
              <a:r>
                <a:rPr lang="zh-CN" altLang="zh-CN" sz="24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sym typeface="+mn-lt"/>
                </a:rPr>
                <a:t>4</a:t>
              </a:r>
            </a:p>
          </p:txBody>
        </p:sp>
      </p:grpSp>
      <p:grpSp>
        <p:nvGrpSpPr>
          <p:cNvPr id="7" name="组合 6"/>
          <p:cNvGrpSpPr/>
          <p:nvPr/>
        </p:nvGrpSpPr>
        <p:grpSpPr>
          <a:xfrm>
            <a:off x="7686281" y="1467352"/>
            <a:ext cx="3127375" cy="860331"/>
            <a:chOff x="7688175" y="1534910"/>
            <a:chExt cx="3127375" cy="860331"/>
          </a:xfrm>
        </p:grpSpPr>
        <p:sp>
          <p:nvSpPr>
            <p:cNvPr id="69" name="Subtitle 2"/>
            <p:cNvSpPr txBox="1"/>
            <p:nvPr/>
          </p:nvSpPr>
          <p:spPr bwMode="auto">
            <a:xfrm>
              <a:off x="7688175" y="1871461"/>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0" name="TextBox 46"/>
            <p:cNvSpPr txBox="1">
              <a:spLocks noChangeArrowheads="1"/>
            </p:cNvSpPr>
            <p:nvPr/>
          </p:nvSpPr>
          <p:spPr bwMode="auto">
            <a:xfrm>
              <a:off x="7692936" y="1534910"/>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8" name="组合 7"/>
          <p:cNvGrpSpPr/>
          <p:nvPr/>
        </p:nvGrpSpPr>
        <p:grpSpPr>
          <a:xfrm>
            <a:off x="8578762" y="3204960"/>
            <a:ext cx="3127375" cy="860331"/>
            <a:chOff x="8578762" y="3204960"/>
            <a:chExt cx="3127375" cy="860331"/>
          </a:xfrm>
        </p:grpSpPr>
        <p:sp>
          <p:nvSpPr>
            <p:cNvPr id="71" name="Subtitle 2"/>
            <p:cNvSpPr txBox="1"/>
            <p:nvPr/>
          </p:nvSpPr>
          <p:spPr bwMode="auto">
            <a:xfrm>
              <a:off x="8578762" y="3541511"/>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2" name="TextBox 46"/>
            <p:cNvSpPr txBox="1">
              <a:spLocks noChangeArrowheads="1"/>
            </p:cNvSpPr>
            <p:nvPr/>
          </p:nvSpPr>
          <p:spPr bwMode="auto">
            <a:xfrm>
              <a:off x="8583524" y="3204960"/>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9" name="组合 8"/>
          <p:cNvGrpSpPr/>
          <p:nvPr/>
        </p:nvGrpSpPr>
        <p:grpSpPr>
          <a:xfrm>
            <a:off x="7659600" y="4960735"/>
            <a:ext cx="3127375" cy="860331"/>
            <a:chOff x="7659600" y="4960735"/>
            <a:chExt cx="3127375" cy="860331"/>
          </a:xfrm>
        </p:grpSpPr>
        <p:sp>
          <p:nvSpPr>
            <p:cNvPr id="73" name="Subtitle 2"/>
            <p:cNvSpPr txBox="1"/>
            <p:nvPr/>
          </p:nvSpPr>
          <p:spPr bwMode="auto">
            <a:xfrm>
              <a:off x="7659600" y="529728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4" name="TextBox 46"/>
            <p:cNvSpPr txBox="1">
              <a:spLocks noChangeArrowheads="1"/>
            </p:cNvSpPr>
            <p:nvPr/>
          </p:nvSpPr>
          <p:spPr bwMode="auto">
            <a:xfrm>
              <a:off x="7664361" y="496073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3" name="组合 2"/>
          <p:cNvGrpSpPr/>
          <p:nvPr/>
        </p:nvGrpSpPr>
        <p:grpSpPr>
          <a:xfrm>
            <a:off x="1344525" y="1425372"/>
            <a:ext cx="3127375" cy="860330"/>
            <a:chOff x="1344525" y="1425372"/>
            <a:chExt cx="3127375" cy="860330"/>
          </a:xfrm>
        </p:grpSpPr>
        <p:sp>
          <p:nvSpPr>
            <p:cNvPr id="75" name="Subtitle 2"/>
            <p:cNvSpPr txBox="1"/>
            <p:nvPr/>
          </p:nvSpPr>
          <p:spPr bwMode="auto">
            <a:xfrm>
              <a:off x="1344525" y="1761922"/>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6" name="TextBox 46"/>
            <p:cNvSpPr txBox="1">
              <a:spLocks noChangeArrowheads="1"/>
            </p:cNvSpPr>
            <p:nvPr/>
          </p:nvSpPr>
          <p:spPr bwMode="auto">
            <a:xfrm>
              <a:off x="2130336" y="1425372"/>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5" name="组合 4"/>
          <p:cNvGrpSpPr/>
          <p:nvPr/>
        </p:nvGrpSpPr>
        <p:grpSpPr>
          <a:xfrm>
            <a:off x="442825" y="3265285"/>
            <a:ext cx="3127375" cy="860331"/>
            <a:chOff x="442825" y="3265285"/>
            <a:chExt cx="3127375" cy="860331"/>
          </a:xfrm>
        </p:grpSpPr>
        <p:sp>
          <p:nvSpPr>
            <p:cNvPr id="77" name="Subtitle 2"/>
            <p:cNvSpPr txBox="1"/>
            <p:nvPr/>
          </p:nvSpPr>
          <p:spPr bwMode="auto">
            <a:xfrm>
              <a:off x="442825" y="360183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78" name="TextBox 46"/>
            <p:cNvSpPr txBox="1">
              <a:spLocks noChangeArrowheads="1"/>
            </p:cNvSpPr>
            <p:nvPr/>
          </p:nvSpPr>
          <p:spPr bwMode="auto">
            <a:xfrm>
              <a:off x="1228636" y="326528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grpSp>
        <p:nvGrpSpPr>
          <p:cNvPr id="6" name="组合 5"/>
          <p:cNvGrpSpPr/>
          <p:nvPr/>
        </p:nvGrpSpPr>
        <p:grpSpPr>
          <a:xfrm>
            <a:off x="1344525" y="4960735"/>
            <a:ext cx="3127375" cy="860331"/>
            <a:chOff x="1344525" y="4960735"/>
            <a:chExt cx="3127375" cy="860331"/>
          </a:xfrm>
        </p:grpSpPr>
        <p:sp>
          <p:nvSpPr>
            <p:cNvPr id="79" name="Subtitle 2"/>
            <p:cNvSpPr txBox="1"/>
            <p:nvPr/>
          </p:nvSpPr>
          <p:spPr bwMode="auto">
            <a:xfrm>
              <a:off x="1344525" y="5297286"/>
              <a:ext cx="3127375" cy="52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p>
          </p:txBody>
        </p:sp>
        <p:sp>
          <p:nvSpPr>
            <p:cNvPr id="80" name="TextBox 46"/>
            <p:cNvSpPr txBox="1">
              <a:spLocks noChangeArrowheads="1"/>
            </p:cNvSpPr>
            <p:nvPr/>
          </p:nvSpPr>
          <p:spPr bwMode="auto">
            <a:xfrm>
              <a:off x="2130336" y="4960735"/>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单击此处编辑</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ppt_w</p:attrName>
                                        </p:attrNameLst>
                                      </p:cBhvr>
                                      <p:tavLst>
                                        <p:tav tm="0" fmla="#ppt_w*sin(2.5*pi*$)">
                                          <p:val>
                                            <p:fltVal val="0"/>
                                          </p:val>
                                        </p:tav>
                                        <p:tav tm="100000">
                                          <p:val>
                                            <p:fltVal val="1"/>
                                          </p:val>
                                        </p:tav>
                                      </p:tavLst>
                                    </p:anim>
                                    <p:anim calcmode="lin" valueType="num">
                                      <p:cBhvr>
                                        <p:cTn id="18" dur="1000" fill="hold"/>
                                        <p:tgtEl>
                                          <p:spTgt spid="2"/>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0-#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1+#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0-#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 presetClass="entr" presetSubtype="2"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1+#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8" fill="hold"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 presetClass="entr" presetSubtype="2"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1+#ppt_w/2"/>
                                          </p:val>
                                        </p:tav>
                                        <p:tav tm="100000">
                                          <p:val>
                                            <p:strVal val="#ppt_x"/>
                                          </p:val>
                                        </p:tav>
                                      </p:tavLst>
                                    </p:anim>
                                    <p:anim calcmode="lin" valueType="num">
                                      <p:cBhvr additive="base">
                                        <p:cTn id="4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2BDF5">
            <a:alpha val="80000"/>
          </a:srgbClr>
        </a:solidFill>
        <a:effectLst/>
      </p:bgPr>
    </p:bg>
    <p:spTree>
      <p:nvGrpSpPr>
        <p:cNvPr id="1" name=""/>
        <p:cNvGrpSpPr/>
        <p:nvPr/>
      </p:nvGrpSpPr>
      <p:grpSpPr>
        <a:xfrm>
          <a:off x="0" y="0"/>
          <a:ext cx="0" cy="0"/>
          <a:chOff x="0" y="0"/>
          <a:chExt cx="0" cy="0"/>
        </a:xfrm>
      </p:grpSpPr>
      <p:sp>
        <p:nvSpPr>
          <p:cNvPr id="7" name="文本框 6"/>
          <p:cNvSpPr txBox="1"/>
          <p:nvPr/>
        </p:nvSpPr>
        <p:spPr>
          <a:xfrm>
            <a:off x="5393413" y="2499147"/>
            <a:ext cx="3994488" cy="707886"/>
          </a:xfrm>
          <a:prstGeom prst="rect">
            <a:avLst/>
          </a:prstGeom>
          <a:noFill/>
        </p:spPr>
        <p:txBody>
          <a:bodyPr wrap="squar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研究过程</a:t>
            </a:r>
          </a:p>
        </p:txBody>
      </p:sp>
      <p:sp>
        <p:nvSpPr>
          <p:cNvPr id="9" name="矩形 8"/>
          <p:cNvSpPr/>
          <p:nvPr/>
        </p:nvSpPr>
        <p:spPr>
          <a:xfrm>
            <a:off x="5481257" y="3232958"/>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6" name="组合 15"/>
          <p:cNvGrpSpPr/>
          <p:nvPr/>
        </p:nvGrpSpPr>
        <p:grpSpPr>
          <a:xfrm>
            <a:off x="3026676" y="2209857"/>
            <a:ext cx="2016125" cy="2016125"/>
            <a:chOff x="3026676" y="2209857"/>
            <a:chExt cx="2016125" cy="2016125"/>
          </a:xfrm>
        </p:grpSpPr>
        <p:sp>
          <p:nvSpPr>
            <p:cNvPr id="5" name="菱形 4"/>
            <p:cNvSpPr/>
            <p:nvPr/>
          </p:nvSpPr>
          <p:spPr>
            <a:xfrm>
              <a:off x="3026676" y="2209857"/>
              <a:ext cx="2016125" cy="2016125"/>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687" y="2633145"/>
              <a:ext cx="1020542" cy="1020542"/>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par>
                                <p:cTn id="10" presetID="22"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5" name="组合 4"/>
          <p:cNvGrpSpPr/>
          <p:nvPr/>
        </p:nvGrpSpPr>
        <p:grpSpPr>
          <a:xfrm>
            <a:off x="4854626" y="1304785"/>
            <a:ext cx="3573701" cy="4527782"/>
            <a:chOff x="4854626" y="1304785"/>
            <a:chExt cx="3573701" cy="4527782"/>
          </a:xfrm>
        </p:grpSpPr>
        <p:sp>
          <p:nvSpPr>
            <p:cNvPr id="55" name="Freeform 12"/>
            <p:cNvSpPr/>
            <p:nvPr/>
          </p:nvSpPr>
          <p:spPr bwMode="auto">
            <a:xfrm>
              <a:off x="7071032" y="1961177"/>
              <a:ext cx="883248" cy="1456921"/>
            </a:xfrm>
            <a:custGeom>
              <a:avLst/>
              <a:gdLst>
                <a:gd name="T0" fmla="*/ 554 w 554"/>
                <a:gd name="T1" fmla="*/ 915 h 915"/>
                <a:gd name="T2" fmla="*/ 0 w 554"/>
                <a:gd name="T3" fmla="*/ 0 h 915"/>
              </a:gdLst>
              <a:ahLst/>
              <a:cxnLst>
                <a:cxn ang="0">
                  <a:pos x="T0" y="T1"/>
                </a:cxn>
                <a:cxn ang="0">
                  <a:pos x="T2" y="T3"/>
                </a:cxn>
              </a:cxnLst>
              <a:rect l="0" t="0" r="r" b="b"/>
              <a:pathLst>
                <a:path w="554" h="915">
                  <a:moveTo>
                    <a:pt x="554" y="915"/>
                  </a:moveTo>
                  <a:cubicBezTo>
                    <a:pt x="523" y="530"/>
                    <a:pt x="309" y="197"/>
                    <a:pt x="0"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56" name="Freeform 13"/>
            <p:cNvSpPr/>
            <p:nvPr/>
          </p:nvSpPr>
          <p:spPr bwMode="auto">
            <a:xfrm>
              <a:off x="5516168" y="1663846"/>
              <a:ext cx="1554866" cy="297331"/>
            </a:xfrm>
            <a:custGeom>
              <a:avLst/>
              <a:gdLst>
                <a:gd name="T0" fmla="*/ 976 w 976"/>
                <a:gd name="T1" fmla="*/ 187 h 187"/>
                <a:gd name="T2" fmla="*/ 332 w 976"/>
                <a:gd name="T3" fmla="*/ 0 h 187"/>
                <a:gd name="T4" fmla="*/ 0 w 976"/>
                <a:gd name="T5" fmla="*/ 46 h 187"/>
              </a:gdLst>
              <a:ahLst/>
              <a:cxnLst>
                <a:cxn ang="0">
                  <a:pos x="T0" y="T1"/>
                </a:cxn>
                <a:cxn ang="0">
                  <a:pos x="T2" y="T3"/>
                </a:cxn>
                <a:cxn ang="0">
                  <a:pos x="T4" y="T5"/>
                </a:cxn>
              </a:cxnLst>
              <a:rect l="0" t="0" r="r" b="b"/>
              <a:pathLst>
                <a:path w="976" h="187">
                  <a:moveTo>
                    <a:pt x="976" y="187"/>
                  </a:moveTo>
                  <a:cubicBezTo>
                    <a:pt x="790" y="69"/>
                    <a:pt x="569" y="0"/>
                    <a:pt x="332" y="0"/>
                  </a:cubicBezTo>
                  <a:cubicBezTo>
                    <a:pt x="217" y="0"/>
                    <a:pt x="106" y="16"/>
                    <a:pt x="0" y="46"/>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57" name="Freeform 14"/>
            <p:cNvSpPr/>
            <p:nvPr/>
          </p:nvSpPr>
          <p:spPr bwMode="auto">
            <a:xfrm>
              <a:off x="7333384" y="3418097"/>
              <a:ext cx="627893" cy="1577602"/>
            </a:xfrm>
            <a:custGeom>
              <a:avLst/>
              <a:gdLst>
                <a:gd name="T0" fmla="*/ 0 w 394"/>
                <a:gd name="T1" fmla="*/ 991 h 991"/>
                <a:gd name="T2" fmla="*/ 394 w 394"/>
                <a:gd name="T3" fmla="*/ 101 h 991"/>
                <a:gd name="T4" fmla="*/ 389 w 394"/>
                <a:gd name="T5" fmla="*/ 0 h 991"/>
              </a:gdLst>
              <a:ahLst/>
              <a:cxnLst>
                <a:cxn ang="0">
                  <a:pos x="T0" y="T1"/>
                </a:cxn>
                <a:cxn ang="0">
                  <a:pos x="T2" y="T3"/>
                </a:cxn>
                <a:cxn ang="0">
                  <a:pos x="T4" y="T5"/>
                </a:cxn>
              </a:cxnLst>
              <a:rect l="0" t="0" r="r" b="b"/>
              <a:pathLst>
                <a:path w="394" h="991">
                  <a:moveTo>
                    <a:pt x="0" y="991"/>
                  </a:moveTo>
                  <a:cubicBezTo>
                    <a:pt x="242" y="771"/>
                    <a:pt x="394" y="454"/>
                    <a:pt x="394" y="101"/>
                  </a:cubicBezTo>
                  <a:cubicBezTo>
                    <a:pt x="394" y="67"/>
                    <a:pt x="392" y="34"/>
                    <a:pt x="389"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58" name="Freeform 15"/>
            <p:cNvSpPr/>
            <p:nvPr/>
          </p:nvSpPr>
          <p:spPr bwMode="auto">
            <a:xfrm>
              <a:off x="5273056" y="4995698"/>
              <a:ext cx="2060327" cy="498466"/>
            </a:xfrm>
            <a:custGeom>
              <a:avLst/>
              <a:gdLst>
                <a:gd name="T0" fmla="*/ 0 w 1294"/>
                <a:gd name="T1" fmla="*/ 211 h 313"/>
                <a:gd name="T2" fmla="*/ 485 w 1294"/>
                <a:gd name="T3" fmla="*/ 313 h 313"/>
                <a:gd name="T4" fmla="*/ 1294 w 1294"/>
                <a:gd name="T5" fmla="*/ 0 h 313"/>
              </a:gdLst>
              <a:ahLst/>
              <a:cxnLst>
                <a:cxn ang="0">
                  <a:pos x="T0" y="T1"/>
                </a:cxn>
                <a:cxn ang="0">
                  <a:pos x="T2" y="T3"/>
                </a:cxn>
                <a:cxn ang="0">
                  <a:pos x="T4" y="T5"/>
                </a:cxn>
              </a:cxnLst>
              <a:rect l="0" t="0" r="r" b="b"/>
              <a:pathLst>
                <a:path w="1294" h="313">
                  <a:moveTo>
                    <a:pt x="0" y="211"/>
                  </a:moveTo>
                  <a:cubicBezTo>
                    <a:pt x="148" y="277"/>
                    <a:pt x="312" y="313"/>
                    <a:pt x="485" y="313"/>
                  </a:cubicBezTo>
                  <a:cubicBezTo>
                    <a:pt x="797" y="313"/>
                    <a:pt x="1081" y="194"/>
                    <a:pt x="1294" y="0"/>
                  </a:cubicBezTo>
                </a:path>
              </a:pathLst>
            </a:custGeom>
            <a:noFill/>
            <a:ln w="22225" cap="flat">
              <a:solidFill>
                <a:schemeClr val="bg1">
                  <a:lumMod val="75000"/>
                </a:schemeClr>
              </a:solidFill>
              <a:prstDash val="sysDot"/>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nvGrpSpPr>
            <p:cNvPr id="64" name="Group 16"/>
            <p:cNvGrpSpPr/>
            <p:nvPr/>
          </p:nvGrpSpPr>
          <p:grpSpPr>
            <a:xfrm>
              <a:off x="4854626" y="4792252"/>
              <a:ext cx="1040315" cy="1040315"/>
              <a:chOff x="3628646" y="3593590"/>
              <a:chExt cx="944252" cy="944251"/>
            </a:xfrm>
          </p:grpSpPr>
          <p:sp>
            <p:nvSpPr>
              <p:cNvPr id="65" name="Oval 68"/>
              <p:cNvSpPr/>
              <p:nvPr/>
            </p:nvSpPr>
            <p:spPr bwMode="auto">
              <a:xfrm rot="10800000">
                <a:off x="3628646" y="3593590"/>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66" name="Group 7"/>
              <p:cNvGrpSpPr/>
              <p:nvPr/>
            </p:nvGrpSpPr>
            <p:grpSpPr>
              <a:xfrm>
                <a:off x="3736531" y="3706012"/>
                <a:ext cx="709431" cy="709430"/>
                <a:chOff x="3736531" y="3706012"/>
                <a:chExt cx="709431" cy="709430"/>
              </a:xfrm>
            </p:grpSpPr>
            <p:sp>
              <p:nvSpPr>
                <p:cNvPr id="67" name="Oval 205"/>
                <p:cNvSpPr/>
                <p:nvPr/>
              </p:nvSpPr>
              <p:spPr bwMode="auto">
                <a:xfrm rot="10800000">
                  <a:off x="3736531" y="3706012"/>
                  <a:ext cx="709431" cy="709430"/>
                </a:xfrm>
                <a:prstGeom prst="ellipse">
                  <a:avLst/>
                </a:prstGeom>
                <a:solidFill>
                  <a:srgbClr val="32A1E6"/>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lang="en-US" sz="5600" dirty="0">
                    <a:solidFill>
                      <a:srgbClr val="000000"/>
                    </a:solidFill>
                    <a:latin typeface="阿里巴巴普惠体 R" panose="00020600040101010101" pitchFamily="18" charset="-122"/>
                    <a:cs typeface="+mn-ea"/>
                    <a:sym typeface="+mn-lt"/>
                  </a:endParaRPr>
                </a:p>
              </p:txBody>
            </p:sp>
            <p:sp>
              <p:nvSpPr>
                <p:cNvPr id="68" name="Freeform 20"/>
                <p:cNvSpPr>
                  <a:spLocks noEditPoints="1"/>
                </p:cNvSpPr>
                <p:nvPr/>
              </p:nvSpPr>
              <p:spPr bwMode="auto">
                <a:xfrm>
                  <a:off x="3885205" y="3885769"/>
                  <a:ext cx="370730" cy="368808"/>
                </a:xfrm>
                <a:custGeom>
                  <a:avLst/>
                  <a:gdLst>
                    <a:gd name="T0" fmla="*/ 37 w 50"/>
                    <a:gd name="T1" fmla="*/ 24 h 50"/>
                    <a:gd name="T2" fmla="*/ 31 w 50"/>
                    <a:gd name="T3" fmla="*/ 23 h 50"/>
                    <a:gd name="T4" fmla="*/ 32 w 50"/>
                    <a:gd name="T5" fmla="*/ 18 h 50"/>
                    <a:gd name="T6" fmla="*/ 37 w 50"/>
                    <a:gd name="T7" fmla="*/ 18 h 50"/>
                    <a:gd name="T8" fmla="*/ 36 w 50"/>
                    <a:gd name="T9" fmla="*/ 18 h 50"/>
                    <a:gd name="T10" fmla="*/ 35 w 50"/>
                    <a:gd name="T11" fmla="*/ 20 h 50"/>
                    <a:gd name="T12" fmla="*/ 36 w 50"/>
                    <a:gd name="T13" fmla="*/ 21 h 50"/>
                    <a:gd name="T14" fmla="*/ 37 w 50"/>
                    <a:gd name="T15" fmla="*/ 21 h 50"/>
                    <a:gd name="T16" fmla="*/ 38 w 50"/>
                    <a:gd name="T17" fmla="*/ 20 h 50"/>
                    <a:gd name="T18" fmla="*/ 37 w 50"/>
                    <a:gd name="T19" fmla="*/ 24 h 50"/>
                    <a:gd name="T20" fmla="*/ 48 w 50"/>
                    <a:gd name="T21" fmla="*/ 1 h 50"/>
                    <a:gd name="T22" fmla="*/ 46 w 50"/>
                    <a:gd name="T23" fmla="*/ 0 h 50"/>
                    <a:gd name="T24" fmla="*/ 45 w 50"/>
                    <a:gd name="T25" fmla="*/ 2 h 50"/>
                    <a:gd name="T26" fmla="*/ 39 w 50"/>
                    <a:gd name="T27" fmla="*/ 16 h 50"/>
                    <a:gd name="T28" fmla="*/ 38 w 50"/>
                    <a:gd name="T29" fmla="*/ 14 h 50"/>
                    <a:gd name="T30" fmla="*/ 35 w 50"/>
                    <a:gd name="T31" fmla="*/ 13 h 50"/>
                    <a:gd name="T32" fmla="*/ 27 w 50"/>
                    <a:gd name="T33" fmla="*/ 13 h 50"/>
                    <a:gd name="T34" fmla="*/ 25 w 50"/>
                    <a:gd name="T35" fmla="*/ 14 h 50"/>
                    <a:gd name="T36" fmla="*/ 1 w 50"/>
                    <a:gd name="T37" fmla="*/ 30 h 50"/>
                    <a:gd name="T38" fmla="*/ 1 w 50"/>
                    <a:gd name="T39" fmla="*/ 34 h 50"/>
                    <a:gd name="T40" fmla="*/ 11 w 50"/>
                    <a:gd name="T41" fmla="*/ 49 h 50"/>
                    <a:gd name="T42" fmla="*/ 14 w 50"/>
                    <a:gd name="T43" fmla="*/ 49 h 50"/>
                    <a:gd name="T44" fmla="*/ 38 w 50"/>
                    <a:gd name="T45" fmla="*/ 33 h 50"/>
                    <a:gd name="T46" fmla="*/ 40 w 50"/>
                    <a:gd name="T47" fmla="*/ 30 h 50"/>
                    <a:gd name="T48" fmla="*/ 42 w 50"/>
                    <a:gd name="T49" fmla="*/ 23 h 50"/>
                    <a:gd name="T50" fmla="*/ 42 w 50"/>
                    <a:gd name="T51" fmla="*/ 20 h 50"/>
                    <a:gd name="T52" fmla="*/ 41 w 50"/>
                    <a:gd name="T53" fmla="*/ 19 h 50"/>
                    <a:gd name="T54" fmla="*/ 48 w 50"/>
                    <a:gd name="T55" fmla="*/ 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0" h="50">
                      <a:moveTo>
                        <a:pt x="37" y="24"/>
                      </a:moveTo>
                      <a:cubicBezTo>
                        <a:pt x="35" y="25"/>
                        <a:pt x="32" y="25"/>
                        <a:pt x="31" y="23"/>
                      </a:cubicBezTo>
                      <a:cubicBezTo>
                        <a:pt x="30" y="21"/>
                        <a:pt x="30" y="19"/>
                        <a:pt x="32" y="18"/>
                      </a:cubicBezTo>
                      <a:cubicBezTo>
                        <a:pt x="34" y="17"/>
                        <a:pt x="35" y="17"/>
                        <a:pt x="37" y="18"/>
                      </a:cubicBezTo>
                      <a:cubicBezTo>
                        <a:pt x="36" y="18"/>
                        <a:pt x="36" y="18"/>
                        <a:pt x="36" y="18"/>
                      </a:cubicBezTo>
                      <a:cubicBezTo>
                        <a:pt x="35" y="19"/>
                        <a:pt x="35" y="20"/>
                        <a:pt x="35" y="20"/>
                      </a:cubicBezTo>
                      <a:cubicBezTo>
                        <a:pt x="35" y="21"/>
                        <a:pt x="36" y="21"/>
                        <a:pt x="36" y="21"/>
                      </a:cubicBezTo>
                      <a:cubicBezTo>
                        <a:pt x="36" y="21"/>
                        <a:pt x="37" y="21"/>
                        <a:pt x="37" y="21"/>
                      </a:cubicBezTo>
                      <a:cubicBezTo>
                        <a:pt x="37" y="21"/>
                        <a:pt x="38" y="21"/>
                        <a:pt x="38" y="20"/>
                      </a:cubicBezTo>
                      <a:cubicBezTo>
                        <a:pt x="39" y="22"/>
                        <a:pt x="38" y="23"/>
                        <a:pt x="37" y="24"/>
                      </a:cubicBezTo>
                      <a:close/>
                      <a:moveTo>
                        <a:pt x="48" y="1"/>
                      </a:moveTo>
                      <a:cubicBezTo>
                        <a:pt x="47" y="0"/>
                        <a:pt x="46" y="0"/>
                        <a:pt x="46" y="0"/>
                      </a:cubicBezTo>
                      <a:cubicBezTo>
                        <a:pt x="45" y="0"/>
                        <a:pt x="45" y="1"/>
                        <a:pt x="45" y="2"/>
                      </a:cubicBezTo>
                      <a:cubicBezTo>
                        <a:pt x="47" y="8"/>
                        <a:pt x="43" y="13"/>
                        <a:pt x="39" y="16"/>
                      </a:cubicBezTo>
                      <a:cubicBezTo>
                        <a:pt x="38" y="14"/>
                        <a:pt x="38" y="14"/>
                        <a:pt x="38" y="14"/>
                      </a:cubicBezTo>
                      <a:cubicBezTo>
                        <a:pt x="37" y="13"/>
                        <a:pt x="36" y="13"/>
                        <a:pt x="35" y="13"/>
                      </a:cubicBezTo>
                      <a:cubicBezTo>
                        <a:pt x="27" y="13"/>
                        <a:pt x="27" y="13"/>
                        <a:pt x="27" y="13"/>
                      </a:cubicBezTo>
                      <a:cubicBezTo>
                        <a:pt x="27" y="13"/>
                        <a:pt x="25" y="13"/>
                        <a:pt x="25" y="14"/>
                      </a:cubicBezTo>
                      <a:cubicBezTo>
                        <a:pt x="1" y="30"/>
                        <a:pt x="1" y="30"/>
                        <a:pt x="1" y="30"/>
                      </a:cubicBezTo>
                      <a:cubicBezTo>
                        <a:pt x="0" y="31"/>
                        <a:pt x="0" y="33"/>
                        <a:pt x="1" y="34"/>
                      </a:cubicBezTo>
                      <a:cubicBezTo>
                        <a:pt x="11" y="49"/>
                        <a:pt x="11" y="49"/>
                        <a:pt x="11" y="49"/>
                      </a:cubicBezTo>
                      <a:cubicBezTo>
                        <a:pt x="12" y="50"/>
                        <a:pt x="13" y="50"/>
                        <a:pt x="14" y="49"/>
                      </a:cubicBezTo>
                      <a:cubicBezTo>
                        <a:pt x="38" y="33"/>
                        <a:pt x="38" y="33"/>
                        <a:pt x="38" y="33"/>
                      </a:cubicBezTo>
                      <a:cubicBezTo>
                        <a:pt x="38" y="32"/>
                        <a:pt x="39" y="31"/>
                        <a:pt x="40" y="30"/>
                      </a:cubicBezTo>
                      <a:cubicBezTo>
                        <a:pt x="42" y="23"/>
                        <a:pt x="42" y="23"/>
                        <a:pt x="42" y="23"/>
                      </a:cubicBezTo>
                      <a:cubicBezTo>
                        <a:pt x="42" y="22"/>
                        <a:pt x="42" y="21"/>
                        <a:pt x="42" y="20"/>
                      </a:cubicBezTo>
                      <a:cubicBezTo>
                        <a:pt x="41" y="19"/>
                        <a:pt x="41" y="19"/>
                        <a:pt x="41" y="19"/>
                      </a:cubicBezTo>
                      <a:cubicBezTo>
                        <a:pt x="45" y="15"/>
                        <a:pt x="50" y="9"/>
                        <a:pt x="48" y="1"/>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69" name="Group 15"/>
            <p:cNvGrpSpPr/>
            <p:nvPr/>
          </p:nvGrpSpPr>
          <p:grpSpPr>
            <a:xfrm>
              <a:off x="6707031" y="4548436"/>
              <a:ext cx="1040315" cy="1040315"/>
              <a:chOff x="5309998" y="3372289"/>
              <a:chExt cx="944252" cy="944251"/>
            </a:xfrm>
          </p:grpSpPr>
          <p:sp>
            <p:nvSpPr>
              <p:cNvPr id="70" name="Oval 69"/>
              <p:cNvSpPr/>
              <p:nvPr/>
            </p:nvSpPr>
            <p:spPr bwMode="auto">
              <a:xfrm rot="10800000">
                <a:off x="5309998" y="3372289"/>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71" name="Group 5"/>
              <p:cNvGrpSpPr/>
              <p:nvPr/>
            </p:nvGrpSpPr>
            <p:grpSpPr>
              <a:xfrm>
                <a:off x="5417883" y="3484711"/>
                <a:ext cx="709431" cy="709430"/>
                <a:chOff x="5417883" y="3484711"/>
                <a:chExt cx="709431" cy="709430"/>
              </a:xfrm>
            </p:grpSpPr>
            <p:sp>
              <p:nvSpPr>
                <p:cNvPr id="72" name="Oval 204"/>
                <p:cNvSpPr/>
                <p:nvPr/>
              </p:nvSpPr>
              <p:spPr bwMode="auto">
                <a:xfrm rot="10800000">
                  <a:off x="5417883" y="3484711"/>
                  <a:ext cx="709431" cy="709430"/>
                </a:xfrm>
                <a:prstGeom prst="ellipse">
                  <a:avLst/>
                </a:prstGeom>
                <a:solidFill>
                  <a:schemeClr val="bg2">
                    <a:lumMod val="50000"/>
                  </a:schemeClr>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dirty="0">
                    <a:solidFill>
                      <a:srgbClr val="000000"/>
                    </a:solidFill>
                    <a:latin typeface="阿里巴巴普惠体 R" panose="00020600040101010101" pitchFamily="18" charset="-122"/>
                    <a:cs typeface="+mn-ea"/>
                    <a:sym typeface="+mn-lt"/>
                  </a:endParaRPr>
                </a:p>
              </p:txBody>
            </p:sp>
            <p:sp>
              <p:nvSpPr>
                <p:cNvPr id="73" name="Freeform 21"/>
                <p:cNvSpPr>
                  <a:spLocks noEditPoints="1"/>
                </p:cNvSpPr>
                <p:nvPr/>
              </p:nvSpPr>
              <p:spPr bwMode="auto">
                <a:xfrm>
                  <a:off x="5598457" y="3661104"/>
                  <a:ext cx="365543" cy="371881"/>
                </a:xfrm>
                <a:custGeom>
                  <a:avLst/>
                  <a:gdLst>
                    <a:gd name="T0" fmla="*/ 3 w 45"/>
                    <a:gd name="T1" fmla="*/ 8 h 46"/>
                    <a:gd name="T2" fmla="*/ 10 w 45"/>
                    <a:gd name="T3" fmla="*/ 8 h 46"/>
                    <a:gd name="T4" fmla="*/ 12 w 45"/>
                    <a:gd name="T5" fmla="*/ 21 h 46"/>
                    <a:gd name="T6" fmla="*/ 3 w 45"/>
                    <a:gd name="T7" fmla="*/ 8 h 46"/>
                    <a:gd name="T8" fmla="*/ 22 w 45"/>
                    <a:gd name="T9" fmla="*/ 3 h 46"/>
                    <a:gd name="T10" fmla="*/ 32 w 45"/>
                    <a:gd name="T11" fmla="*/ 7 h 46"/>
                    <a:gd name="T12" fmla="*/ 22 w 45"/>
                    <a:gd name="T13" fmla="*/ 10 h 46"/>
                    <a:gd name="T14" fmla="*/ 13 w 45"/>
                    <a:gd name="T15" fmla="*/ 7 h 46"/>
                    <a:gd name="T16" fmla="*/ 22 w 45"/>
                    <a:gd name="T17" fmla="*/ 3 h 46"/>
                    <a:gd name="T18" fmla="*/ 32 w 45"/>
                    <a:gd name="T19" fmla="*/ 21 h 46"/>
                    <a:gd name="T20" fmla="*/ 35 w 45"/>
                    <a:gd name="T21" fmla="*/ 8 h 46"/>
                    <a:gd name="T22" fmla="*/ 41 w 45"/>
                    <a:gd name="T23" fmla="*/ 8 h 46"/>
                    <a:gd name="T24" fmla="*/ 32 w 45"/>
                    <a:gd name="T25" fmla="*/ 21 h 46"/>
                    <a:gd name="T26" fmla="*/ 25 w 45"/>
                    <a:gd name="T27" fmla="*/ 34 h 46"/>
                    <a:gd name="T28" fmla="*/ 32 w 45"/>
                    <a:gd name="T29" fmla="*/ 25 h 46"/>
                    <a:gd name="T30" fmla="*/ 45 w 45"/>
                    <a:gd name="T31" fmla="*/ 6 h 46"/>
                    <a:gd name="T32" fmla="*/ 43 w 45"/>
                    <a:gd name="T33" fmla="*/ 4 h 46"/>
                    <a:gd name="T34" fmla="*/ 34 w 45"/>
                    <a:gd name="T35" fmla="*/ 4 h 46"/>
                    <a:gd name="T36" fmla="*/ 22 w 45"/>
                    <a:gd name="T37" fmla="*/ 0 h 46"/>
                    <a:gd name="T38" fmla="*/ 10 w 45"/>
                    <a:gd name="T39" fmla="*/ 4 h 46"/>
                    <a:gd name="T40" fmla="*/ 1 w 45"/>
                    <a:gd name="T41" fmla="*/ 4 h 46"/>
                    <a:gd name="T42" fmla="*/ 0 w 45"/>
                    <a:gd name="T43" fmla="*/ 6 h 46"/>
                    <a:gd name="T44" fmla="*/ 12 w 45"/>
                    <a:gd name="T45" fmla="*/ 25 h 46"/>
                    <a:gd name="T46" fmla="*/ 19 w 45"/>
                    <a:gd name="T47" fmla="*/ 34 h 46"/>
                    <a:gd name="T48" fmla="*/ 19 w 45"/>
                    <a:gd name="T49" fmla="*/ 37 h 46"/>
                    <a:gd name="T50" fmla="*/ 11 w 45"/>
                    <a:gd name="T51" fmla="*/ 41 h 46"/>
                    <a:gd name="T52" fmla="*/ 22 w 45"/>
                    <a:gd name="T53" fmla="*/ 46 h 46"/>
                    <a:gd name="T54" fmla="*/ 33 w 45"/>
                    <a:gd name="T55" fmla="*/ 41 h 46"/>
                    <a:gd name="T56" fmla="*/ 25 w 45"/>
                    <a:gd name="T57" fmla="*/ 37 h 46"/>
                    <a:gd name="T58" fmla="*/ 25 w 45"/>
                    <a:gd name="T59" fmla="*/ 3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5" h="46">
                      <a:moveTo>
                        <a:pt x="3" y="8"/>
                      </a:moveTo>
                      <a:cubicBezTo>
                        <a:pt x="10" y="8"/>
                        <a:pt x="10" y="8"/>
                        <a:pt x="10" y="8"/>
                      </a:cubicBezTo>
                      <a:cubicBezTo>
                        <a:pt x="10" y="14"/>
                        <a:pt x="11" y="18"/>
                        <a:pt x="12" y="21"/>
                      </a:cubicBezTo>
                      <a:cubicBezTo>
                        <a:pt x="8" y="18"/>
                        <a:pt x="4" y="15"/>
                        <a:pt x="3" y="8"/>
                      </a:cubicBezTo>
                      <a:close/>
                      <a:moveTo>
                        <a:pt x="22" y="3"/>
                      </a:moveTo>
                      <a:cubicBezTo>
                        <a:pt x="29" y="3"/>
                        <a:pt x="32" y="6"/>
                        <a:pt x="32" y="7"/>
                      </a:cubicBezTo>
                      <a:cubicBezTo>
                        <a:pt x="32" y="8"/>
                        <a:pt x="29" y="10"/>
                        <a:pt x="22" y="10"/>
                      </a:cubicBezTo>
                      <a:cubicBezTo>
                        <a:pt x="15" y="10"/>
                        <a:pt x="13" y="8"/>
                        <a:pt x="13" y="7"/>
                      </a:cubicBezTo>
                      <a:cubicBezTo>
                        <a:pt x="13" y="6"/>
                        <a:pt x="15" y="3"/>
                        <a:pt x="22" y="3"/>
                      </a:cubicBezTo>
                      <a:close/>
                      <a:moveTo>
                        <a:pt x="32" y="21"/>
                      </a:moveTo>
                      <a:cubicBezTo>
                        <a:pt x="34" y="18"/>
                        <a:pt x="35" y="14"/>
                        <a:pt x="35" y="8"/>
                      </a:cubicBezTo>
                      <a:cubicBezTo>
                        <a:pt x="41" y="8"/>
                        <a:pt x="41" y="8"/>
                        <a:pt x="41" y="8"/>
                      </a:cubicBezTo>
                      <a:cubicBezTo>
                        <a:pt x="41" y="15"/>
                        <a:pt x="37" y="18"/>
                        <a:pt x="32" y="21"/>
                      </a:cubicBezTo>
                      <a:close/>
                      <a:moveTo>
                        <a:pt x="25" y="34"/>
                      </a:moveTo>
                      <a:cubicBezTo>
                        <a:pt x="25" y="30"/>
                        <a:pt x="28" y="28"/>
                        <a:pt x="32" y="25"/>
                      </a:cubicBezTo>
                      <a:cubicBezTo>
                        <a:pt x="38" y="21"/>
                        <a:pt x="45" y="17"/>
                        <a:pt x="45" y="6"/>
                      </a:cubicBezTo>
                      <a:cubicBezTo>
                        <a:pt x="45" y="5"/>
                        <a:pt x="44" y="4"/>
                        <a:pt x="43" y="4"/>
                      </a:cubicBezTo>
                      <a:cubicBezTo>
                        <a:pt x="34" y="4"/>
                        <a:pt x="34" y="4"/>
                        <a:pt x="34" y="4"/>
                      </a:cubicBezTo>
                      <a:cubicBezTo>
                        <a:pt x="33" y="2"/>
                        <a:pt x="30" y="0"/>
                        <a:pt x="22" y="0"/>
                      </a:cubicBezTo>
                      <a:cubicBezTo>
                        <a:pt x="15" y="0"/>
                        <a:pt x="11" y="2"/>
                        <a:pt x="10" y="4"/>
                      </a:cubicBezTo>
                      <a:cubicBezTo>
                        <a:pt x="1" y="4"/>
                        <a:pt x="1" y="4"/>
                        <a:pt x="1" y="4"/>
                      </a:cubicBezTo>
                      <a:cubicBezTo>
                        <a:pt x="0" y="4"/>
                        <a:pt x="0" y="5"/>
                        <a:pt x="0" y="6"/>
                      </a:cubicBezTo>
                      <a:cubicBezTo>
                        <a:pt x="0" y="17"/>
                        <a:pt x="6" y="21"/>
                        <a:pt x="12" y="25"/>
                      </a:cubicBezTo>
                      <a:cubicBezTo>
                        <a:pt x="16" y="28"/>
                        <a:pt x="19" y="30"/>
                        <a:pt x="19" y="34"/>
                      </a:cubicBezTo>
                      <a:cubicBezTo>
                        <a:pt x="19" y="37"/>
                        <a:pt x="19" y="37"/>
                        <a:pt x="19" y="37"/>
                      </a:cubicBezTo>
                      <a:cubicBezTo>
                        <a:pt x="15" y="38"/>
                        <a:pt x="11" y="39"/>
                        <a:pt x="11" y="41"/>
                      </a:cubicBezTo>
                      <a:cubicBezTo>
                        <a:pt x="11" y="44"/>
                        <a:pt x="16" y="46"/>
                        <a:pt x="22" y="46"/>
                      </a:cubicBezTo>
                      <a:cubicBezTo>
                        <a:pt x="28" y="46"/>
                        <a:pt x="33" y="44"/>
                        <a:pt x="33" y="41"/>
                      </a:cubicBezTo>
                      <a:cubicBezTo>
                        <a:pt x="33" y="39"/>
                        <a:pt x="30" y="38"/>
                        <a:pt x="25" y="37"/>
                      </a:cubicBezTo>
                      <a:cubicBezTo>
                        <a:pt x="25" y="34"/>
                        <a:pt x="25" y="34"/>
                        <a:pt x="25" y="34"/>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74" name="Group 13"/>
            <p:cNvGrpSpPr/>
            <p:nvPr/>
          </p:nvGrpSpPr>
          <p:grpSpPr>
            <a:xfrm>
              <a:off x="6707031" y="1450662"/>
              <a:ext cx="1040315" cy="1040315"/>
              <a:chOff x="5309998" y="560565"/>
              <a:chExt cx="944252" cy="944251"/>
            </a:xfrm>
          </p:grpSpPr>
          <p:sp>
            <p:nvSpPr>
              <p:cNvPr id="75" name="Oval 206"/>
              <p:cNvSpPr/>
              <p:nvPr/>
            </p:nvSpPr>
            <p:spPr bwMode="auto">
              <a:xfrm rot="10800000">
                <a:off x="5309998" y="560565"/>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76" name="Group 3"/>
              <p:cNvGrpSpPr/>
              <p:nvPr/>
            </p:nvGrpSpPr>
            <p:grpSpPr>
              <a:xfrm>
                <a:off x="5417883" y="672987"/>
                <a:ext cx="709431" cy="709430"/>
                <a:chOff x="5417883" y="672987"/>
                <a:chExt cx="709431" cy="709430"/>
              </a:xfrm>
            </p:grpSpPr>
            <p:sp>
              <p:nvSpPr>
                <p:cNvPr id="77" name="Oval 207"/>
                <p:cNvSpPr/>
                <p:nvPr/>
              </p:nvSpPr>
              <p:spPr bwMode="auto">
                <a:xfrm rot="10800000">
                  <a:off x="5417883" y="672987"/>
                  <a:ext cx="709431" cy="709430"/>
                </a:xfrm>
                <a:prstGeom prst="ellipse">
                  <a:avLst/>
                </a:prstGeom>
                <a:solidFill>
                  <a:schemeClr val="bg2">
                    <a:lumMod val="50000"/>
                  </a:schemeClr>
                </a:solidFill>
                <a:ln w="38100" cap="rnd" cmpd="sng" algn="ctr">
                  <a:no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sp>
              <p:nvSpPr>
                <p:cNvPr id="78" name="Freeform 22"/>
                <p:cNvSpPr/>
                <p:nvPr/>
              </p:nvSpPr>
              <p:spPr bwMode="auto">
                <a:xfrm>
                  <a:off x="5553789" y="817699"/>
                  <a:ext cx="399351" cy="397238"/>
                </a:xfrm>
                <a:custGeom>
                  <a:avLst/>
                  <a:gdLst>
                    <a:gd name="T0" fmla="*/ 14 w 49"/>
                    <a:gd name="T1" fmla="*/ 49 h 49"/>
                    <a:gd name="T2" fmla="*/ 5 w 49"/>
                    <a:gd name="T3" fmla="*/ 46 h 49"/>
                    <a:gd name="T4" fmla="*/ 6 w 49"/>
                    <a:gd name="T5" fmla="*/ 28 h 49"/>
                    <a:gd name="T6" fmla="*/ 31 w 49"/>
                    <a:gd name="T7" fmla="*/ 3 h 49"/>
                    <a:gd name="T8" fmla="*/ 39 w 49"/>
                    <a:gd name="T9" fmla="*/ 0 h 49"/>
                    <a:gd name="T10" fmla="*/ 46 w 49"/>
                    <a:gd name="T11" fmla="*/ 7 h 49"/>
                    <a:gd name="T12" fmla="*/ 43 w 49"/>
                    <a:gd name="T13" fmla="*/ 15 h 49"/>
                    <a:gd name="T14" fmla="*/ 19 w 49"/>
                    <a:gd name="T15" fmla="*/ 39 h 49"/>
                    <a:gd name="T16" fmla="*/ 15 w 49"/>
                    <a:gd name="T17" fmla="*/ 42 h 49"/>
                    <a:gd name="T18" fmla="*/ 11 w 49"/>
                    <a:gd name="T19" fmla="*/ 40 h 49"/>
                    <a:gd name="T20" fmla="*/ 12 w 49"/>
                    <a:gd name="T21" fmla="*/ 32 h 49"/>
                    <a:gd name="T22" fmla="*/ 28 w 49"/>
                    <a:gd name="T23" fmla="*/ 15 h 49"/>
                    <a:gd name="T24" fmla="*/ 31 w 49"/>
                    <a:gd name="T25" fmla="*/ 15 h 49"/>
                    <a:gd name="T26" fmla="*/ 31 w 49"/>
                    <a:gd name="T27" fmla="*/ 18 h 49"/>
                    <a:gd name="T28" fmla="*/ 14 w 49"/>
                    <a:gd name="T29" fmla="*/ 34 h 49"/>
                    <a:gd name="T30" fmla="*/ 13 w 49"/>
                    <a:gd name="T31" fmla="*/ 38 h 49"/>
                    <a:gd name="T32" fmla="*/ 14 w 49"/>
                    <a:gd name="T33" fmla="*/ 38 h 49"/>
                    <a:gd name="T34" fmla="*/ 17 w 49"/>
                    <a:gd name="T35" fmla="*/ 37 h 49"/>
                    <a:gd name="T36" fmla="*/ 40 w 49"/>
                    <a:gd name="T37" fmla="*/ 13 h 49"/>
                    <a:gd name="T38" fmla="*/ 42 w 49"/>
                    <a:gd name="T39" fmla="*/ 8 h 49"/>
                    <a:gd name="T40" fmla="*/ 38 w 49"/>
                    <a:gd name="T41" fmla="*/ 4 h 49"/>
                    <a:gd name="T42" fmla="*/ 33 w 49"/>
                    <a:gd name="T43" fmla="*/ 6 h 49"/>
                    <a:gd name="T44" fmla="*/ 8 w 49"/>
                    <a:gd name="T45" fmla="*/ 30 h 49"/>
                    <a:gd name="T46" fmla="*/ 8 w 49"/>
                    <a:gd name="T47" fmla="*/ 43 h 49"/>
                    <a:gd name="T48" fmla="*/ 21 w 49"/>
                    <a:gd name="T49" fmla="*/ 43 h 49"/>
                    <a:gd name="T50" fmla="*/ 45 w 49"/>
                    <a:gd name="T51" fmla="*/ 18 h 49"/>
                    <a:gd name="T52" fmla="*/ 48 w 49"/>
                    <a:gd name="T53" fmla="*/ 18 h 49"/>
                    <a:gd name="T54" fmla="*/ 48 w 49"/>
                    <a:gd name="T55" fmla="*/ 20 h 49"/>
                    <a:gd name="T56" fmla="*/ 23 w 49"/>
                    <a:gd name="T57" fmla="*/ 45 h 49"/>
                    <a:gd name="T58" fmla="*/ 14 w 49"/>
                    <a:gd name="T59"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 h="49">
                      <a:moveTo>
                        <a:pt x="14" y="49"/>
                      </a:moveTo>
                      <a:cubicBezTo>
                        <a:pt x="10" y="49"/>
                        <a:pt x="7" y="48"/>
                        <a:pt x="5" y="46"/>
                      </a:cubicBezTo>
                      <a:cubicBezTo>
                        <a:pt x="1" y="42"/>
                        <a:pt x="0" y="34"/>
                        <a:pt x="6" y="28"/>
                      </a:cubicBezTo>
                      <a:cubicBezTo>
                        <a:pt x="9" y="24"/>
                        <a:pt x="23" y="10"/>
                        <a:pt x="31" y="3"/>
                      </a:cubicBezTo>
                      <a:cubicBezTo>
                        <a:pt x="33" y="1"/>
                        <a:pt x="36" y="0"/>
                        <a:pt x="39" y="0"/>
                      </a:cubicBezTo>
                      <a:cubicBezTo>
                        <a:pt x="42" y="1"/>
                        <a:pt x="45" y="4"/>
                        <a:pt x="46" y="7"/>
                      </a:cubicBezTo>
                      <a:cubicBezTo>
                        <a:pt x="46" y="10"/>
                        <a:pt x="45" y="13"/>
                        <a:pt x="43" y="15"/>
                      </a:cubicBezTo>
                      <a:cubicBezTo>
                        <a:pt x="19" y="39"/>
                        <a:pt x="19" y="39"/>
                        <a:pt x="19" y="39"/>
                      </a:cubicBezTo>
                      <a:cubicBezTo>
                        <a:pt x="18" y="41"/>
                        <a:pt x="16" y="41"/>
                        <a:pt x="15" y="42"/>
                      </a:cubicBezTo>
                      <a:cubicBezTo>
                        <a:pt x="13" y="42"/>
                        <a:pt x="12" y="41"/>
                        <a:pt x="11" y="40"/>
                      </a:cubicBezTo>
                      <a:cubicBezTo>
                        <a:pt x="9" y="38"/>
                        <a:pt x="9" y="35"/>
                        <a:pt x="12" y="32"/>
                      </a:cubicBezTo>
                      <a:cubicBezTo>
                        <a:pt x="28" y="15"/>
                        <a:pt x="28" y="15"/>
                        <a:pt x="28" y="15"/>
                      </a:cubicBezTo>
                      <a:cubicBezTo>
                        <a:pt x="29" y="14"/>
                        <a:pt x="30" y="14"/>
                        <a:pt x="31" y="15"/>
                      </a:cubicBezTo>
                      <a:cubicBezTo>
                        <a:pt x="32" y="16"/>
                        <a:pt x="32" y="17"/>
                        <a:pt x="31" y="18"/>
                      </a:cubicBezTo>
                      <a:cubicBezTo>
                        <a:pt x="14" y="34"/>
                        <a:pt x="14" y="34"/>
                        <a:pt x="14" y="34"/>
                      </a:cubicBezTo>
                      <a:cubicBezTo>
                        <a:pt x="13" y="36"/>
                        <a:pt x="13" y="37"/>
                        <a:pt x="13" y="38"/>
                      </a:cubicBezTo>
                      <a:cubicBezTo>
                        <a:pt x="13" y="38"/>
                        <a:pt x="14" y="38"/>
                        <a:pt x="14" y="38"/>
                      </a:cubicBezTo>
                      <a:cubicBezTo>
                        <a:pt x="15" y="38"/>
                        <a:pt x="16" y="38"/>
                        <a:pt x="17" y="37"/>
                      </a:cubicBezTo>
                      <a:cubicBezTo>
                        <a:pt x="40" y="13"/>
                        <a:pt x="40" y="13"/>
                        <a:pt x="40" y="13"/>
                      </a:cubicBezTo>
                      <a:cubicBezTo>
                        <a:pt x="42" y="11"/>
                        <a:pt x="43" y="9"/>
                        <a:pt x="42" y="8"/>
                      </a:cubicBezTo>
                      <a:cubicBezTo>
                        <a:pt x="42" y="6"/>
                        <a:pt x="40" y="4"/>
                        <a:pt x="38" y="4"/>
                      </a:cubicBezTo>
                      <a:cubicBezTo>
                        <a:pt x="37" y="3"/>
                        <a:pt x="35" y="4"/>
                        <a:pt x="33" y="6"/>
                      </a:cubicBezTo>
                      <a:cubicBezTo>
                        <a:pt x="26" y="13"/>
                        <a:pt x="12" y="27"/>
                        <a:pt x="8" y="30"/>
                      </a:cubicBezTo>
                      <a:cubicBezTo>
                        <a:pt x="3" y="35"/>
                        <a:pt x="5" y="40"/>
                        <a:pt x="8" y="43"/>
                      </a:cubicBezTo>
                      <a:cubicBezTo>
                        <a:pt x="11" y="46"/>
                        <a:pt x="16" y="47"/>
                        <a:pt x="21" y="43"/>
                      </a:cubicBezTo>
                      <a:cubicBezTo>
                        <a:pt x="45" y="18"/>
                        <a:pt x="45" y="18"/>
                        <a:pt x="45" y="18"/>
                      </a:cubicBezTo>
                      <a:cubicBezTo>
                        <a:pt x="46" y="17"/>
                        <a:pt x="47" y="17"/>
                        <a:pt x="48" y="18"/>
                      </a:cubicBezTo>
                      <a:cubicBezTo>
                        <a:pt x="49" y="19"/>
                        <a:pt x="49" y="20"/>
                        <a:pt x="48" y="20"/>
                      </a:cubicBezTo>
                      <a:cubicBezTo>
                        <a:pt x="23" y="45"/>
                        <a:pt x="23" y="45"/>
                        <a:pt x="23" y="45"/>
                      </a:cubicBezTo>
                      <a:cubicBezTo>
                        <a:pt x="20" y="48"/>
                        <a:pt x="17" y="49"/>
                        <a:pt x="14" y="49"/>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79" name="Group 14"/>
            <p:cNvGrpSpPr/>
            <p:nvPr/>
          </p:nvGrpSpPr>
          <p:grpSpPr>
            <a:xfrm>
              <a:off x="7388012" y="2926549"/>
              <a:ext cx="1040315" cy="1040315"/>
              <a:chOff x="5928097" y="1900167"/>
              <a:chExt cx="944252" cy="944251"/>
            </a:xfrm>
          </p:grpSpPr>
          <p:sp>
            <p:nvSpPr>
              <p:cNvPr id="80" name="Oval 71"/>
              <p:cNvSpPr/>
              <p:nvPr/>
            </p:nvSpPr>
            <p:spPr bwMode="auto">
              <a:xfrm rot="10800000">
                <a:off x="5928097" y="1900167"/>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81" name="Group 4"/>
              <p:cNvGrpSpPr/>
              <p:nvPr/>
            </p:nvGrpSpPr>
            <p:grpSpPr>
              <a:xfrm>
                <a:off x="6035982" y="2012589"/>
                <a:ext cx="709431" cy="709430"/>
                <a:chOff x="6035982" y="2012589"/>
                <a:chExt cx="709431" cy="709430"/>
              </a:xfrm>
            </p:grpSpPr>
            <p:sp>
              <p:nvSpPr>
                <p:cNvPr id="82" name="Oval 203"/>
                <p:cNvSpPr/>
                <p:nvPr/>
              </p:nvSpPr>
              <p:spPr bwMode="auto">
                <a:xfrm rot="10800000">
                  <a:off x="6035982" y="2012589"/>
                  <a:ext cx="709431" cy="709430"/>
                </a:xfrm>
                <a:prstGeom prst="ellipse">
                  <a:avLst/>
                </a:prstGeom>
                <a:solidFill>
                  <a:srgbClr val="32A1E6"/>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dirty="0">
                    <a:solidFill>
                      <a:srgbClr val="000000"/>
                    </a:solidFill>
                    <a:latin typeface="阿里巴巴普惠体 R" panose="00020600040101010101" pitchFamily="18" charset="-122"/>
                    <a:cs typeface="+mn-ea"/>
                    <a:sym typeface="+mn-lt"/>
                  </a:endParaRPr>
                </a:p>
              </p:txBody>
            </p:sp>
            <p:sp>
              <p:nvSpPr>
                <p:cNvPr id="83" name="Freeform 23"/>
                <p:cNvSpPr>
                  <a:spLocks noEditPoints="1"/>
                </p:cNvSpPr>
                <p:nvPr/>
              </p:nvSpPr>
              <p:spPr bwMode="auto">
                <a:xfrm>
                  <a:off x="6219321" y="2200102"/>
                  <a:ext cx="327510" cy="325397"/>
                </a:xfrm>
                <a:custGeom>
                  <a:avLst/>
                  <a:gdLst>
                    <a:gd name="T0" fmla="*/ 5 w 40"/>
                    <a:gd name="T1" fmla="*/ 20 h 40"/>
                    <a:gd name="T2" fmla="*/ 0 w 40"/>
                    <a:gd name="T3" fmla="*/ 20 h 40"/>
                    <a:gd name="T4" fmla="*/ 0 w 40"/>
                    <a:gd name="T5" fmla="*/ 35 h 40"/>
                    <a:gd name="T6" fmla="*/ 5 w 40"/>
                    <a:gd name="T7" fmla="*/ 40 h 40"/>
                    <a:gd name="T8" fmla="*/ 20 w 40"/>
                    <a:gd name="T9" fmla="*/ 40 h 40"/>
                    <a:gd name="T10" fmla="*/ 20 w 40"/>
                    <a:gd name="T11" fmla="*/ 35 h 40"/>
                    <a:gd name="T12" fmla="*/ 5 w 40"/>
                    <a:gd name="T13" fmla="*/ 35 h 40"/>
                    <a:gd name="T14" fmla="*/ 5 w 40"/>
                    <a:gd name="T15" fmla="*/ 20 h 40"/>
                    <a:gd name="T16" fmla="*/ 35 w 40"/>
                    <a:gd name="T17" fmla="*/ 25 h 40"/>
                    <a:gd name="T18" fmla="*/ 15 w 40"/>
                    <a:gd name="T19" fmla="*/ 25 h 40"/>
                    <a:gd name="T20" fmla="*/ 15 w 40"/>
                    <a:gd name="T21" fmla="*/ 5 h 40"/>
                    <a:gd name="T22" fmla="*/ 35 w 40"/>
                    <a:gd name="T23" fmla="*/ 5 h 40"/>
                    <a:gd name="T24" fmla="*/ 35 w 40"/>
                    <a:gd name="T25" fmla="*/ 25 h 40"/>
                    <a:gd name="T26" fmla="*/ 35 w 40"/>
                    <a:gd name="T27" fmla="*/ 0 h 40"/>
                    <a:gd name="T28" fmla="*/ 15 w 40"/>
                    <a:gd name="T29" fmla="*/ 0 h 40"/>
                    <a:gd name="T30" fmla="*/ 10 w 40"/>
                    <a:gd name="T31" fmla="*/ 5 h 40"/>
                    <a:gd name="T32" fmla="*/ 10 w 40"/>
                    <a:gd name="T33" fmla="*/ 25 h 40"/>
                    <a:gd name="T34" fmla="*/ 15 w 40"/>
                    <a:gd name="T35" fmla="*/ 30 h 40"/>
                    <a:gd name="T36" fmla="*/ 35 w 40"/>
                    <a:gd name="T37" fmla="*/ 30 h 40"/>
                    <a:gd name="T38" fmla="*/ 40 w 40"/>
                    <a:gd name="T39" fmla="*/ 25 h 40"/>
                    <a:gd name="T40" fmla="*/ 40 w 40"/>
                    <a:gd name="T41" fmla="*/ 5 h 40"/>
                    <a:gd name="T42" fmla="*/ 35 w 40"/>
                    <a:gd name="T4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 h="40">
                      <a:moveTo>
                        <a:pt x="5" y="20"/>
                      </a:moveTo>
                      <a:cubicBezTo>
                        <a:pt x="0" y="20"/>
                        <a:pt x="0" y="20"/>
                        <a:pt x="0" y="20"/>
                      </a:cubicBezTo>
                      <a:cubicBezTo>
                        <a:pt x="0" y="35"/>
                        <a:pt x="0" y="35"/>
                        <a:pt x="0" y="35"/>
                      </a:cubicBezTo>
                      <a:cubicBezTo>
                        <a:pt x="0" y="38"/>
                        <a:pt x="2" y="40"/>
                        <a:pt x="5" y="40"/>
                      </a:cubicBezTo>
                      <a:cubicBezTo>
                        <a:pt x="20" y="40"/>
                        <a:pt x="20" y="40"/>
                        <a:pt x="20" y="40"/>
                      </a:cubicBezTo>
                      <a:cubicBezTo>
                        <a:pt x="20" y="35"/>
                        <a:pt x="20" y="35"/>
                        <a:pt x="20" y="35"/>
                      </a:cubicBezTo>
                      <a:cubicBezTo>
                        <a:pt x="5" y="35"/>
                        <a:pt x="5" y="35"/>
                        <a:pt x="5" y="35"/>
                      </a:cubicBezTo>
                      <a:cubicBezTo>
                        <a:pt x="5" y="20"/>
                        <a:pt x="5" y="20"/>
                        <a:pt x="5" y="20"/>
                      </a:cubicBezTo>
                      <a:close/>
                      <a:moveTo>
                        <a:pt x="35" y="25"/>
                      </a:moveTo>
                      <a:cubicBezTo>
                        <a:pt x="15" y="25"/>
                        <a:pt x="15" y="25"/>
                        <a:pt x="15" y="25"/>
                      </a:cubicBezTo>
                      <a:cubicBezTo>
                        <a:pt x="15" y="5"/>
                        <a:pt x="15" y="5"/>
                        <a:pt x="15" y="5"/>
                      </a:cubicBezTo>
                      <a:cubicBezTo>
                        <a:pt x="35" y="5"/>
                        <a:pt x="35" y="5"/>
                        <a:pt x="35" y="5"/>
                      </a:cubicBezTo>
                      <a:cubicBezTo>
                        <a:pt x="35" y="25"/>
                        <a:pt x="35" y="25"/>
                        <a:pt x="35" y="25"/>
                      </a:cubicBezTo>
                      <a:close/>
                      <a:moveTo>
                        <a:pt x="35" y="0"/>
                      </a:moveTo>
                      <a:cubicBezTo>
                        <a:pt x="15" y="0"/>
                        <a:pt x="15" y="0"/>
                        <a:pt x="15" y="0"/>
                      </a:cubicBezTo>
                      <a:cubicBezTo>
                        <a:pt x="12" y="0"/>
                        <a:pt x="10" y="2"/>
                        <a:pt x="10" y="5"/>
                      </a:cubicBezTo>
                      <a:cubicBezTo>
                        <a:pt x="10" y="25"/>
                        <a:pt x="10" y="25"/>
                        <a:pt x="10" y="25"/>
                      </a:cubicBezTo>
                      <a:cubicBezTo>
                        <a:pt x="10" y="28"/>
                        <a:pt x="12" y="30"/>
                        <a:pt x="15" y="30"/>
                      </a:cubicBezTo>
                      <a:cubicBezTo>
                        <a:pt x="35" y="30"/>
                        <a:pt x="35" y="30"/>
                        <a:pt x="35" y="30"/>
                      </a:cubicBezTo>
                      <a:cubicBezTo>
                        <a:pt x="38" y="30"/>
                        <a:pt x="40" y="28"/>
                        <a:pt x="40" y="25"/>
                      </a:cubicBezTo>
                      <a:cubicBezTo>
                        <a:pt x="40" y="5"/>
                        <a:pt x="40" y="5"/>
                        <a:pt x="40" y="5"/>
                      </a:cubicBezTo>
                      <a:cubicBezTo>
                        <a:pt x="40" y="2"/>
                        <a:pt x="38" y="0"/>
                        <a:pt x="35" y="0"/>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84" name="Group 12"/>
            <p:cNvGrpSpPr/>
            <p:nvPr/>
          </p:nvGrpSpPr>
          <p:grpSpPr>
            <a:xfrm>
              <a:off x="4854626" y="1304785"/>
              <a:ext cx="1040315" cy="1040315"/>
              <a:chOff x="3628646" y="428159"/>
              <a:chExt cx="944252" cy="944251"/>
            </a:xfrm>
          </p:grpSpPr>
          <p:sp>
            <p:nvSpPr>
              <p:cNvPr id="85" name="Oval 208"/>
              <p:cNvSpPr/>
              <p:nvPr/>
            </p:nvSpPr>
            <p:spPr bwMode="auto">
              <a:xfrm rot="10800000">
                <a:off x="3628646" y="428159"/>
                <a:ext cx="944252" cy="944251"/>
              </a:xfrm>
              <a:prstGeom prst="ellipse">
                <a:avLst/>
              </a:prstGeom>
              <a:solidFill>
                <a:schemeClr val="bg1"/>
              </a:solidFill>
              <a:ln w="22225" cap="rnd"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86" name="Group 2"/>
              <p:cNvGrpSpPr/>
              <p:nvPr/>
            </p:nvGrpSpPr>
            <p:grpSpPr>
              <a:xfrm>
                <a:off x="3736531" y="540581"/>
                <a:ext cx="709431" cy="709430"/>
                <a:chOff x="3736531" y="540581"/>
                <a:chExt cx="709431" cy="709430"/>
              </a:xfrm>
            </p:grpSpPr>
            <p:sp>
              <p:nvSpPr>
                <p:cNvPr id="87" name="Oval 209"/>
                <p:cNvSpPr/>
                <p:nvPr/>
              </p:nvSpPr>
              <p:spPr bwMode="auto">
                <a:xfrm rot="10800000">
                  <a:off x="3736531" y="540581"/>
                  <a:ext cx="709431" cy="709430"/>
                </a:xfrm>
                <a:prstGeom prst="ellipse">
                  <a:avLst/>
                </a:prstGeom>
                <a:solidFill>
                  <a:srgbClr val="32A1E6"/>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fontAlgn="base">
                    <a:spcBef>
                      <a:spcPct val="0"/>
                    </a:spcBef>
                    <a:spcAft>
                      <a:spcPct val="0"/>
                    </a:spcAft>
                  </a:pPr>
                  <a:endParaRPr lang="en-US" sz="5600" dirty="0">
                    <a:solidFill>
                      <a:srgbClr val="000000"/>
                    </a:solidFill>
                    <a:latin typeface="阿里巴巴普惠体 R" panose="00020600040101010101" pitchFamily="18" charset="-122"/>
                    <a:cs typeface="+mn-ea"/>
                    <a:sym typeface="+mn-lt"/>
                  </a:endParaRPr>
                </a:p>
              </p:txBody>
            </p:sp>
            <p:sp>
              <p:nvSpPr>
                <p:cNvPr id="88" name="Freeform 24"/>
                <p:cNvSpPr>
                  <a:spLocks noEditPoints="1"/>
                </p:cNvSpPr>
                <p:nvPr/>
              </p:nvSpPr>
              <p:spPr bwMode="auto">
                <a:xfrm>
                  <a:off x="3844874" y="745411"/>
                  <a:ext cx="384560" cy="308493"/>
                </a:xfrm>
                <a:custGeom>
                  <a:avLst/>
                  <a:gdLst>
                    <a:gd name="T0" fmla="*/ 16 w 47"/>
                    <a:gd name="T1" fmla="*/ 37 h 38"/>
                    <a:gd name="T2" fmla="*/ 17 w 47"/>
                    <a:gd name="T3" fmla="*/ 37 h 38"/>
                    <a:gd name="T4" fmla="*/ 24 w 47"/>
                    <a:gd name="T5" fmla="*/ 31 h 38"/>
                    <a:gd name="T6" fmla="*/ 16 w 47"/>
                    <a:gd name="T7" fmla="*/ 27 h 38"/>
                    <a:gd name="T8" fmla="*/ 16 w 47"/>
                    <a:gd name="T9" fmla="*/ 37 h 38"/>
                    <a:gd name="T10" fmla="*/ 46 w 47"/>
                    <a:gd name="T11" fmla="*/ 0 h 38"/>
                    <a:gd name="T12" fmla="*/ 1 w 47"/>
                    <a:gd name="T13" fmla="*/ 16 h 38"/>
                    <a:gd name="T14" fmla="*/ 1 w 47"/>
                    <a:gd name="T15" fmla="*/ 17 h 38"/>
                    <a:gd name="T16" fmla="*/ 11 w 47"/>
                    <a:gd name="T17" fmla="*/ 21 h 38"/>
                    <a:gd name="T18" fmla="*/ 11 w 47"/>
                    <a:gd name="T19" fmla="*/ 21 h 38"/>
                    <a:gd name="T20" fmla="*/ 16 w 47"/>
                    <a:gd name="T21" fmla="*/ 23 h 38"/>
                    <a:gd name="T22" fmla="*/ 44 w 47"/>
                    <a:gd name="T23" fmla="*/ 3 h 38"/>
                    <a:gd name="T24" fmla="*/ 44 w 47"/>
                    <a:gd name="T25" fmla="*/ 3 h 38"/>
                    <a:gd name="T26" fmla="*/ 25 w 47"/>
                    <a:gd name="T27" fmla="*/ 25 h 38"/>
                    <a:gd name="T28" fmla="*/ 25 w 47"/>
                    <a:gd name="T29" fmla="*/ 25 h 38"/>
                    <a:gd name="T30" fmla="*/ 24 w 47"/>
                    <a:gd name="T31" fmla="*/ 26 h 38"/>
                    <a:gd name="T32" fmla="*/ 25 w 47"/>
                    <a:gd name="T33" fmla="*/ 27 h 38"/>
                    <a:gd name="T34" fmla="*/ 25 w 47"/>
                    <a:gd name="T35" fmla="*/ 27 h 38"/>
                    <a:gd name="T36" fmla="*/ 38 w 47"/>
                    <a:gd name="T37" fmla="*/ 34 h 38"/>
                    <a:gd name="T38" fmla="*/ 39 w 47"/>
                    <a:gd name="T39" fmla="*/ 33 h 38"/>
                    <a:gd name="T40" fmla="*/ 47 w 47"/>
                    <a:gd name="T41" fmla="*/ 1 h 38"/>
                    <a:gd name="T42" fmla="*/ 46 w 47"/>
                    <a:gd name="T43"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 h="38">
                      <a:moveTo>
                        <a:pt x="16" y="37"/>
                      </a:moveTo>
                      <a:cubicBezTo>
                        <a:pt x="16" y="37"/>
                        <a:pt x="17" y="38"/>
                        <a:pt x="17" y="37"/>
                      </a:cubicBezTo>
                      <a:cubicBezTo>
                        <a:pt x="18" y="37"/>
                        <a:pt x="24" y="31"/>
                        <a:pt x="24" y="31"/>
                      </a:cubicBezTo>
                      <a:cubicBezTo>
                        <a:pt x="16" y="27"/>
                        <a:pt x="16" y="27"/>
                        <a:pt x="16" y="27"/>
                      </a:cubicBezTo>
                      <a:cubicBezTo>
                        <a:pt x="16" y="37"/>
                        <a:pt x="16" y="37"/>
                        <a:pt x="16" y="37"/>
                      </a:cubicBezTo>
                      <a:close/>
                      <a:moveTo>
                        <a:pt x="46" y="0"/>
                      </a:moveTo>
                      <a:cubicBezTo>
                        <a:pt x="45" y="1"/>
                        <a:pt x="2" y="16"/>
                        <a:pt x="1" y="16"/>
                      </a:cubicBezTo>
                      <a:cubicBezTo>
                        <a:pt x="1" y="16"/>
                        <a:pt x="0" y="17"/>
                        <a:pt x="1" y="17"/>
                      </a:cubicBezTo>
                      <a:cubicBezTo>
                        <a:pt x="2" y="18"/>
                        <a:pt x="11" y="21"/>
                        <a:pt x="11" y="21"/>
                      </a:cubicBezTo>
                      <a:cubicBezTo>
                        <a:pt x="11" y="21"/>
                        <a:pt x="11" y="21"/>
                        <a:pt x="11" y="21"/>
                      </a:cubicBezTo>
                      <a:cubicBezTo>
                        <a:pt x="16" y="23"/>
                        <a:pt x="16" y="23"/>
                        <a:pt x="16" y="23"/>
                      </a:cubicBezTo>
                      <a:cubicBezTo>
                        <a:pt x="16" y="23"/>
                        <a:pt x="44" y="3"/>
                        <a:pt x="44" y="3"/>
                      </a:cubicBezTo>
                      <a:cubicBezTo>
                        <a:pt x="44" y="3"/>
                        <a:pt x="45" y="3"/>
                        <a:pt x="44" y="3"/>
                      </a:cubicBezTo>
                      <a:cubicBezTo>
                        <a:pt x="44" y="4"/>
                        <a:pt x="25" y="25"/>
                        <a:pt x="25" y="25"/>
                      </a:cubicBezTo>
                      <a:cubicBezTo>
                        <a:pt x="25" y="25"/>
                        <a:pt x="25" y="25"/>
                        <a:pt x="25" y="25"/>
                      </a:cubicBezTo>
                      <a:cubicBezTo>
                        <a:pt x="24" y="26"/>
                        <a:pt x="24" y="26"/>
                        <a:pt x="24" y="26"/>
                      </a:cubicBezTo>
                      <a:cubicBezTo>
                        <a:pt x="25" y="27"/>
                        <a:pt x="25" y="27"/>
                        <a:pt x="25" y="27"/>
                      </a:cubicBezTo>
                      <a:cubicBezTo>
                        <a:pt x="25" y="27"/>
                        <a:pt x="25" y="27"/>
                        <a:pt x="25" y="27"/>
                      </a:cubicBezTo>
                      <a:cubicBezTo>
                        <a:pt x="25" y="27"/>
                        <a:pt x="37" y="33"/>
                        <a:pt x="38" y="34"/>
                      </a:cubicBezTo>
                      <a:cubicBezTo>
                        <a:pt x="38" y="34"/>
                        <a:pt x="39" y="34"/>
                        <a:pt x="39" y="33"/>
                      </a:cubicBezTo>
                      <a:cubicBezTo>
                        <a:pt x="40" y="32"/>
                        <a:pt x="47" y="2"/>
                        <a:pt x="47" y="1"/>
                      </a:cubicBezTo>
                      <a:cubicBezTo>
                        <a:pt x="47" y="1"/>
                        <a:pt x="46" y="0"/>
                        <a:pt x="46" y="0"/>
                      </a:cubicBezTo>
                      <a:close/>
                    </a:path>
                  </a:pathLst>
                </a:custGeom>
                <a:solidFill>
                  <a:schemeClr val="bg1"/>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grpSp>
        <p:nvGrpSpPr>
          <p:cNvPr id="6" name="组合 5"/>
          <p:cNvGrpSpPr/>
          <p:nvPr/>
        </p:nvGrpSpPr>
        <p:grpSpPr>
          <a:xfrm>
            <a:off x="3123417" y="1200437"/>
            <a:ext cx="1802576" cy="1092901"/>
            <a:chOff x="3123417" y="1200437"/>
            <a:chExt cx="1802576" cy="1092901"/>
          </a:xfrm>
        </p:grpSpPr>
        <p:sp>
          <p:nvSpPr>
            <p:cNvPr id="89" name="文本框 88"/>
            <p:cNvSpPr txBox="1"/>
            <p:nvPr/>
          </p:nvSpPr>
          <p:spPr>
            <a:xfrm>
              <a:off x="3679453" y="1200437"/>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0" name="文本框 52"/>
            <p:cNvSpPr txBox="1">
              <a:spLocks noChangeArrowheads="1"/>
            </p:cNvSpPr>
            <p:nvPr/>
          </p:nvSpPr>
          <p:spPr bwMode="auto">
            <a:xfrm>
              <a:off x="3123417" y="1551532"/>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7" name="组合 6"/>
          <p:cNvGrpSpPr/>
          <p:nvPr/>
        </p:nvGrpSpPr>
        <p:grpSpPr>
          <a:xfrm>
            <a:off x="7921505" y="1243213"/>
            <a:ext cx="1802576" cy="1094976"/>
            <a:chOff x="7921505" y="1243213"/>
            <a:chExt cx="1802576" cy="1094976"/>
          </a:xfrm>
        </p:grpSpPr>
        <p:sp>
          <p:nvSpPr>
            <p:cNvPr id="91" name="文本框 90"/>
            <p:cNvSpPr txBox="1"/>
            <p:nvPr/>
          </p:nvSpPr>
          <p:spPr>
            <a:xfrm>
              <a:off x="7954280" y="1243213"/>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2" name="文本框 52"/>
            <p:cNvSpPr txBox="1">
              <a:spLocks noChangeArrowheads="1"/>
            </p:cNvSpPr>
            <p:nvPr/>
          </p:nvSpPr>
          <p:spPr bwMode="auto">
            <a:xfrm>
              <a:off x="7921505" y="1596383"/>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8" name="组合 7"/>
          <p:cNvGrpSpPr/>
          <p:nvPr/>
        </p:nvGrpSpPr>
        <p:grpSpPr>
          <a:xfrm>
            <a:off x="8541491" y="2900358"/>
            <a:ext cx="1802576" cy="1094713"/>
            <a:chOff x="8541491" y="2900358"/>
            <a:chExt cx="1802576" cy="1094713"/>
          </a:xfrm>
        </p:grpSpPr>
        <p:sp>
          <p:nvSpPr>
            <p:cNvPr id="93" name="文本框 92"/>
            <p:cNvSpPr txBox="1"/>
            <p:nvPr/>
          </p:nvSpPr>
          <p:spPr>
            <a:xfrm>
              <a:off x="8585035" y="2900358"/>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4" name="文本框 52"/>
            <p:cNvSpPr txBox="1">
              <a:spLocks noChangeArrowheads="1"/>
            </p:cNvSpPr>
            <p:nvPr/>
          </p:nvSpPr>
          <p:spPr bwMode="auto">
            <a:xfrm>
              <a:off x="8541491" y="3253265"/>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9" name="组合 8"/>
          <p:cNvGrpSpPr/>
          <p:nvPr/>
        </p:nvGrpSpPr>
        <p:grpSpPr>
          <a:xfrm>
            <a:off x="7960024" y="4512531"/>
            <a:ext cx="1802576" cy="1106839"/>
            <a:chOff x="7960024" y="4512531"/>
            <a:chExt cx="1802576" cy="1106839"/>
          </a:xfrm>
        </p:grpSpPr>
        <p:sp>
          <p:nvSpPr>
            <p:cNvPr id="95" name="文本框 94"/>
            <p:cNvSpPr txBox="1"/>
            <p:nvPr/>
          </p:nvSpPr>
          <p:spPr>
            <a:xfrm>
              <a:off x="8010203" y="4512531"/>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6" name="文本框 52"/>
            <p:cNvSpPr txBox="1">
              <a:spLocks noChangeArrowheads="1"/>
            </p:cNvSpPr>
            <p:nvPr/>
          </p:nvSpPr>
          <p:spPr bwMode="auto">
            <a:xfrm>
              <a:off x="7960024" y="4877564"/>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10" name="组合 9"/>
          <p:cNvGrpSpPr/>
          <p:nvPr/>
        </p:nvGrpSpPr>
        <p:grpSpPr>
          <a:xfrm>
            <a:off x="2916140" y="4783904"/>
            <a:ext cx="1802576" cy="1104090"/>
            <a:chOff x="2916140" y="4783904"/>
            <a:chExt cx="1802576" cy="1104090"/>
          </a:xfrm>
        </p:grpSpPr>
        <p:sp>
          <p:nvSpPr>
            <p:cNvPr id="97" name="文本框 96"/>
            <p:cNvSpPr txBox="1"/>
            <p:nvPr/>
          </p:nvSpPr>
          <p:spPr>
            <a:xfrm>
              <a:off x="3499737" y="4783904"/>
              <a:ext cx="1095172"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点击编辑</a:t>
              </a:r>
            </a:p>
          </p:txBody>
        </p:sp>
        <p:sp>
          <p:nvSpPr>
            <p:cNvPr id="98" name="文本框 52"/>
            <p:cNvSpPr txBox="1">
              <a:spLocks noChangeArrowheads="1"/>
            </p:cNvSpPr>
            <p:nvPr/>
          </p:nvSpPr>
          <p:spPr bwMode="auto">
            <a:xfrm>
              <a:off x="2916140" y="5146188"/>
              <a:ext cx="1802576" cy="74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a:t>
              </a:r>
              <a:endParaRPr lang="zh-CN" altLang="en-US" sz="1400" dirty="0">
                <a:solidFill>
                  <a:schemeClr val="bg2">
                    <a:lumMod val="50000"/>
                  </a:schemeClr>
                </a:solidFill>
                <a:latin typeface="阿里巴巴普惠体 R" panose="00020600040101010101" pitchFamily="18" charset="-122"/>
                <a:cs typeface="阿里巴巴普惠体 R" panose="00020600040101010101" pitchFamily="18" charset="-122"/>
                <a:sym typeface="+mn-lt"/>
              </a:endParaRPr>
            </a:p>
          </p:txBody>
        </p:sp>
      </p:grpSp>
      <p:grpSp>
        <p:nvGrpSpPr>
          <p:cNvPr id="3" name="组合 2"/>
          <p:cNvGrpSpPr/>
          <p:nvPr/>
        </p:nvGrpSpPr>
        <p:grpSpPr>
          <a:xfrm>
            <a:off x="1847933" y="2581250"/>
            <a:ext cx="5200116" cy="2021346"/>
            <a:chOff x="1847933" y="2581250"/>
            <a:chExt cx="5200116" cy="2021346"/>
          </a:xfrm>
        </p:grpSpPr>
        <p:sp>
          <p:nvSpPr>
            <p:cNvPr id="59" name="Rectangle 10"/>
            <p:cNvSpPr/>
            <p:nvPr/>
          </p:nvSpPr>
          <p:spPr bwMode="auto">
            <a:xfrm>
              <a:off x="1847933" y="2712457"/>
              <a:ext cx="4125355" cy="1792369"/>
            </a:xfrm>
            <a:prstGeom prst="rect">
              <a:avLst/>
            </a:prstGeom>
            <a:solidFill>
              <a:srgbClr val="32A1E6"/>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sp>
          <p:nvSpPr>
            <p:cNvPr id="60" name="Oval 11"/>
            <p:cNvSpPr/>
            <p:nvPr/>
          </p:nvSpPr>
          <p:spPr bwMode="auto">
            <a:xfrm>
              <a:off x="5362459" y="2832777"/>
              <a:ext cx="1576424" cy="1576424"/>
            </a:xfrm>
            <a:prstGeom prst="ellipse">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dirty="0">
                <a:ln>
                  <a:noFill/>
                </a:ln>
                <a:solidFill>
                  <a:srgbClr val="000000"/>
                </a:solidFill>
                <a:effectLst/>
                <a:latin typeface="阿里巴巴普惠体 R" panose="00020600040101010101" pitchFamily="18" charset="-122"/>
                <a:cs typeface="+mn-ea"/>
                <a:sym typeface="+mn-lt"/>
              </a:endParaRPr>
            </a:p>
          </p:txBody>
        </p:sp>
        <p:grpSp>
          <p:nvGrpSpPr>
            <p:cNvPr id="61" name="Group 9"/>
            <p:cNvGrpSpPr/>
            <p:nvPr/>
          </p:nvGrpSpPr>
          <p:grpSpPr>
            <a:xfrm>
              <a:off x="5204762" y="2581250"/>
              <a:ext cx="1843287" cy="2021346"/>
              <a:chOff x="2378075" y="182563"/>
              <a:chExt cx="4387851" cy="4811712"/>
            </a:xfrm>
            <a:solidFill>
              <a:schemeClr val="accent2"/>
            </a:solidFill>
          </p:grpSpPr>
          <p:sp>
            <p:nvSpPr>
              <p:cNvPr id="62" name="Freeform 6"/>
              <p:cNvSpPr/>
              <p:nvPr/>
            </p:nvSpPr>
            <p:spPr bwMode="auto">
              <a:xfrm>
                <a:off x="2378075" y="182563"/>
                <a:ext cx="2339975" cy="4616450"/>
              </a:xfrm>
              <a:custGeom>
                <a:avLst/>
                <a:gdLst>
                  <a:gd name="T0" fmla="*/ 528 w 624"/>
                  <a:gd name="T1" fmla="*/ 1145 h 1231"/>
                  <a:gd name="T2" fmla="*/ 600 w 624"/>
                  <a:gd name="T3" fmla="*/ 1064 h 1231"/>
                  <a:gd name="T4" fmla="*/ 585 w 624"/>
                  <a:gd name="T5" fmla="*/ 1064 h 1231"/>
                  <a:gd name="T6" fmla="*/ 166 w 624"/>
                  <a:gd name="T7" fmla="*/ 646 h 1231"/>
                  <a:gd name="T8" fmla="*/ 421 w 624"/>
                  <a:gd name="T9" fmla="*/ 261 h 1231"/>
                  <a:gd name="T10" fmla="*/ 421 w 624"/>
                  <a:gd name="T11" fmla="*/ 328 h 1231"/>
                  <a:gd name="T12" fmla="*/ 503 w 624"/>
                  <a:gd name="T13" fmla="*/ 235 h 1231"/>
                  <a:gd name="T14" fmla="*/ 584 w 624"/>
                  <a:gd name="T15" fmla="*/ 144 h 1231"/>
                  <a:gd name="T16" fmla="*/ 497 w 624"/>
                  <a:gd name="T17" fmla="*/ 67 h 1231"/>
                  <a:gd name="T18" fmla="*/ 421 w 624"/>
                  <a:gd name="T19" fmla="*/ 0 h 1231"/>
                  <a:gd name="T20" fmla="*/ 421 w 624"/>
                  <a:gd name="T21" fmla="*/ 84 h 1231"/>
                  <a:gd name="T22" fmla="*/ 0 w 624"/>
                  <a:gd name="T23" fmla="*/ 646 h 1231"/>
                  <a:gd name="T24" fmla="*/ 585 w 624"/>
                  <a:gd name="T25" fmla="*/ 1231 h 1231"/>
                  <a:gd name="T26" fmla="*/ 624 w 624"/>
                  <a:gd name="T27" fmla="*/ 1230 h 1231"/>
                  <a:gd name="T28" fmla="*/ 528 w 624"/>
                  <a:gd name="T29" fmla="*/ 1145 h 1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4" h="1231">
                    <a:moveTo>
                      <a:pt x="528" y="1145"/>
                    </a:moveTo>
                    <a:cubicBezTo>
                      <a:pt x="600" y="1064"/>
                      <a:pt x="600" y="1064"/>
                      <a:pt x="600" y="1064"/>
                    </a:cubicBezTo>
                    <a:cubicBezTo>
                      <a:pt x="595" y="1064"/>
                      <a:pt x="590" y="1064"/>
                      <a:pt x="585" y="1064"/>
                    </a:cubicBezTo>
                    <a:cubicBezTo>
                      <a:pt x="354" y="1064"/>
                      <a:pt x="166" y="877"/>
                      <a:pt x="166" y="646"/>
                    </a:cubicBezTo>
                    <a:cubicBezTo>
                      <a:pt x="166" y="473"/>
                      <a:pt x="271" y="324"/>
                      <a:pt x="421" y="261"/>
                    </a:cubicBezTo>
                    <a:cubicBezTo>
                      <a:pt x="421" y="328"/>
                      <a:pt x="421" y="328"/>
                      <a:pt x="421" y="328"/>
                    </a:cubicBezTo>
                    <a:cubicBezTo>
                      <a:pt x="503" y="235"/>
                      <a:pt x="503" y="235"/>
                      <a:pt x="503" y="235"/>
                    </a:cubicBezTo>
                    <a:cubicBezTo>
                      <a:pt x="584" y="144"/>
                      <a:pt x="584" y="144"/>
                      <a:pt x="584" y="144"/>
                    </a:cubicBezTo>
                    <a:cubicBezTo>
                      <a:pt x="497" y="67"/>
                      <a:pt x="497" y="67"/>
                      <a:pt x="497" y="67"/>
                    </a:cubicBezTo>
                    <a:cubicBezTo>
                      <a:pt x="421" y="0"/>
                      <a:pt x="421" y="0"/>
                      <a:pt x="421" y="0"/>
                    </a:cubicBezTo>
                    <a:cubicBezTo>
                      <a:pt x="421" y="84"/>
                      <a:pt x="421" y="84"/>
                      <a:pt x="421" y="84"/>
                    </a:cubicBezTo>
                    <a:cubicBezTo>
                      <a:pt x="177" y="155"/>
                      <a:pt x="0" y="380"/>
                      <a:pt x="0" y="646"/>
                    </a:cubicBezTo>
                    <a:cubicBezTo>
                      <a:pt x="0" y="969"/>
                      <a:pt x="262" y="1231"/>
                      <a:pt x="585" y="1231"/>
                    </a:cubicBezTo>
                    <a:cubicBezTo>
                      <a:pt x="598" y="1231"/>
                      <a:pt x="611" y="1230"/>
                      <a:pt x="624" y="1230"/>
                    </a:cubicBezTo>
                    <a:lnTo>
                      <a:pt x="528" y="1145"/>
                    </a:lnTo>
                    <a:close/>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3" name="Freeform 7"/>
              <p:cNvSpPr/>
              <p:nvPr/>
            </p:nvSpPr>
            <p:spPr bwMode="auto">
              <a:xfrm>
                <a:off x="4462463" y="407988"/>
                <a:ext cx="2303463" cy="4586287"/>
              </a:xfrm>
              <a:custGeom>
                <a:avLst/>
                <a:gdLst>
                  <a:gd name="T0" fmla="*/ 29 w 614"/>
                  <a:gd name="T1" fmla="*/ 0 h 1223"/>
                  <a:gd name="T2" fmla="*/ 0 w 614"/>
                  <a:gd name="T3" fmla="*/ 1 h 1223"/>
                  <a:gd name="T4" fmla="*/ 87 w 614"/>
                  <a:gd name="T5" fmla="*/ 78 h 1223"/>
                  <a:gd name="T6" fmla="*/ 8 w 614"/>
                  <a:gd name="T7" fmla="*/ 168 h 1223"/>
                  <a:gd name="T8" fmla="*/ 29 w 614"/>
                  <a:gd name="T9" fmla="*/ 167 h 1223"/>
                  <a:gd name="T10" fmla="*/ 448 w 614"/>
                  <a:gd name="T11" fmla="*/ 586 h 1223"/>
                  <a:gd name="T12" fmla="*/ 194 w 614"/>
                  <a:gd name="T13" fmla="*/ 970 h 1223"/>
                  <a:gd name="T14" fmla="*/ 194 w 614"/>
                  <a:gd name="T15" fmla="*/ 896 h 1223"/>
                  <a:gd name="T16" fmla="*/ 103 w 614"/>
                  <a:gd name="T17" fmla="*/ 998 h 1223"/>
                  <a:gd name="T18" fmla="*/ 31 w 614"/>
                  <a:gd name="T19" fmla="*/ 1079 h 1223"/>
                  <a:gd name="T20" fmla="*/ 126 w 614"/>
                  <a:gd name="T21" fmla="*/ 1163 h 1223"/>
                  <a:gd name="T22" fmla="*/ 194 w 614"/>
                  <a:gd name="T23" fmla="*/ 1223 h 1223"/>
                  <a:gd name="T24" fmla="*/ 194 w 614"/>
                  <a:gd name="T25" fmla="*/ 1147 h 1223"/>
                  <a:gd name="T26" fmla="*/ 614 w 614"/>
                  <a:gd name="T27" fmla="*/ 586 h 1223"/>
                  <a:gd name="T28" fmla="*/ 29 w 614"/>
                  <a:gd name="T29" fmla="*/ 0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4" h="1223">
                    <a:moveTo>
                      <a:pt x="29" y="0"/>
                    </a:moveTo>
                    <a:cubicBezTo>
                      <a:pt x="19" y="0"/>
                      <a:pt x="9" y="1"/>
                      <a:pt x="0" y="1"/>
                    </a:cubicBezTo>
                    <a:cubicBezTo>
                      <a:pt x="87" y="78"/>
                      <a:pt x="87" y="78"/>
                      <a:pt x="87" y="78"/>
                    </a:cubicBezTo>
                    <a:cubicBezTo>
                      <a:pt x="8" y="168"/>
                      <a:pt x="8" y="168"/>
                      <a:pt x="8" y="168"/>
                    </a:cubicBezTo>
                    <a:cubicBezTo>
                      <a:pt x="15" y="167"/>
                      <a:pt x="22" y="167"/>
                      <a:pt x="29" y="167"/>
                    </a:cubicBezTo>
                    <a:cubicBezTo>
                      <a:pt x="260" y="167"/>
                      <a:pt x="448" y="354"/>
                      <a:pt x="448" y="586"/>
                    </a:cubicBezTo>
                    <a:cubicBezTo>
                      <a:pt x="448" y="758"/>
                      <a:pt x="343" y="906"/>
                      <a:pt x="194" y="970"/>
                    </a:cubicBezTo>
                    <a:cubicBezTo>
                      <a:pt x="194" y="896"/>
                      <a:pt x="194" y="896"/>
                      <a:pt x="194" y="896"/>
                    </a:cubicBezTo>
                    <a:cubicBezTo>
                      <a:pt x="103" y="998"/>
                      <a:pt x="103" y="998"/>
                      <a:pt x="103" y="998"/>
                    </a:cubicBezTo>
                    <a:cubicBezTo>
                      <a:pt x="31" y="1079"/>
                      <a:pt x="31" y="1079"/>
                      <a:pt x="31" y="1079"/>
                    </a:cubicBezTo>
                    <a:cubicBezTo>
                      <a:pt x="126" y="1163"/>
                      <a:pt x="126" y="1163"/>
                      <a:pt x="126" y="1163"/>
                    </a:cubicBezTo>
                    <a:cubicBezTo>
                      <a:pt x="194" y="1223"/>
                      <a:pt x="194" y="1223"/>
                      <a:pt x="194" y="1223"/>
                    </a:cubicBezTo>
                    <a:cubicBezTo>
                      <a:pt x="194" y="1147"/>
                      <a:pt x="194" y="1147"/>
                      <a:pt x="194" y="1147"/>
                    </a:cubicBezTo>
                    <a:cubicBezTo>
                      <a:pt x="437" y="1076"/>
                      <a:pt x="614" y="851"/>
                      <a:pt x="614" y="586"/>
                    </a:cubicBezTo>
                    <a:cubicBezTo>
                      <a:pt x="614" y="262"/>
                      <a:pt x="352" y="0"/>
                      <a:pt x="29" y="0"/>
                    </a:cubicBezTo>
                    <a:close/>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sp>
          <p:nvSpPr>
            <p:cNvPr id="99" name="文本框 98"/>
            <p:cNvSpPr txBox="1"/>
            <p:nvPr/>
          </p:nvSpPr>
          <p:spPr>
            <a:xfrm>
              <a:off x="2345771" y="3011963"/>
              <a:ext cx="1550424" cy="417037"/>
            </a:xfrm>
            <a:prstGeom prst="rect">
              <a:avLst/>
            </a:prstGeom>
            <a:noFill/>
          </p:spPr>
          <p:txBody>
            <a:bodyPr wrap="none">
              <a:spAutoFit/>
            </a:bodyPr>
            <a:lstStyle/>
            <a:p>
              <a:pPr eaLnBrk="1" fontAlgn="auto" hangingPunct="1">
                <a:lnSpc>
                  <a:spcPct val="125000"/>
                </a:lnSpc>
                <a:spcBef>
                  <a:spcPts val="0"/>
                </a:spcBef>
                <a:spcAft>
                  <a:spcPts val="800"/>
                </a:spcAft>
                <a:defRPr/>
              </a:pPr>
              <a:r>
                <a:rPr lang="zh-CN" altLang="en-US"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100" name="文本框 52"/>
            <p:cNvSpPr txBox="1">
              <a:spLocks noChangeArrowheads="1"/>
            </p:cNvSpPr>
            <p:nvPr/>
          </p:nvSpPr>
          <p:spPr bwMode="auto">
            <a:xfrm>
              <a:off x="2345771" y="3372682"/>
              <a:ext cx="2391941" cy="740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nSpc>
                  <a:spcPts val="1700"/>
                </a:lnSpc>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zh-CN" altLang="en-US" sz="1400" dirty="0">
                <a:solidFill>
                  <a:schemeClr val="bg1"/>
                </a:solidFill>
                <a:latin typeface="阿里巴巴普惠体 R" panose="00020600040101010101" pitchFamily="18" charset="-122"/>
                <a:cs typeface="阿里巴巴普惠体 R"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0-#ppt_w/2"/>
                                          </p:val>
                                        </p:tav>
                                        <p:tav tm="100000">
                                          <p:val>
                                            <p:strVal val="#ppt_x"/>
                                          </p:val>
                                        </p:tav>
                                      </p:tavLst>
                                    </p:anim>
                                    <p:anim calcmode="lin" valueType="num">
                                      <p:cBhvr additive="base">
                                        <p:cTn id="17" dur="5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500"/>
                                        <p:tgtEl>
                                          <p:spTgt spid="5"/>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par>
                          <p:cTn id="34" fill="hold">
                            <p:stCondLst>
                              <p:cond delay="3500"/>
                            </p:stCondLst>
                            <p:childTnLst>
                              <p:par>
                                <p:cTn id="35" presetID="10" presetClass="entr" presetSubtype="0"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par>
                          <p:cTn id="38" fill="hold">
                            <p:stCondLst>
                              <p:cond delay="4000"/>
                            </p:stCondLst>
                            <p:childTnLst>
                              <p:par>
                                <p:cTn id="39" presetID="10" presetClass="entr" presetSubtype="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1136425" y="1299966"/>
            <a:ext cx="9904952" cy="3245219"/>
            <a:chOff x="1136425" y="1299966"/>
            <a:chExt cx="9904952" cy="3245219"/>
          </a:xfrm>
        </p:grpSpPr>
        <p:sp>
          <p:nvSpPr>
            <p:cNvPr id="51" name="AutoShape 2"/>
            <p:cNvSpPr/>
            <p:nvPr/>
          </p:nvSpPr>
          <p:spPr bwMode="auto">
            <a:xfrm>
              <a:off x="1136425" y="2206014"/>
              <a:ext cx="2005736" cy="1899554"/>
            </a:xfrm>
            <a:prstGeom prst="triangle">
              <a:avLst>
                <a:gd name="adj" fmla="val 50000"/>
              </a:avLst>
            </a:prstGeom>
            <a:solidFill>
              <a:srgbClr val="32A1E6"/>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52" name="AutoShape 9"/>
            <p:cNvSpPr/>
            <p:nvPr/>
          </p:nvSpPr>
          <p:spPr bwMode="auto">
            <a:xfrm>
              <a:off x="2216924" y="2522299"/>
              <a:ext cx="2852813" cy="1585383"/>
            </a:xfrm>
            <a:prstGeom prst="triangle">
              <a:avLst>
                <a:gd name="adj" fmla="val 50000"/>
              </a:avLst>
            </a:prstGeom>
            <a:solidFill>
              <a:schemeClr val="bg2">
                <a:lumMod val="50000"/>
              </a:schemeClr>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53" name="AutoShape 10"/>
            <p:cNvSpPr/>
            <p:nvPr/>
          </p:nvSpPr>
          <p:spPr bwMode="auto">
            <a:xfrm>
              <a:off x="4200208" y="3011267"/>
              <a:ext cx="2206310" cy="1094301"/>
            </a:xfrm>
            <a:prstGeom prst="triangle">
              <a:avLst>
                <a:gd name="adj" fmla="val 50000"/>
              </a:avLst>
            </a:prstGeom>
            <a:solidFill>
              <a:srgbClr val="32A1E6"/>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54" name="AutoShape 11"/>
            <p:cNvSpPr/>
            <p:nvPr/>
          </p:nvSpPr>
          <p:spPr bwMode="auto">
            <a:xfrm>
              <a:off x="5635863" y="1901110"/>
              <a:ext cx="2166279" cy="2202345"/>
            </a:xfrm>
            <a:prstGeom prst="triangle">
              <a:avLst>
                <a:gd name="adj" fmla="val 50000"/>
              </a:avLst>
            </a:prstGeom>
            <a:solidFill>
              <a:schemeClr val="bg2">
                <a:lumMod val="50000"/>
              </a:schemeClr>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101" name="AutoShape 12"/>
            <p:cNvSpPr/>
            <p:nvPr/>
          </p:nvSpPr>
          <p:spPr bwMode="auto">
            <a:xfrm>
              <a:off x="7083922" y="2522299"/>
              <a:ext cx="2355957" cy="1585383"/>
            </a:xfrm>
            <a:prstGeom prst="triangle">
              <a:avLst>
                <a:gd name="adj" fmla="val 50000"/>
              </a:avLst>
            </a:prstGeom>
            <a:solidFill>
              <a:srgbClr val="32A1E6"/>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102" name="AutoShape 17"/>
            <p:cNvSpPr/>
            <p:nvPr/>
          </p:nvSpPr>
          <p:spPr bwMode="auto">
            <a:xfrm>
              <a:off x="8515024" y="2208128"/>
              <a:ext cx="2526353" cy="1899554"/>
            </a:xfrm>
            <a:prstGeom prst="triangle">
              <a:avLst>
                <a:gd name="adj" fmla="val 50000"/>
              </a:avLst>
            </a:prstGeom>
            <a:solidFill>
              <a:schemeClr val="bg2">
                <a:lumMod val="50000"/>
              </a:schemeClr>
            </a:solidFill>
            <a:ln w="25400">
              <a:solidFill>
                <a:schemeClr val="tx1">
                  <a:alpha val="0"/>
                </a:schemeClr>
              </a:solidFill>
              <a:miter lim="800000"/>
            </a:ln>
          </p:spPr>
          <p:txBody>
            <a:bodyPr lIns="0" tIns="0" rIns="0" bIns="0"/>
            <a:lstStyle/>
            <a:p>
              <a:pPr algn="ctr"/>
              <a:endParaRPr lang="es-ES" sz="900" dirty="0">
                <a:solidFill>
                  <a:schemeClr val="bg1"/>
                </a:solidFill>
                <a:latin typeface="阿里巴巴普惠体 R" panose="00020600040101010101" pitchFamily="18" charset="-122"/>
                <a:cs typeface="+mn-ea"/>
                <a:sym typeface="+mn-lt"/>
              </a:endParaRPr>
            </a:p>
          </p:txBody>
        </p:sp>
        <p:sp>
          <p:nvSpPr>
            <p:cNvPr id="103" name="Title 20"/>
            <p:cNvSpPr txBox="1"/>
            <p:nvPr/>
          </p:nvSpPr>
          <p:spPr>
            <a:xfrm>
              <a:off x="1779609" y="1535038"/>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80%</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4" name="Title 20"/>
            <p:cNvSpPr txBox="1"/>
            <p:nvPr/>
          </p:nvSpPr>
          <p:spPr>
            <a:xfrm>
              <a:off x="3292239" y="1901109"/>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60%</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5" name="Title 20"/>
            <p:cNvSpPr txBox="1"/>
            <p:nvPr/>
          </p:nvSpPr>
          <p:spPr>
            <a:xfrm>
              <a:off x="4977324" y="2438957"/>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21%</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6" name="Title 20"/>
            <p:cNvSpPr txBox="1"/>
            <p:nvPr/>
          </p:nvSpPr>
          <p:spPr>
            <a:xfrm>
              <a:off x="6406518" y="1299966"/>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95%</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7" name="Title 20"/>
            <p:cNvSpPr txBox="1"/>
            <p:nvPr/>
          </p:nvSpPr>
          <p:spPr>
            <a:xfrm>
              <a:off x="7919148" y="1926079"/>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50%</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8" name="Title 20"/>
            <p:cNvSpPr txBox="1"/>
            <p:nvPr/>
          </p:nvSpPr>
          <p:spPr>
            <a:xfrm>
              <a:off x="9439880" y="1584977"/>
              <a:ext cx="766586" cy="601143"/>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fr-FR" sz="2000" dirty="0">
                  <a:solidFill>
                    <a:schemeClr val="tx1">
                      <a:lumMod val="75000"/>
                      <a:lumOff val="25000"/>
                    </a:schemeClr>
                  </a:solidFill>
                  <a:latin typeface="Arial" panose="020B0604020202020204" pitchFamily="34" charset="0"/>
                  <a:ea typeface="+mn-ea"/>
                  <a:cs typeface="Arial" panose="020B0604020202020204" pitchFamily="34" charset="0"/>
                  <a:sym typeface="+mn-lt"/>
                </a:rPr>
                <a:t>67%</a:t>
              </a:r>
              <a:endParaRPr lang="en-US" sz="2000" dirty="0">
                <a:solidFill>
                  <a:schemeClr val="tx1">
                    <a:lumMod val="75000"/>
                    <a:lumOff val="25000"/>
                  </a:schemeClr>
                </a:solidFill>
                <a:latin typeface="Arial" panose="020B0604020202020204" pitchFamily="34" charset="0"/>
                <a:ea typeface="+mn-ea"/>
                <a:cs typeface="Arial" panose="020B0604020202020204" pitchFamily="34" charset="0"/>
                <a:sym typeface="+mn-lt"/>
              </a:endParaRPr>
            </a:p>
          </p:txBody>
        </p:sp>
        <p:sp>
          <p:nvSpPr>
            <p:cNvPr id="109" name="Title 20"/>
            <p:cNvSpPr txBox="1"/>
            <p:nvPr/>
          </p:nvSpPr>
          <p:spPr>
            <a:xfrm>
              <a:off x="1321433"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0" name="Title 20"/>
            <p:cNvSpPr txBox="1"/>
            <p:nvPr/>
          </p:nvSpPr>
          <p:spPr>
            <a:xfrm>
              <a:off x="2892100"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1" name="Title 20"/>
            <p:cNvSpPr txBox="1"/>
            <p:nvPr/>
          </p:nvSpPr>
          <p:spPr>
            <a:xfrm>
              <a:off x="4588304"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2" name="Title 20"/>
            <p:cNvSpPr txBox="1"/>
            <p:nvPr/>
          </p:nvSpPr>
          <p:spPr>
            <a:xfrm>
              <a:off x="5947105"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3" name="Title 20"/>
            <p:cNvSpPr txBox="1"/>
            <p:nvPr/>
          </p:nvSpPr>
          <p:spPr>
            <a:xfrm>
              <a:off x="7494987"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14" name="Title 20"/>
            <p:cNvSpPr txBox="1"/>
            <p:nvPr/>
          </p:nvSpPr>
          <p:spPr>
            <a:xfrm>
              <a:off x="9061638" y="4093537"/>
              <a:ext cx="1493859" cy="451648"/>
            </a:xfrm>
            <a:prstGeom prst="rect">
              <a:avLst/>
            </a:prstGeom>
          </p:spPr>
          <p:txBody>
            <a:bodyPr vert="horz" wrap="square" lIns="121926" tIns="60963" rIns="121926" bIns="60963" numCol="1" spcCol="548640" rtlCol="0" anchor="ctr">
              <a:no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单击编辑</a:t>
              </a:r>
              <a:endParaRPr lang="en-US"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
        <p:nvSpPr>
          <p:cNvPr id="115" name="TextBox 37"/>
          <p:cNvSpPr txBox="1"/>
          <p:nvPr/>
        </p:nvSpPr>
        <p:spPr>
          <a:xfrm>
            <a:off x="704706" y="4925509"/>
            <a:ext cx="10754914" cy="962636"/>
          </a:xfrm>
          <a:prstGeom prst="rect">
            <a:avLst/>
          </a:prstGeom>
          <a:noFill/>
        </p:spPr>
        <p:txBody>
          <a:bodyPr wrap="square" rtlCol="0">
            <a:spAutoFit/>
          </a:bodyPr>
          <a:lstStyle/>
          <a:p>
            <a:pPr defTabSz="1216660">
              <a:lnSpc>
                <a:spcPct val="120000"/>
              </a:lnSpc>
              <a:spcBef>
                <a:spcPct val="2000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15"/>
                                        </p:tgtEl>
                                        <p:attrNameLst>
                                          <p:attrName>style.visibility</p:attrName>
                                        </p:attrNameLst>
                                      </p:cBhvr>
                                      <p:to>
                                        <p:strVal val="visible"/>
                                      </p:to>
                                    </p:set>
                                    <p:animEffect transition="in" filter="fade">
                                      <p:cBhvr>
                                        <p:cTn id="21" dur="1000"/>
                                        <p:tgtEl>
                                          <p:spTgt spid="115"/>
                                        </p:tgtEl>
                                      </p:cBhvr>
                                    </p:animEffect>
                                    <p:anim calcmode="lin" valueType="num">
                                      <p:cBhvr>
                                        <p:cTn id="22" dur="1000" fill="hold"/>
                                        <p:tgtEl>
                                          <p:spTgt spid="115"/>
                                        </p:tgtEl>
                                        <p:attrNameLst>
                                          <p:attrName>ppt_x</p:attrName>
                                        </p:attrNameLst>
                                      </p:cBhvr>
                                      <p:tavLst>
                                        <p:tav tm="0">
                                          <p:val>
                                            <p:strVal val="#ppt_x"/>
                                          </p:val>
                                        </p:tav>
                                        <p:tav tm="100000">
                                          <p:val>
                                            <p:strVal val="#ppt_x"/>
                                          </p:val>
                                        </p:tav>
                                      </p:tavLst>
                                    </p:anim>
                                    <p:anim calcmode="lin" valueType="num">
                                      <p:cBhvr>
                                        <p:cTn id="23" dur="1000" fill="hold"/>
                                        <p:tgtEl>
                                          <p:spTgt spid="1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11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52BDF5">
            <a:alpha val="80000"/>
          </a:srgbClr>
        </a:solidFill>
        <a:effectLst/>
      </p:bgPr>
    </p:bg>
    <p:spTree>
      <p:nvGrpSpPr>
        <p:cNvPr id="1" name=""/>
        <p:cNvGrpSpPr/>
        <p:nvPr/>
      </p:nvGrpSpPr>
      <p:grpSpPr>
        <a:xfrm>
          <a:off x="0" y="0"/>
          <a:ext cx="0" cy="0"/>
          <a:chOff x="0" y="0"/>
          <a:chExt cx="0" cy="0"/>
        </a:xfrm>
      </p:grpSpPr>
      <p:sp>
        <p:nvSpPr>
          <p:cNvPr id="7" name="文本框 6"/>
          <p:cNvSpPr txBox="1"/>
          <p:nvPr/>
        </p:nvSpPr>
        <p:spPr>
          <a:xfrm>
            <a:off x="5393413" y="2499147"/>
            <a:ext cx="3994488" cy="707886"/>
          </a:xfrm>
          <a:prstGeom prst="rect">
            <a:avLst/>
          </a:prstGeom>
          <a:noFill/>
        </p:spPr>
        <p:txBody>
          <a:bodyPr wrap="squar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研究结果</a:t>
            </a:r>
          </a:p>
        </p:txBody>
      </p:sp>
      <p:sp>
        <p:nvSpPr>
          <p:cNvPr id="9" name="矩形 8"/>
          <p:cNvSpPr/>
          <p:nvPr/>
        </p:nvSpPr>
        <p:spPr>
          <a:xfrm>
            <a:off x="5481257" y="3232958"/>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6" name="组合 15"/>
          <p:cNvGrpSpPr/>
          <p:nvPr/>
        </p:nvGrpSpPr>
        <p:grpSpPr>
          <a:xfrm>
            <a:off x="3026676" y="2209857"/>
            <a:ext cx="2016125" cy="2016125"/>
            <a:chOff x="3026676" y="2209857"/>
            <a:chExt cx="2016125" cy="2016125"/>
          </a:xfrm>
        </p:grpSpPr>
        <p:sp>
          <p:nvSpPr>
            <p:cNvPr id="5" name="菱形 4"/>
            <p:cNvSpPr/>
            <p:nvPr/>
          </p:nvSpPr>
          <p:spPr>
            <a:xfrm>
              <a:off x="3026676" y="2209857"/>
              <a:ext cx="2016125" cy="2016125"/>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687" y="2633145"/>
              <a:ext cx="1020542" cy="1020542"/>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par>
                                <p:cTn id="10" presetID="22"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3" name="组合 2"/>
          <p:cNvGrpSpPr/>
          <p:nvPr/>
        </p:nvGrpSpPr>
        <p:grpSpPr>
          <a:xfrm>
            <a:off x="1102172" y="1617819"/>
            <a:ext cx="2327186" cy="826854"/>
            <a:chOff x="1102172" y="1617819"/>
            <a:chExt cx="2327186" cy="826854"/>
          </a:xfrm>
        </p:grpSpPr>
        <p:sp>
          <p:nvSpPr>
            <p:cNvPr id="42" name="Oval 4"/>
            <p:cNvSpPr/>
            <p:nvPr/>
          </p:nvSpPr>
          <p:spPr>
            <a:xfrm>
              <a:off x="1102172" y="1839934"/>
              <a:ext cx="320492" cy="320492"/>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43" name="TextBox 6"/>
            <p:cNvSpPr txBox="1"/>
            <p:nvPr/>
          </p:nvSpPr>
          <p:spPr>
            <a:xfrm>
              <a:off x="1531846" y="1617819"/>
              <a:ext cx="1011815"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44" name="Rectangle 7"/>
            <p:cNvSpPr/>
            <p:nvPr/>
          </p:nvSpPr>
          <p:spPr>
            <a:xfrm>
              <a:off x="1531847" y="1920875"/>
              <a:ext cx="1897511" cy="523798"/>
            </a:xfrm>
            <a:prstGeom prst="rect">
              <a:avLst/>
            </a:prstGeom>
          </p:spPr>
          <p:txBody>
            <a:bodyPr wrap="square">
              <a:spAutoFit/>
            </a:bodyPr>
            <a:lstStyle/>
            <a:p>
              <a:pPr>
                <a:lnSpc>
                  <a:spcPts val="1700"/>
                </a:lnSpc>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p>
          </p:txBody>
        </p:sp>
      </p:grpSp>
      <p:grpSp>
        <p:nvGrpSpPr>
          <p:cNvPr id="6" name="组合 5"/>
          <p:cNvGrpSpPr/>
          <p:nvPr/>
        </p:nvGrpSpPr>
        <p:grpSpPr>
          <a:xfrm>
            <a:off x="1102172" y="2671285"/>
            <a:ext cx="2350265" cy="826276"/>
            <a:chOff x="1102172" y="2671285"/>
            <a:chExt cx="2350265" cy="826276"/>
          </a:xfrm>
        </p:grpSpPr>
        <p:sp>
          <p:nvSpPr>
            <p:cNvPr id="45" name="Oval 8"/>
            <p:cNvSpPr/>
            <p:nvPr/>
          </p:nvSpPr>
          <p:spPr>
            <a:xfrm>
              <a:off x="1102172" y="2893400"/>
              <a:ext cx="320492" cy="320492"/>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46" name="TextBox 10"/>
            <p:cNvSpPr txBox="1"/>
            <p:nvPr/>
          </p:nvSpPr>
          <p:spPr>
            <a:xfrm>
              <a:off x="1531846" y="2671285"/>
              <a:ext cx="1005403"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47" name="Rectangle 11"/>
            <p:cNvSpPr/>
            <p:nvPr/>
          </p:nvSpPr>
          <p:spPr>
            <a:xfrm>
              <a:off x="1531847" y="2974341"/>
              <a:ext cx="1920590" cy="523220"/>
            </a:xfrm>
            <a:prstGeom prst="rect">
              <a:avLst/>
            </a:prstGeom>
          </p:spPr>
          <p:txBody>
            <a:bodyPr wrap="square">
              <a:spAutoFit/>
            </a:bodyPr>
            <a:lstStyle/>
            <a:p>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GB" sz="1400" dirty="0">
                <a:solidFill>
                  <a:schemeClr val="tx1">
                    <a:lumMod val="85000"/>
                    <a:lumOff val="15000"/>
                  </a:schemeClr>
                </a:solidFill>
                <a:latin typeface="阿里巴巴普惠体 R" panose="00020600040101010101" pitchFamily="18" charset="-122"/>
                <a:cs typeface="+mn-ea"/>
                <a:sym typeface="+mn-lt"/>
              </a:endParaRPr>
            </a:p>
          </p:txBody>
        </p:sp>
      </p:grpSp>
      <p:grpSp>
        <p:nvGrpSpPr>
          <p:cNvPr id="5" name="组合 4"/>
          <p:cNvGrpSpPr/>
          <p:nvPr/>
        </p:nvGrpSpPr>
        <p:grpSpPr>
          <a:xfrm>
            <a:off x="3670472" y="1617819"/>
            <a:ext cx="2350265" cy="826276"/>
            <a:chOff x="3670472" y="1617819"/>
            <a:chExt cx="2350265" cy="826276"/>
          </a:xfrm>
        </p:grpSpPr>
        <p:sp>
          <p:nvSpPr>
            <p:cNvPr id="48" name="Oval 12"/>
            <p:cNvSpPr/>
            <p:nvPr/>
          </p:nvSpPr>
          <p:spPr>
            <a:xfrm>
              <a:off x="3670472" y="1839934"/>
              <a:ext cx="320492" cy="320492"/>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49" name="TextBox 14"/>
            <p:cNvSpPr txBox="1"/>
            <p:nvPr/>
          </p:nvSpPr>
          <p:spPr>
            <a:xfrm>
              <a:off x="4100146" y="1617819"/>
              <a:ext cx="1005403"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0" name="Rectangle 15"/>
            <p:cNvSpPr/>
            <p:nvPr/>
          </p:nvSpPr>
          <p:spPr>
            <a:xfrm>
              <a:off x="4100147" y="1920875"/>
              <a:ext cx="1920590" cy="523220"/>
            </a:xfrm>
            <a:prstGeom prst="rect">
              <a:avLst/>
            </a:prstGeom>
          </p:spPr>
          <p:txBody>
            <a:bodyPr wrap="square">
              <a:spAutoFit/>
            </a:bodyPr>
            <a:lstStyle/>
            <a:p>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GB" sz="1400" dirty="0">
                <a:solidFill>
                  <a:schemeClr val="tx1">
                    <a:lumMod val="85000"/>
                    <a:lumOff val="15000"/>
                  </a:schemeClr>
                </a:solidFill>
                <a:latin typeface="阿里巴巴普惠体 R" panose="00020600040101010101" pitchFamily="18" charset="-122"/>
                <a:cs typeface="+mn-ea"/>
                <a:sym typeface="+mn-lt"/>
              </a:endParaRPr>
            </a:p>
          </p:txBody>
        </p:sp>
      </p:grpSp>
      <p:grpSp>
        <p:nvGrpSpPr>
          <p:cNvPr id="7" name="组合 6"/>
          <p:cNvGrpSpPr/>
          <p:nvPr/>
        </p:nvGrpSpPr>
        <p:grpSpPr>
          <a:xfrm>
            <a:off x="3670472" y="2671285"/>
            <a:ext cx="2350265" cy="826276"/>
            <a:chOff x="3670472" y="2671285"/>
            <a:chExt cx="2350265" cy="826276"/>
          </a:xfrm>
        </p:grpSpPr>
        <p:sp>
          <p:nvSpPr>
            <p:cNvPr id="55" name="Oval 16"/>
            <p:cNvSpPr/>
            <p:nvPr/>
          </p:nvSpPr>
          <p:spPr>
            <a:xfrm>
              <a:off x="3670472" y="2893400"/>
              <a:ext cx="320492" cy="320492"/>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56" name="TextBox 18"/>
            <p:cNvSpPr txBox="1"/>
            <p:nvPr/>
          </p:nvSpPr>
          <p:spPr>
            <a:xfrm>
              <a:off x="4100146" y="2671285"/>
              <a:ext cx="1005403"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7" name="Rectangle 19"/>
            <p:cNvSpPr/>
            <p:nvPr/>
          </p:nvSpPr>
          <p:spPr>
            <a:xfrm>
              <a:off x="4100147" y="2974341"/>
              <a:ext cx="1920590" cy="523220"/>
            </a:xfrm>
            <a:prstGeom prst="rect">
              <a:avLst/>
            </a:prstGeom>
          </p:spPr>
          <p:txBody>
            <a:bodyPr wrap="square">
              <a:spAutoFit/>
            </a:bodyPr>
            <a:lstStyle/>
            <a:p>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GB" sz="1400" dirty="0">
                <a:solidFill>
                  <a:schemeClr val="tx1">
                    <a:lumMod val="85000"/>
                    <a:lumOff val="15000"/>
                  </a:schemeClr>
                </a:solidFill>
                <a:latin typeface="阿里巴巴普惠体 R" panose="00020600040101010101" pitchFamily="18" charset="-122"/>
                <a:cs typeface="+mn-ea"/>
                <a:sym typeface="+mn-lt"/>
              </a:endParaRPr>
            </a:p>
          </p:txBody>
        </p:sp>
      </p:grpSp>
      <p:grpSp>
        <p:nvGrpSpPr>
          <p:cNvPr id="8" name="组合 7"/>
          <p:cNvGrpSpPr/>
          <p:nvPr/>
        </p:nvGrpSpPr>
        <p:grpSpPr>
          <a:xfrm>
            <a:off x="1102172" y="3724751"/>
            <a:ext cx="2350265" cy="826276"/>
            <a:chOff x="1102172" y="3724751"/>
            <a:chExt cx="2350265" cy="826276"/>
          </a:xfrm>
        </p:grpSpPr>
        <p:sp>
          <p:nvSpPr>
            <p:cNvPr id="58" name="Oval 20"/>
            <p:cNvSpPr/>
            <p:nvPr/>
          </p:nvSpPr>
          <p:spPr>
            <a:xfrm>
              <a:off x="1102172" y="3946866"/>
              <a:ext cx="320492" cy="320492"/>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latin typeface="阿里巴巴普惠体 R" panose="00020600040101010101" pitchFamily="18" charset="-122"/>
                <a:cs typeface="+mn-ea"/>
                <a:sym typeface="+mn-lt"/>
              </a:endParaRPr>
            </a:p>
          </p:txBody>
        </p:sp>
        <p:sp>
          <p:nvSpPr>
            <p:cNvPr id="59" name="TextBox 22"/>
            <p:cNvSpPr txBox="1"/>
            <p:nvPr/>
          </p:nvSpPr>
          <p:spPr>
            <a:xfrm>
              <a:off x="1531846" y="3724751"/>
              <a:ext cx="1005403" cy="338554"/>
            </a:xfrm>
            <a:prstGeom prst="rect">
              <a:avLst/>
            </a:prstGeom>
            <a:noFill/>
          </p:spPr>
          <p:txBody>
            <a:bodyPr wrap="non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此处编辑</a:t>
              </a:r>
              <a:endParaRPr lang="en-GB" altLang="zh-CN"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60" name="Rectangle 23"/>
            <p:cNvSpPr/>
            <p:nvPr/>
          </p:nvSpPr>
          <p:spPr>
            <a:xfrm>
              <a:off x="1531847" y="4027807"/>
              <a:ext cx="1920590" cy="523220"/>
            </a:xfrm>
            <a:prstGeom prst="rect">
              <a:avLst/>
            </a:prstGeom>
          </p:spPr>
          <p:txBody>
            <a:bodyPr wrap="square">
              <a:spAutoFit/>
            </a:bodyPr>
            <a:lstStyle/>
            <a:p>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GB" sz="1400" dirty="0">
                <a:solidFill>
                  <a:schemeClr val="tx1">
                    <a:lumMod val="85000"/>
                    <a:lumOff val="15000"/>
                  </a:schemeClr>
                </a:solidFill>
                <a:latin typeface="阿里巴巴普惠体 R" panose="00020600040101010101" pitchFamily="18" charset="-122"/>
                <a:cs typeface="+mn-ea"/>
                <a:sym typeface="+mn-lt"/>
              </a:endParaRPr>
            </a:p>
          </p:txBody>
        </p:sp>
      </p:grpSp>
      <p:grpSp>
        <p:nvGrpSpPr>
          <p:cNvPr id="2" name="组合 1"/>
          <p:cNvGrpSpPr/>
          <p:nvPr/>
        </p:nvGrpSpPr>
        <p:grpSpPr>
          <a:xfrm>
            <a:off x="6549257" y="1881966"/>
            <a:ext cx="4772063" cy="4984646"/>
            <a:chOff x="6549257" y="1881966"/>
            <a:chExt cx="4772063" cy="4984646"/>
          </a:xfrm>
        </p:grpSpPr>
        <p:grpSp>
          <p:nvGrpSpPr>
            <p:cNvPr id="24" name="组合 23"/>
            <p:cNvGrpSpPr/>
            <p:nvPr/>
          </p:nvGrpSpPr>
          <p:grpSpPr>
            <a:xfrm>
              <a:off x="6821271" y="2089215"/>
              <a:ext cx="4244035" cy="2220309"/>
              <a:chOff x="6821271" y="2089215"/>
              <a:chExt cx="4244035" cy="2220309"/>
            </a:xfrm>
          </p:grpSpPr>
          <p:sp>
            <p:nvSpPr>
              <p:cNvPr id="25" name="Freeform 6"/>
              <p:cNvSpPr/>
              <p:nvPr/>
            </p:nvSpPr>
            <p:spPr bwMode="auto">
              <a:xfrm>
                <a:off x="7025473" y="2265986"/>
                <a:ext cx="3795249" cy="1897244"/>
              </a:xfrm>
              <a:custGeom>
                <a:avLst/>
                <a:gdLst>
                  <a:gd name="T0" fmla="*/ 2106 w 2106"/>
                  <a:gd name="T1" fmla="*/ 1053 h 1053"/>
                  <a:gd name="T2" fmla="*/ 1053 w 2106"/>
                  <a:gd name="T3" fmla="*/ 0 h 1053"/>
                  <a:gd name="T4" fmla="*/ 0 w 2106"/>
                  <a:gd name="T5" fmla="*/ 1053 h 1053"/>
                  <a:gd name="T6" fmla="*/ 24 w 2106"/>
                  <a:gd name="T7" fmla="*/ 1053 h 1053"/>
                  <a:gd name="T8" fmla="*/ 326 w 2106"/>
                  <a:gd name="T9" fmla="*/ 325 h 1053"/>
                  <a:gd name="T10" fmla="*/ 1053 w 2106"/>
                  <a:gd name="T11" fmla="*/ 24 h 1053"/>
                  <a:gd name="T12" fmla="*/ 1781 w 2106"/>
                  <a:gd name="T13" fmla="*/ 325 h 1053"/>
                  <a:gd name="T14" fmla="*/ 2082 w 2106"/>
                  <a:gd name="T15" fmla="*/ 1053 h 1053"/>
                  <a:gd name="T16" fmla="*/ 2106 w 2106"/>
                  <a:gd name="T17" fmla="*/ 105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6" h="1053">
                    <a:moveTo>
                      <a:pt x="2106" y="1053"/>
                    </a:moveTo>
                    <a:cubicBezTo>
                      <a:pt x="2106" y="471"/>
                      <a:pt x="1635" y="0"/>
                      <a:pt x="1053" y="0"/>
                    </a:cubicBezTo>
                    <a:cubicBezTo>
                      <a:pt x="472" y="0"/>
                      <a:pt x="0" y="471"/>
                      <a:pt x="0" y="1053"/>
                    </a:cubicBezTo>
                    <a:cubicBezTo>
                      <a:pt x="24" y="1053"/>
                      <a:pt x="24" y="1053"/>
                      <a:pt x="24" y="1053"/>
                    </a:cubicBezTo>
                    <a:cubicBezTo>
                      <a:pt x="24" y="769"/>
                      <a:pt x="140" y="512"/>
                      <a:pt x="326" y="325"/>
                    </a:cubicBezTo>
                    <a:cubicBezTo>
                      <a:pt x="512" y="139"/>
                      <a:pt x="769" y="24"/>
                      <a:pt x="1053" y="24"/>
                    </a:cubicBezTo>
                    <a:cubicBezTo>
                      <a:pt x="1337" y="24"/>
                      <a:pt x="1595" y="139"/>
                      <a:pt x="1781" y="325"/>
                    </a:cubicBezTo>
                    <a:cubicBezTo>
                      <a:pt x="1967" y="512"/>
                      <a:pt x="2082" y="769"/>
                      <a:pt x="2082" y="1053"/>
                    </a:cubicBezTo>
                    <a:lnTo>
                      <a:pt x="2106" y="1053"/>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26" name="Freeform 7"/>
              <p:cNvSpPr/>
              <p:nvPr/>
            </p:nvSpPr>
            <p:spPr bwMode="auto">
              <a:xfrm>
                <a:off x="7218245" y="2411518"/>
                <a:ext cx="3411229" cy="1623705"/>
              </a:xfrm>
              <a:custGeom>
                <a:avLst/>
                <a:gdLst>
                  <a:gd name="T0" fmla="*/ 1893 w 1893"/>
                  <a:gd name="T1" fmla="*/ 901 h 901"/>
                  <a:gd name="T2" fmla="*/ 946 w 1893"/>
                  <a:gd name="T3" fmla="*/ 0 h 901"/>
                  <a:gd name="T4" fmla="*/ 0 w 1893"/>
                  <a:gd name="T5" fmla="*/ 901 h 901"/>
                  <a:gd name="T6" fmla="*/ 4 w 1893"/>
                  <a:gd name="T7" fmla="*/ 901 h 901"/>
                  <a:gd name="T8" fmla="*/ 289 w 1893"/>
                  <a:gd name="T9" fmla="*/ 267 h 901"/>
                  <a:gd name="T10" fmla="*/ 946 w 1893"/>
                  <a:gd name="T11" fmla="*/ 4 h 901"/>
                  <a:gd name="T12" fmla="*/ 1603 w 1893"/>
                  <a:gd name="T13" fmla="*/ 267 h 901"/>
                  <a:gd name="T14" fmla="*/ 1889 w 1893"/>
                  <a:gd name="T15" fmla="*/ 901 h 901"/>
                  <a:gd name="T16" fmla="*/ 1893 w 1893"/>
                  <a:gd name="T17" fmla="*/ 901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3" h="901">
                    <a:moveTo>
                      <a:pt x="1893" y="901"/>
                    </a:moveTo>
                    <a:cubicBezTo>
                      <a:pt x="1892" y="403"/>
                      <a:pt x="1444" y="0"/>
                      <a:pt x="946" y="0"/>
                    </a:cubicBezTo>
                    <a:cubicBezTo>
                      <a:pt x="449" y="0"/>
                      <a:pt x="0" y="403"/>
                      <a:pt x="0" y="901"/>
                    </a:cubicBezTo>
                    <a:cubicBezTo>
                      <a:pt x="4" y="901"/>
                      <a:pt x="4" y="901"/>
                      <a:pt x="4" y="901"/>
                    </a:cubicBezTo>
                    <a:cubicBezTo>
                      <a:pt x="4" y="653"/>
                      <a:pt x="116" y="429"/>
                      <a:pt x="289" y="267"/>
                    </a:cubicBezTo>
                    <a:cubicBezTo>
                      <a:pt x="463" y="104"/>
                      <a:pt x="699" y="4"/>
                      <a:pt x="946" y="4"/>
                    </a:cubicBezTo>
                    <a:cubicBezTo>
                      <a:pt x="1194" y="4"/>
                      <a:pt x="1430" y="104"/>
                      <a:pt x="1603" y="267"/>
                    </a:cubicBezTo>
                    <a:cubicBezTo>
                      <a:pt x="1777" y="429"/>
                      <a:pt x="1889" y="653"/>
                      <a:pt x="1889" y="901"/>
                    </a:cubicBezTo>
                    <a:lnTo>
                      <a:pt x="1893" y="901"/>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27" name="Freeform 8"/>
              <p:cNvSpPr>
                <a:spLocks noEditPoints="1"/>
              </p:cNvSpPr>
              <p:nvPr/>
            </p:nvSpPr>
            <p:spPr bwMode="auto">
              <a:xfrm>
                <a:off x="6859368" y="2136455"/>
                <a:ext cx="4128982" cy="2173069"/>
              </a:xfrm>
              <a:custGeom>
                <a:avLst/>
                <a:gdLst>
                  <a:gd name="T0" fmla="*/ 6 w 2291"/>
                  <a:gd name="T1" fmla="*/ 1165 h 1206"/>
                  <a:gd name="T2" fmla="*/ 6 w 2291"/>
                  <a:gd name="T3" fmla="*/ 1080 h 1206"/>
                  <a:gd name="T4" fmla="*/ 16 w 2291"/>
                  <a:gd name="T5" fmla="*/ 1033 h 1206"/>
                  <a:gd name="T6" fmla="*/ 20 w 2291"/>
                  <a:gd name="T7" fmla="*/ 973 h 1206"/>
                  <a:gd name="T8" fmla="*/ 32 w 2291"/>
                  <a:gd name="T9" fmla="*/ 914 h 1206"/>
                  <a:gd name="T10" fmla="*/ 51 w 2291"/>
                  <a:gd name="T11" fmla="*/ 857 h 1206"/>
                  <a:gd name="T12" fmla="*/ 71 w 2291"/>
                  <a:gd name="T13" fmla="*/ 776 h 1206"/>
                  <a:gd name="T14" fmla="*/ 93 w 2291"/>
                  <a:gd name="T15" fmla="*/ 732 h 1206"/>
                  <a:gd name="T16" fmla="*/ 111 w 2291"/>
                  <a:gd name="T17" fmla="*/ 675 h 1206"/>
                  <a:gd name="T18" fmla="*/ 137 w 2291"/>
                  <a:gd name="T19" fmla="*/ 621 h 1206"/>
                  <a:gd name="T20" fmla="*/ 170 w 2291"/>
                  <a:gd name="T21" fmla="*/ 570 h 1206"/>
                  <a:gd name="T22" fmla="*/ 210 w 2291"/>
                  <a:gd name="T23" fmla="*/ 496 h 1206"/>
                  <a:gd name="T24" fmla="*/ 241 w 2291"/>
                  <a:gd name="T25" fmla="*/ 460 h 1206"/>
                  <a:gd name="T26" fmla="*/ 274 w 2291"/>
                  <a:gd name="T27" fmla="*/ 410 h 1206"/>
                  <a:gd name="T28" fmla="*/ 313 w 2291"/>
                  <a:gd name="T29" fmla="*/ 364 h 1206"/>
                  <a:gd name="T30" fmla="*/ 358 w 2291"/>
                  <a:gd name="T31" fmla="*/ 325 h 1206"/>
                  <a:gd name="T32" fmla="*/ 416 w 2291"/>
                  <a:gd name="T33" fmla="*/ 264 h 1206"/>
                  <a:gd name="T34" fmla="*/ 457 w 2291"/>
                  <a:gd name="T35" fmla="*/ 238 h 1206"/>
                  <a:gd name="T36" fmla="*/ 502 w 2291"/>
                  <a:gd name="T37" fmla="*/ 198 h 1206"/>
                  <a:gd name="T38" fmla="*/ 552 w 2291"/>
                  <a:gd name="T39" fmla="*/ 165 h 1206"/>
                  <a:gd name="T40" fmla="*/ 607 w 2291"/>
                  <a:gd name="T41" fmla="*/ 139 h 1206"/>
                  <a:gd name="T42" fmla="*/ 680 w 2291"/>
                  <a:gd name="T43" fmla="*/ 97 h 1206"/>
                  <a:gd name="T44" fmla="*/ 727 w 2291"/>
                  <a:gd name="T45" fmla="*/ 84 h 1206"/>
                  <a:gd name="T46" fmla="*/ 781 w 2291"/>
                  <a:gd name="T47" fmla="*/ 58 h 1206"/>
                  <a:gd name="T48" fmla="*/ 839 w 2291"/>
                  <a:gd name="T49" fmla="*/ 41 h 1206"/>
                  <a:gd name="T50" fmla="*/ 898 w 2291"/>
                  <a:gd name="T51" fmla="*/ 32 h 1206"/>
                  <a:gd name="T52" fmla="*/ 980 w 2291"/>
                  <a:gd name="T53" fmla="*/ 12 h 1206"/>
                  <a:gd name="T54" fmla="*/ 1028 w 2291"/>
                  <a:gd name="T55" fmla="*/ 11 h 1206"/>
                  <a:gd name="T56" fmla="*/ 1088 w 2291"/>
                  <a:gd name="T57" fmla="*/ 2 h 1206"/>
                  <a:gd name="T58" fmla="*/ 1145 w 2291"/>
                  <a:gd name="T59" fmla="*/ 6 h 1206"/>
                  <a:gd name="T60" fmla="*/ 1220 w 2291"/>
                  <a:gd name="T61" fmla="*/ 3 h 1206"/>
                  <a:gd name="T62" fmla="*/ 1267 w 2291"/>
                  <a:gd name="T63" fmla="*/ 12 h 1206"/>
                  <a:gd name="T64" fmla="*/ 1327 w 2291"/>
                  <a:gd name="T65" fmla="*/ 14 h 1206"/>
                  <a:gd name="T66" fmla="*/ 1387 w 2291"/>
                  <a:gd name="T67" fmla="*/ 25 h 1206"/>
                  <a:gd name="T68" fmla="*/ 1444 w 2291"/>
                  <a:gd name="T69" fmla="*/ 44 h 1206"/>
                  <a:gd name="T70" fmla="*/ 1525 w 2291"/>
                  <a:gd name="T71" fmla="*/ 64 h 1206"/>
                  <a:gd name="T72" fmla="*/ 1569 w 2291"/>
                  <a:gd name="T73" fmla="*/ 85 h 1206"/>
                  <a:gd name="T74" fmla="*/ 1626 w 2291"/>
                  <a:gd name="T75" fmla="*/ 104 h 1206"/>
                  <a:gd name="T76" fmla="*/ 1680 w 2291"/>
                  <a:gd name="T77" fmla="*/ 131 h 1206"/>
                  <a:gd name="T78" fmla="*/ 1729 w 2291"/>
                  <a:gd name="T79" fmla="*/ 165 h 1206"/>
                  <a:gd name="T80" fmla="*/ 1802 w 2291"/>
                  <a:gd name="T81" fmla="*/ 207 h 1206"/>
                  <a:gd name="T82" fmla="*/ 1837 w 2291"/>
                  <a:gd name="T83" fmla="*/ 240 h 1206"/>
                  <a:gd name="T84" fmla="*/ 1886 w 2291"/>
                  <a:gd name="T85" fmla="*/ 274 h 1206"/>
                  <a:gd name="T86" fmla="*/ 1930 w 2291"/>
                  <a:gd name="T87" fmla="*/ 315 h 1206"/>
                  <a:gd name="T88" fmla="*/ 1968 w 2291"/>
                  <a:gd name="T89" fmla="*/ 362 h 1206"/>
                  <a:gd name="T90" fmla="*/ 2027 w 2291"/>
                  <a:gd name="T91" fmla="*/ 422 h 1206"/>
                  <a:gd name="T92" fmla="*/ 2052 w 2291"/>
                  <a:gd name="T93" fmla="*/ 464 h 1206"/>
                  <a:gd name="T94" fmla="*/ 2090 w 2291"/>
                  <a:gd name="T95" fmla="*/ 511 h 1206"/>
                  <a:gd name="T96" fmla="*/ 2122 w 2291"/>
                  <a:gd name="T97" fmla="*/ 562 h 1206"/>
                  <a:gd name="T98" fmla="*/ 2146 w 2291"/>
                  <a:gd name="T99" fmla="*/ 617 h 1206"/>
                  <a:gd name="T100" fmla="*/ 2187 w 2291"/>
                  <a:gd name="T101" fmla="*/ 691 h 1206"/>
                  <a:gd name="T102" fmla="*/ 2200 w 2291"/>
                  <a:gd name="T103" fmla="*/ 737 h 1206"/>
                  <a:gd name="T104" fmla="*/ 2225 w 2291"/>
                  <a:gd name="T105" fmla="*/ 792 h 1206"/>
                  <a:gd name="T106" fmla="*/ 2243 w 2291"/>
                  <a:gd name="T107" fmla="*/ 850 h 1206"/>
                  <a:gd name="T108" fmla="*/ 2252 w 2291"/>
                  <a:gd name="T109" fmla="*/ 909 h 1206"/>
                  <a:gd name="T110" fmla="*/ 2274 w 2291"/>
                  <a:gd name="T111" fmla="*/ 991 h 1206"/>
                  <a:gd name="T112" fmla="*/ 2275 w 2291"/>
                  <a:gd name="T113" fmla="*/ 1039 h 1206"/>
                  <a:gd name="T114" fmla="*/ 2287 w 2291"/>
                  <a:gd name="T115" fmla="*/ 1098 h 1206"/>
                  <a:gd name="T116" fmla="*/ 2290 w 2291"/>
                  <a:gd name="T117" fmla="*/ 1158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1206">
                    <a:moveTo>
                      <a:pt x="0" y="1200"/>
                    </a:moveTo>
                    <a:cubicBezTo>
                      <a:pt x="0" y="1202"/>
                      <a:pt x="0" y="1204"/>
                      <a:pt x="0" y="1206"/>
                    </a:cubicBezTo>
                    <a:cubicBezTo>
                      <a:pt x="5" y="1206"/>
                      <a:pt x="5" y="1206"/>
                      <a:pt x="5" y="1206"/>
                    </a:cubicBezTo>
                    <a:cubicBezTo>
                      <a:pt x="5" y="1204"/>
                      <a:pt x="5" y="1202"/>
                      <a:pt x="5" y="1201"/>
                    </a:cubicBezTo>
                    <a:lnTo>
                      <a:pt x="0" y="1200"/>
                    </a:lnTo>
                    <a:close/>
                    <a:moveTo>
                      <a:pt x="0" y="1176"/>
                    </a:moveTo>
                    <a:cubicBezTo>
                      <a:pt x="0" y="1180"/>
                      <a:pt x="0" y="1184"/>
                      <a:pt x="0" y="1188"/>
                    </a:cubicBezTo>
                    <a:cubicBezTo>
                      <a:pt x="5" y="1189"/>
                      <a:pt x="5" y="1189"/>
                      <a:pt x="5" y="1189"/>
                    </a:cubicBezTo>
                    <a:cubicBezTo>
                      <a:pt x="5" y="1185"/>
                      <a:pt x="5" y="1181"/>
                      <a:pt x="5" y="1177"/>
                    </a:cubicBezTo>
                    <a:lnTo>
                      <a:pt x="0" y="1176"/>
                    </a:lnTo>
                    <a:close/>
                    <a:moveTo>
                      <a:pt x="1" y="1152"/>
                    </a:moveTo>
                    <a:cubicBezTo>
                      <a:pt x="1" y="1156"/>
                      <a:pt x="1" y="1160"/>
                      <a:pt x="0" y="1164"/>
                    </a:cubicBezTo>
                    <a:cubicBezTo>
                      <a:pt x="6" y="1165"/>
                      <a:pt x="6" y="1165"/>
                      <a:pt x="6" y="1165"/>
                    </a:cubicBezTo>
                    <a:cubicBezTo>
                      <a:pt x="6" y="1161"/>
                      <a:pt x="6" y="1157"/>
                      <a:pt x="6" y="1153"/>
                    </a:cubicBezTo>
                    <a:cubicBezTo>
                      <a:pt x="1" y="1152"/>
                      <a:pt x="1" y="1152"/>
                      <a:pt x="1" y="1152"/>
                    </a:cubicBezTo>
                    <a:close/>
                    <a:moveTo>
                      <a:pt x="2" y="1128"/>
                    </a:moveTo>
                    <a:cubicBezTo>
                      <a:pt x="2" y="1132"/>
                      <a:pt x="2" y="1136"/>
                      <a:pt x="1" y="1140"/>
                    </a:cubicBezTo>
                    <a:cubicBezTo>
                      <a:pt x="7" y="1141"/>
                      <a:pt x="7" y="1141"/>
                      <a:pt x="7" y="1141"/>
                    </a:cubicBezTo>
                    <a:cubicBezTo>
                      <a:pt x="7" y="1137"/>
                      <a:pt x="7" y="1133"/>
                      <a:pt x="7" y="1129"/>
                    </a:cubicBezTo>
                    <a:lnTo>
                      <a:pt x="2" y="1128"/>
                    </a:lnTo>
                    <a:close/>
                    <a:moveTo>
                      <a:pt x="4" y="1104"/>
                    </a:moveTo>
                    <a:cubicBezTo>
                      <a:pt x="3" y="1108"/>
                      <a:pt x="3" y="1112"/>
                      <a:pt x="3" y="1116"/>
                    </a:cubicBezTo>
                    <a:cubicBezTo>
                      <a:pt x="8" y="1117"/>
                      <a:pt x="8" y="1117"/>
                      <a:pt x="8" y="1117"/>
                    </a:cubicBezTo>
                    <a:cubicBezTo>
                      <a:pt x="8" y="1113"/>
                      <a:pt x="9" y="1109"/>
                      <a:pt x="9" y="1105"/>
                    </a:cubicBezTo>
                    <a:lnTo>
                      <a:pt x="4" y="1104"/>
                    </a:lnTo>
                    <a:close/>
                    <a:moveTo>
                      <a:pt x="6" y="1080"/>
                    </a:moveTo>
                    <a:cubicBezTo>
                      <a:pt x="5" y="1084"/>
                      <a:pt x="5" y="1088"/>
                      <a:pt x="5" y="1092"/>
                    </a:cubicBezTo>
                    <a:cubicBezTo>
                      <a:pt x="10" y="1093"/>
                      <a:pt x="10" y="1093"/>
                      <a:pt x="10" y="1093"/>
                    </a:cubicBezTo>
                    <a:cubicBezTo>
                      <a:pt x="10" y="1089"/>
                      <a:pt x="11" y="1085"/>
                      <a:pt x="11" y="1081"/>
                    </a:cubicBezTo>
                    <a:lnTo>
                      <a:pt x="6" y="1080"/>
                    </a:lnTo>
                    <a:close/>
                    <a:moveTo>
                      <a:pt x="8" y="1057"/>
                    </a:moveTo>
                    <a:cubicBezTo>
                      <a:pt x="8" y="1061"/>
                      <a:pt x="7" y="1065"/>
                      <a:pt x="7" y="1069"/>
                    </a:cubicBezTo>
                    <a:cubicBezTo>
                      <a:pt x="12" y="1069"/>
                      <a:pt x="12" y="1069"/>
                      <a:pt x="12" y="1069"/>
                    </a:cubicBezTo>
                    <a:cubicBezTo>
                      <a:pt x="12" y="1065"/>
                      <a:pt x="13" y="1061"/>
                      <a:pt x="13" y="1057"/>
                    </a:cubicBezTo>
                    <a:lnTo>
                      <a:pt x="8" y="1057"/>
                    </a:lnTo>
                    <a:close/>
                    <a:moveTo>
                      <a:pt x="11" y="1033"/>
                    </a:moveTo>
                    <a:cubicBezTo>
                      <a:pt x="10" y="1037"/>
                      <a:pt x="10" y="1041"/>
                      <a:pt x="9" y="1045"/>
                    </a:cubicBezTo>
                    <a:cubicBezTo>
                      <a:pt x="15" y="1045"/>
                      <a:pt x="15" y="1045"/>
                      <a:pt x="15" y="1045"/>
                    </a:cubicBezTo>
                    <a:cubicBezTo>
                      <a:pt x="15" y="1041"/>
                      <a:pt x="16" y="1037"/>
                      <a:pt x="16" y="1033"/>
                    </a:cubicBezTo>
                    <a:lnTo>
                      <a:pt x="11" y="1033"/>
                    </a:lnTo>
                    <a:close/>
                    <a:moveTo>
                      <a:pt x="14" y="1009"/>
                    </a:moveTo>
                    <a:cubicBezTo>
                      <a:pt x="14" y="1013"/>
                      <a:pt x="13" y="1017"/>
                      <a:pt x="12" y="1021"/>
                    </a:cubicBezTo>
                    <a:cubicBezTo>
                      <a:pt x="18" y="1022"/>
                      <a:pt x="18" y="1022"/>
                      <a:pt x="18" y="1022"/>
                    </a:cubicBezTo>
                    <a:cubicBezTo>
                      <a:pt x="18" y="1018"/>
                      <a:pt x="19" y="1014"/>
                      <a:pt x="19" y="1010"/>
                    </a:cubicBezTo>
                    <a:lnTo>
                      <a:pt x="14" y="1009"/>
                    </a:lnTo>
                    <a:close/>
                    <a:moveTo>
                      <a:pt x="18" y="985"/>
                    </a:moveTo>
                    <a:cubicBezTo>
                      <a:pt x="17" y="989"/>
                      <a:pt x="17" y="993"/>
                      <a:pt x="16" y="997"/>
                    </a:cubicBezTo>
                    <a:cubicBezTo>
                      <a:pt x="21" y="998"/>
                      <a:pt x="21" y="998"/>
                      <a:pt x="21" y="998"/>
                    </a:cubicBezTo>
                    <a:cubicBezTo>
                      <a:pt x="22" y="994"/>
                      <a:pt x="22" y="990"/>
                      <a:pt x="23" y="986"/>
                    </a:cubicBezTo>
                    <a:lnTo>
                      <a:pt x="18" y="985"/>
                    </a:lnTo>
                    <a:close/>
                    <a:moveTo>
                      <a:pt x="22" y="961"/>
                    </a:moveTo>
                    <a:cubicBezTo>
                      <a:pt x="21" y="965"/>
                      <a:pt x="21" y="969"/>
                      <a:pt x="20" y="973"/>
                    </a:cubicBezTo>
                    <a:cubicBezTo>
                      <a:pt x="25" y="974"/>
                      <a:pt x="25" y="974"/>
                      <a:pt x="25" y="974"/>
                    </a:cubicBezTo>
                    <a:cubicBezTo>
                      <a:pt x="26" y="970"/>
                      <a:pt x="27" y="966"/>
                      <a:pt x="27" y="962"/>
                    </a:cubicBezTo>
                    <a:lnTo>
                      <a:pt x="22" y="961"/>
                    </a:lnTo>
                    <a:close/>
                    <a:moveTo>
                      <a:pt x="27" y="938"/>
                    </a:moveTo>
                    <a:cubicBezTo>
                      <a:pt x="26" y="942"/>
                      <a:pt x="25" y="946"/>
                      <a:pt x="24" y="950"/>
                    </a:cubicBezTo>
                    <a:cubicBezTo>
                      <a:pt x="30" y="951"/>
                      <a:pt x="30" y="951"/>
                      <a:pt x="30" y="951"/>
                    </a:cubicBezTo>
                    <a:cubicBezTo>
                      <a:pt x="30" y="947"/>
                      <a:pt x="31" y="943"/>
                      <a:pt x="32" y="939"/>
                    </a:cubicBezTo>
                    <a:lnTo>
                      <a:pt x="27" y="938"/>
                    </a:lnTo>
                    <a:close/>
                    <a:moveTo>
                      <a:pt x="32" y="914"/>
                    </a:moveTo>
                    <a:cubicBezTo>
                      <a:pt x="31" y="918"/>
                      <a:pt x="30" y="922"/>
                      <a:pt x="29" y="926"/>
                    </a:cubicBezTo>
                    <a:cubicBezTo>
                      <a:pt x="34" y="927"/>
                      <a:pt x="34" y="927"/>
                      <a:pt x="34" y="927"/>
                    </a:cubicBezTo>
                    <a:cubicBezTo>
                      <a:pt x="35" y="923"/>
                      <a:pt x="36" y="919"/>
                      <a:pt x="37" y="915"/>
                    </a:cubicBezTo>
                    <a:lnTo>
                      <a:pt x="32" y="914"/>
                    </a:lnTo>
                    <a:close/>
                    <a:moveTo>
                      <a:pt x="37" y="891"/>
                    </a:moveTo>
                    <a:cubicBezTo>
                      <a:pt x="36" y="895"/>
                      <a:pt x="35" y="899"/>
                      <a:pt x="34" y="903"/>
                    </a:cubicBezTo>
                    <a:cubicBezTo>
                      <a:pt x="40" y="904"/>
                      <a:pt x="40" y="904"/>
                      <a:pt x="40" y="904"/>
                    </a:cubicBezTo>
                    <a:cubicBezTo>
                      <a:pt x="40" y="900"/>
                      <a:pt x="41" y="896"/>
                      <a:pt x="42" y="892"/>
                    </a:cubicBezTo>
                    <a:lnTo>
                      <a:pt x="37" y="891"/>
                    </a:lnTo>
                    <a:close/>
                    <a:moveTo>
                      <a:pt x="43" y="868"/>
                    </a:moveTo>
                    <a:cubicBezTo>
                      <a:pt x="42" y="871"/>
                      <a:pt x="41" y="875"/>
                      <a:pt x="40" y="879"/>
                    </a:cubicBezTo>
                    <a:cubicBezTo>
                      <a:pt x="45" y="881"/>
                      <a:pt x="45" y="881"/>
                      <a:pt x="45" y="881"/>
                    </a:cubicBezTo>
                    <a:cubicBezTo>
                      <a:pt x="46" y="877"/>
                      <a:pt x="47" y="873"/>
                      <a:pt x="48" y="869"/>
                    </a:cubicBezTo>
                    <a:lnTo>
                      <a:pt x="43" y="868"/>
                    </a:lnTo>
                    <a:close/>
                    <a:moveTo>
                      <a:pt x="49" y="844"/>
                    </a:moveTo>
                    <a:cubicBezTo>
                      <a:pt x="48" y="848"/>
                      <a:pt x="47" y="852"/>
                      <a:pt x="46" y="856"/>
                    </a:cubicBezTo>
                    <a:cubicBezTo>
                      <a:pt x="51" y="857"/>
                      <a:pt x="51" y="857"/>
                      <a:pt x="51" y="857"/>
                    </a:cubicBezTo>
                    <a:cubicBezTo>
                      <a:pt x="52" y="854"/>
                      <a:pt x="53" y="850"/>
                      <a:pt x="54" y="846"/>
                    </a:cubicBezTo>
                    <a:lnTo>
                      <a:pt x="49" y="844"/>
                    </a:lnTo>
                    <a:close/>
                    <a:moveTo>
                      <a:pt x="56" y="821"/>
                    </a:moveTo>
                    <a:cubicBezTo>
                      <a:pt x="55" y="825"/>
                      <a:pt x="54" y="829"/>
                      <a:pt x="53" y="833"/>
                    </a:cubicBezTo>
                    <a:cubicBezTo>
                      <a:pt x="58" y="834"/>
                      <a:pt x="58" y="834"/>
                      <a:pt x="58" y="834"/>
                    </a:cubicBezTo>
                    <a:cubicBezTo>
                      <a:pt x="59" y="831"/>
                      <a:pt x="60" y="827"/>
                      <a:pt x="61" y="823"/>
                    </a:cubicBezTo>
                    <a:lnTo>
                      <a:pt x="56" y="821"/>
                    </a:lnTo>
                    <a:close/>
                    <a:moveTo>
                      <a:pt x="63" y="798"/>
                    </a:moveTo>
                    <a:cubicBezTo>
                      <a:pt x="62" y="802"/>
                      <a:pt x="61" y="806"/>
                      <a:pt x="60" y="810"/>
                    </a:cubicBezTo>
                    <a:cubicBezTo>
                      <a:pt x="65" y="811"/>
                      <a:pt x="65" y="811"/>
                      <a:pt x="65" y="811"/>
                    </a:cubicBezTo>
                    <a:cubicBezTo>
                      <a:pt x="66" y="808"/>
                      <a:pt x="67" y="804"/>
                      <a:pt x="68" y="800"/>
                    </a:cubicBezTo>
                    <a:cubicBezTo>
                      <a:pt x="63" y="798"/>
                      <a:pt x="63" y="798"/>
                      <a:pt x="63" y="798"/>
                    </a:cubicBezTo>
                    <a:close/>
                    <a:moveTo>
                      <a:pt x="71" y="776"/>
                    </a:moveTo>
                    <a:cubicBezTo>
                      <a:pt x="70" y="779"/>
                      <a:pt x="68" y="783"/>
                      <a:pt x="67" y="787"/>
                    </a:cubicBezTo>
                    <a:cubicBezTo>
                      <a:pt x="72" y="789"/>
                      <a:pt x="72" y="789"/>
                      <a:pt x="72" y="789"/>
                    </a:cubicBezTo>
                    <a:cubicBezTo>
                      <a:pt x="73" y="785"/>
                      <a:pt x="75" y="781"/>
                      <a:pt x="76" y="777"/>
                    </a:cubicBezTo>
                    <a:lnTo>
                      <a:pt x="71" y="776"/>
                    </a:lnTo>
                    <a:close/>
                    <a:moveTo>
                      <a:pt x="79" y="753"/>
                    </a:moveTo>
                    <a:cubicBezTo>
                      <a:pt x="78" y="757"/>
                      <a:pt x="76" y="760"/>
                      <a:pt x="75" y="764"/>
                    </a:cubicBezTo>
                    <a:cubicBezTo>
                      <a:pt x="80" y="766"/>
                      <a:pt x="80" y="766"/>
                      <a:pt x="80" y="766"/>
                    </a:cubicBezTo>
                    <a:cubicBezTo>
                      <a:pt x="81" y="762"/>
                      <a:pt x="83" y="759"/>
                      <a:pt x="84" y="755"/>
                    </a:cubicBezTo>
                    <a:lnTo>
                      <a:pt x="79" y="753"/>
                    </a:lnTo>
                    <a:close/>
                    <a:moveTo>
                      <a:pt x="88" y="730"/>
                    </a:moveTo>
                    <a:cubicBezTo>
                      <a:pt x="86" y="734"/>
                      <a:pt x="85" y="738"/>
                      <a:pt x="83" y="742"/>
                    </a:cubicBezTo>
                    <a:cubicBezTo>
                      <a:pt x="88" y="744"/>
                      <a:pt x="88" y="744"/>
                      <a:pt x="88" y="744"/>
                    </a:cubicBezTo>
                    <a:cubicBezTo>
                      <a:pt x="90" y="740"/>
                      <a:pt x="91" y="736"/>
                      <a:pt x="93" y="732"/>
                    </a:cubicBezTo>
                    <a:lnTo>
                      <a:pt x="88" y="730"/>
                    </a:lnTo>
                    <a:close/>
                    <a:moveTo>
                      <a:pt x="97" y="708"/>
                    </a:moveTo>
                    <a:cubicBezTo>
                      <a:pt x="95" y="712"/>
                      <a:pt x="94" y="716"/>
                      <a:pt x="92" y="719"/>
                    </a:cubicBezTo>
                    <a:cubicBezTo>
                      <a:pt x="97" y="721"/>
                      <a:pt x="97" y="721"/>
                      <a:pt x="97" y="721"/>
                    </a:cubicBezTo>
                    <a:cubicBezTo>
                      <a:pt x="98" y="718"/>
                      <a:pt x="100" y="714"/>
                      <a:pt x="101" y="710"/>
                    </a:cubicBezTo>
                    <a:lnTo>
                      <a:pt x="97" y="708"/>
                    </a:lnTo>
                    <a:close/>
                    <a:moveTo>
                      <a:pt x="106" y="686"/>
                    </a:moveTo>
                    <a:cubicBezTo>
                      <a:pt x="104" y="690"/>
                      <a:pt x="103" y="693"/>
                      <a:pt x="101" y="697"/>
                    </a:cubicBezTo>
                    <a:cubicBezTo>
                      <a:pt x="106" y="699"/>
                      <a:pt x="106" y="699"/>
                      <a:pt x="106" y="699"/>
                    </a:cubicBezTo>
                    <a:cubicBezTo>
                      <a:pt x="108" y="695"/>
                      <a:pt x="109" y="692"/>
                      <a:pt x="111" y="688"/>
                    </a:cubicBezTo>
                    <a:lnTo>
                      <a:pt x="106" y="686"/>
                    </a:lnTo>
                    <a:close/>
                    <a:moveTo>
                      <a:pt x="116" y="664"/>
                    </a:moveTo>
                    <a:cubicBezTo>
                      <a:pt x="114" y="668"/>
                      <a:pt x="112" y="671"/>
                      <a:pt x="111" y="675"/>
                    </a:cubicBezTo>
                    <a:cubicBezTo>
                      <a:pt x="116" y="677"/>
                      <a:pt x="116" y="677"/>
                      <a:pt x="116" y="677"/>
                    </a:cubicBezTo>
                    <a:cubicBezTo>
                      <a:pt x="117" y="674"/>
                      <a:pt x="119" y="670"/>
                      <a:pt x="121" y="666"/>
                    </a:cubicBezTo>
                    <a:cubicBezTo>
                      <a:pt x="116" y="664"/>
                      <a:pt x="116" y="664"/>
                      <a:pt x="116" y="664"/>
                    </a:cubicBezTo>
                    <a:close/>
                    <a:moveTo>
                      <a:pt x="126" y="642"/>
                    </a:moveTo>
                    <a:cubicBezTo>
                      <a:pt x="124" y="646"/>
                      <a:pt x="123" y="649"/>
                      <a:pt x="121" y="653"/>
                    </a:cubicBezTo>
                    <a:cubicBezTo>
                      <a:pt x="126" y="655"/>
                      <a:pt x="126" y="655"/>
                      <a:pt x="126" y="655"/>
                    </a:cubicBezTo>
                    <a:cubicBezTo>
                      <a:pt x="127" y="652"/>
                      <a:pt x="129" y="648"/>
                      <a:pt x="131" y="645"/>
                    </a:cubicBezTo>
                    <a:lnTo>
                      <a:pt x="126" y="642"/>
                    </a:lnTo>
                    <a:close/>
                    <a:moveTo>
                      <a:pt x="137" y="621"/>
                    </a:moveTo>
                    <a:cubicBezTo>
                      <a:pt x="135" y="624"/>
                      <a:pt x="133" y="628"/>
                      <a:pt x="131" y="631"/>
                    </a:cubicBezTo>
                    <a:cubicBezTo>
                      <a:pt x="136" y="634"/>
                      <a:pt x="136" y="634"/>
                      <a:pt x="136" y="634"/>
                    </a:cubicBezTo>
                    <a:cubicBezTo>
                      <a:pt x="138" y="630"/>
                      <a:pt x="140" y="627"/>
                      <a:pt x="141" y="623"/>
                    </a:cubicBezTo>
                    <a:lnTo>
                      <a:pt x="137" y="621"/>
                    </a:lnTo>
                    <a:close/>
                    <a:moveTo>
                      <a:pt x="148" y="599"/>
                    </a:moveTo>
                    <a:cubicBezTo>
                      <a:pt x="146" y="603"/>
                      <a:pt x="144" y="606"/>
                      <a:pt x="142" y="610"/>
                    </a:cubicBezTo>
                    <a:cubicBezTo>
                      <a:pt x="147" y="612"/>
                      <a:pt x="147" y="612"/>
                      <a:pt x="147" y="612"/>
                    </a:cubicBezTo>
                    <a:cubicBezTo>
                      <a:pt x="149" y="609"/>
                      <a:pt x="151" y="605"/>
                      <a:pt x="153" y="602"/>
                    </a:cubicBezTo>
                    <a:lnTo>
                      <a:pt x="148" y="599"/>
                    </a:lnTo>
                    <a:close/>
                    <a:moveTo>
                      <a:pt x="159" y="578"/>
                    </a:moveTo>
                    <a:cubicBezTo>
                      <a:pt x="157" y="582"/>
                      <a:pt x="155" y="585"/>
                      <a:pt x="153" y="589"/>
                    </a:cubicBezTo>
                    <a:cubicBezTo>
                      <a:pt x="158" y="591"/>
                      <a:pt x="158" y="591"/>
                      <a:pt x="158" y="591"/>
                    </a:cubicBezTo>
                    <a:cubicBezTo>
                      <a:pt x="160" y="588"/>
                      <a:pt x="162" y="584"/>
                      <a:pt x="164" y="581"/>
                    </a:cubicBezTo>
                    <a:lnTo>
                      <a:pt x="159" y="578"/>
                    </a:lnTo>
                    <a:close/>
                    <a:moveTo>
                      <a:pt x="171" y="557"/>
                    </a:moveTo>
                    <a:cubicBezTo>
                      <a:pt x="169" y="561"/>
                      <a:pt x="167" y="564"/>
                      <a:pt x="165" y="568"/>
                    </a:cubicBezTo>
                    <a:cubicBezTo>
                      <a:pt x="170" y="570"/>
                      <a:pt x="170" y="570"/>
                      <a:pt x="170" y="570"/>
                    </a:cubicBezTo>
                    <a:cubicBezTo>
                      <a:pt x="172" y="567"/>
                      <a:pt x="174" y="564"/>
                      <a:pt x="176" y="560"/>
                    </a:cubicBezTo>
                    <a:lnTo>
                      <a:pt x="171" y="557"/>
                    </a:lnTo>
                    <a:close/>
                    <a:moveTo>
                      <a:pt x="184" y="537"/>
                    </a:moveTo>
                    <a:cubicBezTo>
                      <a:pt x="182" y="540"/>
                      <a:pt x="179" y="544"/>
                      <a:pt x="177" y="547"/>
                    </a:cubicBezTo>
                    <a:cubicBezTo>
                      <a:pt x="182" y="550"/>
                      <a:pt x="182" y="550"/>
                      <a:pt x="182" y="550"/>
                    </a:cubicBezTo>
                    <a:cubicBezTo>
                      <a:pt x="184" y="546"/>
                      <a:pt x="186" y="543"/>
                      <a:pt x="188" y="540"/>
                    </a:cubicBezTo>
                    <a:lnTo>
                      <a:pt x="184" y="537"/>
                    </a:lnTo>
                    <a:close/>
                    <a:moveTo>
                      <a:pt x="196" y="516"/>
                    </a:moveTo>
                    <a:cubicBezTo>
                      <a:pt x="194" y="520"/>
                      <a:pt x="192" y="523"/>
                      <a:pt x="190" y="527"/>
                    </a:cubicBezTo>
                    <a:cubicBezTo>
                      <a:pt x="195" y="529"/>
                      <a:pt x="195" y="529"/>
                      <a:pt x="195" y="529"/>
                    </a:cubicBezTo>
                    <a:cubicBezTo>
                      <a:pt x="197" y="526"/>
                      <a:pt x="199" y="523"/>
                      <a:pt x="201" y="519"/>
                    </a:cubicBezTo>
                    <a:lnTo>
                      <a:pt x="196" y="516"/>
                    </a:lnTo>
                    <a:close/>
                    <a:moveTo>
                      <a:pt x="210" y="496"/>
                    </a:moveTo>
                    <a:cubicBezTo>
                      <a:pt x="207" y="500"/>
                      <a:pt x="205" y="503"/>
                      <a:pt x="203" y="506"/>
                    </a:cubicBezTo>
                    <a:cubicBezTo>
                      <a:pt x="207" y="509"/>
                      <a:pt x="207" y="509"/>
                      <a:pt x="207" y="509"/>
                    </a:cubicBezTo>
                    <a:cubicBezTo>
                      <a:pt x="210" y="506"/>
                      <a:pt x="212" y="503"/>
                      <a:pt x="214" y="499"/>
                    </a:cubicBezTo>
                    <a:lnTo>
                      <a:pt x="210" y="496"/>
                    </a:lnTo>
                    <a:close/>
                    <a:moveTo>
                      <a:pt x="223" y="477"/>
                    </a:moveTo>
                    <a:cubicBezTo>
                      <a:pt x="221" y="480"/>
                      <a:pt x="219" y="483"/>
                      <a:pt x="216" y="486"/>
                    </a:cubicBezTo>
                    <a:cubicBezTo>
                      <a:pt x="221" y="490"/>
                      <a:pt x="221" y="490"/>
                      <a:pt x="221" y="490"/>
                    </a:cubicBezTo>
                    <a:cubicBezTo>
                      <a:pt x="223" y="486"/>
                      <a:pt x="225" y="483"/>
                      <a:pt x="228" y="480"/>
                    </a:cubicBezTo>
                    <a:lnTo>
                      <a:pt x="223" y="477"/>
                    </a:lnTo>
                    <a:close/>
                    <a:moveTo>
                      <a:pt x="237" y="457"/>
                    </a:moveTo>
                    <a:cubicBezTo>
                      <a:pt x="235" y="460"/>
                      <a:pt x="232" y="464"/>
                      <a:pt x="230" y="467"/>
                    </a:cubicBezTo>
                    <a:cubicBezTo>
                      <a:pt x="234" y="470"/>
                      <a:pt x="234" y="470"/>
                      <a:pt x="234" y="470"/>
                    </a:cubicBezTo>
                    <a:cubicBezTo>
                      <a:pt x="237" y="467"/>
                      <a:pt x="239" y="464"/>
                      <a:pt x="241" y="460"/>
                    </a:cubicBezTo>
                    <a:lnTo>
                      <a:pt x="237" y="457"/>
                    </a:lnTo>
                    <a:close/>
                    <a:moveTo>
                      <a:pt x="251" y="438"/>
                    </a:moveTo>
                    <a:cubicBezTo>
                      <a:pt x="249" y="441"/>
                      <a:pt x="247" y="444"/>
                      <a:pt x="244" y="448"/>
                    </a:cubicBezTo>
                    <a:cubicBezTo>
                      <a:pt x="249" y="451"/>
                      <a:pt x="249" y="451"/>
                      <a:pt x="249" y="451"/>
                    </a:cubicBezTo>
                    <a:cubicBezTo>
                      <a:pt x="251" y="448"/>
                      <a:pt x="253" y="444"/>
                      <a:pt x="256" y="441"/>
                    </a:cubicBezTo>
                    <a:lnTo>
                      <a:pt x="251" y="438"/>
                    </a:lnTo>
                    <a:close/>
                    <a:moveTo>
                      <a:pt x="266" y="419"/>
                    </a:moveTo>
                    <a:cubicBezTo>
                      <a:pt x="264" y="422"/>
                      <a:pt x="261" y="425"/>
                      <a:pt x="259" y="429"/>
                    </a:cubicBezTo>
                    <a:cubicBezTo>
                      <a:pt x="263" y="432"/>
                      <a:pt x="263" y="432"/>
                      <a:pt x="263" y="432"/>
                    </a:cubicBezTo>
                    <a:cubicBezTo>
                      <a:pt x="265" y="429"/>
                      <a:pt x="268" y="426"/>
                      <a:pt x="270" y="422"/>
                    </a:cubicBezTo>
                    <a:lnTo>
                      <a:pt x="266" y="419"/>
                    </a:lnTo>
                    <a:close/>
                    <a:moveTo>
                      <a:pt x="281" y="401"/>
                    </a:moveTo>
                    <a:cubicBezTo>
                      <a:pt x="279" y="404"/>
                      <a:pt x="276" y="407"/>
                      <a:pt x="274" y="410"/>
                    </a:cubicBezTo>
                    <a:cubicBezTo>
                      <a:pt x="278" y="413"/>
                      <a:pt x="278" y="413"/>
                      <a:pt x="278" y="413"/>
                    </a:cubicBezTo>
                    <a:cubicBezTo>
                      <a:pt x="280" y="410"/>
                      <a:pt x="283" y="407"/>
                      <a:pt x="285" y="404"/>
                    </a:cubicBezTo>
                    <a:lnTo>
                      <a:pt x="281" y="401"/>
                    </a:lnTo>
                    <a:close/>
                    <a:moveTo>
                      <a:pt x="297" y="382"/>
                    </a:moveTo>
                    <a:cubicBezTo>
                      <a:pt x="294" y="385"/>
                      <a:pt x="292" y="388"/>
                      <a:pt x="289" y="391"/>
                    </a:cubicBezTo>
                    <a:cubicBezTo>
                      <a:pt x="293" y="395"/>
                      <a:pt x="293" y="395"/>
                      <a:pt x="293" y="395"/>
                    </a:cubicBezTo>
                    <a:cubicBezTo>
                      <a:pt x="296" y="392"/>
                      <a:pt x="298" y="389"/>
                      <a:pt x="301" y="386"/>
                    </a:cubicBezTo>
                    <a:lnTo>
                      <a:pt x="297" y="382"/>
                    </a:lnTo>
                    <a:close/>
                    <a:moveTo>
                      <a:pt x="313" y="364"/>
                    </a:moveTo>
                    <a:cubicBezTo>
                      <a:pt x="310" y="367"/>
                      <a:pt x="307" y="370"/>
                      <a:pt x="305" y="373"/>
                    </a:cubicBezTo>
                    <a:cubicBezTo>
                      <a:pt x="309" y="377"/>
                      <a:pt x="309" y="377"/>
                      <a:pt x="309" y="377"/>
                    </a:cubicBezTo>
                    <a:cubicBezTo>
                      <a:pt x="311" y="374"/>
                      <a:pt x="314" y="371"/>
                      <a:pt x="317" y="368"/>
                    </a:cubicBezTo>
                    <a:lnTo>
                      <a:pt x="313" y="364"/>
                    </a:lnTo>
                    <a:close/>
                    <a:moveTo>
                      <a:pt x="329" y="347"/>
                    </a:moveTo>
                    <a:cubicBezTo>
                      <a:pt x="326" y="350"/>
                      <a:pt x="324" y="353"/>
                      <a:pt x="321" y="355"/>
                    </a:cubicBezTo>
                    <a:cubicBezTo>
                      <a:pt x="325" y="359"/>
                      <a:pt x="325" y="359"/>
                      <a:pt x="325" y="359"/>
                    </a:cubicBezTo>
                    <a:cubicBezTo>
                      <a:pt x="328" y="356"/>
                      <a:pt x="330" y="353"/>
                      <a:pt x="333" y="350"/>
                    </a:cubicBezTo>
                    <a:lnTo>
                      <a:pt x="329" y="347"/>
                    </a:lnTo>
                    <a:close/>
                    <a:moveTo>
                      <a:pt x="346" y="329"/>
                    </a:moveTo>
                    <a:cubicBezTo>
                      <a:pt x="343" y="332"/>
                      <a:pt x="340" y="335"/>
                      <a:pt x="337" y="338"/>
                    </a:cubicBezTo>
                    <a:cubicBezTo>
                      <a:pt x="341" y="342"/>
                      <a:pt x="341" y="342"/>
                      <a:pt x="341" y="342"/>
                    </a:cubicBezTo>
                    <a:cubicBezTo>
                      <a:pt x="344" y="339"/>
                      <a:pt x="347" y="336"/>
                      <a:pt x="350" y="333"/>
                    </a:cubicBezTo>
                    <a:lnTo>
                      <a:pt x="346" y="329"/>
                    </a:lnTo>
                    <a:close/>
                    <a:moveTo>
                      <a:pt x="363" y="313"/>
                    </a:moveTo>
                    <a:cubicBezTo>
                      <a:pt x="360" y="315"/>
                      <a:pt x="357" y="318"/>
                      <a:pt x="354" y="321"/>
                    </a:cubicBezTo>
                    <a:cubicBezTo>
                      <a:pt x="358" y="325"/>
                      <a:pt x="358" y="325"/>
                      <a:pt x="358" y="325"/>
                    </a:cubicBezTo>
                    <a:cubicBezTo>
                      <a:pt x="361" y="322"/>
                      <a:pt x="364" y="319"/>
                      <a:pt x="367" y="316"/>
                    </a:cubicBezTo>
                    <a:lnTo>
                      <a:pt x="363" y="313"/>
                    </a:lnTo>
                    <a:close/>
                    <a:moveTo>
                      <a:pt x="380" y="296"/>
                    </a:moveTo>
                    <a:cubicBezTo>
                      <a:pt x="377" y="299"/>
                      <a:pt x="374" y="301"/>
                      <a:pt x="372" y="304"/>
                    </a:cubicBezTo>
                    <a:cubicBezTo>
                      <a:pt x="375" y="308"/>
                      <a:pt x="375" y="308"/>
                      <a:pt x="375" y="308"/>
                    </a:cubicBezTo>
                    <a:cubicBezTo>
                      <a:pt x="378" y="305"/>
                      <a:pt x="381" y="303"/>
                      <a:pt x="384" y="300"/>
                    </a:cubicBezTo>
                    <a:lnTo>
                      <a:pt x="380" y="296"/>
                    </a:lnTo>
                    <a:close/>
                    <a:moveTo>
                      <a:pt x="398" y="280"/>
                    </a:moveTo>
                    <a:cubicBezTo>
                      <a:pt x="395" y="282"/>
                      <a:pt x="392" y="285"/>
                      <a:pt x="389" y="288"/>
                    </a:cubicBezTo>
                    <a:cubicBezTo>
                      <a:pt x="393" y="292"/>
                      <a:pt x="393" y="292"/>
                      <a:pt x="393" y="292"/>
                    </a:cubicBezTo>
                    <a:cubicBezTo>
                      <a:pt x="396" y="289"/>
                      <a:pt x="399" y="286"/>
                      <a:pt x="402" y="284"/>
                    </a:cubicBezTo>
                    <a:lnTo>
                      <a:pt x="398" y="280"/>
                    </a:lnTo>
                    <a:close/>
                    <a:moveTo>
                      <a:pt x="416" y="264"/>
                    </a:moveTo>
                    <a:cubicBezTo>
                      <a:pt x="413" y="267"/>
                      <a:pt x="410" y="269"/>
                      <a:pt x="407" y="272"/>
                    </a:cubicBezTo>
                    <a:cubicBezTo>
                      <a:pt x="411" y="276"/>
                      <a:pt x="411" y="276"/>
                      <a:pt x="411" y="276"/>
                    </a:cubicBezTo>
                    <a:cubicBezTo>
                      <a:pt x="414" y="273"/>
                      <a:pt x="417" y="271"/>
                      <a:pt x="420" y="268"/>
                    </a:cubicBezTo>
                    <a:lnTo>
                      <a:pt x="416" y="264"/>
                    </a:lnTo>
                    <a:close/>
                    <a:moveTo>
                      <a:pt x="435" y="249"/>
                    </a:moveTo>
                    <a:cubicBezTo>
                      <a:pt x="432" y="251"/>
                      <a:pt x="428" y="254"/>
                      <a:pt x="425" y="256"/>
                    </a:cubicBezTo>
                    <a:cubicBezTo>
                      <a:pt x="429" y="260"/>
                      <a:pt x="429" y="260"/>
                      <a:pt x="429" y="260"/>
                    </a:cubicBezTo>
                    <a:cubicBezTo>
                      <a:pt x="432" y="258"/>
                      <a:pt x="435" y="255"/>
                      <a:pt x="438" y="253"/>
                    </a:cubicBezTo>
                    <a:lnTo>
                      <a:pt x="435" y="249"/>
                    </a:lnTo>
                    <a:close/>
                    <a:moveTo>
                      <a:pt x="453" y="234"/>
                    </a:moveTo>
                    <a:cubicBezTo>
                      <a:pt x="450" y="236"/>
                      <a:pt x="447" y="239"/>
                      <a:pt x="444" y="241"/>
                    </a:cubicBezTo>
                    <a:cubicBezTo>
                      <a:pt x="447" y="245"/>
                      <a:pt x="447" y="245"/>
                      <a:pt x="447" y="245"/>
                    </a:cubicBezTo>
                    <a:cubicBezTo>
                      <a:pt x="451" y="243"/>
                      <a:pt x="454" y="240"/>
                      <a:pt x="457" y="238"/>
                    </a:cubicBezTo>
                    <a:lnTo>
                      <a:pt x="453" y="234"/>
                    </a:lnTo>
                    <a:close/>
                    <a:moveTo>
                      <a:pt x="473" y="219"/>
                    </a:moveTo>
                    <a:cubicBezTo>
                      <a:pt x="469" y="221"/>
                      <a:pt x="466" y="224"/>
                      <a:pt x="463" y="226"/>
                    </a:cubicBezTo>
                    <a:cubicBezTo>
                      <a:pt x="466" y="231"/>
                      <a:pt x="466" y="231"/>
                      <a:pt x="466" y="231"/>
                    </a:cubicBezTo>
                    <a:cubicBezTo>
                      <a:pt x="469" y="228"/>
                      <a:pt x="473" y="226"/>
                      <a:pt x="476" y="223"/>
                    </a:cubicBezTo>
                    <a:lnTo>
                      <a:pt x="473" y="219"/>
                    </a:lnTo>
                    <a:close/>
                    <a:moveTo>
                      <a:pt x="492" y="205"/>
                    </a:moveTo>
                    <a:cubicBezTo>
                      <a:pt x="489" y="207"/>
                      <a:pt x="486" y="210"/>
                      <a:pt x="482" y="212"/>
                    </a:cubicBezTo>
                    <a:cubicBezTo>
                      <a:pt x="485" y="216"/>
                      <a:pt x="485" y="216"/>
                      <a:pt x="485" y="216"/>
                    </a:cubicBezTo>
                    <a:cubicBezTo>
                      <a:pt x="489" y="214"/>
                      <a:pt x="492" y="212"/>
                      <a:pt x="495" y="209"/>
                    </a:cubicBezTo>
                    <a:lnTo>
                      <a:pt x="492" y="205"/>
                    </a:lnTo>
                    <a:close/>
                    <a:moveTo>
                      <a:pt x="512" y="191"/>
                    </a:moveTo>
                    <a:cubicBezTo>
                      <a:pt x="509" y="193"/>
                      <a:pt x="505" y="196"/>
                      <a:pt x="502" y="198"/>
                    </a:cubicBezTo>
                    <a:cubicBezTo>
                      <a:pt x="505" y="202"/>
                      <a:pt x="505" y="202"/>
                      <a:pt x="505" y="202"/>
                    </a:cubicBezTo>
                    <a:cubicBezTo>
                      <a:pt x="508" y="200"/>
                      <a:pt x="512" y="198"/>
                      <a:pt x="515" y="196"/>
                    </a:cubicBezTo>
                    <a:lnTo>
                      <a:pt x="512" y="191"/>
                    </a:lnTo>
                    <a:close/>
                    <a:moveTo>
                      <a:pt x="532" y="178"/>
                    </a:moveTo>
                    <a:cubicBezTo>
                      <a:pt x="529" y="180"/>
                      <a:pt x="525" y="182"/>
                      <a:pt x="522" y="184"/>
                    </a:cubicBezTo>
                    <a:cubicBezTo>
                      <a:pt x="525" y="189"/>
                      <a:pt x="525" y="189"/>
                      <a:pt x="525" y="189"/>
                    </a:cubicBezTo>
                    <a:cubicBezTo>
                      <a:pt x="528" y="187"/>
                      <a:pt x="531" y="184"/>
                      <a:pt x="535" y="182"/>
                    </a:cubicBezTo>
                    <a:lnTo>
                      <a:pt x="532" y="178"/>
                    </a:lnTo>
                    <a:close/>
                    <a:moveTo>
                      <a:pt x="552" y="165"/>
                    </a:moveTo>
                    <a:cubicBezTo>
                      <a:pt x="549" y="167"/>
                      <a:pt x="545" y="169"/>
                      <a:pt x="542" y="171"/>
                    </a:cubicBezTo>
                    <a:cubicBezTo>
                      <a:pt x="545" y="176"/>
                      <a:pt x="545" y="176"/>
                      <a:pt x="545" y="176"/>
                    </a:cubicBezTo>
                    <a:cubicBezTo>
                      <a:pt x="548" y="174"/>
                      <a:pt x="552" y="172"/>
                      <a:pt x="555" y="169"/>
                    </a:cubicBezTo>
                    <a:cubicBezTo>
                      <a:pt x="552" y="165"/>
                      <a:pt x="552" y="165"/>
                      <a:pt x="552" y="165"/>
                    </a:cubicBezTo>
                    <a:close/>
                    <a:moveTo>
                      <a:pt x="573" y="152"/>
                    </a:moveTo>
                    <a:cubicBezTo>
                      <a:pt x="569" y="155"/>
                      <a:pt x="566" y="157"/>
                      <a:pt x="563" y="159"/>
                    </a:cubicBezTo>
                    <a:cubicBezTo>
                      <a:pt x="565" y="163"/>
                      <a:pt x="565" y="163"/>
                      <a:pt x="565" y="163"/>
                    </a:cubicBezTo>
                    <a:cubicBezTo>
                      <a:pt x="569" y="161"/>
                      <a:pt x="572" y="159"/>
                      <a:pt x="576" y="157"/>
                    </a:cubicBezTo>
                    <a:lnTo>
                      <a:pt x="573" y="152"/>
                    </a:lnTo>
                    <a:close/>
                    <a:moveTo>
                      <a:pt x="594" y="141"/>
                    </a:moveTo>
                    <a:cubicBezTo>
                      <a:pt x="590" y="142"/>
                      <a:pt x="587" y="144"/>
                      <a:pt x="583" y="146"/>
                    </a:cubicBezTo>
                    <a:cubicBezTo>
                      <a:pt x="586" y="151"/>
                      <a:pt x="586" y="151"/>
                      <a:pt x="586" y="151"/>
                    </a:cubicBezTo>
                    <a:cubicBezTo>
                      <a:pt x="590" y="149"/>
                      <a:pt x="593" y="147"/>
                      <a:pt x="597" y="145"/>
                    </a:cubicBezTo>
                    <a:lnTo>
                      <a:pt x="594" y="141"/>
                    </a:lnTo>
                    <a:close/>
                    <a:moveTo>
                      <a:pt x="615" y="129"/>
                    </a:moveTo>
                    <a:cubicBezTo>
                      <a:pt x="612" y="131"/>
                      <a:pt x="608" y="133"/>
                      <a:pt x="604" y="135"/>
                    </a:cubicBezTo>
                    <a:cubicBezTo>
                      <a:pt x="607" y="139"/>
                      <a:pt x="607" y="139"/>
                      <a:pt x="607" y="139"/>
                    </a:cubicBezTo>
                    <a:cubicBezTo>
                      <a:pt x="611" y="137"/>
                      <a:pt x="614" y="136"/>
                      <a:pt x="618" y="134"/>
                    </a:cubicBezTo>
                    <a:lnTo>
                      <a:pt x="615" y="129"/>
                    </a:lnTo>
                    <a:close/>
                    <a:moveTo>
                      <a:pt x="637" y="118"/>
                    </a:moveTo>
                    <a:cubicBezTo>
                      <a:pt x="633" y="120"/>
                      <a:pt x="629" y="122"/>
                      <a:pt x="626" y="123"/>
                    </a:cubicBezTo>
                    <a:cubicBezTo>
                      <a:pt x="628" y="128"/>
                      <a:pt x="628" y="128"/>
                      <a:pt x="628" y="128"/>
                    </a:cubicBezTo>
                    <a:cubicBezTo>
                      <a:pt x="632" y="126"/>
                      <a:pt x="635" y="125"/>
                      <a:pt x="639" y="123"/>
                    </a:cubicBezTo>
                    <a:lnTo>
                      <a:pt x="637" y="118"/>
                    </a:lnTo>
                    <a:close/>
                    <a:moveTo>
                      <a:pt x="658" y="107"/>
                    </a:moveTo>
                    <a:cubicBezTo>
                      <a:pt x="655" y="109"/>
                      <a:pt x="651" y="111"/>
                      <a:pt x="647" y="113"/>
                    </a:cubicBezTo>
                    <a:cubicBezTo>
                      <a:pt x="650" y="117"/>
                      <a:pt x="650" y="117"/>
                      <a:pt x="650" y="117"/>
                    </a:cubicBezTo>
                    <a:cubicBezTo>
                      <a:pt x="653" y="116"/>
                      <a:pt x="657" y="114"/>
                      <a:pt x="661" y="112"/>
                    </a:cubicBezTo>
                    <a:lnTo>
                      <a:pt x="658" y="107"/>
                    </a:lnTo>
                    <a:close/>
                    <a:moveTo>
                      <a:pt x="680" y="97"/>
                    </a:moveTo>
                    <a:cubicBezTo>
                      <a:pt x="677" y="99"/>
                      <a:pt x="673" y="101"/>
                      <a:pt x="669" y="102"/>
                    </a:cubicBezTo>
                    <a:cubicBezTo>
                      <a:pt x="671" y="107"/>
                      <a:pt x="671" y="107"/>
                      <a:pt x="671" y="107"/>
                    </a:cubicBezTo>
                    <a:cubicBezTo>
                      <a:pt x="675" y="105"/>
                      <a:pt x="679" y="104"/>
                      <a:pt x="682" y="102"/>
                    </a:cubicBezTo>
                    <a:lnTo>
                      <a:pt x="680" y="97"/>
                    </a:lnTo>
                    <a:close/>
                    <a:moveTo>
                      <a:pt x="702" y="88"/>
                    </a:moveTo>
                    <a:cubicBezTo>
                      <a:pt x="699" y="89"/>
                      <a:pt x="695" y="91"/>
                      <a:pt x="691" y="92"/>
                    </a:cubicBezTo>
                    <a:cubicBezTo>
                      <a:pt x="693" y="97"/>
                      <a:pt x="693" y="97"/>
                      <a:pt x="693" y="97"/>
                    </a:cubicBezTo>
                    <a:cubicBezTo>
                      <a:pt x="697" y="96"/>
                      <a:pt x="701" y="94"/>
                      <a:pt x="704" y="93"/>
                    </a:cubicBezTo>
                    <a:lnTo>
                      <a:pt x="702" y="88"/>
                    </a:lnTo>
                    <a:close/>
                    <a:moveTo>
                      <a:pt x="725" y="79"/>
                    </a:moveTo>
                    <a:cubicBezTo>
                      <a:pt x="721" y="80"/>
                      <a:pt x="717" y="82"/>
                      <a:pt x="713" y="83"/>
                    </a:cubicBezTo>
                    <a:cubicBezTo>
                      <a:pt x="715" y="88"/>
                      <a:pt x="715" y="88"/>
                      <a:pt x="715" y="88"/>
                    </a:cubicBezTo>
                    <a:cubicBezTo>
                      <a:pt x="719" y="87"/>
                      <a:pt x="723" y="85"/>
                      <a:pt x="727" y="84"/>
                    </a:cubicBezTo>
                    <a:lnTo>
                      <a:pt x="725" y="79"/>
                    </a:lnTo>
                    <a:close/>
                    <a:moveTo>
                      <a:pt x="747" y="70"/>
                    </a:moveTo>
                    <a:cubicBezTo>
                      <a:pt x="743" y="71"/>
                      <a:pt x="740" y="73"/>
                      <a:pt x="736" y="74"/>
                    </a:cubicBezTo>
                    <a:cubicBezTo>
                      <a:pt x="738" y="79"/>
                      <a:pt x="738" y="79"/>
                      <a:pt x="738" y="79"/>
                    </a:cubicBezTo>
                    <a:cubicBezTo>
                      <a:pt x="741" y="78"/>
                      <a:pt x="745" y="76"/>
                      <a:pt x="749" y="75"/>
                    </a:cubicBezTo>
                    <a:lnTo>
                      <a:pt x="747" y="70"/>
                    </a:lnTo>
                    <a:close/>
                    <a:moveTo>
                      <a:pt x="770" y="62"/>
                    </a:moveTo>
                    <a:cubicBezTo>
                      <a:pt x="766" y="63"/>
                      <a:pt x="762" y="65"/>
                      <a:pt x="758" y="66"/>
                    </a:cubicBezTo>
                    <a:cubicBezTo>
                      <a:pt x="760" y="71"/>
                      <a:pt x="760" y="71"/>
                      <a:pt x="760" y="71"/>
                    </a:cubicBezTo>
                    <a:cubicBezTo>
                      <a:pt x="764" y="70"/>
                      <a:pt x="768" y="68"/>
                      <a:pt x="771" y="67"/>
                    </a:cubicBezTo>
                    <a:lnTo>
                      <a:pt x="770" y="62"/>
                    </a:lnTo>
                    <a:close/>
                    <a:moveTo>
                      <a:pt x="793" y="54"/>
                    </a:moveTo>
                    <a:cubicBezTo>
                      <a:pt x="789" y="56"/>
                      <a:pt x="785" y="57"/>
                      <a:pt x="781" y="58"/>
                    </a:cubicBezTo>
                    <a:cubicBezTo>
                      <a:pt x="783" y="63"/>
                      <a:pt x="783" y="63"/>
                      <a:pt x="783" y="63"/>
                    </a:cubicBezTo>
                    <a:cubicBezTo>
                      <a:pt x="787" y="62"/>
                      <a:pt x="790" y="61"/>
                      <a:pt x="794" y="60"/>
                    </a:cubicBezTo>
                    <a:lnTo>
                      <a:pt x="793" y="54"/>
                    </a:lnTo>
                    <a:close/>
                    <a:moveTo>
                      <a:pt x="815" y="47"/>
                    </a:moveTo>
                    <a:cubicBezTo>
                      <a:pt x="812" y="48"/>
                      <a:pt x="808" y="50"/>
                      <a:pt x="804" y="51"/>
                    </a:cubicBezTo>
                    <a:cubicBezTo>
                      <a:pt x="806" y="56"/>
                      <a:pt x="806" y="56"/>
                      <a:pt x="806" y="56"/>
                    </a:cubicBezTo>
                    <a:cubicBezTo>
                      <a:pt x="809" y="55"/>
                      <a:pt x="813" y="54"/>
                      <a:pt x="817" y="52"/>
                    </a:cubicBezTo>
                    <a:lnTo>
                      <a:pt x="815" y="47"/>
                    </a:lnTo>
                    <a:close/>
                    <a:moveTo>
                      <a:pt x="839" y="41"/>
                    </a:moveTo>
                    <a:cubicBezTo>
                      <a:pt x="835" y="42"/>
                      <a:pt x="831" y="43"/>
                      <a:pt x="827" y="44"/>
                    </a:cubicBezTo>
                    <a:cubicBezTo>
                      <a:pt x="829" y="49"/>
                      <a:pt x="829" y="49"/>
                      <a:pt x="829" y="49"/>
                    </a:cubicBezTo>
                    <a:cubicBezTo>
                      <a:pt x="832" y="48"/>
                      <a:pt x="836" y="47"/>
                      <a:pt x="840" y="46"/>
                    </a:cubicBezTo>
                    <a:lnTo>
                      <a:pt x="839" y="41"/>
                    </a:lnTo>
                    <a:close/>
                    <a:moveTo>
                      <a:pt x="862" y="35"/>
                    </a:moveTo>
                    <a:cubicBezTo>
                      <a:pt x="858" y="36"/>
                      <a:pt x="854" y="37"/>
                      <a:pt x="850" y="38"/>
                    </a:cubicBezTo>
                    <a:cubicBezTo>
                      <a:pt x="852" y="43"/>
                      <a:pt x="852" y="43"/>
                      <a:pt x="852" y="43"/>
                    </a:cubicBezTo>
                    <a:cubicBezTo>
                      <a:pt x="855" y="42"/>
                      <a:pt x="859" y="41"/>
                      <a:pt x="863" y="40"/>
                    </a:cubicBezTo>
                    <a:lnTo>
                      <a:pt x="862" y="35"/>
                    </a:lnTo>
                    <a:close/>
                    <a:moveTo>
                      <a:pt x="885" y="29"/>
                    </a:moveTo>
                    <a:cubicBezTo>
                      <a:pt x="881" y="30"/>
                      <a:pt x="877" y="31"/>
                      <a:pt x="874" y="32"/>
                    </a:cubicBezTo>
                    <a:cubicBezTo>
                      <a:pt x="875" y="37"/>
                      <a:pt x="875" y="37"/>
                      <a:pt x="875" y="37"/>
                    </a:cubicBezTo>
                    <a:cubicBezTo>
                      <a:pt x="879" y="36"/>
                      <a:pt x="883" y="35"/>
                      <a:pt x="886" y="34"/>
                    </a:cubicBezTo>
                    <a:lnTo>
                      <a:pt x="885" y="29"/>
                    </a:lnTo>
                    <a:close/>
                    <a:moveTo>
                      <a:pt x="909" y="24"/>
                    </a:moveTo>
                    <a:cubicBezTo>
                      <a:pt x="905" y="25"/>
                      <a:pt x="901" y="26"/>
                      <a:pt x="897" y="26"/>
                    </a:cubicBezTo>
                    <a:cubicBezTo>
                      <a:pt x="898" y="32"/>
                      <a:pt x="898" y="32"/>
                      <a:pt x="898" y="32"/>
                    </a:cubicBezTo>
                    <a:cubicBezTo>
                      <a:pt x="902" y="31"/>
                      <a:pt x="906" y="30"/>
                      <a:pt x="910" y="29"/>
                    </a:cubicBezTo>
                    <a:lnTo>
                      <a:pt x="909" y="24"/>
                    </a:lnTo>
                    <a:close/>
                    <a:moveTo>
                      <a:pt x="932" y="19"/>
                    </a:moveTo>
                    <a:cubicBezTo>
                      <a:pt x="928" y="20"/>
                      <a:pt x="925" y="21"/>
                      <a:pt x="921" y="22"/>
                    </a:cubicBezTo>
                    <a:cubicBezTo>
                      <a:pt x="922" y="27"/>
                      <a:pt x="922" y="27"/>
                      <a:pt x="922" y="27"/>
                    </a:cubicBezTo>
                    <a:cubicBezTo>
                      <a:pt x="926" y="26"/>
                      <a:pt x="929" y="25"/>
                      <a:pt x="933" y="25"/>
                    </a:cubicBezTo>
                    <a:lnTo>
                      <a:pt x="932" y="19"/>
                    </a:lnTo>
                    <a:close/>
                    <a:moveTo>
                      <a:pt x="956" y="15"/>
                    </a:moveTo>
                    <a:cubicBezTo>
                      <a:pt x="952" y="16"/>
                      <a:pt x="948" y="17"/>
                      <a:pt x="944" y="17"/>
                    </a:cubicBezTo>
                    <a:cubicBezTo>
                      <a:pt x="945" y="23"/>
                      <a:pt x="945" y="23"/>
                      <a:pt x="945" y="23"/>
                    </a:cubicBezTo>
                    <a:cubicBezTo>
                      <a:pt x="949" y="22"/>
                      <a:pt x="953" y="21"/>
                      <a:pt x="957" y="21"/>
                    </a:cubicBezTo>
                    <a:lnTo>
                      <a:pt x="956" y="15"/>
                    </a:lnTo>
                    <a:close/>
                    <a:moveTo>
                      <a:pt x="980" y="12"/>
                    </a:moveTo>
                    <a:cubicBezTo>
                      <a:pt x="976" y="12"/>
                      <a:pt x="972" y="13"/>
                      <a:pt x="968" y="13"/>
                    </a:cubicBezTo>
                    <a:cubicBezTo>
                      <a:pt x="969" y="19"/>
                      <a:pt x="969" y="19"/>
                      <a:pt x="969" y="19"/>
                    </a:cubicBezTo>
                    <a:cubicBezTo>
                      <a:pt x="973" y="18"/>
                      <a:pt x="977" y="18"/>
                      <a:pt x="981" y="17"/>
                    </a:cubicBezTo>
                    <a:lnTo>
                      <a:pt x="980" y="12"/>
                    </a:lnTo>
                    <a:close/>
                    <a:moveTo>
                      <a:pt x="1004" y="9"/>
                    </a:moveTo>
                    <a:cubicBezTo>
                      <a:pt x="1000" y="9"/>
                      <a:pt x="996" y="10"/>
                      <a:pt x="992" y="10"/>
                    </a:cubicBezTo>
                    <a:cubicBezTo>
                      <a:pt x="993" y="15"/>
                      <a:pt x="993" y="15"/>
                      <a:pt x="993" y="15"/>
                    </a:cubicBezTo>
                    <a:cubicBezTo>
                      <a:pt x="996" y="15"/>
                      <a:pt x="1000" y="14"/>
                      <a:pt x="1004" y="14"/>
                    </a:cubicBezTo>
                    <a:lnTo>
                      <a:pt x="1004" y="9"/>
                    </a:lnTo>
                    <a:close/>
                    <a:moveTo>
                      <a:pt x="1028" y="6"/>
                    </a:moveTo>
                    <a:cubicBezTo>
                      <a:pt x="1024" y="6"/>
                      <a:pt x="1020" y="7"/>
                      <a:pt x="1016" y="7"/>
                    </a:cubicBezTo>
                    <a:cubicBezTo>
                      <a:pt x="1016" y="13"/>
                      <a:pt x="1016" y="13"/>
                      <a:pt x="1016" y="13"/>
                    </a:cubicBezTo>
                    <a:cubicBezTo>
                      <a:pt x="1020" y="12"/>
                      <a:pt x="1024" y="12"/>
                      <a:pt x="1028" y="11"/>
                    </a:cubicBezTo>
                    <a:lnTo>
                      <a:pt x="1028" y="6"/>
                    </a:lnTo>
                    <a:close/>
                    <a:moveTo>
                      <a:pt x="1052" y="4"/>
                    </a:moveTo>
                    <a:cubicBezTo>
                      <a:pt x="1048" y="4"/>
                      <a:pt x="1044" y="5"/>
                      <a:pt x="1040" y="5"/>
                    </a:cubicBezTo>
                    <a:cubicBezTo>
                      <a:pt x="1040" y="10"/>
                      <a:pt x="1040" y="10"/>
                      <a:pt x="1040" y="10"/>
                    </a:cubicBezTo>
                    <a:cubicBezTo>
                      <a:pt x="1044" y="10"/>
                      <a:pt x="1048" y="10"/>
                      <a:pt x="1052" y="9"/>
                    </a:cubicBezTo>
                    <a:lnTo>
                      <a:pt x="1052" y="4"/>
                    </a:lnTo>
                    <a:close/>
                    <a:moveTo>
                      <a:pt x="1076" y="2"/>
                    </a:moveTo>
                    <a:cubicBezTo>
                      <a:pt x="1072" y="2"/>
                      <a:pt x="1068" y="3"/>
                      <a:pt x="1064" y="3"/>
                    </a:cubicBezTo>
                    <a:cubicBezTo>
                      <a:pt x="1064" y="8"/>
                      <a:pt x="1064" y="8"/>
                      <a:pt x="1064" y="8"/>
                    </a:cubicBezTo>
                    <a:cubicBezTo>
                      <a:pt x="1068" y="8"/>
                      <a:pt x="1072" y="8"/>
                      <a:pt x="1076" y="8"/>
                    </a:cubicBezTo>
                    <a:lnTo>
                      <a:pt x="1076" y="2"/>
                    </a:lnTo>
                    <a:close/>
                    <a:moveTo>
                      <a:pt x="1100" y="1"/>
                    </a:moveTo>
                    <a:cubicBezTo>
                      <a:pt x="1096" y="1"/>
                      <a:pt x="1092" y="1"/>
                      <a:pt x="1088" y="2"/>
                    </a:cubicBezTo>
                    <a:cubicBezTo>
                      <a:pt x="1088" y="7"/>
                      <a:pt x="1088" y="7"/>
                      <a:pt x="1088" y="7"/>
                    </a:cubicBezTo>
                    <a:cubicBezTo>
                      <a:pt x="1092" y="7"/>
                      <a:pt x="1096" y="7"/>
                      <a:pt x="1100" y="6"/>
                    </a:cubicBezTo>
                    <a:lnTo>
                      <a:pt x="1100" y="1"/>
                    </a:lnTo>
                    <a:close/>
                    <a:moveTo>
                      <a:pt x="1124" y="0"/>
                    </a:moveTo>
                    <a:cubicBezTo>
                      <a:pt x="1120" y="1"/>
                      <a:pt x="1116" y="1"/>
                      <a:pt x="1112" y="1"/>
                    </a:cubicBezTo>
                    <a:cubicBezTo>
                      <a:pt x="1112" y="6"/>
                      <a:pt x="1112" y="6"/>
                      <a:pt x="1112" y="6"/>
                    </a:cubicBezTo>
                    <a:cubicBezTo>
                      <a:pt x="1116" y="6"/>
                      <a:pt x="1120" y="6"/>
                      <a:pt x="1124" y="6"/>
                    </a:cubicBezTo>
                    <a:cubicBezTo>
                      <a:pt x="1124" y="0"/>
                      <a:pt x="1124" y="0"/>
                      <a:pt x="1124" y="0"/>
                    </a:cubicBezTo>
                    <a:close/>
                    <a:moveTo>
                      <a:pt x="1148" y="0"/>
                    </a:moveTo>
                    <a:cubicBezTo>
                      <a:pt x="1147" y="0"/>
                      <a:pt x="1146" y="0"/>
                      <a:pt x="1145" y="0"/>
                    </a:cubicBezTo>
                    <a:cubicBezTo>
                      <a:pt x="1142" y="0"/>
                      <a:pt x="1139" y="0"/>
                      <a:pt x="1136" y="0"/>
                    </a:cubicBezTo>
                    <a:cubicBezTo>
                      <a:pt x="1136" y="6"/>
                      <a:pt x="1136" y="6"/>
                      <a:pt x="1136" y="6"/>
                    </a:cubicBezTo>
                    <a:cubicBezTo>
                      <a:pt x="1139" y="6"/>
                      <a:pt x="1142" y="6"/>
                      <a:pt x="1145" y="6"/>
                    </a:cubicBezTo>
                    <a:cubicBezTo>
                      <a:pt x="1146" y="6"/>
                      <a:pt x="1147" y="6"/>
                      <a:pt x="1148" y="6"/>
                    </a:cubicBezTo>
                    <a:lnTo>
                      <a:pt x="1148" y="0"/>
                    </a:lnTo>
                    <a:close/>
                    <a:moveTo>
                      <a:pt x="1172" y="1"/>
                    </a:moveTo>
                    <a:cubicBezTo>
                      <a:pt x="1168" y="0"/>
                      <a:pt x="1164" y="0"/>
                      <a:pt x="1160" y="0"/>
                    </a:cubicBezTo>
                    <a:cubicBezTo>
                      <a:pt x="1160" y="6"/>
                      <a:pt x="1160" y="6"/>
                      <a:pt x="1160" y="6"/>
                    </a:cubicBezTo>
                    <a:cubicBezTo>
                      <a:pt x="1164" y="6"/>
                      <a:pt x="1168" y="6"/>
                      <a:pt x="1172" y="6"/>
                    </a:cubicBezTo>
                    <a:lnTo>
                      <a:pt x="1172" y="1"/>
                    </a:lnTo>
                    <a:close/>
                    <a:moveTo>
                      <a:pt x="1196" y="1"/>
                    </a:moveTo>
                    <a:cubicBezTo>
                      <a:pt x="1192" y="1"/>
                      <a:pt x="1188" y="1"/>
                      <a:pt x="1184" y="1"/>
                    </a:cubicBezTo>
                    <a:cubicBezTo>
                      <a:pt x="1184" y="6"/>
                      <a:pt x="1184" y="6"/>
                      <a:pt x="1184" y="6"/>
                    </a:cubicBezTo>
                    <a:cubicBezTo>
                      <a:pt x="1188" y="6"/>
                      <a:pt x="1192" y="6"/>
                      <a:pt x="1196" y="7"/>
                    </a:cubicBezTo>
                    <a:lnTo>
                      <a:pt x="1196" y="1"/>
                    </a:lnTo>
                    <a:close/>
                    <a:moveTo>
                      <a:pt x="1220" y="3"/>
                    </a:moveTo>
                    <a:cubicBezTo>
                      <a:pt x="1216" y="2"/>
                      <a:pt x="1212" y="2"/>
                      <a:pt x="1208" y="2"/>
                    </a:cubicBezTo>
                    <a:cubicBezTo>
                      <a:pt x="1208" y="7"/>
                      <a:pt x="1208" y="7"/>
                      <a:pt x="1208" y="7"/>
                    </a:cubicBezTo>
                    <a:cubicBezTo>
                      <a:pt x="1212" y="7"/>
                      <a:pt x="1215" y="8"/>
                      <a:pt x="1219" y="8"/>
                    </a:cubicBezTo>
                    <a:lnTo>
                      <a:pt x="1220" y="3"/>
                    </a:lnTo>
                    <a:close/>
                    <a:moveTo>
                      <a:pt x="1244" y="4"/>
                    </a:moveTo>
                    <a:cubicBezTo>
                      <a:pt x="1240" y="4"/>
                      <a:pt x="1236" y="4"/>
                      <a:pt x="1232" y="3"/>
                    </a:cubicBezTo>
                    <a:cubicBezTo>
                      <a:pt x="1231" y="9"/>
                      <a:pt x="1231" y="9"/>
                      <a:pt x="1231" y="9"/>
                    </a:cubicBezTo>
                    <a:cubicBezTo>
                      <a:pt x="1235" y="9"/>
                      <a:pt x="1239" y="9"/>
                      <a:pt x="1243" y="10"/>
                    </a:cubicBezTo>
                    <a:lnTo>
                      <a:pt x="1244" y="4"/>
                    </a:lnTo>
                    <a:close/>
                    <a:moveTo>
                      <a:pt x="1268" y="6"/>
                    </a:moveTo>
                    <a:cubicBezTo>
                      <a:pt x="1264" y="6"/>
                      <a:pt x="1260" y="6"/>
                      <a:pt x="1256" y="5"/>
                    </a:cubicBezTo>
                    <a:cubicBezTo>
                      <a:pt x="1255" y="11"/>
                      <a:pt x="1255" y="11"/>
                      <a:pt x="1255" y="11"/>
                    </a:cubicBezTo>
                    <a:cubicBezTo>
                      <a:pt x="1259" y="11"/>
                      <a:pt x="1263" y="11"/>
                      <a:pt x="1267" y="12"/>
                    </a:cubicBezTo>
                    <a:lnTo>
                      <a:pt x="1268" y="6"/>
                    </a:lnTo>
                    <a:close/>
                    <a:moveTo>
                      <a:pt x="1292" y="9"/>
                    </a:moveTo>
                    <a:cubicBezTo>
                      <a:pt x="1288" y="9"/>
                      <a:pt x="1284" y="8"/>
                      <a:pt x="1280" y="8"/>
                    </a:cubicBezTo>
                    <a:cubicBezTo>
                      <a:pt x="1279" y="13"/>
                      <a:pt x="1279" y="13"/>
                      <a:pt x="1279" y="13"/>
                    </a:cubicBezTo>
                    <a:cubicBezTo>
                      <a:pt x="1283" y="14"/>
                      <a:pt x="1287" y="14"/>
                      <a:pt x="1291" y="14"/>
                    </a:cubicBezTo>
                    <a:lnTo>
                      <a:pt x="1292" y="9"/>
                    </a:lnTo>
                    <a:close/>
                    <a:moveTo>
                      <a:pt x="1315" y="12"/>
                    </a:moveTo>
                    <a:cubicBezTo>
                      <a:pt x="1312" y="12"/>
                      <a:pt x="1308" y="11"/>
                      <a:pt x="1304" y="11"/>
                    </a:cubicBezTo>
                    <a:cubicBezTo>
                      <a:pt x="1303" y="16"/>
                      <a:pt x="1303" y="16"/>
                      <a:pt x="1303" y="16"/>
                    </a:cubicBezTo>
                    <a:cubicBezTo>
                      <a:pt x="1307" y="17"/>
                      <a:pt x="1311" y="17"/>
                      <a:pt x="1315" y="18"/>
                    </a:cubicBezTo>
                    <a:lnTo>
                      <a:pt x="1315" y="12"/>
                    </a:lnTo>
                    <a:close/>
                    <a:moveTo>
                      <a:pt x="1339" y="16"/>
                    </a:moveTo>
                    <a:cubicBezTo>
                      <a:pt x="1335" y="15"/>
                      <a:pt x="1331" y="15"/>
                      <a:pt x="1327" y="14"/>
                    </a:cubicBezTo>
                    <a:cubicBezTo>
                      <a:pt x="1327" y="19"/>
                      <a:pt x="1327" y="19"/>
                      <a:pt x="1327" y="19"/>
                    </a:cubicBezTo>
                    <a:cubicBezTo>
                      <a:pt x="1330" y="20"/>
                      <a:pt x="1334" y="21"/>
                      <a:pt x="1338" y="21"/>
                    </a:cubicBezTo>
                    <a:lnTo>
                      <a:pt x="1339" y="16"/>
                    </a:lnTo>
                    <a:close/>
                    <a:moveTo>
                      <a:pt x="1363" y="20"/>
                    </a:moveTo>
                    <a:cubicBezTo>
                      <a:pt x="1359" y="19"/>
                      <a:pt x="1355" y="19"/>
                      <a:pt x="1351" y="18"/>
                    </a:cubicBezTo>
                    <a:cubicBezTo>
                      <a:pt x="1350" y="23"/>
                      <a:pt x="1350" y="23"/>
                      <a:pt x="1350" y="23"/>
                    </a:cubicBezTo>
                    <a:cubicBezTo>
                      <a:pt x="1354" y="24"/>
                      <a:pt x="1358" y="25"/>
                      <a:pt x="1362" y="25"/>
                    </a:cubicBezTo>
                    <a:cubicBezTo>
                      <a:pt x="1363" y="20"/>
                      <a:pt x="1363" y="20"/>
                      <a:pt x="1363" y="20"/>
                    </a:cubicBezTo>
                    <a:close/>
                    <a:moveTo>
                      <a:pt x="1387" y="25"/>
                    </a:moveTo>
                    <a:cubicBezTo>
                      <a:pt x="1383" y="24"/>
                      <a:pt x="1379" y="23"/>
                      <a:pt x="1375" y="23"/>
                    </a:cubicBezTo>
                    <a:cubicBezTo>
                      <a:pt x="1374" y="28"/>
                      <a:pt x="1374" y="28"/>
                      <a:pt x="1374" y="28"/>
                    </a:cubicBezTo>
                    <a:cubicBezTo>
                      <a:pt x="1378" y="29"/>
                      <a:pt x="1382" y="29"/>
                      <a:pt x="1385" y="30"/>
                    </a:cubicBezTo>
                    <a:lnTo>
                      <a:pt x="1387" y="25"/>
                    </a:lnTo>
                    <a:close/>
                    <a:moveTo>
                      <a:pt x="1410" y="30"/>
                    </a:moveTo>
                    <a:cubicBezTo>
                      <a:pt x="1406" y="29"/>
                      <a:pt x="1402" y="28"/>
                      <a:pt x="1398" y="27"/>
                    </a:cubicBezTo>
                    <a:cubicBezTo>
                      <a:pt x="1397" y="33"/>
                      <a:pt x="1397" y="33"/>
                      <a:pt x="1397" y="33"/>
                    </a:cubicBezTo>
                    <a:cubicBezTo>
                      <a:pt x="1401" y="34"/>
                      <a:pt x="1405" y="34"/>
                      <a:pt x="1409" y="35"/>
                    </a:cubicBezTo>
                    <a:lnTo>
                      <a:pt x="1410" y="30"/>
                    </a:lnTo>
                    <a:close/>
                    <a:moveTo>
                      <a:pt x="1433" y="36"/>
                    </a:moveTo>
                    <a:cubicBezTo>
                      <a:pt x="1429" y="35"/>
                      <a:pt x="1426" y="34"/>
                      <a:pt x="1422" y="33"/>
                    </a:cubicBezTo>
                    <a:cubicBezTo>
                      <a:pt x="1420" y="38"/>
                      <a:pt x="1420" y="38"/>
                      <a:pt x="1420" y="38"/>
                    </a:cubicBezTo>
                    <a:cubicBezTo>
                      <a:pt x="1424" y="39"/>
                      <a:pt x="1428" y="40"/>
                      <a:pt x="1432" y="41"/>
                    </a:cubicBezTo>
                    <a:lnTo>
                      <a:pt x="1433" y="36"/>
                    </a:lnTo>
                    <a:close/>
                    <a:moveTo>
                      <a:pt x="1457" y="42"/>
                    </a:moveTo>
                    <a:cubicBezTo>
                      <a:pt x="1453" y="41"/>
                      <a:pt x="1449" y="40"/>
                      <a:pt x="1445" y="39"/>
                    </a:cubicBezTo>
                    <a:cubicBezTo>
                      <a:pt x="1444" y="44"/>
                      <a:pt x="1444" y="44"/>
                      <a:pt x="1444" y="44"/>
                    </a:cubicBezTo>
                    <a:cubicBezTo>
                      <a:pt x="1447" y="45"/>
                      <a:pt x="1451" y="46"/>
                      <a:pt x="1455" y="47"/>
                    </a:cubicBezTo>
                    <a:lnTo>
                      <a:pt x="1457" y="42"/>
                    </a:lnTo>
                    <a:close/>
                    <a:moveTo>
                      <a:pt x="1480" y="49"/>
                    </a:moveTo>
                    <a:cubicBezTo>
                      <a:pt x="1476" y="48"/>
                      <a:pt x="1472" y="46"/>
                      <a:pt x="1468" y="45"/>
                    </a:cubicBezTo>
                    <a:cubicBezTo>
                      <a:pt x="1467" y="50"/>
                      <a:pt x="1467" y="50"/>
                      <a:pt x="1467" y="50"/>
                    </a:cubicBezTo>
                    <a:cubicBezTo>
                      <a:pt x="1471" y="52"/>
                      <a:pt x="1474" y="53"/>
                      <a:pt x="1478" y="54"/>
                    </a:cubicBezTo>
                    <a:lnTo>
                      <a:pt x="1480" y="49"/>
                    </a:lnTo>
                    <a:close/>
                    <a:moveTo>
                      <a:pt x="1503" y="56"/>
                    </a:moveTo>
                    <a:cubicBezTo>
                      <a:pt x="1499" y="55"/>
                      <a:pt x="1495" y="53"/>
                      <a:pt x="1491" y="52"/>
                    </a:cubicBezTo>
                    <a:cubicBezTo>
                      <a:pt x="1490" y="57"/>
                      <a:pt x="1490" y="57"/>
                      <a:pt x="1490" y="57"/>
                    </a:cubicBezTo>
                    <a:cubicBezTo>
                      <a:pt x="1493" y="59"/>
                      <a:pt x="1497" y="60"/>
                      <a:pt x="1501" y="61"/>
                    </a:cubicBezTo>
                    <a:lnTo>
                      <a:pt x="1503" y="56"/>
                    </a:lnTo>
                    <a:close/>
                    <a:moveTo>
                      <a:pt x="1525" y="64"/>
                    </a:moveTo>
                    <a:cubicBezTo>
                      <a:pt x="1522" y="62"/>
                      <a:pt x="1518" y="61"/>
                      <a:pt x="1514" y="60"/>
                    </a:cubicBezTo>
                    <a:cubicBezTo>
                      <a:pt x="1512" y="65"/>
                      <a:pt x="1512" y="65"/>
                      <a:pt x="1512" y="65"/>
                    </a:cubicBezTo>
                    <a:cubicBezTo>
                      <a:pt x="1516" y="66"/>
                      <a:pt x="1520" y="67"/>
                      <a:pt x="1524" y="69"/>
                    </a:cubicBezTo>
                    <a:lnTo>
                      <a:pt x="1525" y="64"/>
                    </a:lnTo>
                    <a:close/>
                    <a:moveTo>
                      <a:pt x="1548" y="72"/>
                    </a:moveTo>
                    <a:cubicBezTo>
                      <a:pt x="1544" y="70"/>
                      <a:pt x="1541" y="69"/>
                      <a:pt x="1537" y="68"/>
                    </a:cubicBezTo>
                    <a:cubicBezTo>
                      <a:pt x="1535" y="73"/>
                      <a:pt x="1535" y="73"/>
                      <a:pt x="1535" y="73"/>
                    </a:cubicBezTo>
                    <a:cubicBezTo>
                      <a:pt x="1539" y="74"/>
                      <a:pt x="1542" y="75"/>
                      <a:pt x="1546" y="77"/>
                    </a:cubicBezTo>
                    <a:lnTo>
                      <a:pt x="1548" y="72"/>
                    </a:lnTo>
                    <a:close/>
                    <a:moveTo>
                      <a:pt x="1571" y="80"/>
                    </a:moveTo>
                    <a:cubicBezTo>
                      <a:pt x="1567" y="79"/>
                      <a:pt x="1563" y="77"/>
                      <a:pt x="1559" y="76"/>
                    </a:cubicBezTo>
                    <a:cubicBezTo>
                      <a:pt x="1557" y="81"/>
                      <a:pt x="1557" y="81"/>
                      <a:pt x="1557" y="81"/>
                    </a:cubicBezTo>
                    <a:cubicBezTo>
                      <a:pt x="1561" y="82"/>
                      <a:pt x="1565" y="84"/>
                      <a:pt x="1569" y="85"/>
                    </a:cubicBezTo>
                    <a:lnTo>
                      <a:pt x="1571" y="80"/>
                    </a:lnTo>
                    <a:close/>
                    <a:moveTo>
                      <a:pt x="1593" y="90"/>
                    </a:moveTo>
                    <a:cubicBezTo>
                      <a:pt x="1589" y="88"/>
                      <a:pt x="1585" y="86"/>
                      <a:pt x="1582" y="85"/>
                    </a:cubicBezTo>
                    <a:cubicBezTo>
                      <a:pt x="1580" y="90"/>
                      <a:pt x="1580" y="90"/>
                      <a:pt x="1580" y="90"/>
                    </a:cubicBezTo>
                    <a:cubicBezTo>
                      <a:pt x="1583" y="91"/>
                      <a:pt x="1587" y="93"/>
                      <a:pt x="1591" y="95"/>
                    </a:cubicBezTo>
                    <a:lnTo>
                      <a:pt x="1593" y="90"/>
                    </a:lnTo>
                    <a:close/>
                    <a:moveTo>
                      <a:pt x="1615" y="99"/>
                    </a:moveTo>
                    <a:cubicBezTo>
                      <a:pt x="1611" y="98"/>
                      <a:pt x="1607" y="96"/>
                      <a:pt x="1604" y="94"/>
                    </a:cubicBezTo>
                    <a:cubicBezTo>
                      <a:pt x="1602" y="99"/>
                      <a:pt x="1602" y="99"/>
                      <a:pt x="1602" y="99"/>
                    </a:cubicBezTo>
                    <a:cubicBezTo>
                      <a:pt x="1605" y="101"/>
                      <a:pt x="1609" y="103"/>
                      <a:pt x="1613" y="104"/>
                    </a:cubicBezTo>
                    <a:lnTo>
                      <a:pt x="1615" y="99"/>
                    </a:lnTo>
                    <a:close/>
                    <a:moveTo>
                      <a:pt x="1637" y="109"/>
                    </a:moveTo>
                    <a:cubicBezTo>
                      <a:pt x="1633" y="108"/>
                      <a:pt x="1629" y="106"/>
                      <a:pt x="1626" y="104"/>
                    </a:cubicBezTo>
                    <a:cubicBezTo>
                      <a:pt x="1623" y="109"/>
                      <a:pt x="1623" y="109"/>
                      <a:pt x="1623" y="109"/>
                    </a:cubicBezTo>
                    <a:cubicBezTo>
                      <a:pt x="1627" y="111"/>
                      <a:pt x="1631" y="113"/>
                      <a:pt x="1634" y="114"/>
                    </a:cubicBezTo>
                    <a:lnTo>
                      <a:pt x="1637" y="109"/>
                    </a:lnTo>
                    <a:close/>
                    <a:moveTo>
                      <a:pt x="1658" y="120"/>
                    </a:moveTo>
                    <a:cubicBezTo>
                      <a:pt x="1655" y="118"/>
                      <a:pt x="1651" y="116"/>
                      <a:pt x="1647" y="115"/>
                    </a:cubicBezTo>
                    <a:cubicBezTo>
                      <a:pt x="1645" y="119"/>
                      <a:pt x="1645" y="119"/>
                      <a:pt x="1645" y="119"/>
                    </a:cubicBezTo>
                    <a:cubicBezTo>
                      <a:pt x="1649" y="121"/>
                      <a:pt x="1652" y="123"/>
                      <a:pt x="1656" y="125"/>
                    </a:cubicBezTo>
                    <a:lnTo>
                      <a:pt x="1658" y="120"/>
                    </a:lnTo>
                    <a:close/>
                    <a:moveTo>
                      <a:pt x="1680" y="131"/>
                    </a:moveTo>
                    <a:cubicBezTo>
                      <a:pt x="1676" y="129"/>
                      <a:pt x="1672" y="127"/>
                      <a:pt x="1669" y="126"/>
                    </a:cubicBezTo>
                    <a:cubicBezTo>
                      <a:pt x="1666" y="130"/>
                      <a:pt x="1666" y="130"/>
                      <a:pt x="1666" y="130"/>
                    </a:cubicBezTo>
                    <a:cubicBezTo>
                      <a:pt x="1670" y="132"/>
                      <a:pt x="1673" y="134"/>
                      <a:pt x="1677" y="136"/>
                    </a:cubicBezTo>
                    <a:lnTo>
                      <a:pt x="1680" y="131"/>
                    </a:lnTo>
                    <a:close/>
                    <a:moveTo>
                      <a:pt x="1701" y="143"/>
                    </a:moveTo>
                    <a:cubicBezTo>
                      <a:pt x="1697" y="141"/>
                      <a:pt x="1694" y="139"/>
                      <a:pt x="1690" y="137"/>
                    </a:cubicBezTo>
                    <a:cubicBezTo>
                      <a:pt x="1688" y="142"/>
                      <a:pt x="1688" y="142"/>
                      <a:pt x="1688" y="142"/>
                    </a:cubicBezTo>
                    <a:cubicBezTo>
                      <a:pt x="1691" y="143"/>
                      <a:pt x="1695" y="145"/>
                      <a:pt x="1698" y="147"/>
                    </a:cubicBezTo>
                    <a:lnTo>
                      <a:pt x="1701" y="143"/>
                    </a:lnTo>
                    <a:close/>
                    <a:moveTo>
                      <a:pt x="1721" y="155"/>
                    </a:moveTo>
                    <a:cubicBezTo>
                      <a:pt x="1718" y="153"/>
                      <a:pt x="1715" y="151"/>
                      <a:pt x="1711" y="149"/>
                    </a:cubicBezTo>
                    <a:cubicBezTo>
                      <a:pt x="1708" y="153"/>
                      <a:pt x="1708" y="153"/>
                      <a:pt x="1708" y="153"/>
                    </a:cubicBezTo>
                    <a:cubicBezTo>
                      <a:pt x="1712" y="155"/>
                      <a:pt x="1715" y="157"/>
                      <a:pt x="1719" y="159"/>
                    </a:cubicBezTo>
                    <a:lnTo>
                      <a:pt x="1721" y="155"/>
                    </a:lnTo>
                    <a:close/>
                    <a:moveTo>
                      <a:pt x="1742" y="167"/>
                    </a:moveTo>
                    <a:cubicBezTo>
                      <a:pt x="1738" y="165"/>
                      <a:pt x="1735" y="163"/>
                      <a:pt x="1732" y="161"/>
                    </a:cubicBezTo>
                    <a:cubicBezTo>
                      <a:pt x="1729" y="165"/>
                      <a:pt x="1729" y="165"/>
                      <a:pt x="1729" y="165"/>
                    </a:cubicBezTo>
                    <a:cubicBezTo>
                      <a:pt x="1732" y="167"/>
                      <a:pt x="1736" y="170"/>
                      <a:pt x="1739" y="172"/>
                    </a:cubicBezTo>
                    <a:lnTo>
                      <a:pt x="1742" y="167"/>
                    </a:lnTo>
                    <a:close/>
                    <a:moveTo>
                      <a:pt x="1762" y="180"/>
                    </a:moveTo>
                    <a:cubicBezTo>
                      <a:pt x="1759" y="178"/>
                      <a:pt x="1755" y="176"/>
                      <a:pt x="1752" y="174"/>
                    </a:cubicBezTo>
                    <a:cubicBezTo>
                      <a:pt x="1749" y="178"/>
                      <a:pt x="1749" y="178"/>
                      <a:pt x="1749" y="178"/>
                    </a:cubicBezTo>
                    <a:cubicBezTo>
                      <a:pt x="1752" y="180"/>
                      <a:pt x="1756" y="182"/>
                      <a:pt x="1759" y="184"/>
                    </a:cubicBezTo>
                    <a:lnTo>
                      <a:pt x="1762" y="180"/>
                    </a:lnTo>
                    <a:close/>
                    <a:moveTo>
                      <a:pt x="1782" y="193"/>
                    </a:moveTo>
                    <a:cubicBezTo>
                      <a:pt x="1779" y="191"/>
                      <a:pt x="1775" y="189"/>
                      <a:pt x="1772" y="187"/>
                    </a:cubicBezTo>
                    <a:cubicBezTo>
                      <a:pt x="1769" y="191"/>
                      <a:pt x="1769" y="191"/>
                      <a:pt x="1769" y="191"/>
                    </a:cubicBezTo>
                    <a:cubicBezTo>
                      <a:pt x="1772" y="193"/>
                      <a:pt x="1776" y="196"/>
                      <a:pt x="1779" y="198"/>
                    </a:cubicBezTo>
                    <a:cubicBezTo>
                      <a:pt x="1782" y="193"/>
                      <a:pt x="1782" y="193"/>
                      <a:pt x="1782" y="193"/>
                    </a:cubicBezTo>
                    <a:close/>
                    <a:moveTo>
                      <a:pt x="1802" y="207"/>
                    </a:moveTo>
                    <a:cubicBezTo>
                      <a:pt x="1798" y="205"/>
                      <a:pt x="1795" y="202"/>
                      <a:pt x="1792" y="200"/>
                    </a:cubicBezTo>
                    <a:cubicBezTo>
                      <a:pt x="1789" y="205"/>
                      <a:pt x="1789" y="205"/>
                      <a:pt x="1789" y="205"/>
                    </a:cubicBezTo>
                    <a:cubicBezTo>
                      <a:pt x="1792" y="207"/>
                      <a:pt x="1795" y="209"/>
                      <a:pt x="1799" y="211"/>
                    </a:cubicBezTo>
                    <a:lnTo>
                      <a:pt x="1802" y="207"/>
                    </a:lnTo>
                    <a:close/>
                    <a:moveTo>
                      <a:pt x="1821" y="221"/>
                    </a:moveTo>
                    <a:cubicBezTo>
                      <a:pt x="1818" y="219"/>
                      <a:pt x="1815" y="217"/>
                      <a:pt x="1811" y="214"/>
                    </a:cubicBezTo>
                    <a:cubicBezTo>
                      <a:pt x="1808" y="218"/>
                      <a:pt x="1808" y="218"/>
                      <a:pt x="1808" y="218"/>
                    </a:cubicBezTo>
                    <a:cubicBezTo>
                      <a:pt x="1811" y="221"/>
                      <a:pt x="1815" y="223"/>
                      <a:pt x="1818" y="226"/>
                    </a:cubicBezTo>
                    <a:lnTo>
                      <a:pt x="1821" y="221"/>
                    </a:lnTo>
                    <a:close/>
                    <a:moveTo>
                      <a:pt x="1840" y="236"/>
                    </a:moveTo>
                    <a:cubicBezTo>
                      <a:pt x="1837" y="233"/>
                      <a:pt x="1834" y="231"/>
                      <a:pt x="1831" y="229"/>
                    </a:cubicBezTo>
                    <a:cubicBezTo>
                      <a:pt x="1827" y="233"/>
                      <a:pt x="1827" y="233"/>
                      <a:pt x="1827" y="233"/>
                    </a:cubicBezTo>
                    <a:cubicBezTo>
                      <a:pt x="1830" y="235"/>
                      <a:pt x="1834" y="238"/>
                      <a:pt x="1837" y="240"/>
                    </a:cubicBezTo>
                    <a:lnTo>
                      <a:pt x="1840" y="236"/>
                    </a:lnTo>
                    <a:close/>
                    <a:moveTo>
                      <a:pt x="1859" y="251"/>
                    </a:moveTo>
                    <a:cubicBezTo>
                      <a:pt x="1856" y="248"/>
                      <a:pt x="1853" y="246"/>
                      <a:pt x="1849" y="243"/>
                    </a:cubicBezTo>
                    <a:cubicBezTo>
                      <a:pt x="1846" y="248"/>
                      <a:pt x="1846" y="248"/>
                      <a:pt x="1846" y="248"/>
                    </a:cubicBezTo>
                    <a:cubicBezTo>
                      <a:pt x="1849" y="250"/>
                      <a:pt x="1852" y="253"/>
                      <a:pt x="1855" y="255"/>
                    </a:cubicBezTo>
                    <a:lnTo>
                      <a:pt x="1859" y="251"/>
                    </a:lnTo>
                    <a:close/>
                    <a:moveTo>
                      <a:pt x="1877" y="266"/>
                    </a:moveTo>
                    <a:cubicBezTo>
                      <a:pt x="1874" y="264"/>
                      <a:pt x="1871" y="261"/>
                      <a:pt x="1868" y="259"/>
                    </a:cubicBezTo>
                    <a:cubicBezTo>
                      <a:pt x="1865" y="263"/>
                      <a:pt x="1865" y="263"/>
                      <a:pt x="1865" y="263"/>
                    </a:cubicBezTo>
                    <a:cubicBezTo>
                      <a:pt x="1868" y="265"/>
                      <a:pt x="1871" y="268"/>
                      <a:pt x="1874" y="270"/>
                    </a:cubicBezTo>
                    <a:lnTo>
                      <a:pt x="1877" y="266"/>
                    </a:lnTo>
                    <a:close/>
                    <a:moveTo>
                      <a:pt x="1895" y="282"/>
                    </a:moveTo>
                    <a:cubicBezTo>
                      <a:pt x="1892" y="280"/>
                      <a:pt x="1889" y="277"/>
                      <a:pt x="1886" y="274"/>
                    </a:cubicBezTo>
                    <a:cubicBezTo>
                      <a:pt x="1883" y="278"/>
                      <a:pt x="1883" y="278"/>
                      <a:pt x="1883" y="278"/>
                    </a:cubicBezTo>
                    <a:cubicBezTo>
                      <a:pt x="1886" y="281"/>
                      <a:pt x="1889" y="284"/>
                      <a:pt x="1892" y="286"/>
                    </a:cubicBezTo>
                    <a:lnTo>
                      <a:pt x="1895" y="282"/>
                    </a:lnTo>
                    <a:close/>
                    <a:moveTo>
                      <a:pt x="1913" y="299"/>
                    </a:moveTo>
                    <a:cubicBezTo>
                      <a:pt x="1910" y="296"/>
                      <a:pt x="1907" y="293"/>
                      <a:pt x="1904" y="290"/>
                    </a:cubicBezTo>
                    <a:cubicBezTo>
                      <a:pt x="1901" y="294"/>
                      <a:pt x="1901" y="294"/>
                      <a:pt x="1901" y="294"/>
                    </a:cubicBezTo>
                    <a:cubicBezTo>
                      <a:pt x="1904" y="297"/>
                      <a:pt x="1906" y="300"/>
                      <a:pt x="1909" y="302"/>
                    </a:cubicBezTo>
                    <a:lnTo>
                      <a:pt x="1913" y="299"/>
                    </a:lnTo>
                    <a:close/>
                    <a:moveTo>
                      <a:pt x="1930" y="315"/>
                    </a:moveTo>
                    <a:cubicBezTo>
                      <a:pt x="1928" y="312"/>
                      <a:pt x="1925" y="310"/>
                      <a:pt x="1922" y="307"/>
                    </a:cubicBezTo>
                    <a:cubicBezTo>
                      <a:pt x="1918" y="311"/>
                      <a:pt x="1918" y="311"/>
                      <a:pt x="1918" y="311"/>
                    </a:cubicBezTo>
                    <a:cubicBezTo>
                      <a:pt x="1921" y="313"/>
                      <a:pt x="1924" y="316"/>
                      <a:pt x="1927" y="319"/>
                    </a:cubicBezTo>
                    <a:lnTo>
                      <a:pt x="1930" y="315"/>
                    </a:lnTo>
                    <a:close/>
                    <a:moveTo>
                      <a:pt x="1947" y="332"/>
                    </a:moveTo>
                    <a:cubicBezTo>
                      <a:pt x="1945" y="329"/>
                      <a:pt x="1942" y="326"/>
                      <a:pt x="1939" y="324"/>
                    </a:cubicBezTo>
                    <a:cubicBezTo>
                      <a:pt x="1935" y="327"/>
                      <a:pt x="1935" y="327"/>
                      <a:pt x="1935" y="327"/>
                    </a:cubicBezTo>
                    <a:cubicBezTo>
                      <a:pt x="1938" y="330"/>
                      <a:pt x="1941" y="333"/>
                      <a:pt x="1944" y="336"/>
                    </a:cubicBezTo>
                    <a:cubicBezTo>
                      <a:pt x="1947" y="332"/>
                      <a:pt x="1947" y="332"/>
                      <a:pt x="1947" y="332"/>
                    </a:cubicBezTo>
                    <a:close/>
                    <a:moveTo>
                      <a:pt x="1964" y="350"/>
                    </a:moveTo>
                    <a:cubicBezTo>
                      <a:pt x="1961" y="347"/>
                      <a:pt x="1959" y="344"/>
                      <a:pt x="1956" y="341"/>
                    </a:cubicBezTo>
                    <a:cubicBezTo>
                      <a:pt x="1952" y="344"/>
                      <a:pt x="1952" y="344"/>
                      <a:pt x="1952" y="344"/>
                    </a:cubicBezTo>
                    <a:cubicBezTo>
                      <a:pt x="1955" y="347"/>
                      <a:pt x="1957" y="350"/>
                      <a:pt x="1960" y="353"/>
                    </a:cubicBezTo>
                    <a:lnTo>
                      <a:pt x="1964" y="350"/>
                    </a:lnTo>
                    <a:close/>
                    <a:moveTo>
                      <a:pt x="1980" y="367"/>
                    </a:moveTo>
                    <a:cubicBezTo>
                      <a:pt x="1978" y="364"/>
                      <a:pt x="1975" y="361"/>
                      <a:pt x="1972" y="358"/>
                    </a:cubicBezTo>
                    <a:cubicBezTo>
                      <a:pt x="1968" y="362"/>
                      <a:pt x="1968" y="362"/>
                      <a:pt x="1968" y="362"/>
                    </a:cubicBezTo>
                    <a:cubicBezTo>
                      <a:pt x="1971" y="365"/>
                      <a:pt x="1974" y="368"/>
                      <a:pt x="1976" y="371"/>
                    </a:cubicBezTo>
                    <a:lnTo>
                      <a:pt x="1980" y="367"/>
                    </a:lnTo>
                    <a:close/>
                    <a:moveTo>
                      <a:pt x="1996" y="385"/>
                    </a:moveTo>
                    <a:cubicBezTo>
                      <a:pt x="1994" y="382"/>
                      <a:pt x="1991" y="379"/>
                      <a:pt x="1988" y="376"/>
                    </a:cubicBezTo>
                    <a:cubicBezTo>
                      <a:pt x="1984" y="380"/>
                      <a:pt x="1984" y="380"/>
                      <a:pt x="1984" y="380"/>
                    </a:cubicBezTo>
                    <a:cubicBezTo>
                      <a:pt x="1987" y="383"/>
                      <a:pt x="1990" y="386"/>
                      <a:pt x="1992" y="389"/>
                    </a:cubicBezTo>
                    <a:lnTo>
                      <a:pt x="1996" y="385"/>
                    </a:lnTo>
                    <a:close/>
                    <a:moveTo>
                      <a:pt x="2012" y="404"/>
                    </a:moveTo>
                    <a:cubicBezTo>
                      <a:pt x="2009" y="401"/>
                      <a:pt x="2007" y="398"/>
                      <a:pt x="2004" y="394"/>
                    </a:cubicBezTo>
                    <a:cubicBezTo>
                      <a:pt x="2000" y="398"/>
                      <a:pt x="2000" y="398"/>
                      <a:pt x="2000" y="398"/>
                    </a:cubicBezTo>
                    <a:cubicBezTo>
                      <a:pt x="2003" y="401"/>
                      <a:pt x="2005" y="404"/>
                      <a:pt x="2008" y="407"/>
                    </a:cubicBezTo>
                    <a:lnTo>
                      <a:pt x="2012" y="404"/>
                    </a:lnTo>
                    <a:close/>
                    <a:moveTo>
                      <a:pt x="2027" y="422"/>
                    </a:moveTo>
                    <a:cubicBezTo>
                      <a:pt x="2025" y="419"/>
                      <a:pt x="2022" y="416"/>
                      <a:pt x="2020" y="413"/>
                    </a:cubicBezTo>
                    <a:cubicBezTo>
                      <a:pt x="2015" y="416"/>
                      <a:pt x="2015" y="416"/>
                      <a:pt x="2015" y="416"/>
                    </a:cubicBezTo>
                    <a:cubicBezTo>
                      <a:pt x="2018" y="420"/>
                      <a:pt x="2020" y="423"/>
                      <a:pt x="2023" y="426"/>
                    </a:cubicBezTo>
                    <a:lnTo>
                      <a:pt x="2027" y="422"/>
                    </a:lnTo>
                    <a:close/>
                    <a:moveTo>
                      <a:pt x="2042" y="441"/>
                    </a:moveTo>
                    <a:cubicBezTo>
                      <a:pt x="2039" y="438"/>
                      <a:pt x="2037" y="435"/>
                      <a:pt x="2034" y="432"/>
                    </a:cubicBezTo>
                    <a:cubicBezTo>
                      <a:pt x="2030" y="435"/>
                      <a:pt x="2030" y="435"/>
                      <a:pt x="2030" y="435"/>
                    </a:cubicBezTo>
                    <a:cubicBezTo>
                      <a:pt x="2033" y="438"/>
                      <a:pt x="2035" y="442"/>
                      <a:pt x="2038" y="445"/>
                    </a:cubicBezTo>
                    <a:lnTo>
                      <a:pt x="2042" y="441"/>
                    </a:lnTo>
                    <a:close/>
                    <a:moveTo>
                      <a:pt x="2056" y="461"/>
                    </a:moveTo>
                    <a:cubicBezTo>
                      <a:pt x="2054" y="458"/>
                      <a:pt x="2051" y="454"/>
                      <a:pt x="2049" y="451"/>
                    </a:cubicBezTo>
                    <a:cubicBezTo>
                      <a:pt x="2045" y="454"/>
                      <a:pt x="2045" y="454"/>
                      <a:pt x="2045" y="454"/>
                    </a:cubicBezTo>
                    <a:cubicBezTo>
                      <a:pt x="2047" y="458"/>
                      <a:pt x="2050" y="461"/>
                      <a:pt x="2052" y="464"/>
                    </a:cubicBezTo>
                    <a:lnTo>
                      <a:pt x="2056" y="461"/>
                    </a:lnTo>
                    <a:close/>
                    <a:moveTo>
                      <a:pt x="2070" y="481"/>
                    </a:moveTo>
                    <a:cubicBezTo>
                      <a:pt x="2068" y="477"/>
                      <a:pt x="2066" y="474"/>
                      <a:pt x="2063" y="471"/>
                    </a:cubicBezTo>
                    <a:cubicBezTo>
                      <a:pt x="2059" y="474"/>
                      <a:pt x="2059" y="474"/>
                      <a:pt x="2059" y="474"/>
                    </a:cubicBezTo>
                    <a:cubicBezTo>
                      <a:pt x="2061" y="477"/>
                      <a:pt x="2063" y="480"/>
                      <a:pt x="2066" y="484"/>
                    </a:cubicBezTo>
                    <a:lnTo>
                      <a:pt x="2070" y="481"/>
                    </a:lnTo>
                    <a:close/>
                    <a:moveTo>
                      <a:pt x="2084" y="500"/>
                    </a:moveTo>
                    <a:cubicBezTo>
                      <a:pt x="2082" y="497"/>
                      <a:pt x="2079" y="494"/>
                      <a:pt x="2077" y="490"/>
                    </a:cubicBezTo>
                    <a:cubicBezTo>
                      <a:pt x="2073" y="493"/>
                      <a:pt x="2073" y="493"/>
                      <a:pt x="2073" y="493"/>
                    </a:cubicBezTo>
                    <a:cubicBezTo>
                      <a:pt x="2075" y="497"/>
                      <a:pt x="2077" y="500"/>
                      <a:pt x="2079" y="503"/>
                    </a:cubicBezTo>
                    <a:lnTo>
                      <a:pt x="2084" y="500"/>
                    </a:lnTo>
                    <a:close/>
                    <a:moveTo>
                      <a:pt x="2097" y="521"/>
                    </a:moveTo>
                    <a:cubicBezTo>
                      <a:pt x="2095" y="517"/>
                      <a:pt x="2093" y="514"/>
                      <a:pt x="2090" y="511"/>
                    </a:cubicBezTo>
                    <a:cubicBezTo>
                      <a:pt x="2086" y="513"/>
                      <a:pt x="2086" y="513"/>
                      <a:pt x="2086" y="513"/>
                    </a:cubicBezTo>
                    <a:cubicBezTo>
                      <a:pt x="2088" y="517"/>
                      <a:pt x="2090" y="520"/>
                      <a:pt x="2092" y="524"/>
                    </a:cubicBezTo>
                    <a:lnTo>
                      <a:pt x="2097" y="521"/>
                    </a:lnTo>
                    <a:close/>
                    <a:moveTo>
                      <a:pt x="2110" y="541"/>
                    </a:moveTo>
                    <a:cubicBezTo>
                      <a:pt x="2108" y="538"/>
                      <a:pt x="2105" y="534"/>
                      <a:pt x="2103" y="531"/>
                    </a:cubicBezTo>
                    <a:cubicBezTo>
                      <a:pt x="2099" y="534"/>
                      <a:pt x="2099" y="534"/>
                      <a:pt x="2099" y="534"/>
                    </a:cubicBezTo>
                    <a:cubicBezTo>
                      <a:pt x="2101" y="537"/>
                      <a:pt x="2103" y="541"/>
                      <a:pt x="2105" y="544"/>
                    </a:cubicBezTo>
                    <a:lnTo>
                      <a:pt x="2110" y="541"/>
                    </a:lnTo>
                    <a:close/>
                    <a:moveTo>
                      <a:pt x="2122" y="562"/>
                    </a:moveTo>
                    <a:cubicBezTo>
                      <a:pt x="2120" y="558"/>
                      <a:pt x="2118" y="555"/>
                      <a:pt x="2116" y="552"/>
                    </a:cubicBezTo>
                    <a:cubicBezTo>
                      <a:pt x="2111" y="554"/>
                      <a:pt x="2111" y="554"/>
                      <a:pt x="2111" y="554"/>
                    </a:cubicBezTo>
                    <a:cubicBezTo>
                      <a:pt x="2113" y="558"/>
                      <a:pt x="2115" y="561"/>
                      <a:pt x="2117" y="565"/>
                    </a:cubicBezTo>
                    <a:lnTo>
                      <a:pt x="2122" y="562"/>
                    </a:lnTo>
                    <a:close/>
                    <a:moveTo>
                      <a:pt x="2134" y="583"/>
                    </a:moveTo>
                    <a:cubicBezTo>
                      <a:pt x="2132" y="579"/>
                      <a:pt x="2130" y="576"/>
                      <a:pt x="2128" y="572"/>
                    </a:cubicBezTo>
                    <a:cubicBezTo>
                      <a:pt x="2123" y="575"/>
                      <a:pt x="2123" y="575"/>
                      <a:pt x="2123" y="575"/>
                    </a:cubicBezTo>
                    <a:cubicBezTo>
                      <a:pt x="2125" y="579"/>
                      <a:pt x="2127" y="582"/>
                      <a:pt x="2129" y="586"/>
                    </a:cubicBezTo>
                    <a:lnTo>
                      <a:pt x="2134" y="583"/>
                    </a:lnTo>
                    <a:close/>
                    <a:moveTo>
                      <a:pt x="2145" y="604"/>
                    </a:moveTo>
                    <a:cubicBezTo>
                      <a:pt x="2143" y="601"/>
                      <a:pt x="2142" y="597"/>
                      <a:pt x="2140" y="594"/>
                    </a:cubicBezTo>
                    <a:cubicBezTo>
                      <a:pt x="2135" y="596"/>
                      <a:pt x="2135" y="596"/>
                      <a:pt x="2135" y="596"/>
                    </a:cubicBezTo>
                    <a:cubicBezTo>
                      <a:pt x="2137" y="600"/>
                      <a:pt x="2139" y="603"/>
                      <a:pt x="2141" y="607"/>
                    </a:cubicBezTo>
                    <a:lnTo>
                      <a:pt x="2145" y="604"/>
                    </a:lnTo>
                    <a:close/>
                    <a:moveTo>
                      <a:pt x="2156" y="626"/>
                    </a:moveTo>
                    <a:cubicBezTo>
                      <a:pt x="2155" y="622"/>
                      <a:pt x="2153" y="618"/>
                      <a:pt x="2151" y="615"/>
                    </a:cubicBezTo>
                    <a:cubicBezTo>
                      <a:pt x="2146" y="617"/>
                      <a:pt x="2146" y="617"/>
                      <a:pt x="2146" y="617"/>
                    </a:cubicBezTo>
                    <a:cubicBezTo>
                      <a:pt x="2148" y="621"/>
                      <a:pt x="2150" y="624"/>
                      <a:pt x="2152" y="628"/>
                    </a:cubicBezTo>
                    <a:lnTo>
                      <a:pt x="2156" y="626"/>
                    </a:lnTo>
                    <a:close/>
                    <a:moveTo>
                      <a:pt x="2167" y="647"/>
                    </a:moveTo>
                    <a:cubicBezTo>
                      <a:pt x="2165" y="644"/>
                      <a:pt x="2164" y="640"/>
                      <a:pt x="2162" y="636"/>
                    </a:cubicBezTo>
                    <a:cubicBezTo>
                      <a:pt x="2157" y="639"/>
                      <a:pt x="2157" y="639"/>
                      <a:pt x="2157" y="639"/>
                    </a:cubicBezTo>
                    <a:cubicBezTo>
                      <a:pt x="2159" y="642"/>
                      <a:pt x="2160" y="646"/>
                      <a:pt x="2162" y="650"/>
                    </a:cubicBezTo>
                    <a:lnTo>
                      <a:pt x="2167" y="647"/>
                    </a:lnTo>
                    <a:close/>
                    <a:moveTo>
                      <a:pt x="2177" y="669"/>
                    </a:moveTo>
                    <a:cubicBezTo>
                      <a:pt x="2175" y="665"/>
                      <a:pt x="2174" y="662"/>
                      <a:pt x="2172" y="658"/>
                    </a:cubicBezTo>
                    <a:cubicBezTo>
                      <a:pt x="2167" y="660"/>
                      <a:pt x="2167" y="660"/>
                      <a:pt x="2167" y="660"/>
                    </a:cubicBezTo>
                    <a:cubicBezTo>
                      <a:pt x="2169" y="664"/>
                      <a:pt x="2171" y="668"/>
                      <a:pt x="2172" y="671"/>
                    </a:cubicBezTo>
                    <a:cubicBezTo>
                      <a:pt x="2177" y="669"/>
                      <a:pt x="2177" y="669"/>
                      <a:pt x="2177" y="669"/>
                    </a:cubicBezTo>
                    <a:close/>
                    <a:moveTo>
                      <a:pt x="2187" y="691"/>
                    </a:moveTo>
                    <a:cubicBezTo>
                      <a:pt x="2185" y="687"/>
                      <a:pt x="2184" y="684"/>
                      <a:pt x="2182" y="680"/>
                    </a:cubicBezTo>
                    <a:cubicBezTo>
                      <a:pt x="2177" y="682"/>
                      <a:pt x="2177" y="682"/>
                      <a:pt x="2177" y="682"/>
                    </a:cubicBezTo>
                    <a:cubicBezTo>
                      <a:pt x="2179" y="686"/>
                      <a:pt x="2180" y="689"/>
                      <a:pt x="2182" y="693"/>
                    </a:cubicBezTo>
                    <a:cubicBezTo>
                      <a:pt x="2187" y="691"/>
                      <a:pt x="2187" y="691"/>
                      <a:pt x="2187" y="691"/>
                    </a:cubicBezTo>
                    <a:close/>
                    <a:moveTo>
                      <a:pt x="2196" y="713"/>
                    </a:moveTo>
                    <a:cubicBezTo>
                      <a:pt x="2195" y="709"/>
                      <a:pt x="2193" y="706"/>
                      <a:pt x="2192" y="702"/>
                    </a:cubicBezTo>
                    <a:cubicBezTo>
                      <a:pt x="2187" y="704"/>
                      <a:pt x="2187" y="704"/>
                      <a:pt x="2187" y="704"/>
                    </a:cubicBezTo>
                    <a:cubicBezTo>
                      <a:pt x="2188" y="708"/>
                      <a:pt x="2190" y="712"/>
                      <a:pt x="2191" y="715"/>
                    </a:cubicBezTo>
                    <a:lnTo>
                      <a:pt x="2196" y="713"/>
                    </a:lnTo>
                    <a:close/>
                    <a:moveTo>
                      <a:pt x="2205" y="736"/>
                    </a:moveTo>
                    <a:cubicBezTo>
                      <a:pt x="2204" y="732"/>
                      <a:pt x="2202" y="728"/>
                      <a:pt x="2201" y="724"/>
                    </a:cubicBezTo>
                    <a:cubicBezTo>
                      <a:pt x="2196" y="726"/>
                      <a:pt x="2196" y="726"/>
                      <a:pt x="2196" y="726"/>
                    </a:cubicBezTo>
                    <a:cubicBezTo>
                      <a:pt x="2197" y="730"/>
                      <a:pt x="2199" y="734"/>
                      <a:pt x="2200" y="737"/>
                    </a:cubicBezTo>
                    <a:lnTo>
                      <a:pt x="2205" y="736"/>
                    </a:lnTo>
                    <a:close/>
                    <a:moveTo>
                      <a:pt x="2213" y="758"/>
                    </a:moveTo>
                    <a:cubicBezTo>
                      <a:pt x="2212" y="754"/>
                      <a:pt x="2211" y="751"/>
                      <a:pt x="2209" y="747"/>
                    </a:cubicBezTo>
                    <a:cubicBezTo>
                      <a:pt x="2204" y="749"/>
                      <a:pt x="2204" y="749"/>
                      <a:pt x="2204" y="749"/>
                    </a:cubicBezTo>
                    <a:cubicBezTo>
                      <a:pt x="2206" y="752"/>
                      <a:pt x="2207" y="756"/>
                      <a:pt x="2208" y="760"/>
                    </a:cubicBezTo>
                    <a:lnTo>
                      <a:pt x="2213" y="758"/>
                    </a:lnTo>
                    <a:close/>
                    <a:moveTo>
                      <a:pt x="2221" y="781"/>
                    </a:moveTo>
                    <a:cubicBezTo>
                      <a:pt x="2220" y="777"/>
                      <a:pt x="2219" y="773"/>
                      <a:pt x="2217" y="769"/>
                    </a:cubicBezTo>
                    <a:cubicBezTo>
                      <a:pt x="2212" y="771"/>
                      <a:pt x="2212" y="771"/>
                      <a:pt x="2212" y="771"/>
                    </a:cubicBezTo>
                    <a:cubicBezTo>
                      <a:pt x="2214" y="775"/>
                      <a:pt x="2215" y="779"/>
                      <a:pt x="2216" y="783"/>
                    </a:cubicBezTo>
                    <a:lnTo>
                      <a:pt x="2221" y="781"/>
                    </a:lnTo>
                    <a:close/>
                    <a:moveTo>
                      <a:pt x="2229" y="804"/>
                    </a:moveTo>
                    <a:cubicBezTo>
                      <a:pt x="2228" y="800"/>
                      <a:pt x="2226" y="796"/>
                      <a:pt x="2225" y="792"/>
                    </a:cubicBezTo>
                    <a:cubicBezTo>
                      <a:pt x="2220" y="794"/>
                      <a:pt x="2220" y="794"/>
                      <a:pt x="2220" y="794"/>
                    </a:cubicBezTo>
                    <a:cubicBezTo>
                      <a:pt x="2221" y="798"/>
                      <a:pt x="2223" y="801"/>
                      <a:pt x="2224" y="805"/>
                    </a:cubicBezTo>
                    <a:lnTo>
                      <a:pt x="2229" y="804"/>
                    </a:lnTo>
                    <a:close/>
                    <a:moveTo>
                      <a:pt x="2236" y="827"/>
                    </a:moveTo>
                    <a:cubicBezTo>
                      <a:pt x="2235" y="823"/>
                      <a:pt x="2234" y="819"/>
                      <a:pt x="2233" y="815"/>
                    </a:cubicBezTo>
                    <a:cubicBezTo>
                      <a:pt x="2227" y="817"/>
                      <a:pt x="2227" y="817"/>
                      <a:pt x="2227" y="817"/>
                    </a:cubicBezTo>
                    <a:cubicBezTo>
                      <a:pt x="2229" y="820"/>
                      <a:pt x="2230" y="824"/>
                      <a:pt x="2231" y="828"/>
                    </a:cubicBezTo>
                    <a:lnTo>
                      <a:pt x="2236" y="827"/>
                    </a:lnTo>
                    <a:close/>
                    <a:moveTo>
                      <a:pt x="2243" y="850"/>
                    </a:moveTo>
                    <a:cubicBezTo>
                      <a:pt x="2242" y="846"/>
                      <a:pt x="2241" y="842"/>
                      <a:pt x="2239" y="838"/>
                    </a:cubicBezTo>
                    <a:cubicBezTo>
                      <a:pt x="2234" y="840"/>
                      <a:pt x="2234" y="840"/>
                      <a:pt x="2234" y="840"/>
                    </a:cubicBezTo>
                    <a:cubicBezTo>
                      <a:pt x="2235" y="843"/>
                      <a:pt x="2237" y="847"/>
                      <a:pt x="2238" y="851"/>
                    </a:cubicBezTo>
                    <a:lnTo>
                      <a:pt x="2243" y="850"/>
                    </a:lnTo>
                    <a:close/>
                    <a:moveTo>
                      <a:pt x="2249" y="873"/>
                    </a:moveTo>
                    <a:cubicBezTo>
                      <a:pt x="2248" y="869"/>
                      <a:pt x="2247" y="865"/>
                      <a:pt x="2246" y="861"/>
                    </a:cubicBezTo>
                    <a:cubicBezTo>
                      <a:pt x="2241" y="863"/>
                      <a:pt x="2241" y="863"/>
                      <a:pt x="2241" y="863"/>
                    </a:cubicBezTo>
                    <a:cubicBezTo>
                      <a:pt x="2242" y="867"/>
                      <a:pt x="2243" y="870"/>
                      <a:pt x="2244" y="874"/>
                    </a:cubicBezTo>
                    <a:lnTo>
                      <a:pt x="2249" y="873"/>
                    </a:lnTo>
                    <a:close/>
                    <a:moveTo>
                      <a:pt x="2255" y="896"/>
                    </a:moveTo>
                    <a:cubicBezTo>
                      <a:pt x="2254" y="892"/>
                      <a:pt x="2253" y="888"/>
                      <a:pt x="2252" y="885"/>
                    </a:cubicBezTo>
                    <a:cubicBezTo>
                      <a:pt x="2247" y="886"/>
                      <a:pt x="2247" y="886"/>
                      <a:pt x="2247" y="886"/>
                    </a:cubicBezTo>
                    <a:cubicBezTo>
                      <a:pt x="2248" y="890"/>
                      <a:pt x="2249" y="894"/>
                      <a:pt x="2250" y="898"/>
                    </a:cubicBezTo>
                    <a:cubicBezTo>
                      <a:pt x="2255" y="896"/>
                      <a:pt x="2255" y="896"/>
                      <a:pt x="2255" y="896"/>
                    </a:cubicBezTo>
                    <a:close/>
                    <a:moveTo>
                      <a:pt x="2260" y="920"/>
                    </a:moveTo>
                    <a:cubicBezTo>
                      <a:pt x="2259" y="916"/>
                      <a:pt x="2258" y="912"/>
                      <a:pt x="2258" y="908"/>
                    </a:cubicBezTo>
                    <a:cubicBezTo>
                      <a:pt x="2252" y="909"/>
                      <a:pt x="2252" y="909"/>
                      <a:pt x="2252" y="909"/>
                    </a:cubicBezTo>
                    <a:cubicBezTo>
                      <a:pt x="2253" y="913"/>
                      <a:pt x="2254" y="917"/>
                      <a:pt x="2255" y="921"/>
                    </a:cubicBezTo>
                    <a:lnTo>
                      <a:pt x="2260" y="920"/>
                    </a:lnTo>
                    <a:close/>
                    <a:moveTo>
                      <a:pt x="2265" y="943"/>
                    </a:moveTo>
                    <a:cubicBezTo>
                      <a:pt x="2264" y="939"/>
                      <a:pt x="2263" y="935"/>
                      <a:pt x="2263" y="931"/>
                    </a:cubicBezTo>
                    <a:cubicBezTo>
                      <a:pt x="2257" y="933"/>
                      <a:pt x="2257" y="933"/>
                      <a:pt x="2257" y="933"/>
                    </a:cubicBezTo>
                    <a:cubicBezTo>
                      <a:pt x="2258" y="936"/>
                      <a:pt x="2259" y="940"/>
                      <a:pt x="2260" y="944"/>
                    </a:cubicBezTo>
                    <a:lnTo>
                      <a:pt x="2265" y="943"/>
                    </a:lnTo>
                    <a:close/>
                    <a:moveTo>
                      <a:pt x="2270" y="967"/>
                    </a:moveTo>
                    <a:cubicBezTo>
                      <a:pt x="2269" y="963"/>
                      <a:pt x="2268" y="959"/>
                      <a:pt x="2267" y="955"/>
                    </a:cubicBezTo>
                    <a:cubicBezTo>
                      <a:pt x="2262" y="956"/>
                      <a:pt x="2262" y="956"/>
                      <a:pt x="2262" y="956"/>
                    </a:cubicBezTo>
                    <a:cubicBezTo>
                      <a:pt x="2263" y="960"/>
                      <a:pt x="2264" y="964"/>
                      <a:pt x="2264" y="968"/>
                    </a:cubicBezTo>
                    <a:lnTo>
                      <a:pt x="2270" y="967"/>
                    </a:lnTo>
                    <a:close/>
                    <a:moveTo>
                      <a:pt x="2274" y="991"/>
                    </a:moveTo>
                    <a:cubicBezTo>
                      <a:pt x="2273" y="987"/>
                      <a:pt x="2272" y="983"/>
                      <a:pt x="2272" y="979"/>
                    </a:cubicBezTo>
                    <a:cubicBezTo>
                      <a:pt x="2266" y="980"/>
                      <a:pt x="2266" y="980"/>
                      <a:pt x="2266" y="980"/>
                    </a:cubicBezTo>
                    <a:cubicBezTo>
                      <a:pt x="2267" y="984"/>
                      <a:pt x="2268" y="987"/>
                      <a:pt x="2268" y="991"/>
                    </a:cubicBezTo>
                    <a:lnTo>
                      <a:pt x="2274" y="991"/>
                    </a:lnTo>
                    <a:close/>
                    <a:moveTo>
                      <a:pt x="2277" y="1014"/>
                    </a:moveTo>
                    <a:cubicBezTo>
                      <a:pt x="2277" y="1010"/>
                      <a:pt x="2276" y="1006"/>
                      <a:pt x="2275" y="1002"/>
                    </a:cubicBezTo>
                    <a:cubicBezTo>
                      <a:pt x="2270" y="1003"/>
                      <a:pt x="2270" y="1003"/>
                      <a:pt x="2270" y="1003"/>
                    </a:cubicBezTo>
                    <a:cubicBezTo>
                      <a:pt x="2271" y="1007"/>
                      <a:pt x="2271" y="1011"/>
                      <a:pt x="2272" y="1015"/>
                    </a:cubicBezTo>
                    <a:lnTo>
                      <a:pt x="2277" y="1014"/>
                    </a:lnTo>
                    <a:close/>
                    <a:moveTo>
                      <a:pt x="2280" y="1038"/>
                    </a:moveTo>
                    <a:cubicBezTo>
                      <a:pt x="2280" y="1034"/>
                      <a:pt x="2279" y="1030"/>
                      <a:pt x="2279" y="1026"/>
                    </a:cubicBezTo>
                    <a:cubicBezTo>
                      <a:pt x="2274" y="1027"/>
                      <a:pt x="2274" y="1027"/>
                      <a:pt x="2274" y="1027"/>
                    </a:cubicBezTo>
                    <a:cubicBezTo>
                      <a:pt x="2274" y="1031"/>
                      <a:pt x="2275" y="1035"/>
                      <a:pt x="2275" y="1039"/>
                    </a:cubicBezTo>
                    <a:lnTo>
                      <a:pt x="2280" y="1038"/>
                    </a:lnTo>
                    <a:close/>
                    <a:moveTo>
                      <a:pt x="2283" y="1062"/>
                    </a:moveTo>
                    <a:cubicBezTo>
                      <a:pt x="2283" y="1058"/>
                      <a:pt x="2282" y="1054"/>
                      <a:pt x="2282" y="1050"/>
                    </a:cubicBezTo>
                    <a:cubicBezTo>
                      <a:pt x="2277" y="1051"/>
                      <a:pt x="2277" y="1051"/>
                      <a:pt x="2277" y="1051"/>
                    </a:cubicBezTo>
                    <a:cubicBezTo>
                      <a:pt x="2277" y="1055"/>
                      <a:pt x="2277" y="1059"/>
                      <a:pt x="2278" y="1063"/>
                    </a:cubicBezTo>
                    <a:lnTo>
                      <a:pt x="2283" y="1062"/>
                    </a:lnTo>
                    <a:close/>
                    <a:moveTo>
                      <a:pt x="2286" y="1086"/>
                    </a:moveTo>
                    <a:cubicBezTo>
                      <a:pt x="2285" y="1082"/>
                      <a:pt x="2285" y="1078"/>
                      <a:pt x="2284" y="1074"/>
                    </a:cubicBezTo>
                    <a:cubicBezTo>
                      <a:pt x="2279" y="1075"/>
                      <a:pt x="2279" y="1075"/>
                      <a:pt x="2279" y="1075"/>
                    </a:cubicBezTo>
                    <a:cubicBezTo>
                      <a:pt x="2279" y="1079"/>
                      <a:pt x="2280" y="1083"/>
                      <a:pt x="2280" y="1086"/>
                    </a:cubicBezTo>
                    <a:lnTo>
                      <a:pt x="2286" y="1086"/>
                    </a:lnTo>
                    <a:close/>
                    <a:moveTo>
                      <a:pt x="2287" y="1110"/>
                    </a:moveTo>
                    <a:cubicBezTo>
                      <a:pt x="2287" y="1106"/>
                      <a:pt x="2287" y="1102"/>
                      <a:pt x="2287" y="1098"/>
                    </a:cubicBezTo>
                    <a:cubicBezTo>
                      <a:pt x="2281" y="1098"/>
                      <a:pt x="2281" y="1098"/>
                      <a:pt x="2281" y="1098"/>
                    </a:cubicBezTo>
                    <a:cubicBezTo>
                      <a:pt x="2281" y="1102"/>
                      <a:pt x="2282" y="1106"/>
                      <a:pt x="2282" y="1110"/>
                    </a:cubicBezTo>
                    <a:lnTo>
                      <a:pt x="2287" y="1110"/>
                    </a:lnTo>
                    <a:close/>
                    <a:moveTo>
                      <a:pt x="2289" y="1134"/>
                    </a:moveTo>
                    <a:cubicBezTo>
                      <a:pt x="2289" y="1130"/>
                      <a:pt x="2288" y="1126"/>
                      <a:pt x="2288" y="1122"/>
                    </a:cubicBezTo>
                    <a:cubicBezTo>
                      <a:pt x="2283" y="1122"/>
                      <a:pt x="2283" y="1122"/>
                      <a:pt x="2283" y="1122"/>
                    </a:cubicBezTo>
                    <a:cubicBezTo>
                      <a:pt x="2283" y="1126"/>
                      <a:pt x="2283" y="1130"/>
                      <a:pt x="2284" y="1134"/>
                    </a:cubicBezTo>
                    <a:lnTo>
                      <a:pt x="2289" y="1134"/>
                    </a:lnTo>
                    <a:close/>
                    <a:moveTo>
                      <a:pt x="2290" y="1158"/>
                    </a:moveTo>
                    <a:cubicBezTo>
                      <a:pt x="2290" y="1154"/>
                      <a:pt x="2290" y="1150"/>
                      <a:pt x="2289" y="1146"/>
                    </a:cubicBezTo>
                    <a:cubicBezTo>
                      <a:pt x="2284" y="1146"/>
                      <a:pt x="2284" y="1146"/>
                      <a:pt x="2284" y="1146"/>
                    </a:cubicBezTo>
                    <a:cubicBezTo>
                      <a:pt x="2284" y="1150"/>
                      <a:pt x="2284" y="1154"/>
                      <a:pt x="2285" y="1158"/>
                    </a:cubicBezTo>
                    <a:lnTo>
                      <a:pt x="2290" y="1158"/>
                    </a:lnTo>
                    <a:close/>
                    <a:moveTo>
                      <a:pt x="2291" y="1182"/>
                    </a:moveTo>
                    <a:cubicBezTo>
                      <a:pt x="2290" y="1178"/>
                      <a:pt x="2290" y="1174"/>
                      <a:pt x="2290" y="1170"/>
                    </a:cubicBezTo>
                    <a:cubicBezTo>
                      <a:pt x="2285" y="1170"/>
                      <a:pt x="2285" y="1170"/>
                      <a:pt x="2285" y="1170"/>
                    </a:cubicBezTo>
                    <a:cubicBezTo>
                      <a:pt x="2285" y="1174"/>
                      <a:pt x="2285" y="1178"/>
                      <a:pt x="2285" y="1182"/>
                    </a:cubicBezTo>
                    <a:lnTo>
                      <a:pt x="2291" y="1182"/>
                    </a:lnTo>
                    <a:close/>
                    <a:moveTo>
                      <a:pt x="2291" y="1206"/>
                    </a:moveTo>
                    <a:cubicBezTo>
                      <a:pt x="2291" y="1202"/>
                      <a:pt x="2291" y="1198"/>
                      <a:pt x="2291" y="1194"/>
                    </a:cubicBezTo>
                    <a:cubicBezTo>
                      <a:pt x="2285" y="1194"/>
                      <a:pt x="2285" y="1194"/>
                      <a:pt x="2285" y="1194"/>
                    </a:cubicBezTo>
                    <a:cubicBezTo>
                      <a:pt x="2285" y="1198"/>
                      <a:pt x="2285" y="1202"/>
                      <a:pt x="2285" y="1206"/>
                    </a:cubicBezTo>
                    <a:lnTo>
                      <a:pt x="2291" y="1206"/>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28" name="Freeform 49"/>
              <p:cNvSpPr>
                <a:spLocks noEditPoints="1"/>
              </p:cNvSpPr>
              <p:nvPr/>
            </p:nvSpPr>
            <p:spPr bwMode="auto">
              <a:xfrm>
                <a:off x="10416891" y="3366997"/>
                <a:ext cx="605746" cy="277348"/>
              </a:xfrm>
              <a:custGeom>
                <a:avLst/>
                <a:gdLst>
                  <a:gd name="T0" fmla="*/ 795 w 795"/>
                  <a:gd name="T1" fmla="*/ 16 h 364"/>
                  <a:gd name="T2" fmla="*/ 778 w 795"/>
                  <a:gd name="T3" fmla="*/ 5 h 364"/>
                  <a:gd name="T4" fmla="*/ 733 w 795"/>
                  <a:gd name="T5" fmla="*/ 45 h 364"/>
                  <a:gd name="T6" fmla="*/ 752 w 795"/>
                  <a:gd name="T7" fmla="*/ 14 h 364"/>
                  <a:gd name="T8" fmla="*/ 733 w 795"/>
                  <a:gd name="T9" fmla="*/ 45 h 364"/>
                  <a:gd name="T10" fmla="*/ 707 w 795"/>
                  <a:gd name="T11" fmla="*/ 54 h 364"/>
                  <a:gd name="T12" fmla="*/ 674 w 795"/>
                  <a:gd name="T13" fmla="*/ 49 h 364"/>
                  <a:gd name="T14" fmla="*/ 629 w 795"/>
                  <a:gd name="T15" fmla="*/ 90 h 364"/>
                  <a:gd name="T16" fmla="*/ 648 w 795"/>
                  <a:gd name="T17" fmla="*/ 61 h 364"/>
                  <a:gd name="T18" fmla="*/ 629 w 795"/>
                  <a:gd name="T19" fmla="*/ 90 h 364"/>
                  <a:gd name="T20" fmla="*/ 603 w 795"/>
                  <a:gd name="T21" fmla="*/ 102 h 364"/>
                  <a:gd name="T22" fmla="*/ 570 w 795"/>
                  <a:gd name="T23" fmla="*/ 94 h 364"/>
                  <a:gd name="T24" fmla="*/ 527 w 795"/>
                  <a:gd name="T25" fmla="*/ 135 h 364"/>
                  <a:gd name="T26" fmla="*/ 544 w 795"/>
                  <a:gd name="T27" fmla="*/ 106 h 364"/>
                  <a:gd name="T28" fmla="*/ 527 w 795"/>
                  <a:gd name="T29" fmla="*/ 135 h 364"/>
                  <a:gd name="T30" fmla="*/ 501 w 795"/>
                  <a:gd name="T31" fmla="*/ 146 h 364"/>
                  <a:gd name="T32" fmla="*/ 466 w 795"/>
                  <a:gd name="T33" fmla="*/ 142 h 364"/>
                  <a:gd name="T34" fmla="*/ 423 w 795"/>
                  <a:gd name="T35" fmla="*/ 182 h 364"/>
                  <a:gd name="T36" fmla="*/ 440 w 795"/>
                  <a:gd name="T37" fmla="*/ 154 h 364"/>
                  <a:gd name="T38" fmla="*/ 423 w 795"/>
                  <a:gd name="T39" fmla="*/ 182 h 364"/>
                  <a:gd name="T40" fmla="*/ 397 w 795"/>
                  <a:gd name="T41" fmla="*/ 194 h 364"/>
                  <a:gd name="T42" fmla="*/ 362 w 795"/>
                  <a:gd name="T43" fmla="*/ 187 h 364"/>
                  <a:gd name="T44" fmla="*/ 319 w 795"/>
                  <a:gd name="T45" fmla="*/ 227 h 364"/>
                  <a:gd name="T46" fmla="*/ 336 w 795"/>
                  <a:gd name="T47" fmla="*/ 198 h 364"/>
                  <a:gd name="T48" fmla="*/ 319 w 795"/>
                  <a:gd name="T49" fmla="*/ 227 h 364"/>
                  <a:gd name="T50" fmla="*/ 293 w 795"/>
                  <a:gd name="T51" fmla="*/ 239 h 364"/>
                  <a:gd name="T52" fmla="*/ 260 w 795"/>
                  <a:gd name="T53" fmla="*/ 232 h 364"/>
                  <a:gd name="T54" fmla="*/ 215 w 795"/>
                  <a:gd name="T55" fmla="*/ 272 h 364"/>
                  <a:gd name="T56" fmla="*/ 234 w 795"/>
                  <a:gd name="T57" fmla="*/ 243 h 364"/>
                  <a:gd name="T58" fmla="*/ 215 w 795"/>
                  <a:gd name="T59" fmla="*/ 272 h 364"/>
                  <a:gd name="T60" fmla="*/ 189 w 795"/>
                  <a:gd name="T61" fmla="*/ 284 h 364"/>
                  <a:gd name="T62" fmla="*/ 156 w 795"/>
                  <a:gd name="T63" fmla="*/ 279 h 364"/>
                  <a:gd name="T64" fmla="*/ 111 w 795"/>
                  <a:gd name="T65" fmla="*/ 319 h 364"/>
                  <a:gd name="T66" fmla="*/ 130 w 795"/>
                  <a:gd name="T67" fmla="*/ 291 h 364"/>
                  <a:gd name="T68" fmla="*/ 111 w 795"/>
                  <a:gd name="T69" fmla="*/ 319 h 364"/>
                  <a:gd name="T70" fmla="*/ 85 w 795"/>
                  <a:gd name="T71" fmla="*/ 331 h 364"/>
                  <a:gd name="T72" fmla="*/ 52 w 795"/>
                  <a:gd name="T73" fmla="*/ 324 h 364"/>
                  <a:gd name="T74" fmla="*/ 7 w 795"/>
                  <a:gd name="T75" fmla="*/ 364 h 364"/>
                  <a:gd name="T76" fmla="*/ 26 w 795"/>
                  <a:gd name="T77" fmla="*/ 336 h 364"/>
                  <a:gd name="T78" fmla="*/ 7 w 795"/>
                  <a:gd name="T79"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785" y="21"/>
                    </a:moveTo>
                    <a:lnTo>
                      <a:pt x="795" y="16"/>
                    </a:lnTo>
                    <a:lnTo>
                      <a:pt x="785" y="0"/>
                    </a:lnTo>
                    <a:lnTo>
                      <a:pt x="778" y="5"/>
                    </a:lnTo>
                    <a:lnTo>
                      <a:pt x="785" y="21"/>
                    </a:lnTo>
                    <a:close/>
                    <a:moveTo>
                      <a:pt x="733" y="45"/>
                    </a:moveTo>
                    <a:lnTo>
                      <a:pt x="759" y="33"/>
                    </a:lnTo>
                    <a:lnTo>
                      <a:pt x="752" y="14"/>
                    </a:lnTo>
                    <a:lnTo>
                      <a:pt x="726" y="26"/>
                    </a:lnTo>
                    <a:lnTo>
                      <a:pt x="733" y="45"/>
                    </a:lnTo>
                    <a:close/>
                    <a:moveTo>
                      <a:pt x="681" y="66"/>
                    </a:moveTo>
                    <a:lnTo>
                      <a:pt x="707" y="54"/>
                    </a:lnTo>
                    <a:lnTo>
                      <a:pt x="700" y="38"/>
                    </a:lnTo>
                    <a:lnTo>
                      <a:pt x="674" y="49"/>
                    </a:lnTo>
                    <a:lnTo>
                      <a:pt x="681" y="66"/>
                    </a:lnTo>
                    <a:close/>
                    <a:moveTo>
                      <a:pt x="629" y="90"/>
                    </a:moveTo>
                    <a:lnTo>
                      <a:pt x="655" y="78"/>
                    </a:lnTo>
                    <a:lnTo>
                      <a:pt x="648" y="61"/>
                    </a:lnTo>
                    <a:lnTo>
                      <a:pt x="622" y="73"/>
                    </a:lnTo>
                    <a:lnTo>
                      <a:pt x="629" y="90"/>
                    </a:lnTo>
                    <a:close/>
                    <a:moveTo>
                      <a:pt x="579" y="113"/>
                    </a:moveTo>
                    <a:lnTo>
                      <a:pt x="603" y="102"/>
                    </a:lnTo>
                    <a:lnTo>
                      <a:pt x="596" y="83"/>
                    </a:lnTo>
                    <a:lnTo>
                      <a:pt x="570" y="94"/>
                    </a:lnTo>
                    <a:lnTo>
                      <a:pt x="579" y="113"/>
                    </a:lnTo>
                    <a:close/>
                    <a:moveTo>
                      <a:pt x="527" y="135"/>
                    </a:moveTo>
                    <a:lnTo>
                      <a:pt x="553" y="123"/>
                    </a:lnTo>
                    <a:lnTo>
                      <a:pt x="544" y="106"/>
                    </a:lnTo>
                    <a:lnTo>
                      <a:pt x="518" y="118"/>
                    </a:lnTo>
                    <a:lnTo>
                      <a:pt x="527" y="135"/>
                    </a:lnTo>
                    <a:close/>
                    <a:moveTo>
                      <a:pt x="475" y="158"/>
                    </a:moveTo>
                    <a:lnTo>
                      <a:pt x="501" y="146"/>
                    </a:lnTo>
                    <a:lnTo>
                      <a:pt x="492" y="130"/>
                    </a:lnTo>
                    <a:lnTo>
                      <a:pt x="466" y="142"/>
                    </a:lnTo>
                    <a:lnTo>
                      <a:pt x="475" y="158"/>
                    </a:lnTo>
                    <a:close/>
                    <a:moveTo>
                      <a:pt x="423" y="182"/>
                    </a:moveTo>
                    <a:lnTo>
                      <a:pt x="449" y="170"/>
                    </a:lnTo>
                    <a:lnTo>
                      <a:pt x="440" y="154"/>
                    </a:lnTo>
                    <a:lnTo>
                      <a:pt x="414" y="163"/>
                    </a:lnTo>
                    <a:lnTo>
                      <a:pt x="423" y="182"/>
                    </a:lnTo>
                    <a:close/>
                    <a:moveTo>
                      <a:pt x="371" y="203"/>
                    </a:moveTo>
                    <a:lnTo>
                      <a:pt x="397" y="194"/>
                    </a:lnTo>
                    <a:lnTo>
                      <a:pt x="388" y="175"/>
                    </a:lnTo>
                    <a:lnTo>
                      <a:pt x="362" y="187"/>
                    </a:lnTo>
                    <a:lnTo>
                      <a:pt x="371" y="203"/>
                    </a:lnTo>
                    <a:close/>
                    <a:moveTo>
                      <a:pt x="319" y="227"/>
                    </a:moveTo>
                    <a:lnTo>
                      <a:pt x="345" y="215"/>
                    </a:lnTo>
                    <a:lnTo>
                      <a:pt x="336" y="198"/>
                    </a:lnTo>
                    <a:lnTo>
                      <a:pt x="312" y="210"/>
                    </a:lnTo>
                    <a:lnTo>
                      <a:pt x="319" y="227"/>
                    </a:lnTo>
                    <a:close/>
                    <a:moveTo>
                      <a:pt x="267" y="251"/>
                    </a:moveTo>
                    <a:lnTo>
                      <a:pt x="293" y="239"/>
                    </a:lnTo>
                    <a:lnTo>
                      <a:pt x="286" y="222"/>
                    </a:lnTo>
                    <a:lnTo>
                      <a:pt x="260" y="232"/>
                    </a:lnTo>
                    <a:lnTo>
                      <a:pt x="267" y="251"/>
                    </a:lnTo>
                    <a:close/>
                    <a:moveTo>
                      <a:pt x="215" y="272"/>
                    </a:moveTo>
                    <a:lnTo>
                      <a:pt x="241" y="262"/>
                    </a:lnTo>
                    <a:lnTo>
                      <a:pt x="234" y="243"/>
                    </a:lnTo>
                    <a:lnTo>
                      <a:pt x="208" y="255"/>
                    </a:lnTo>
                    <a:lnTo>
                      <a:pt x="215" y="272"/>
                    </a:lnTo>
                    <a:close/>
                    <a:moveTo>
                      <a:pt x="163" y="295"/>
                    </a:moveTo>
                    <a:lnTo>
                      <a:pt x="189" y="284"/>
                    </a:lnTo>
                    <a:lnTo>
                      <a:pt x="182" y="267"/>
                    </a:lnTo>
                    <a:lnTo>
                      <a:pt x="156" y="279"/>
                    </a:lnTo>
                    <a:lnTo>
                      <a:pt x="163" y="295"/>
                    </a:lnTo>
                    <a:close/>
                    <a:moveTo>
                      <a:pt x="111" y="319"/>
                    </a:moveTo>
                    <a:lnTo>
                      <a:pt x="137" y="307"/>
                    </a:lnTo>
                    <a:lnTo>
                      <a:pt x="130" y="291"/>
                    </a:lnTo>
                    <a:lnTo>
                      <a:pt x="104" y="303"/>
                    </a:lnTo>
                    <a:lnTo>
                      <a:pt x="111" y="319"/>
                    </a:lnTo>
                    <a:close/>
                    <a:moveTo>
                      <a:pt x="59" y="343"/>
                    </a:moveTo>
                    <a:lnTo>
                      <a:pt x="85" y="331"/>
                    </a:lnTo>
                    <a:lnTo>
                      <a:pt x="78" y="312"/>
                    </a:lnTo>
                    <a:lnTo>
                      <a:pt x="52" y="324"/>
                    </a:lnTo>
                    <a:lnTo>
                      <a:pt x="59" y="343"/>
                    </a:lnTo>
                    <a:close/>
                    <a:moveTo>
                      <a:pt x="7" y="364"/>
                    </a:moveTo>
                    <a:lnTo>
                      <a:pt x="33" y="352"/>
                    </a:lnTo>
                    <a:lnTo>
                      <a:pt x="26" y="336"/>
                    </a:lnTo>
                    <a:lnTo>
                      <a:pt x="0" y="347"/>
                    </a:lnTo>
                    <a:lnTo>
                      <a:pt x="7" y="364"/>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29" name="Freeform 50"/>
              <p:cNvSpPr/>
              <p:nvPr/>
            </p:nvSpPr>
            <p:spPr bwMode="auto">
              <a:xfrm>
                <a:off x="10389461" y="3606248"/>
                <a:ext cx="61718" cy="61718"/>
              </a:xfrm>
              <a:custGeom>
                <a:avLst/>
                <a:gdLst>
                  <a:gd name="T0" fmla="*/ 23 w 34"/>
                  <a:gd name="T1" fmla="*/ 31 h 34"/>
                  <a:gd name="T2" fmla="*/ 3 w 34"/>
                  <a:gd name="T3" fmla="*/ 23 h 34"/>
                  <a:gd name="T4" fmla="*/ 11 w 34"/>
                  <a:gd name="T5" fmla="*/ 4 h 34"/>
                  <a:gd name="T6" fmla="*/ 31 w 34"/>
                  <a:gd name="T7" fmla="*/ 11 h 34"/>
                  <a:gd name="T8" fmla="*/ 23 w 34"/>
                  <a:gd name="T9" fmla="*/ 31 h 34"/>
                </a:gdLst>
                <a:ahLst/>
                <a:cxnLst>
                  <a:cxn ang="0">
                    <a:pos x="T0" y="T1"/>
                  </a:cxn>
                  <a:cxn ang="0">
                    <a:pos x="T2" y="T3"/>
                  </a:cxn>
                  <a:cxn ang="0">
                    <a:pos x="T4" y="T5"/>
                  </a:cxn>
                  <a:cxn ang="0">
                    <a:pos x="T6" y="T7"/>
                  </a:cxn>
                  <a:cxn ang="0">
                    <a:pos x="T8" y="T9"/>
                  </a:cxn>
                </a:cxnLst>
                <a:rect l="0" t="0" r="r" b="b"/>
                <a:pathLst>
                  <a:path w="34" h="34">
                    <a:moveTo>
                      <a:pt x="23" y="31"/>
                    </a:moveTo>
                    <a:cubicBezTo>
                      <a:pt x="16" y="34"/>
                      <a:pt x="7" y="31"/>
                      <a:pt x="3" y="23"/>
                    </a:cubicBezTo>
                    <a:cubicBezTo>
                      <a:pt x="0" y="16"/>
                      <a:pt x="3" y="7"/>
                      <a:pt x="11" y="4"/>
                    </a:cubicBezTo>
                    <a:cubicBezTo>
                      <a:pt x="19" y="0"/>
                      <a:pt x="27" y="4"/>
                      <a:pt x="31" y="11"/>
                    </a:cubicBezTo>
                    <a:cubicBezTo>
                      <a:pt x="34" y="19"/>
                      <a:pt x="31" y="28"/>
                      <a:pt x="23" y="31"/>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0" name="Freeform 51"/>
              <p:cNvSpPr/>
              <p:nvPr/>
            </p:nvSpPr>
            <p:spPr bwMode="auto">
              <a:xfrm>
                <a:off x="10995207" y="3344901"/>
                <a:ext cx="70099" cy="65528"/>
              </a:xfrm>
              <a:custGeom>
                <a:avLst/>
                <a:gdLst>
                  <a:gd name="T0" fmla="*/ 38 w 92"/>
                  <a:gd name="T1" fmla="*/ 86 h 86"/>
                  <a:gd name="T2" fmla="*/ 92 w 92"/>
                  <a:gd name="T3" fmla="*/ 10 h 86"/>
                  <a:gd name="T4" fmla="*/ 0 w 92"/>
                  <a:gd name="T5" fmla="*/ 0 h 86"/>
                  <a:gd name="T6" fmla="*/ 38 w 92"/>
                  <a:gd name="T7" fmla="*/ 86 h 86"/>
                </a:gdLst>
                <a:ahLst/>
                <a:cxnLst>
                  <a:cxn ang="0">
                    <a:pos x="T0" y="T1"/>
                  </a:cxn>
                  <a:cxn ang="0">
                    <a:pos x="T2" y="T3"/>
                  </a:cxn>
                  <a:cxn ang="0">
                    <a:pos x="T4" y="T5"/>
                  </a:cxn>
                  <a:cxn ang="0">
                    <a:pos x="T6" y="T7"/>
                  </a:cxn>
                </a:cxnLst>
                <a:rect l="0" t="0" r="r" b="b"/>
                <a:pathLst>
                  <a:path w="92" h="86">
                    <a:moveTo>
                      <a:pt x="38" y="86"/>
                    </a:moveTo>
                    <a:lnTo>
                      <a:pt x="92" y="10"/>
                    </a:lnTo>
                    <a:lnTo>
                      <a:pt x="0" y="0"/>
                    </a:lnTo>
                    <a:lnTo>
                      <a:pt x="38" y="86"/>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1" name="Freeform 52"/>
              <p:cNvSpPr>
                <a:spLocks noEditPoints="1"/>
              </p:cNvSpPr>
              <p:nvPr/>
            </p:nvSpPr>
            <p:spPr bwMode="auto">
              <a:xfrm>
                <a:off x="9560465" y="2134170"/>
                <a:ext cx="278110" cy="605746"/>
              </a:xfrm>
              <a:custGeom>
                <a:avLst/>
                <a:gdLst>
                  <a:gd name="T0" fmla="*/ 365 w 365"/>
                  <a:gd name="T1" fmla="*/ 7 h 795"/>
                  <a:gd name="T2" fmla="*/ 343 w 365"/>
                  <a:gd name="T3" fmla="*/ 10 h 795"/>
                  <a:gd name="T4" fmla="*/ 339 w 365"/>
                  <a:gd name="T5" fmla="*/ 69 h 795"/>
                  <a:gd name="T6" fmla="*/ 332 w 365"/>
                  <a:gd name="T7" fmla="*/ 33 h 795"/>
                  <a:gd name="T8" fmla="*/ 339 w 365"/>
                  <a:gd name="T9" fmla="*/ 69 h 795"/>
                  <a:gd name="T10" fmla="*/ 327 w 365"/>
                  <a:gd name="T11" fmla="*/ 95 h 795"/>
                  <a:gd name="T12" fmla="*/ 298 w 365"/>
                  <a:gd name="T13" fmla="*/ 111 h 795"/>
                  <a:gd name="T14" fmla="*/ 291 w 365"/>
                  <a:gd name="T15" fmla="*/ 173 h 795"/>
                  <a:gd name="T16" fmla="*/ 287 w 365"/>
                  <a:gd name="T17" fmla="*/ 137 h 795"/>
                  <a:gd name="T18" fmla="*/ 291 w 365"/>
                  <a:gd name="T19" fmla="*/ 173 h 795"/>
                  <a:gd name="T20" fmla="*/ 282 w 365"/>
                  <a:gd name="T21" fmla="*/ 199 h 795"/>
                  <a:gd name="T22" fmla="*/ 251 w 365"/>
                  <a:gd name="T23" fmla="*/ 215 h 795"/>
                  <a:gd name="T24" fmla="*/ 246 w 365"/>
                  <a:gd name="T25" fmla="*/ 275 h 795"/>
                  <a:gd name="T26" fmla="*/ 242 w 365"/>
                  <a:gd name="T27" fmla="*/ 241 h 795"/>
                  <a:gd name="T28" fmla="*/ 246 w 365"/>
                  <a:gd name="T29" fmla="*/ 275 h 795"/>
                  <a:gd name="T30" fmla="*/ 235 w 365"/>
                  <a:gd name="T31" fmla="*/ 301 h 795"/>
                  <a:gd name="T32" fmla="*/ 206 w 365"/>
                  <a:gd name="T33" fmla="*/ 319 h 795"/>
                  <a:gd name="T34" fmla="*/ 202 w 365"/>
                  <a:gd name="T35" fmla="*/ 379 h 795"/>
                  <a:gd name="T36" fmla="*/ 194 w 365"/>
                  <a:gd name="T37" fmla="*/ 345 h 795"/>
                  <a:gd name="T38" fmla="*/ 202 w 365"/>
                  <a:gd name="T39" fmla="*/ 379 h 795"/>
                  <a:gd name="T40" fmla="*/ 190 w 365"/>
                  <a:gd name="T41" fmla="*/ 405 h 795"/>
                  <a:gd name="T42" fmla="*/ 161 w 365"/>
                  <a:gd name="T43" fmla="*/ 424 h 795"/>
                  <a:gd name="T44" fmla="*/ 154 w 365"/>
                  <a:gd name="T45" fmla="*/ 483 h 795"/>
                  <a:gd name="T46" fmla="*/ 149 w 365"/>
                  <a:gd name="T47" fmla="*/ 450 h 795"/>
                  <a:gd name="T48" fmla="*/ 154 w 365"/>
                  <a:gd name="T49" fmla="*/ 483 h 795"/>
                  <a:gd name="T50" fmla="*/ 142 w 365"/>
                  <a:gd name="T51" fmla="*/ 509 h 795"/>
                  <a:gd name="T52" fmla="*/ 114 w 365"/>
                  <a:gd name="T53" fmla="*/ 528 h 795"/>
                  <a:gd name="T54" fmla="*/ 109 w 365"/>
                  <a:gd name="T55" fmla="*/ 587 h 795"/>
                  <a:gd name="T56" fmla="*/ 102 w 365"/>
                  <a:gd name="T57" fmla="*/ 554 h 795"/>
                  <a:gd name="T58" fmla="*/ 109 w 365"/>
                  <a:gd name="T59" fmla="*/ 587 h 795"/>
                  <a:gd name="T60" fmla="*/ 97 w 365"/>
                  <a:gd name="T61" fmla="*/ 613 h 795"/>
                  <a:gd name="T62" fmla="*/ 69 w 365"/>
                  <a:gd name="T63" fmla="*/ 632 h 795"/>
                  <a:gd name="T64" fmla="*/ 62 w 365"/>
                  <a:gd name="T65" fmla="*/ 691 h 795"/>
                  <a:gd name="T66" fmla="*/ 57 w 365"/>
                  <a:gd name="T67" fmla="*/ 658 h 795"/>
                  <a:gd name="T68" fmla="*/ 62 w 365"/>
                  <a:gd name="T69" fmla="*/ 691 h 795"/>
                  <a:gd name="T70" fmla="*/ 50 w 365"/>
                  <a:gd name="T71" fmla="*/ 717 h 795"/>
                  <a:gd name="T72" fmla="*/ 22 w 365"/>
                  <a:gd name="T73" fmla="*/ 736 h 795"/>
                  <a:gd name="T74" fmla="*/ 17 w 365"/>
                  <a:gd name="T75" fmla="*/ 795 h 795"/>
                  <a:gd name="T76" fmla="*/ 10 w 365"/>
                  <a:gd name="T77" fmla="*/ 762 h 795"/>
                  <a:gd name="T78" fmla="*/ 17 w 365"/>
                  <a:gd name="T79" fmla="*/ 79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5" h="795">
                    <a:moveTo>
                      <a:pt x="362" y="17"/>
                    </a:moveTo>
                    <a:lnTo>
                      <a:pt x="365" y="7"/>
                    </a:lnTo>
                    <a:lnTo>
                      <a:pt x="348" y="0"/>
                    </a:lnTo>
                    <a:lnTo>
                      <a:pt x="343" y="10"/>
                    </a:lnTo>
                    <a:lnTo>
                      <a:pt x="362" y="17"/>
                    </a:lnTo>
                    <a:close/>
                    <a:moveTo>
                      <a:pt x="339" y="69"/>
                    </a:moveTo>
                    <a:lnTo>
                      <a:pt x="351" y="43"/>
                    </a:lnTo>
                    <a:lnTo>
                      <a:pt x="332" y="33"/>
                    </a:lnTo>
                    <a:lnTo>
                      <a:pt x="322" y="59"/>
                    </a:lnTo>
                    <a:lnTo>
                      <a:pt x="339" y="69"/>
                    </a:lnTo>
                    <a:close/>
                    <a:moveTo>
                      <a:pt x="315" y="121"/>
                    </a:moveTo>
                    <a:lnTo>
                      <a:pt x="327" y="95"/>
                    </a:lnTo>
                    <a:lnTo>
                      <a:pt x="310" y="85"/>
                    </a:lnTo>
                    <a:lnTo>
                      <a:pt x="298" y="111"/>
                    </a:lnTo>
                    <a:lnTo>
                      <a:pt x="315" y="121"/>
                    </a:lnTo>
                    <a:close/>
                    <a:moveTo>
                      <a:pt x="291" y="173"/>
                    </a:moveTo>
                    <a:lnTo>
                      <a:pt x="303" y="147"/>
                    </a:lnTo>
                    <a:lnTo>
                      <a:pt x="287" y="137"/>
                    </a:lnTo>
                    <a:lnTo>
                      <a:pt x="275" y="163"/>
                    </a:lnTo>
                    <a:lnTo>
                      <a:pt x="291" y="173"/>
                    </a:lnTo>
                    <a:close/>
                    <a:moveTo>
                      <a:pt x="270" y="225"/>
                    </a:moveTo>
                    <a:lnTo>
                      <a:pt x="282" y="199"/>
                    </a:lnTo>
                    <a:lnTo>
                      <a:pt x="263" y="189"/>
                    </a:lnTo>
                    <a:lnTo>
                      <a:pt x="251" y="215"/>
                    </a:lnTo>
                    <a:lnTo>
                      <a:pt x="270" y="225"/>
                    </a:lnTo>
                    <a:close/>
                    <a:moveTo>
                      <a:pt x="246" y="275"/>
                    </a:moveTo>
                    <a:lnTo>
                      <a:pt x="258" y="249"/>
                    </a:lnTo>
                    <a:lnTo>
                      <a:pt x="242" y="241"/>
                    </a:lnTo>
                    <a:lnTo>
                      <a:pt x="230" y="267"/>
                    </a:lnTo>
                    <a:lnTo>
                      <a:pt x="246" y="275"/>
                    </a:lnTo>
                    <a:close/>
                    <a:moveTo>
                      <a:pt x="223" y="327"/>
                    </a:moveTo>
                    <a:lnTo>
                      <a:pt x="235" y="301"/>
                    </a:lnTo>
                    <a:lnTo>
                      <a:pt x="218" y="293"/>
                    </a:lnTo>
                    <a:lnTo>
                      <a:pt x="206" y="319"/>
                    </a:lnTo>
                    <a:lnTo>
                      <a:pt x="223" y="327"/>
                    </a:lnTo>
                    <a:close/>
                    <a:moveTo>
                      <a:pt x="202" y="379"/>
                    </a:moveTo>
                    <a:lnTo>
                      <a:pt x="211" y="353"/>
                    </a:lnTo>
                    <a:lnTo>
                      <a:pt x="194" y="345"/>
                    </a:lnTo>
                    <a:lnTo>
                      <a:pt x="183" y="371"/>
                    </a:lnTo>
                    <a:lnTo>
                      <a:pt x="202" y="379"/>
                    </a:lnTo>
                    <a:close/>
                    <a:moveTo>
                      <a:pt x="178" y="431"/>
                    </a:moveTo>
                    <a:lnTo>
                      <a:pt x="190" y="405"/>
                    </a:lnTo>
                    <a:lnTo>
                      <a:pt x="171" y="397"/>
                    </a:lnTo>
                    <a:lnTo>
                      <a:pt x="161" y="424"/>
                    </a:lnTo>
                    <a:lnTo>
                      <a:pt x="178" y="431"/>
                    </a:lnTo>
                    <a:close/>
                    <a:moveTo>
                      <a:pt x="154" y="483"/>
                    </a:moveTo>
                    <a:lnTo>
                      <a:pt x="166" y="457"/>
                    </a:lnTo>
                    <a:lnTo>
                      <a:pt x="149" y="450"/>
                    </a:lnTo>
                    <a:lnTo>
                      <a:pt x="138" y="476"/>
                    </a:lnTo>
                    <a:lnTo>
                      <a:pt x="154" y="483"/>
                    </a:lnTo>
                    <a:close/>
                    <a:moveTo>
                      <a:pt x="131" y="535"/>
                    </a:moveTo>
                    <a:lnTo>
                      <a:pt x="142" y="509"/>
                    </a:lnTo>
                    <a:lnTo>
                      <a:pt x="126" y="502"/>
                    </a:lnTo>
                    <a:lnTo>
                      <a:pt x="114" y="528"/>
                    </a:lnTo>
                    <a:lnTo>
                      <a:pt x="131" y="535"/>
                    </a:lnTo>
                    <a:close/>
                    <a:moveTo>
                      <a:pt x="109" y="587"/>
                    </a:moveTo>
                    <a:lnTo>
                      <a:pt x="121" y="561"/>
                    </a:lnTo>
                    <a:lnTo>
                      <a:pt x="102" y="554"/>
                    </a:lnTo>
                    <a:lnTo>
                      <a:pt x="90" y="580"/>
                    </a:lnTo>
                    <a:lnTo>
                      <a:pt x="109" y="587"/>
                    </a:lnTo>
                    <a:close/>
                    <a:moveTo>
                      <a:pt x="86" y="639"/>
                    </a:moveTo>
                    <a:lnTo>
                      <a:pt x="97" y="613"/>
                    </a:lnTo>
                    <a:lnTo>
                      <a:pt x="81" y="606"/>
                    </a:lnTo>
                    <a:lnTo>
                      <a:pt x="69" y="632"/>
                    </a:lnTo>
                    <a:lnTo>
                      <a:pt x="86" y="639"/>
                    </a:lnTo>
                    <a:close/>
                    <a:moveTo>
                      <a:pt x="62" y="691"/>
                    </a:moveTo>
                    <a:lnTo>
                      <a:pt x="74" y="665"/>
                    </a:lnTo>
                    <a:lnTo>
                      <a:pt x="57" y="658"/>
                    </a:lnTo>
                    <a:lnTo>
                      <a:pt x="45" y="684"/>
                    </a:lnTo>
                    <a:lnTo>
                      <a:pt x="62" y="691"/>
                    </a:lnTo>
                    <a:close/>
                    <a:moveTo>
                      <a:pt x="41" y="743"/>
                    </a:moveTo>
                    <a:lnTo>
                      <a:pt x="50" y="717"/>
                    </a:lnTo>
                    <a:lnTo>
                      <a:pt x="34" y="710"/>
                    </a:lnTo>
                    <a:lnTo>
                      <a:pt x="22" y="736"/>
                    </a:lnTo>
                    <a:lnTo>
                      <a:pt x="41" y="743"/>
                    </a:lnTo>
                    <a:close/>
                    <a:moveTo>
                      <a:pt x="17" y="795"/>
                    </a:moveTo>
                    <a:lnTo>
                      <a:pt x="29" y="769"/>
                    </a:lnTo>
                    <a:lnTo>
                      <a:pt x="10" y="762"/>
                    </a:lnTo>
                    <a:lnTo>
                      <a:pt x="0" y="788"/>
                    </a:lnTo>
                    <a:lnTo>
                      <a:pt x="17" y="795"/>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2" name="Freeform 53"/>
              <p:cNvSpPr/>
              <p:nvPr/>
            </p:nvSpPr>
            <p:spPr bwMode="auto">
              <a:xfrm>
                <a:off x="9535320" y="2704104"/>
                <a:ext cx="63241" cy="62480"/>
              </a:xfrm>
              <a:custGeom>
                <a:avLst/>
                <a:gdLst>
                  <a:gd name="T0" fmla="*/ 31 w 35"/>
                  <a:gd name="T1" fmla="*/ 24 h 35"/>
                  <a:gd name="T2" fmla="*/ 11 w 35"/>
                  <a:gd name="T3" fmla="*/ 31 h 35"/>
                  <a:gd name="T4" fmla="*/ 4 w 35"/>
                  <a:gd name="T5" fmla="*/ 11 h 35"/>
                  <a:gd name="T6" fmla="*/ 24 w 35"/>
                  <a:gd name="T7" fmla="*/ 4 h 35"/>
                  <a:gd name="T8" fmla="*/ 31 w 35"/>
                  <a:gd name="T9" fmla="*/ 24 h 35"/>
                </a:gdLst>
                <a:ahLst/>
                <a:cxnLst>
                  <a:cxn ang="0">
                    <a:pos x="T0" y="T1"/>
                  </a:cxn>
                  <a:cxn ang="0">
                    <a:pos x="T2" y="T3"/>
                  </a:cxn>
                  <a:cxn ang="0">
                    <a:pos x="T4" y="T5"/>
                  </a:cxn>
                  <a:cxn ang="0">
                    <a:pos x="T6" y="T7"/>
                  </a:cxn>
                  <a:cxn ang="0">
                    <a:pos x="T8" y="T9"/>
                  </a:cxn>
                </a:cxnLst>
                <a:rect l="0" t="0" r="r" b="b"/>
                <a:pathLst>
                  <a:path w="35" h="35">
                    <a:moveTo>
                      <a:pt x="31" y="24"/>
                    </a:moveTo>
                    <a:cubicBezTo>
                      <a:pt x="28" y="31"/>
                      <a:pt x="19" y="35"/>
                      <a:pt x="11" y="31"/>
                    </a:cubicBezTo>
                    <a:cubicBezTo>
                      <a:pt x="4" y="28"/>
                      <a:pt x="0" y="19"/>
                      <a:pt x="4" y="11"/>
                    </a:cubicBezTo>
                    <a:cubicBezTo>
                      <a:pt x="7" y="4"/>
                      <a:pt x="16" y="0"/>
                      <a:pt x="24" y="4"/>
                    </a:cubicBezTo>
                    <a:cubicBezTo>
                      <a:pt x="31" y="7"/>
                      <a:pt x="35" y="16"/>
                      <a:pt x="31" y="24"/>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3" name="Freeform 54"/>
              <p:cNvSpPr/>
              <p:nvPr/>
            </p:nvSpPr>
            <p:spPr bwMode="auto">
              <a:xfrm>
                <a:off x="9795144" y="2089215"/>
                <a:ext cx="64765" cy="72385"/>
              </a:xfrm>
              <a:custGeom>
                <a:avLst/>
                <a:gdLst>
                  <a:gd name="T0" fmla="*/ 85 w 85"/>
                  <a:gd name="T1" fmla="*/ 95 h 95"/>
                  <a:gd name="T2" fmla="*/ 76 w 85"/>
                  <a:gd name="T3" fmla="*/ 0 h 95"/>
                  <a:gd name="T4" fmla="*/ 0 w 85"/>
                  <a:gd name="T5" fmla="*/ 57 h 95"/>
                  <a:gd name="T6" fmla="*/ 85 w 85"/>
                  <a:gd name="T7" fmla="*/ 95 h 95"/>
                </a:gdLst>
                <a:ahLst/>
                <a:cxnLst>
                  <a:cxn ang="0">
                    <a:pos x="T0" y="T1"/>
                  </a:cxn>
                  <a:cxn ang="0">
                    <a:pos x="T2" y="T3"/>
                  </a:cxn>
                  <a:cxn ang="0">
                    <a:pos x="T4" y="T5"/>
                  </a:cxn>
                  <a:cxn ang="0">
                    <a:pos x="T6" y="T7"/>
                  </a:cxn>
                </a:cxnLst>
                <a:rect l="0" t="0" r="r" b="b"/>
                <a:pathLst>
                  <a:path w="85" h="95">
                    <a:moveTo>
                      <a:pt x="85" y="95"/>
                    </a:moveTo>
                    <a:lnTo>
                      <a:pt x="76" y="0"/>
                    </a:lnTo>
                    <a:lnTo>
                      <a:pt x="0" y="57"/>
                    </a:lnTo>
                    <a:lnTo>
                      <a:pt x="85" y="95"/>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6" name="Freeform 55"/>
              <p:cNvSpPr>
                <a:spLocks noEditPoints="1"/>
              </p:cNvSpPr>
              <p:nvPr/>
            </p:nvSpPr>
            <p:spPr bwMode="auto">
              <a:xfrm>
                <a:off x="6864702" y="3366997"/>
                <a:ext cx="605746" cy="277348"/>
              </a:xfrm>
              <a:custGeom>
                <a:avLst/>
                <a:gdLst>
                  <a:gd name="T0" fmla="*/ 10 w 795"/>
                  <a:gd name="T1" fmla="*/ 0 h 364"/>
                  <a:gd name="T2" fmla="*/ 10 w 795"/>
                  <a:gd name="T3" fmla="*/ 21 h 364"/>
                  <a:gd name="T4" fmla="*/ 69 w 795"/>
                  <a:gd name="T5" fmla="*/ 26 h 364"/>
                  <a:gd name="T6" fmla="*/ 36 w 795"/>
                  <a:gd name="T7" fmla="*/ 33 h 364"/>
                  <a:gd name="T8" fmla="*/ 69 w 795"/>
                  <a:gd name="T9" fmla="*/ 26 h 364"/>
                  <a:gd name="T10" fmla="*/ 95 w 795"/>
                  <a:gd name="T11" fmla="*/ 38 h 364"/>
                  <a:gd name="T12" fmla="*/ 114 w 795"/>
                  <a:gd name="T13" fmla="*/ 66 h 364"/>
                  <a:gd name="T14" fmla="*/ 173 w 795"/>
                  <a:gd name="T15" fmla="*/ 73 h 364"/>
                  <a:gd name="T16" fmla="*/ 140 w 795"/>
                  <a:gd name="T17" fmla="*/ 78 h 364"/>
                  <a:gd name="T18" fmla="*/ 173 w 795"/>
                  <a:gd name="T19" fmla="*/ 73 h 364"/>
                  <a:gd name="T20" fmla="*/ 199 w 795"/>
                  <a:gd name="T21" fmla="*/ 83 h 364"/>
                  <a:gd name="T22" fmla="*/ 218 w 795"/>
                  <a:gd name="T23" fmla="*/ 113 h 364"/>
                  <a:gd name="T24" fmla="*/ 277 w 795"/>
                  <a:gd name="T25" fmla="*/ 118 h 364"/>
                  <a:gd name="T26" fmla="*/ 244 w 795"/>
                  <a:gd name="T27" fmla="*/ 123 h 364"/>
                  <a:gd name="T28" fmla="*/ 277 w 795"/>
                  <a:gd name="T29" fmla="*/ 118 h 364"/>
                  <a:gd name="T30" fmla="*/ 303 w 795"/>
                  <a:gd name="T31" fmla="*/ 130 h 364"/>
                  <a:gd name="T32" fmla="*/ 322 w 795"/>
                  <a:gd name="T33" fmla="*/ 158 h 364"/>
                  <a:gd name="T34" fmla="*/ 381 w 795"/>
                  <a:gd name="T35" fmla="*/ 163 h 364"/>
                  <a:gd name="T36" fmla="*/ 348 w 795"/>
                  <a:gd name="T37" fmla="*/ 170 h 364"/>
                  <a:gd name="T38" fmla="*/ 381 w 795"/>
                  <a:gd name="T39" fmla="*/ 163 h 364"/>
                  <a:gd name="T40" fmla="*/ 407 w 795"/>
                  <a:gd name="T41" fmla="*/ 175 h 364"/>
                  <a:gd name="T42" fmla="*/ 424 w 795"/>
                  <a:gd name="T43" fmla="*/ 203 h 364"/>
                  <a:gd name="T44" fmla="*/ 485 w 795"/>
                  <a:gd name="T45" fmla="*/ 210 h 364"/>
                  <a:gd name="T46" fmla="*/ 450 w 795"/>
                  <a:gd name="T47" fmla="*/ 215 h 364"/>
                  <a:gd name="T48" fmla="*/ 485 w 795"/>
                  <a:gd name="T49" fmla="*/ 210 h 364"/>
                  <a:gd name="T50" fmla="*/ 511 w 795"/>
                  <a:gd name="T51" fmla="*/ 222 h 364"/>
                  <a:gd name="T52" fmla="*/ 528 w 795"/>
                  <a:gd name="T53" fmla="*/ 251 h 364"/>
                  <a:gd name="T54" fmla="*/ 589 w 795"/>
                  <a:gd name="T55" fmla="*/ 255 h 364"/>
                  <a:gd name="T56" fmla="*/ 554 w 795"/>
                  <a:gd name="T57" fmla="*/ 262 h 364"/>
                  <a:gd name="T58" fmla="*/ 589 w 795"/>
                  <a:gd name="T59" fmla="*/ 255 h 364"/>
                  <a:gd name="T60" fmla="*/ 615 w 795"/>
                  <a:gd name="T61" fmla="*/ 267 h 364"/>
                  <a:gd name="T62" fmla="*/ 632 w 795"/>
                  <a:gd name="T63" fmla="*/ 295 h 364"/>
                  <a:gd name="T64" fmla="*/ 691 w 795"/>
                  <a:gd name="T65" fmla="*/ 303 h 364"/>
                  <a:gd name="T66" fmla="*/ 658 w 795"/>
                  <a:gd name="T67" fmla="*/ 307 h 364"/>
                  <a:gd name="T68" fmla="*/ 691 w 795"/>
                  <a:gd name="T69" fmla="*/ 303 h 364"/>
                  <a:gd name="T70" fmla="*/ 717 w 795"/>
                  <a:gd name="T71" fmla="*/ 312 h 364"/>
                  <a:gd name="T72" fmla="*/ 736 w 795"/>
                  <a:gd name="T73" fmla="*/ 343 h 364"/>
                  <a:gd name="T74" fmla="*/ 795 w 795"/>
                  <a:gd name="T75" fmla="*/ 347 h 364"/>
                  <a:gd name="T76" fmla="*/ 762 w 795"/>
                  <a:gd name="T77" fmla="*/ 352 h 364"/>
                  <a:gd name="T78" fmla="*/ 795 w 795"/>
                  <a:gd name="T79" fmla="*/ 34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17" y="5"/>
                    </a:moveTo>
                    <a:lnTo>
                      <a:pt x="10" y="0"/>
                    </a:lnTo>
                    <a:lnTo>
                      <a:pt x="0" y="16"/>
                    </a:lnTo>
                    <a:lnTo>
                      <a:pt x="10" y="21"/>
                    </a:lnTo>
                    <a:lnTo>
                      <a:pt x="17" y="5"/>
                    </a:lnTo>
                    <a:close/>
                    <a:moveTo>
                      <a:pt x="69" y="26"/>
                    </a:moveTo>
                    <a:lnTo>
                      <a:pt x="43" y="14"/>
                    </a:lnTo>
                    <a:lnTo>
                      <a:pt x="36" y="33"/>
                    </a:lnTo>
                    <a:lnTo>
                      <a:pt x="62" y="45"/>
                    </a:lnTo>
                    <a:lnTo>
                      <a:pt x="69" y="26"/>
                    </a:lnTo>
                    <a:close/>
                    <a:moveTo>
                      <a:pt x="121" y="49"/>
                    </a:moveTo>
                    <a:lnTo>
                      <a:pt x="95" y="38"/>
                    </a:lnTo>
                    <a:lnTo>
                      <a:pt x="88" y="54"/>
                    </a:lnTo>
                    <a:lnTo>
                      <a:pt x="114" y="66"/>
                    </a:lnTo>
                    <a:lnTo>
                      <a:pt x="121" y="49"/>
                    </a:lnTo>
                    <a:close/>
                    <a:moveTo>
                      <a:pt x="173" y="73"/>
                    </a:moveTo>
                    <a:lnTo>
                      <a:pt x="147" y="61"/>
                    </a:lnTo>
                    <a:lnTo>
                      <a:pt x="140" y="78"/>
                    </a:lnTo>
                    <a:lnTo>
                      <a:pt x="166" y="90"/>
                    </a:lnTo>
                    <a:lnTo>
                      <a:pt x="173" y="73"/>
                    </a:lnTo>
                    <a:close/>
                    <a:moveTo>
                      <a:pt x="225" y="94"/>
                    </a:moveTo>
                    <a:lnTo>
                      <a:pt x="199" y="83"/>
                    </a:lnTo>
                    <a:lnTo>
                      <a:pt x="192" y="102"/>
                    </a:lnTo>
                    <a:lnTo>
                      <a:pt x="218" y="113"/>
                    </a:lnTo>
                    <a:lnTo>
                      <a:pt x="225" y="94"/>
                    </a:lnTo>
                    <a:close/>
                    <a:moveTo>
                      <a:pt x="277" y="118"/>
                    </a:moveTo>
                    <a:lnTo>
                      <a:pt x="251" y="106"/>
                    </a:lnTo>
                    <a:lnTo>
                      <a:pt x="244" y="123"/>
                    </a:lnTo>
                    <a:lnTo>
                      <a:pt x="270" y="135"/>
                    </a:lnTo>
                    <a:lnTo>
                      <a:pt x="277" y="118"/>
                    </a:lnTo>
                    <a:close/>
                    <a:moveTo>
                      <a:pt x="329" y="142"/>
                    </a:moveTo>
                    <a:lnTo>
                      <a:pt x="303" y="130"/>
                    </a:lnTo>
                    <a:lnTo>
                      <a:pt x="296" y="146"/>
                    </a:lnTo>
                    <a:lnTo>
                      <a:pt x="322" y="158"/>
                    </a:lnTo>
                    <a:lnTo>
                      <a:pt x="329" y="142"/>
                    </a:lnTo>
                    <a:close/>
                    <a:moveTo>
                      <a:pt x="381" y="163"/>
                    </a:moveTo>
                    <a:lnTo>
                      <a:pt x="355" y="154"/>
                    </a:lnTo>
                    <a:lnTo>
                      <a:pt x="348" y="170"/>
                    </a:lnTo>
                    <a:lnTo>
                      <a:pt x="374" y="182"/>
                    </a:lnTo>
                    <a:lnTo>
                      <a:pt x="381" y="163"/>
                    </a:lnTo>
                    <a:close/>
                    <a:moveTo>
                      <a:pt x="433" y="187"/>
                    </a:moveTo>
                    <a:lnTo>
                      <a:pt x="407" y="175"/>
                    </a:lnTo>
                    <a:lnTo>
                      <a:pt x="398" y="194"/>
                    </a:lnTo>
                    <a:lnTo>
                      <a:pt x="424" y="203"/>
                    </a:lnTo>
                    <a:lnTo>
                      <a:pt x="433" y="187"/>
                    </a:lnTo>
                    <a:close/>
                    <a:moveTo>
                      <a:pt x="485" y="210"/>
                    </a:moveTo>
                    <a:lnTo>
                      <a:pt x="459" y="198"/>
                    </a:lnTo>
                    <a:lnTo>
                      <a:pt x="450" y="215"/>
                    </a:lnTo>
                    <a:lnTo>
                      <a:pt x="476" y="227"/>
                    </a:lnTo>
                    <a:lnTo>
                      <a:pt x="485" y="210"/>
                    </a:lnTo>
                    <a:close/>
                    <a:moveTo>
                      <a:pt x="537" y="232"/>
                    </a:moveTo>
                    <a:lnTo>
                      <a:pt x="511" y="222"/>
                    </a:lnTo>
                    <a:lnTo>
                      <a:pt x="502" y="239"/>
                    </a:lnTo>
                    <a:lnTo>
                      <a:pt x="528" y="251"/>
                    </a:lnTo>
                    <a:lnTo>
                      <a:pt x="537" y="232"/>
                    </a:lnTo>
                    <a:close/>
                    <a:moveTo>
                      <a:pt x="589" y="255"/>
                    </a:moveTo>
                    <a:lnTo>
                      <a:pt x="563" y="243"/>
                    </a:lnTo>
                    <a:lnTo>
                      <a:pt x="554" y="262"/>
                    </a:lnTo>
                    <a:lnTo>
                      <a:pt x="580" y="272"/>
                    </a:lnTo>
                    <a:lnTo>
                      <a:pt x="589" y="255"/>
                    </a:lnTo>
                    <a:close/>
                    <a:moveTo>
                      <a:pt x="641" y="279"/>
                    </a:moveTo>
                    <a:lnTo>
                      <a:pt x="615" y="267"/>
                    </a:lnTo>
                    <a:lnTo>
                      <a:pt x="606" y="284"/>
                    </a:lnTo>
                    <a:lnTo>
                      <a:pt x="632" y="295"/>
                    </a:lnTo>
                    <a:lnTo>
                      <a:pt x="641" y="279"/>
                    </a:lnTo>
                    <a:close/>
                    <a:moveTo>
                      <a:pt x="691" y="303"/>
                    </a:moveTo>
                    <a:lnTo>
                      <a:pt x="665" y="291"/>
                    </a:lnTo>
                    <a:lnTo>
                      <a:pt x="658" y="307"/>
                    </a:lnTo>
                    <a:lnTo>
                      <a:pt x="684" y="319"/>
                    </a:lnTo>
                    <a:lnTo>
                      <a:pt x="691" y="303"/>
                    </a:lnTo>
                    <a:close/>
                    <a:moveTo>
                      <a:pt x="743" y="324"/>
                    </a:moveTo>
                    <a:lnTo>
                      <a:pt x="717" y="312"/>
                    </a:lnTo>
                    <a:lnTo>
                      <a:pt x="710" y="331"/>
                    </a:lnTo>
                    <a:lnTo>
                      <a:pt x="736" y="343"/>
                    </a:lnTo>
                    <a:lnTo>
                      <a:pt x="743" y="324"/>
                    </a:lnTo>
                    <a:close/>
                    <a:moveTo>
                      <a:pt x="795" y="347"/>
                    </a:moveTo>
                    <a:lnTo>
                      <a:pt x="769" y="336"/>
                    </a:lnTo>
                    <a:lnTo>
                      <a:pt x="762" y="352"/>
                    </a:lnTo>
                    <a:lnTo>
                      <a:pt x="788" y="364"/>
                    </a:lnTo>
                    <a:lnTo>
                      <a:pt x="795" y="347"/>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7" name="Freeform 56"/>
              <p:cNvSpPr/>
              <p:nvPr/>
            </p:nvSpPr>
            <p:spPr bwMode="auto">
              <a:xfrm>
                <a:off x="7436161" y="3606248"/>
                <a:ext cx="60955" cy="61718"/>
              </a:xfrm>
              <a:custGeom>
                <a:avLst/>
                <a:gdLst>
                  <a:gd name="T0" fmla="*/ 23 w 34"/>
                  <a:gd name="T1" fmla="*/ 4 h 34"/>
                  <a:gd name="T2" fmla="*/ 31 w 34"/>
                  <a:gd name="T3" fmla="*/ 23 h 34"/>
                  <a:gd name="T4" fmla="*/ 11 w 34"/>
                  <a:gd name="T5" fmla="*/ 31 h 34"/>
                  <a:gd name="T6" fmla="*/ 3 w 34"/>
                  <a:gd name="T7" fmla="*/ 11 h 34"/>
                  <a:gd name="T8" fmla="*/ 23 w 34"/>
                  <a:gd name="T9" fmla="*/ 4 h 34"/>
                </a:gdLst>
                <a:ahLst/>
                <a:cxnLst>
                  <a:cxn ang="0">
                    <a:pos x="T0" y="T1"/>
                  </a:cxn>
                  <a:cxn ang="0">
                    <a:pos x="T2" y="T3"/>
                  </a:cxn>
                  <a:cxn ang="0">
                    <a:pos x="T4" y="T5"/>
                  </a:cxn>
                  <a:cxn ang="0">
                    <a:pos x="T6" y="T7"/>
                  </a:cxn>
                  <a:cxn ang="0">
                    <a:pos x="T8" y="T9"/>
                  </a:cxn>
                </a:cxnLst>
                <a:rect l="0" t="0" r="r" b="b"/>
                <a:pathLst>
                  <a:path w="34" h="34">
                    <a:moveTo>
                      <a:pt x="23" y="4"/>
                    </a:moveTo>
                    <a:cubicBezTo>
                      <a:pt x="31" y="7"/>
                      <a:pt x="34" y="16"/>
                      <a:pt x="31" y="23"/>
                    </a:cubicBezTo>
                    <a:cubicBezTo>
                      <a:pt x="27" y="31"/>
                      <a:pt x="19" y="34"/>
                      <a:pt x="11" y="31"/>
                    </a:cubicBezTo>
                    <a:cubicBezTo>
                      <a:pt x="3" y="28"/>
                      <a:pt x="0" y="19"/>
                      <a:pt x="3" y="11"/>
                    </a:cubicBezTo>
                    <a:cubicBezTo>
                      <a:pt x="7" y="4"/>
                      <a:pt x="16" y="0"/>
                      <a:pt x="23" y="4"/>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8" name="Freeform 57"/>
              <p:cNvSpPr/>
              <p:nvPr/>
            </p:nvSpPr>
            <p:spPr bwMode="auto">
              <a:xfrm>
                <a:off x="6821271" y="3344901"/>
                <a:ext cx="70861" cy="65528"/>
              </a:xfrm>
              <a:custGeom>
                <a:avLst/>
                <a:gdLst>
                  <a:gd name="T0" fmla="*/ 93 w 93"/>
                  <a:gd name="T1" fmla="*/ 0 h 86"/>
                  <a:gd name="T2" fmla="*/ 0 w 93"/>
                  <a:gd name="T3" fmla="*/ 10 h 86"/>
                  <a:gd name="T4" fmla="*/ 55 w 93"/>
                  <a:gd name="T5" fmla="*/ 86 h 86"/>
                  <a:gd name="T6" fmla="*/ 93 w 93"/>
                  <a:gd name="T7" fmla="*/ 0 h 86"/>
                </a:gdLst>
                <a:ahLst/>
                <a:cxnLst>
                  <a:cxn ang="0">
                    <a:pos x="T0" y="T1"/>
                  </a:cxn>
                  <a:cxn ang="0">
                    <a:pos x="T2" y="T3"/>
                  </a:cxn>
                  <a:cxn ang="0">
                    <a:pos x="T4" y="T5"/>
                  </a:cxn>
                  <a:cxn ang="0">
                    <a:pos x="T6" y="T7"/>
                  </a:cxn>
                </a:cxnLst>
                <a:rect l="0" t="0" r="r" b="b"/>
                <a:pathLst>
                  <a:path w="93" h="86">
                    <a:moveTo>
                      <a:pt x="93" y="0"/>
                    </a:moveTo>
                    <a:lnTo>
                      <a:pt x="0" y="10"/>
                    </a:lnTo>
                    <a:lnTo>
                      <a:pt x="55" y="86"/>
                    </a:lnTo>
                    <a:lnTo>
                      <a:pt x="93" y="0"/>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39" name="Freeform 58"/>
              <p:cNvSpPr>
                <a:spLocks noEditPoints="1"/>
              </p:cNvSpPr>
              <p:nvPr/>
            </p:nvSpPr>
            <p:spPr bwMode="auto">
              <a:xfrm>
                <a:off x="8048766" y="2134170"/>
                <a:ext cx="279634" cy="605746"/>
              </a:xfrm>
              <a:custGeom>
                <a:avLst/>
                <a:gdLst>
                  <a:gd name="T0" fmla="*/ 17 w 367"/>
                  <a:gd name="T1" fmla="*/ 0 h 795"/>
                  <a:gd name="T2" fmla="*/ 5 w 367"/>
                  <a:gd name="T3" fmla="*/ 17 h 795"/>
                  <a:gd name="T4" fmla="*/ 45 w 367"/>
                  <a:gd name="T5" fmla="*/ 59 h 795"/>
                  <a:gd name="T6" fmla="*/ 14 w 367"/>
                  <a:gd name="T7" fmla="*/ 43 h 795"/>
                  <a:gd name="T8" fmla="*/ 45 w 367"/>
                  <a:gd name="T9" fmla="*/ 59 h 795"/>
                  <a:gd name="T10" fmla="*/ 55 w 367"/>
                  <a:gd name="T11" fmla="*/ 85 h 795"/>
                  <a:gd name="T12" fmla="*/ 50 w 367"/>
                  <a:gd name="T13" fmla="*/ 121 h 795"/>
                  <a:gd name="T14" fmla="*/ 90 w 367"/>
                  <a:gd name="T15" fmla="*/ 163 h 795"/>
                  <a:gd name="T16" fmla="*/ 62 w 367"/>
                  <a:gd name="T17" fmla="*/ 147 h 795"/>
                  <a:gd name="T18" fmla="*/ 90 w 367"/>
                  <a:gd name="T19" fmla="*/ 163 h 795"/>
                  <a:gd name="T20" fmla="*/ 102 w 367"/>
                  <a:gd name="T21" fmla="*/ 189 h 795"/>
                  <a:gd name="T22" fmla="*/ 95 w 367"/>
                  <a:gd name="T23" fmla="*/ 225 h 795"/>
                  <a:gd name="T24" fmla="*/ 135 w 367"/>
                  <a:gd name="T25" fmla="*/ 267 h 795"/>
                  <a:gd name="T26" fmla="*/ 107 w 367"/>
                  <a:gd name="T27" fmla="*/ 249 h 795"/>
                  <a:gd name="T28" fmla="*/ 135 w 367"/>
                  <a:gd name="T29" fmla="*/ 267 h 795"/>
                  <a:gd name="T30" fmla="*/ 147 w 367"/>
                  <a:gd name="T31" fmla="*/ 293 h 795"/>
                  <a:gd name="T32" fmla="*/ 142 w 367"/>
                  <a:gd name="T33" fmla="*/ 327 h 795"/>
                  <a:gd name="T34" fmla="*/ 182 w 367"/>
                  <a:gd name="T35" fmla="*/ 371 h 795"/>
                  <a:gd name="T36" fmla="*/ 154 w 367"/>
                  <a:gd name="T37" fmla="*/ 353 h 795"/>
                  <a:gd name="T38" fmla="*/ 182 w 367"/>
                  <a:gd name="T39" fmla="*/ 371 h 795"/>
                  <a:gd name="T40" fmla="*/ 194 w 367"/>
                  <a:gd name="T41" fmla="*/ 397 h 795"/>
                  <a:gd name="T42" fmla="*/ 187 w 367"/>
                  <a:gd name="T43" fmla="*/ 431 h 795"/>
                  <a:gd name="T44" fmla="*/ 227 w 367"/>
                  <a:gd name="T45" fmla="*/ 476 h 795"/>
                  <a:gd name="T46" fmla="*/ 199 w 367"/>
                  <a:gd name="T47" fmla="*/ 457 h 795"/>
                  <a:gd name="T48" fmla="*/ 227 w 367"/>
                  <a:gd name="T49" fmla="*/ 476 h 795"/>
                  <a:gd name="T50" fmla="*/ 239 w 367"/>
                  <a:gd name="T51" fmla="*/ 502 h 795"/>
                  <a:gd name="T52" fmla="*/ 234 w 367"/>
                  <a:gd name="T53" fmla="*/ 535 h 795"/>
                  <a:gd name="T54" fmla="*/ 274 w 367"/>
                  <a:gd name="T55" fmla="*/ 580 h 795"/>
                  <a:gd name="T56" fmla="*/ 246 w 367"/>
                  <a:gd name="T57" fmla="*/ 561 h 795"/>
                  <a:gd name="T58" fmla="*/ 274 w 367"/>
                  <a:gd name="T59" fmla="*/ 580 h 795"/>
                  <a:gd name="T60" fmla="*/ 286 w 367"/>
                  <a:gd name="T61" fmla="*/ 606 h 795"/>
                  <a:gd name="T62" fmla="*/ 279 w 367"/>
                  <a:gd name="T63" fmla="*/ 639 h 795"/>
                  <a:gd name="T64" fmla="*/ 319 w 367"/>
                  <a:gd name="T65" fmla="*/ 684 h 795"/>
                  <a:gd name="T66" fmla="*/ 291 w 367"/>
                  <a:gd name="T67" fmla="*/ 665 h 795"/>
                  <a:gd name="T68" fmla="*/ 319 w 367"/>
                  <a:gd name="T69" fmla="*/ 684 h 795"/>
                  <a:gd name="T70" fmla="*/ 331 w 367"/>
                  <a:gd name="T71" fmla="*/ 710 h 795"/>
                  <a:gd name="T72" fmla="*/ 327 w 367"/>
                  <a:gd name="T73" fmla="*/ 743 h 795"/>
                  <a:gd name="T74" fmla="*/ 367 w 367"/>
                  <a:gd name="T75" fmla="*/ 788 h 795"/>
                  <a:gd name="T76" fmla="*/ 336 w 367"/>
                  <a:gd name="T77" fmla="*/ 769 h 795"/>
                  <a:gd name="T78" fmla="*/ 367 w 367"/>
                  <a:gd name="T79" fmla="*/ 788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7" h="795">
                    <a:moveTo>
                      <a:pt x="21" y="10"/>
                    </a:moveTo>
                    <a:lnTo>
                      <a:pt x="17" y="0"/>
                    </a:lnTo>
                    <a:lnTo>
                      <a:pt x="0" y="7"/>
                    </a:lnTo>
                    <a:lnTo>
                      <a:pt x="5" y="17"/>
                    </a:lnTo>
                    <a:lnTo>
                      <a:pt x="21" y="10"/>
                    </a:lnTo>
                    <a:close/>
                    <a:moveTo>
                      <a:pt x="45" y="59"/>
                    </a:moveTo>
                    <a:lnTo>
                      <a:pt x="33" y="33"/>
                    </a:lnTo>
                    <a:lnTo>
                      <a:pt x="14" y="43"/>
                    </a:lnTo>
                    <a:lnTo>
                      <a:pt x="26" y="69"/>
                    </a:lnTo>
                    <a:lnTo>
                      <a:pt x="45" y="59"/>
                    </a:lnTo>
                    <a:close/>
                    <a:moveTo>
                      <a:pt x="66" y="111"/>
                    </a:moveTo>
                    <a:lnTo>
                      <a:pt x="55" y="85"/>
                    </a:lnTo>
                    <a:lnTo>
                      <a:pt x="38" y="95"/>
                    </a:lnTo>
                    <a:lnTo>
                      <a:pt x="50" y="121"/>
                    </a:lnTo>
                    <a:lnTo>
                      <a:pt x="66" y="111"/>
                    </a:lnTo>
                    <a:close/>
                    <a:moveTo>
                      <a:pt x="90" y="163"/>
                    </a:moveTo>
                    <a:lnTo>
                      <a:pt x="78" y="137"/>
                    </a:lnTo>
                    <a:lnTo>
                      <a:pt x="62" y="147"/>
                    </a:lnTo>
                    <a:lnTo>
                      <a:pt x="73" y="173"/>
                    </a:lnTo>
                    <a:lnTo>
                      <a:pt x="90" y="163"/>
                    </a:lnTo>
                    <a:close/>
                    <a:moveTo>
                      <a:pt x="114" y="215"/>
                    </a:moveTo>
                    <a:lnTo>
                      <a:pt x="102" y="189"/>
                    </a:lnTo>
                    <a:lnTo>
                      <a:pt x="85" y="199"/>
                    </a:lnTo>
                    <a:lnTo>
                      <a:pt x="95" y="225"/>
                    </a:lnTo>
                    <a:lnTo>
                      <a:pt x="114" y="215"/>
                    </a:lnTo>
                    <a:close/>
                    <a:moveTo>
                      <a:pt x="135" y="267"/>
                    </a:moveTo>
                    <a:lnTo>
                      <a:pt x="125" y="241"/>
                    </a:lnTo>
                    <a:lnTo>
                      <a:pt x="107" y="249"/>
                    </a:lnTo>
                    <a:lnTo>
                      <a:pt x="118" y="275"/>
                    </a:lnTo>
                    <a:lnTo>
                      <a:pt x="135" y="267"/>
                    </a:lnTo>
                    <a:close/>
                    <a:moveTo>
                      <a:pt x="159" y="319"/>
                    </a:moveTo>
                    <a:lnTo>
                      <a:pt x="147" y="293"/>
                    </a:lnTo>
                    <a:lnTo>
                      <a:pt x="130" y="301"/>
                    </a:lnTo>
                    <a:lnTo>
                      <a:pt x="142" y="327"/>
                    </a:lnTo>
                    <a:lnTo>
                      <a:pt x="159" y="319"/>
                    </a:lnTo>
                    <a:close/>
                    <a:moveTo>
                      <a:pt x="182" y="371"/>
                    </a:moveTo>
                    <a:lnTo>
                      <a:pt x="170" y="345"/>
                    </a:lnTo>
                    <a:lnTo>
                      <a:pt x="154" y="353"/>
                    </a:lnTo>
                    <a:lnTo>
                      <a:pt x="166" y="379"/>
                    </a:lnTo>
                    <a:lnTo>
                      <a:pt x="182" y="371"/>
                    </a:lnTo>
                    <a:close/>
                    <a:moveTo>
                      <a:pt x="206" y="424"/>
                    </a:moveTo>
                    <a:lnTo>
                      <a:pt x="194" y="397"/>
                    </a:lnTo>
                    <a:lnTo>
                      <a:pt x="175" y="405"/>
                    </a:lnTo>
                    <a:lnTo>
                      <a:pt x="187" y="431"/>
                    </a:lnTo>
                    <a:lnTo>
                      <a:pt x="206" y="424"/>
                    </a:lnTo>
                    <a:close/>
                    <a:moveTo>
                      <a:pt x="227" y="476"/>
                    </a:moveTo>
                    <a:lnTo>
                      <a:pt x="215" y="450"/>
                    </a:lnTo>
                    <a:lnTo>
                      <a:pt x="199" y="457"/>
                    </a:lnTo>
                    <a:lnTo>
                      <a:pt x="211" y="483"/>
                    </a:lnTo>
                    <a:lnTo>
                      <a:pt x="227" y="476"/>
                    </a:lnTo>
                    <a:close/>
                    <a:moveTo>
                      <a:pt x="251" y="528"/>
                    </a:moveTo>
                    <a:lnTo>
                      <a:pt x="239" y="502"/>
                    </a:lnTo>
                    <a:lnTo>
                      <a:pt x="222" y="509"/>
                    </a:lnTo>
                    <a:lnTo>
                      <a:pt x="234" y="535"/>
                    </a:lnTo>
                    <a:lnTo>
                      <a:pt x="251" y="528"/>
                    </a:lnTo>
                    <a:close/>
                    <a:moveTo>
                      <a:pt x="274" y="580"/>
                    </a:moveTo>
                    <a:lnTo>
                      <a:pt x="263" y="554"/>
                    </a:lnTo>
                    <a:lnTo>
                      <a:pt x="246" y="561"/>
                    </a:lnTo>
                    <a:lnTo>
                      <a:pt x="256" y="587"/>
                    </a:lnTo>
                    <a:lnTo>
                      <a:pt x="274" y="580"/>
                    </a:lnTo>
                    <a:close/>
                    <a:moveTo>
                      <a:pt x="296" y="632"/>
                    </a:moveTo>
                    <a:lnTo>
                      <a:pt x="286" y="606"/>
                    </a:lnTo>
                    <a:lnTo>
                      <a:pt x="267" y="613"/>
                    </a:lnTo>
                    <a:lnTo>
                      <a:pt x="279" y="639"/>
                    </a:lnTo>
                    <a:lnTo>
                      <a:pt x="296" y="632"/>
                    </a:lnTo>
                    <a:close/>
                    <a:moveTo>
                      <a:pt x="319" y="684"/>
                    </a:moveTo>
                    <a:lnTo>
                      <a:pt x="308" y="658"/>
                    </a:lnTo>
                    <a:lnTo>
                      <a:pt x="291" y="665"/>
                    </a:lnTo>
                    <a:lnTo>
                      <a:pt x="303" y="691"/>
                    </a:lnTo>
                    <a:lnTo>
                      <a:pt x="319" y="684"/>
                    </a:lnTo>
                    <a:close/>
                    <a:moveTo>
                      <a:pt x="343" y="736"/>
                    </a:moveTo>
                    <a:lnTo>
                      <a:pt x="331" y="710"/>
                    </a:lnTo>
                    <a:lnTo>
                      <a:pt x="315" y="717"/>
                    </a:lnTo>
                    <a:lnTo>
                      <a:pt x="327" y="743"/>
                    </a:lnTo>
                    <a:lnTo>
                      <a:pt x="343" y="736"/>
                    </a:lnTo>
                    <a:close/>
                    <a:moveTo>
                      <a:pt x="367" y="788"/>
                    </a:moveTo>
                    <a:lnTo>
                      <a:pt x="355" y="762"/>
                    </a:lnTo>
                    <a:lnTo>
                      <a:pt x="336" y="769"/>
                    </a:lnTo>
                    <a:lnTo>
                      <a:pt x="348" y="795"/>
                    </a:lnTo>
                    <a:lnTo>
                      <a:pt x="367" y="788"/>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40" name="Freeform 59"/>
              <p:cNvSpPr/>
              <p:nvPr/>
            </p:nvSpPr>
            <p:spPr bwMode="auto">
              <a:xfrm>
                <a:off x="8290302" y="2704104"/>
                <a:ext cx="60955" cy="62480"/>
              </a:xfrm>
              <a:custGeom>
                <a:avLst/>
                <a:gdLst>
                  <a:gd name="T0" fmla="*/ 30 w 34"/>
                  <a:gd name="T1" fmla="*/ 11 h 35"/>
                  <a:gd name="T2" fmla="*/ 23 w 34"/>
                  <a:gd name="T3" fmla="*/ 31 h 35"/>
                  <a:gd name="T4" fmla="*/ 3 w 34"/>
                  <a:gd name="T5" fmla="*/ 24 h 35"/>
                  <a:gd name="T6" fmla="*/ 11 w 34"/>
                  <a:gd name="T7" fmla="*/ 4 h 35"/>
                  <a:gd name="T8" fmla="*/ 30 w 34"/>
                  <a:gd name="T9" fmla="*/ 11 h 35"/>
                </a:gdLst>
                <a:ahLst/>
                <a:cxnLst>
                  <a:cxn ang="0">
                    <a:pos x="T0" y="T1"/>
                  </a:cxn>
                  <a:cxn ang="0">
                    <a:pos x="T2" y="T3"/>
                  </a:cxn>
                  <a:cxn ang="0">
                    <a:pos x="T4" y="T5"/>
                  </a:cxn>
                  <a:cxn ang="0">
                    <a:pos x="T6" y="T7"/>
                  </a:cxn>
                  <a:cxn ang="0">
                    <a:pos x="T8" y="T9"/>
                  </a:cxn>
                </a:cxnLst>
                <a:rect l="0" t="0" r="r" b="b"/>
                <a:pathLst>
                  <a:path w="34" h="35">
                    <a:moveTo>
                      <a:pt x="30" y="11"/>
                    </a:moveTo>
                    <a:cubicBezTo>
                      <a:pt x="34" y="19"/>
                      <a:pt x="30" y="28"/>
                      <a:pt x="23" y="31"/>
                    </a:cubicBezTo>
                    <a:cubicBezTo>
                      <a:pt x="15" y="35"/>
                      <a:pt x="6" y="31"/>
                      <a:pt x="3" y="24"/>
                    </a:cubicBezTo>
                    <a:cubicBezTo>
                      <a:pt x="0" y="16"/>
                      <a:pt x="3" y="7"/>
                      <a:pt x="11" y="4"/>
                    </a:cubicBezTo>
                    <a:cubicBezTo>
                      <a:pt x="18" y="0"/>
                      <a:pt x="27" y="4"/>
                      <a:pt x="30" y="11"/>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41" name="Freeform 60"/>
              <p:cNvSpPr/>
              <p:nvPr/>
            </p:nvSpPr>
            <p:spPr bwMode="auto">
              <a:xfrm>
                <a:off x="8027431" y="2090739"/>
                <a:ext cx="64765" cy="70861"/>
              </a:xfrm>
              <a:custGeom>
                <a:avLst/>
                <a:gdLst>
                  <a:gd name="T0" fmla="*/ 85 w 85"/>
                  <a:gd name="T1" fmla="*/ 55 h 93"/>
                  <a:gd name="T2" fmla="*/ 9 w 85"/>
                  <a:gd name="T3" fmla="*/ 0 h 93"/>
                  <a:gd name="T4" fmla="*/ 0 w 85"/>
                  <a:gd name="T5" fmla="*/ 93 h 93"/>
                  <a:gd name="T6" fmla="*/ 85 w 85"/>
                  <a:gd name="T7" fmla="*/ 55 h 93"/>
                </a:gdLst>
                <a:ahLst/>
                <a:cxnLst>
                  <a:cxn ang="0">
                    <a:pos x="T0" y="T1"/>
                  </a:cxn>
                  <a:cxn ang="0">
                    <a:pos x="T2" y="T3"/>
                  </a:cxn>
                  <a:cxn ang="0">
                    <a:pos x="T4" y="T5"/>
                  </a:cxn>
                  <a:cxn ang="0">
                    <a:pos x="T6" y="T7"/>
                  </a:cxn>
                </a:cxnLst>
                <a:rect l="0" t="0" r="r" b="b"/>
                <a:pathLst>
                  <a:path w="85" h="93">
                    <a:moveTo>
                      <a:pt x="85" y="55"/>
                    </a:moveTo>
                    <a:lnTo>
                      <a:pt x="9" y="0"/>
                    </a:lnTo>
                    <a:lnTo>
                      <a:pt x="0" y="93"/>
                    </a:lnTo>
                    <a:lnTo>
                      <a:pt x="85" y="55"/>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sp>
          <p:nvSpPr>
            <p:cNvPr id="61" name="Oval 39"/>
            <p:cNvSpPr>
              <a:spLocks noChangeArrowheads="1"/>
            </p:cNvSpPr>
            <p:nvPr/>
          </p:nvSpPr>
          <p:spPr bwMode="auto">
            <a:xfrm>
              <a:off x="8412975" y="1881966"/>
              <a:ext cx="1045389" cy="1045389"/>
            </a:xfrm>
            <a:prstGeom prst="ellipse">
              <a:avLst/>
            </a:prstGeom>
            <a:solidFill>
              <a:srgbClr val="32A1E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3" name="Freeform 41"/>
            <p:cNvSpPr/>
            <p:nvPr/>
          </p:nvSpPr>
          <p:spPr bwMode="auto">
            <a:xfrm>
              <a:off x="9670947" y="240618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0" y="580"/>
                    <a:pt x="168" y="550"/>
                    <a:pt x="113" y="496"/>
                  </a:cubicBezTo>
                  <a:cubicBezTo>
                    <a:pt x="0" y="382"/>
                    <a:pt x="0" y="198"/>
                    <a:pt x="113" y="85"/>
                  </a:cubicBezTo>
                  <a:cubicBezTo>
                    <a:pt x="168" y="31"/>
                    <a:pt x="240" y="0"/>
                    <a:pt x="318" y="0"/>
                  </a:cubicBezTo>
                  <a:cubicBezTo>
                    <a:pt x="395" y="0"/>
                    <a:pt x="468" y="31"/>
                    <a:pt x="523" y="85"/>
                  </a:cubicBezTo>
                  <a:cubicBezTo>
                    <a:pt x="636" y="198"/>
                    <a:pt x="636" y="382"/>
                    <a:pt x="523" y="496"/>
                  </a:cubicBezTo>
                  <a:cubicBezTo>
                    <a:pt x="468" y="550"/>
                    <a:pt x="395" y="580"/>
                    <a:pt x="318" y="580"/>
                  </a:cubicBezTo>
                  <a:close/>
                </a:path>
              </a:pathLst>
            </a:custGeom>
            <a:solidFill>
              <a:schemeClr val="bg2">
                <a:lumMod val="50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5" name="Oval 43"/>
            <p:cNvSpPr>
              <a:spLocks noChangeArrowheads="1"/>
            </p:cNvSpPr>
            <p:nvPr/>
          </p:nvSpPr>
          <p:spPr bwMode="auto">
            <a:xfrm>
              <a:off x="10275931" y="3705301"/>
              <a:ext cx="1045389" cy="1045389"/>
            </a:xfrm>
            <a:prstGeom prst="ellipse">
              <a:avLst/>
            </a:prstGeom>
            <a:solidFill>
              <a:srgbClr val="32A1E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7" name="Freeform 45"/>
            <p:cNvSpPr/>
            <p:nvPr/>
          </p:nvSpPr>
          <p:spPr bwMode="auto">
            <a:xfrm>
              <a:off x="7054427" y="240618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1" y="580"/>
                    <a:pt x="168" y="550"/>
                    <a:pt x="113" y="496"/>
                  </a:cubicBezTo>
                  <a:cubicBezTo>
                    <a:pt x="0" y="382"/>
                    <a:pt x="0" y="198"/>
                    <a:pt x="113" y="85"/>
                  </a:cubicBezTo>
                  <a:cubicBezTo>
                    <a:pt x="168" y="31"/>
                    <a:pt x="241" y="0"/>
                    <a:pt x="318" y="0"/>
                  </a:cubicBezTo>
                  <a:cubicBezTo>
                    <a:pt x="396" y="0"/>
                    <a:pt x="468" y="31"/>
                    <a:pt x="523" y="85"/>
                  </a:cubicBezTo>
                  <a:cubicBezTo>
                    <a:pt x="636" y="198"/>
                    <a:pt x="636" y="382"/>
                    <a:pt x="523" y="496"/>
                  </a:cubicBezTo>
                  <a:cubicBezTo>
                    <a:pt x="468" y="550"/>
                    <a:pt x="396" y="580"/>
                    <a:pt x="318" y="580"/>
                  </a:cubicBezTo>
                  <a:close/>
                </a:path>
              </a:pathLst>
            </a:custGeom>
            <a:solidFill>
              <a:schemeClr val="bg2">
                <a:lumMod val="50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69" name="Oval 47"/>
            <p:cNvSpPr>
              <a:spLocks noChangeArrowheads="1"/>
            </p:cNvSpPr>
            <p:nvPr/>
          </p:nvSpPr>
          <p:spPr bwMode="auto">
            <a:xfrm>
              <a:off x="6549257" y="3705301"/>
              <a:ext cx="1045389" cy="1045389"/>
            </a:xfrm>
            <a:prstGeom prst="ellipse">
              <a:avLst/>
            </a:prstGeom>
            <a:solidFill>
              <a:srgbClr val="32A1E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71" name="Freeform 27"/>
            <p:cNvSpPr>
              <a:spLocks noEditPoints="1"/>
            </p:cNvSpPr>
            <p:nvPr/>
          </p:nvSpPr>
          <p:spPr bwMode="auto">
            <a:xfrm>
              <a:off x="7406066" y="2673534"/>
              <a:ext cx="454880" cy="46411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2" name="Freeform 28"/>
            <p:cNvSpPr>
              <a:spLocks noEditPoints="1"/>
            </p:cNvSpPr>
            <p:nvPr/>
          </p:nvSpPr>
          <p:spPr bwMode="auto">
            <a:xfrm>
              <a:off x="6845943" y="3996162"/>
              <a:ext cx="443335" cy="471043"/>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3" name="Freeform 29"/>
            <p:cNvSpPr>
              <a:spLocks noEditPoints="1"/>
            </p:cNvSpPr>
            <p:nvPr/>
          </p:nvSpPr>
          <p:spPr bwMode="auto">
            <a:xfrm>
              <a:off x="8663976" y="2129023"/>
              <a:ext cx="542623" cy="438717"/>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4" name="Freeform 30"/>
            <p:cNvSpPr>
              <a:spLocks noEditPoints="1"/>
            </p:cNvSpPr>
            <p:nvPr/>
          </p:nvSpPr>
          <p:spPr bwMode="auto">
            <a:xfrm>
              <a:off x="10091002" y="2666393"/>
              <a:ext cx="334809" cy="52877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5" name="Freeform 31"/>
            <p:cNvSpPr>
              <a:spLocks noEditPoints="1"/>
            </p:cNvSpPr>
            <p:nvPr/>
          </p:nvSpPr>
          <p:spPr bwMode="auto">
            <a:xfrm>
              <a:off x="10578030" y="4063055"/>
              <a:ext cx="494134" cy="323265"/>
            </a:xfrm>
            <a:custGeom>
              <a:avLst/>
              <a:gdLst>
                <a:gd name="T0" fmla="*/ 18 w 99"/>
                <a:gd name="T1" fmla="*/ 58 h 65"/>
                <a:gd name="T2" fmla="*/ 53 w 99"/>
                <a:gd name="T3" fmla="*/ 65 h 65"/>
                <a:gd name="T4" fmla="*/ 87 w 99"/>
                <a:gd name="T5" fmla="*/ 57 h 65"/>
                <a:gd name="T6" fmla="*/ 87 w 99"/>
                <a:gd name="T7" fmla="*/ 23 h 65"/>
                <a:gd name="T8" fmla="*/ 53 w 99"/>
                <a:gd name="T9" fmla="*/ 28 h 65"/>
                <a:gd name="T10" fmla="*/ 18 w 99"/>
                <a:gd name="T11" fmla="*/ 23 h 65"/>
                <a:gd name="T12" fmla="*/ 18 w 99"/>
                <a:gd name="T13" fmla="*/ 58 h 65"/>
                <a:gd name="T14" fmla="*/ 99 w 99"/>
                <a:gd name="T15" fmla="*/ 8 h 65"/>
                <a:gd name="T16" fmla="*/ 99 w 99"/>
                <a:gd name="T17" fmla="*/ 17 h 65"/>
                <a:gd name="T18" fmla="*/ 53 w 99"/>
                <a:gd name="T19" fmla="*/ 24 h 65"/>
                <a:gd name="T20" fmla="*/ 7 w 99"/>
                <a:gd name="T21" fmla="*/ 17 h 65"/>
                <a:gd name="T22" fmla="*/ 7 w 99"/>
                <a:gd name="T23" fmla="*/ 34 h 65"/>
                <a:gd name="T24" fmla="*/ 9 w 99"/>
                <a:gd name="T25" fmla="*/ 37 h 65"/>
                <a:gd name="T26" fmla="*/ 5 w 99"/>
                <a:gd name="T27" fmla="*/ 41 h 65"/>
                <a:gd name="T28" fmla="*/ 2 w 99"/>
                <a:gd name="T29" fmla="*/ 37 h 65"/>
                <a:gd name="T30" fmla="*/ 4 w 99"/>
                <a:gd name="T31" fmla="*/ 34 h 65"/>
                <a:gd name="T32" fmla="*/ 4 w 99"/>
                <a:gd name="T33" fmla="*/ 8 h 65"/>
                <a:gd name="T34" fmla="*/ 53 w 99"/>
                <a:gd name="T35" fmla="*/ 0 h 65"/>
                <a:gd name="T36" fmla="*/ 99 w 99"/>
                <a:gd name="T37" fmla="*/ 8 h 65"/>
                <a:gd name="T38" fmla="*/ 8 w 99"/>
                <a:gd name="T39" fmla="*/ 42 h 65"/>
                <a:gd name="T40" fmla="*/ 3 w 99"/>
                <a:gd name="T41" fmla="*/ 42 h 65"/>
                <a:gd name="T42" fmla="*/ 0 w 99"/>
                <a:gd name="T43" fmla="*/ 58 h 65"/>
                <a:gd name="T44" fmla="*/ 2 w 99"/>
                <a:gd name="T45" fmla="*/ 58 h 65"/>
                <a:gd name="T46" fmla="*/ 3 w 99"/>
                <a:gd name="T47" fmla="*/ 56 h 65"/>
                <a:gd name="T48" fmla="*/ 3 w 99"/>
                <a:gd name="T49" fmla="*/ 58 h 65"/>
                <a:gd name="T50" fmla="*/ 6 w 99"/>
                <a:gd name="T51" fmla="*/ 59 h 65"/>
                <a:gd name="T52" fmla="*/ 7 w 99"/>
                <a:gd name="T53" fmla="*/ 57 h 65"/>
                <a:gd name="T54" fmla="*/ 7 w 99"/>
                <a:gd name="T55" fmla="*/ 59 h 65"/>
                <a:gd name="T56" fmla="*/ 8 w 99"/>
                <a:gd name="T57" fmla="*/ 59 h 65"/>
                <a:gd name="T58" fmla="*/ 8 w 99"/>
                <a:gd name="T59" fmla="*/ 51 h 65"/>
                <a:gd name="T60" fmla="*/ 9 w 99"/>
                <a:gd name="T61" fmla="*/ 58 h 65"/>
                <a:gd name="T62" fmla="*/ 11 w 99"/>
                <a:gd name="T63" fmla="*/ 58 h 65"/>
                <a:gd name="T64" fmla="*/ 8 w 99"/>
                <a:gd name="T65"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 h="65">
                  <a:moveTo>
                    <a:pt x="18" y="58"/>
                  </a:moveTo>
                  <a:cubicBezTo>
                    <a:pt x="30" y="58"/>
                    <a:pt x="42" y="60"/>
                    <a:pt x="53" y="65"/>
                  </a:cubicBezTo>
                  <a:cubicBezTo>
                    <a:pt x="64" y="60"/>
                    <a:pt x="75" y="57"/>
                    <a:pt x="87" y="57"/>
                  </a:cubicBezTo>
                  <a:cubicBezTo>
                    <a:pt x="87" y="23"/>
                    <a:pt x="87" y="23"/>
                    <a:pt x="87" y="23"/>
                  </a:cubicBezTo>
                  <a:cubicBezTo>
                    <a:pt x="53" y="28"/>
                    <a:pt x="53" y="28"/>
                    <a:pt x="53" y="28"/>
                  </a:cubicBezTo>
                  <a:cubicBezTo>
                    <a:pt x="18" y="23"/>
                    <a:pt x="18" y="23"/>
                    <a:pt x="18" y="23"/>
                  </a:cubicBezTo>
                  <a:cubicBezTo>
                    <a:pt x="18" y="58"/>
                    <a:pt x="18" y="58"/>
                    <a:pt x="18" y="58"/>
                  </a:cubicBezTo>
                  <a:close/>
                  <a:moveTo>
                    <a:pt x="99" y="8"/>
                  </a:moveTo>
                  <a:cubicBezTo>
                    <a:pt x="99" y="17"/>
                    <a:pt x="99" y="17"/>
                    <a:pt x="99" y="17"/>
                  </a:cubicBezTo>
                  <a:cubicBezTo>
                    <a:pt x="53" y="24"/>
                    <a:pt x="53" y="24"/>
                    <a:pt x="53" y="24"/>
                  </a:cubicBezTo>
                  <a:cubicBezTo>
                    <a:pt x="7" y="17"/>
                    <a:pt x="7" y="17"/>
                    <a:pt x="7" y="17"/>
                  </a:cubicBezTo>
                  <a:cubicBezTo>
                    <a:pt x="7" y="34"/>
                    <a:pt x="7" y="34"/>
                    <a:pt x="7" y="34"/>
                  </a:cubicBezTo>
                  <a:cubicBezTo>
                    <a:pt x="8" y="35"/>
                    <a:pt x="9" y="36"/>
                    <a:pt x="9" y="37"/>
                  </a:cubicBezTo>
                  <a:cubicBezTo>
                    <a:pt x="9" y="39"/>
                    <a:pt x="7" y="41"/>
                    <a:pt x="5" y="41"/>
                  </a:cubicBezTo>
                  <a:cubicBezTo>
                    <a:pt x="4" y="41"/>
                    <a:pt x="2" y="39"/>
                    <a:pt x="2" y="37"/>
                  </a:cubicBezTo>
                  <a:cubicBezTo>
                    <a:pt x="2" y="36"/>
                    <a:pt x="3" y="35"/>
                    <a:pt x="4" y="34"/>
                  </a:cubicBezTo>
                  <a:cubicBezTo>
                    <a:pt x="4" y="25"/>
                    <a:pt x="4" y="17"/>
                    <a:pt x="4" y="8"/>
                  </a:cubicBezTo>
                  <a:cubicBezTo>
                    <a:pt x="53" y="0"/>
                    <a:pt x="53" y="0"/>
                    <a:pt x="53" y="0"/>
                  </a:cubicBezTo>
                  <a:cubicBezTo>
                    <a:pt x="99" y="8"/>
                    <a:pt x="99" y="8"/>
                    <a:pt x="99" y="8"/>
                  </a:cubicBezTo>
                  <a:close/>
                  <a:moveTo>
                    <a:pt x="8" y="42"/>
                  </a:moveTo>
                  <a:cubicBezTo>
                    <a:pt x="6" y="43"/>
                    <a:pt x="5" y="43"/>
                    <a:pt x="3" y="42"/>
                  </a:cubicBezTo>
                  <a:cubicBezTo>
                    <a:pt x="2" y="47"/>
                    <a:pt x="1" y="52"/>
                    <a:pt x="0" y="58"/>
                  </a:cubicBezTo>
                  <a:cubicBezTo>
                    <a:pt x="1" y="58"/>
                    <a:pt x="2" y="58"/>
                    <a:pt x="2" y="58"/>
                  </a:cubicBezTo>
                  <a:cubicBezTo>
                    <a:pt x="3" y="56"/>
                    <a:pt x="3" y="56"/>
                    <a:pt x="3" y="56"/>
                  </a:cubicBezTo>
                  <a:cubicBezTo>
                    <a:pt x="3" y="58"/>
                    <a:pt x="3" y="58"/>
                    <a:pt x="3" y="58"/>
                  </a:cubicBezTo>
                  <a:cubicBezTo>
                    <a:pt x="4" y="59"/>
                    <a:pt x="5" y="59"/>
                    <a:pt x="6" y="59"/>
                  </a:cubicBezTo>
                  <a:cubicBezTo>
                    <a:pt x="7" y="57"/>
                    <a:pt x="7" y="57"/>
                    <a:pt x="7" y="57"/>
                  </a:cubicBezTo>
                  <a:cubicBezTo>
                    <a:pt x="7" y="59"/>
                    <a:pt x="7" y="59"/>
                    <a:pt x="7" y="59"/>
                  </a:cubicBezTo>
                  <a:cubicBezTo>
                    <a:pt x="7" y="59"/>
                    <a:pt x="8" y="59"/>
                    <a:pt x="8" y="59"/>
                  </a:cubicBezTo>
                  <a:cubicBezTo>
                    <a:pt x="8" y="51"/>
                    <a:pt x="8" y="51"/>
                    <a:pt x="8" y="51"/>
                  </a:cubicBezTo>
                  <a:cubicBezTo>
                    <a:pt x="9" y="58"/>
                    <a:pt x="9" y="58"/>
                    <a:pt x="9" y="58"/>
                  </a:cubicBezTo>
                  <a:cubicBezTo>
                    <a:pt x="10" y="58"/>
                    <a:pt x="10" y="58"/>
                    <a:pt x="11" y="58"/>
                  </a:cubicBezTo>
                  <a:cubicBezTo>
                    <a:pt x="10" y="52"/>
                    <a:pt x="9" y="47"/>
                    <a:pt x="8" y="42"/>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6" name="Oval 5"/>
            <p:cNvSpPr>
              <a:spLocks noChangeArrowheads="1"/>
            </p:cNvSpPr>
            <p:nvPr/>
          </p:nvSpPr>
          <p:spPr bwMode="auto">
            <a:xfrm>
              <a:off x="8311636" y="3464526"/>
              <a:ext cx="1247305" cy="1248066"/>
            </a:xfrm>
            <a:prstGeom prst="ellipse">
              <a:avLst/>
            </a:prstGeom>
            <a:solidFill>
              <a:schemeClr val="tx2">
                <a:lumMod val="20000"/>
                <a:lumOff val="80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nvGrpSpPr>
            <p:cNvPr id="77" name="组合 76"/>
            <p:cNvGrpSpPr/>
            <p:nvPr/>
          </p:nvGrpSpPr>
          <p:grpSpPr>
            <a:xfrm>
              <a:off x="8211059" y="3352520"/>
              <a:ext cx="1495699" cy="3514092"/>
              <a:chOff x="8211059" y="3352520"/>
              <a:chExt cx="1495699" cy="3514092"/>
            </a:xfrm>
          </p:grpSpPr>
          <p:sp>
            <p:nvSpPr>
              <p:cNvPr id="78" name="Freeform 9"/>
              <p:cNvSpPr>
                <a:spLocks noEditPoints="1"/>
              </p:cNvSpPr>
              <p:nvPr/>
            </p:nvSpPr>
            <p:spPr bwMode="auto">
              <a:xfrm>
                <a:off x="8211059" y="3352520"/>
                <a:ext cx="1449220" cy="1621420"/>
              </a:xfrm>
              <a:custGeom>
                <a:avLst/>
                <a:gdLst>
                  <a:gd name="T0" fmla="*/ 804 w 804"/>
                  <a:gd name="T1" fmla="*/ 402 h 900"/>
                  <a:gd name="T2" fmla="*/ 402 w 804"/>
                  <a:gd name="T3" fmla="*/ 0 h 900"/>
                  <a:gd name="T4" fmla="*/ 0 w 804"/>
                  <a:gd name="T5" fmla="*/ 402 h 900"/>
                  <a:gd name="T6" fmla="*/ 333 w 804"/>
                  <a:gd name="T7" fmla="*/ 798 h 900"/>
                  <a:gd name="T8" fmla="*/ 333 w 804"/>
                  <a:gd name="T9" fmla="*/ 900 h 900"/>
                  <a:gd name="T10" fmla="*/ 471 w 804"/>
                  <a:gd name="T11" fmla="*/ 900 h 900"/>
                  <a:gd name="T12" fmla="*/ 471 w 804"/>
                  <a:gd name="T13" fmla="*/ 798 h 900"/>
                  <a:gd name="T14" fmla="*/ 804 w 804"/>
                  <a:gd name="T15" fmla="*/ 402 h 900"/>
                  <a:gd name="T16" fmla="*/ 402 w 804"/>
                  <a:gd name="T17" fmla="*/ 704 h 900"/>
                  <a:gd name="T18" fmla="*/ 100 w 804"/>
                  <a:gd name="T19" fmla="*/ 402 h 900"/>
                  <a:gd name="T20" fmla="*/ 402 w 804"/>
                  <a:gd name="T21" fmla="*/ 100 h 900"/>
                  <a:gd name="T22" fmla="*/ 704 w 804"/>
                  <a:gd name="T23" fmla="*/ 402 h 900"/>
                  <a:gd name="T24" fmla="*/ 402 w 804"/>
                  <a:gd name="T25" fmla="*/ 70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4" h="900">
                    <a:moveTo>
                      <a:pt x="804" y="402"/>
                    </a:moveTo>
                    <a:cubicBezTo>
                      <a:pt x="804" y="180"/>
                      <a:pt x="624" y="0"/>
                      <a:pt x="402" y="0"/>
                    </a:cubicBezTo>
                    <a:cubicBezTo>
                      <a:pt x="180" y="0"/>
                      <a:pt x="0" y="180"/>
                      <a:pt x="0" y="402"/>
                    </a:cubicBezTo>
                    <a:cubicBezTo>
                      <a:pt x="0" y="600"/>
                      <a:pt x="144" y="765"/>
                      <a:pt x="333" y="798"/>
                    </a:cubicBezTo>
                    <a:cubicBezTo>
                      <a:pt x="333" y="900"/>
                      <a:pt x="333" y="900"/>
                      <a:pt x="333" y="900"/>
                    </a:cubicBezTo>
                    <a:cubicBezTo>
                      <a:pt x="471" y="900"/>
                      <a:pt x="471" y="900"/>
                      <a:pt x="471" y="900"/>
                    </a:cubicBezTo>
                    <a:cubicBezTo>
                      <a:pt x="471" y="798"/>
                      <a:pt x="471" y="798"/>
                      <a:pt x="471" y="798"/>
                    </a:cubicBezTo>
                    <a:cubicBezTo>
                      <a:pt x="660" y="765"/>
                      <a:pt x="804" y="600"/>
                      <a:pt x="804" y="402"/>
                    </a:cubicBezTo>
                    <a:close/>
                    <a:moveTo>
                      <a:pt x="402" y="704"/>
                    </a:moveTo>
                    <a:cubicBezTo>
                      <a:pt x="235" y="704"/>
                      <a:pt x="100" y="569"/>
                      <a:pt x="100" y="402"/>
                    </a:cubicBezTo>
                    <a:cubicBezTo>
                      <a:pt x="100" y="235"/>
                      <a:pt x="235" y="100"/>
                      <a:pt x="402" y="100"/>
                    </a:cubicBezTo>
                    <a:cubicBezTo>
                      <a:pt x="569" y="100"/>
                      <a:pt x="704" y="235"/>
                      <a:pt x="704" y="402"/>
                    </a:cubicBezTo>
                    <a:cubicBezTo>
                      <a:pt x="704" y="569"/>
                      <a:pt x="569" y="704"/>
                      <a:pt x="402" y="704"/>
                    </a:cubicBezTo>
                    <a:close/>
                  </a:path>
                </a:pathLst>
              </a:custGeom>
              <a:solidFill>
                <a:srgbClr val="32A1E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nvGrpSpPr>
              <p:cNvPr id="79" name="组合 78"/>
              <p:cNvGrpSpPr/>
              <p:nvPr/>
            </p:nvGrpSpPr>
            <p:grpSpPr>
              <a:xfrm>
                <a:off x="8221727" y="4877173"/>
                <a:ext cx="1485031" cy="1989439"/>
                <a:chOff x="8221727" y="4877173"/>
                <a:chExt cx="1485031" cy="1989439"/>
              </a:xfrm>
            </p:grpSpPr>
            <p:sp>
              <p:nvSpPr>
                <p:cNvPr id="80" name="Rectangle 10"/>
                <p:cNvSpPr>
                  <a:spLocks noChangeArrowheads="1"/>
                </p:cNvSpPr>
                <p:nvPr/>
              </p:nvSpPr>
              <p:spPr bwMode="auto">
                <a:xfrm>
                  <a:off x="8780233" y="5648262"/>
                  <a:ext cx="668988" cy="998148"/>
                </a:xfrm>
                <a:prstGeom prst="rect">
                  <a:avLst/>
                </a:prstGeom>
                <a:solidFill>
                  <a:srgbClr val="F1AC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1" name="Rectangle 11"/>
                <p:cNvSpPr>
                  <a:spLocks noChangeArrowheads="1"/>
                </p:cNvSpPr>
                <p:nvPr/>
              </p:nvSpPr>
              <p:spPr bwMode="auto">
                <a:xfrm>
                  <a:off x="8780233" y="5648262"/>
                  <a:ext cx="668988" cy="99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2" name="Rectangle 12"/>
                <p:cNvSpPr>
                  <a:spLocks noChangeArrowheads="1"/>
                </p:cNvSpPr>
                <p:nvPr/>
              </p:nvSpPr>
              <p:spPr bwMode="auto">
                <a:xfrm>
                  <a:off x="8470883" y="6193815"/>
                  <a:ext cx="970718" cy="672797"/>
                </a:xfrm>
                <a:prstGeom prst="rect">
                  <a:avLst/>
                </a:pr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3" name="Rectangle 13"/>
                <p:cNvSpPr>
                  <a:spLocks noChangeArrowheads="1"/>
                </p:cNvSpPr>
                <p:nvPr/>
              </p:nvSpPr>
              <p:spPr bwMode="auto">
                <a:xfrm>
                  <a:off x="8470883" y="6193815"/>
                  <a:ext cx="970718" cy="67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4" name="Freeform 14"/>
                <p:cNvSpPr/>
                <p:nvPr/>
              </p:nvSpPr>
              <p:spPr bwMode="auto">
                <a:xfrm>
                  <a:off x="8221727" y="5121757"/>
                  <a:ext cx="1227494" cy="1168062"/>
                </a:xfrm>
                <a:custGeom>
                  <a:avLst/>
                  <a:gdLst>
                    <a:gd name="T0" fmla="*/ 0 w 681"/>
                    <a:gd name="T1" fmla="*/ 110 h 648"/>
                    <a:gd name="T2" fmla="*/ 109 w 681"/>
                    <a:gd name="T3" fmla="*/ 0 h 648"/>
                    <a:gd name="T4" fmla="*/ 571 w 681"/>
                    <a:gd name="T5" fmla="*/ 0 h 648"/>
                    <a:gd name="T6" fmla="*/ 681 w 681"/>
                    <a:gd name="T7" fmla="*/ 110 h 648"/>
                    <a:gd name="T8" fmla="*/ 681 w 681"/>
                    <a:gd name="T9" fmla="*/ 538 h 648"/>
                    <a:gd name="T10" fmla="*/ 571 w 681"/>
                    <a:gd name="T11" fmla="*/ 648 h 648"/>
                    <a:gd name="T12" fmla="*/ 109 w 681"/>
                    <a:gd name="T13" fmla="*/ 648 h 648"/>
                    <a:gd name="T14" fmla="*/ 0 w 681"/>
                    <a:gd name="T15" fmla="*/ 538 h 648"/>
                    <a:gd name="T16" fmla="*/ 0 w 681"/>
                    <a:gd name="T17" fmla="*/ 11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48">
                      <a:moveTo>
                        <a:pt x="0" y="110"/>
                      </a:moveTo>
                      <a:cubicBezTo>
                        <a:pt x="0" y="49"/>
                        <a:pt x="49" y="0"/>
                        <a:pt x="109" y="0"/>
                      </a:cubicBezTo>
                      <a:cubicBezTo>
                        <a:pt x="571" y="0"/>
                        <a:pt x="571" y="0"/>
                        <a:pt x="571" y="0"/>
                      </a:cubicBezTo>
                      <a:cubicBezTo>
                        <a:pt x="632" y="0"/>
                        <a:pt x="681" y="49"/>
                        <a:pt x="681" y="110"/>
                      </a:cubicBezTo>
                      <a:cubicBezTo>
                        <a:pt x="681" y="538"/>
                        <a:pt x="681" y="538"/>
                        <a:pt x="681" y="538"/>
                      </a:cubicBezTo>
                      <a:cubicBezTo>
                        <a:pt x="681" y="598"/>
                        <a:pt x="632" y="648"/>
                        <a:pt x="571" y="648"/>
                      </a:cubicBezTo>
                      <a:cubicBezTo>
                        <a:pt x="109" y="648"/>
                        <a:pt x="109" y="648"/>
                        <a:pt x="109" y="648"/>
                      </a:cubicBezTo>
                      <a:cubicBezTo>
                        <a:pt x="49" y="648"/>
                        <a:pt x="0" y="598"/>
                        <a:pt x="0" y="538"/>
                      </a:cubicBezTo>
                      <a:cubicBezTo>
                        <a:pt x="0" y="110"/>
                        <a:pt x="0" y="110"/>
                        <a:pt x="0" y="11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5" name="Rectangle 15"/>
                <p:cNvSpPr>
                  <a:spLocks noChangeArrowheads="1"/>
                </p:cNvSpPr>
                <p:nvPr/>
              </p:nvSpPr>
              <p:spPr bwMode="auto">
                <a:xfrm>
                  <a:off x="8762708" y="4973940"/>
                  <a:ext cx="371067" cy="1053009"/>
                </a:xfrm>
                <a:prstGeom prst="rect">
                  <a:avLst/>
                </a:pr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6" name="Rectangle 16"/>
                <p:cNvSpPr>
                  <a:spLocks noChangeArrowheads="1"/>
                </p:cNvSpPr>
                <p:nvPr/>
              </p:nvSpPr>
              <p:spPr bwMode="auto">
                <a:xfrm>
                  <a:off x="8762708" y="4973940"/>
                  <a:ext cx="371067" cy="1053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7" name="Freeform 17"/>
                <p:cNvSpPr/>
                <p:nvPr/>
              </p:nvSpPr>
              <p:spPr bwMode="auto">
                <a:xfrm>
                  <a:off x="8854142" y="487717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8" name="Freeform 18"/>
                <p:cNvSpPr/>
                <p:nvPr/>
              </p:nvSpPr>
              <p:spPr bwMode="auto">
                <a:xfrm>
                  <a:off x="9344834" y="5689407"/>
                  <a:ext cx="361924" cy="641558"/>
                </a:xfrm>
                <a:custGeom>
                  <a:avLst/>
                  <a:gdLst>
                    <a:gd name="T0" fmla="*/ 57 w 201"/>
                    <a:gd name="T1" fmla="*/ 356 h 356"/>
                    <a:gd name="T2" fmla="*/ 163 w 201"/>
                    <a:gd name="T3" fmla="*/ 119 h 356"/>
                    <a:gd name="T4" fmla="*/ 0 w 201"/>
                    <a:gd name="T5" fmla="*/ 164 h 356"/>
                    <a:gd name="T6" fmla="*/ 57 w 201"/>
                    <a:gd name="T7" fmla="*/ 356 h 356"/>
                  </a:gdLst>
                  <a:ahLst/>
                  <a:cxnLst>
                    <a:cxn ang="0">
                      <a:pos x="T0" y="T1"/>
                    </a:cxn>
                    <a:cxn ang="0">
                      <a:pos x="T2" y="T3"/>
                    </a:cxn>
                    <a:cxn ang="0">
                      <a:pos x="T4" y="T5"/>
                    </a:cxn>
                    <a:cxn ang="0">
                      <a:pos x="T6" y="T7"/>
                    </a:cxn>
                  </a:cxnLst>
                  <a:rect l="0" t="0" r="r" b="b"/>
                  <a:pathLst>
                    <a:path w="201" h="356">
                      <a:moveTo>
                        <a:pt x="57" y="356"/>
                      </a:moveTo>
                      <a:cubicBezTo>
                        <a:pt x="57" y="356"/>
                        <a:pt x="201" y="219"/>
                        <a:pt x="163" y="119"/>
                      </a:cubicBezTo>
                      <a:cubicBezTo>
                        <a:pt x="118" y="0"/>
                        <a:pt x="0" y="164"/>
                        <a:pt x="0" y="164"/>
                      </a:cubicBezTo>
                      <a:cubicBezTo>
                        <a:pt x="57" y="356"/>
                        <a:pt x="57" y="356"/>
                        <a:pt x="57" y="356"/>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89" name="Freeform 19"/>
                <p:cNvSpPr/>
                <p:nvPr/>
              </p:nvSpPr>
              <p:spPr bwMode="auto">
                <a:xfrm>
                  <a:off x="8839665" y="5121757"/>
                  <a:ext cx="52574" cy="0"/>
                </a:xfrm>
                <a:custGeom>
                  <a:avLst/>
                  <a:gdLst>
                    <a:gd name="T0" fmla="*/ 29 w 29"/>
                    <a:gd name="T1" fmla="*/ 0 w 29"/>
                    <a:gd name="T2" fmla="*/ 0 w 29"/>
                    <a:gd name="T3" fmla="*/ 29 w 29"/>
                    <a:gd name="T4" fmla="*/ 29 w 29"/>
                  </a:gdLst>
                  <a:ahLst/>
                  <a:cxnLst>
                    <a:cxn ang="0">
                      <a:pos x="T0" y="0"/>
                    </a:cxn>
                    <a:cxn ang="0">
                      <a:pos x="T1" y="0"/>
                    </a:cxn>
                    <a:cxn ang="0">
                      <a:pos x="T2" y="0"/>
                    </a:cxn>
                    <a:cxn ang="0">
                      <a:pos x="T3" y="0"/>
                    </a:cxn>
                    <a:cxn ang="0">
                      <a:pos x="T4" y="0"/>
                    </a:cxn>
                  </a:cxnLst>
                  <a:rect l="0" t="0" r="r" b="b"/>
                  <a:pathLst>
                    <a:path w="29">
                      <a:moveTo>
                        <a:pt x="29" y="0"/>
                      </a:moveTo>
                      <a:cubicBezTo>
                        <a:pt x="0" y="0"/>
                        <a:pt x="0" y="0"/>
                        <a:pt x="0" y="0"/>
                      </a:cubicBezTo>
                      <a:cubicBezTo>
                        <a:pt x="0" y="0"/>
                        <a:pt x="0" y="0"/>
                        <a:pt x="0" y="0"/>
                      </a:cubicBezTo>
                      <a:cubicBezTo>
                        <a:pt x="29" y="0"/>
                        <a:pt x="29" y="0"/>
                        <a:pt x="29" y="0"/>
                      </a:cubicBezTo>
                      <a:cubicBezTo>
                        <a:pt x="29" y="0"/>
                        <a:pt x="29" y="0"/>
                        <a:pt x="29"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0" name="Rectangle 20"/>
                <p:cNvSpPr>
                  <a:spLocks noChangeArrowheads="1"/>
                </p:cNvSpPr>
                <p:nvPr/>
              </p:nvSpPr>
              <p:spPr bwMode="auto">
                <a:xfrm>
                  <a:off x="9441601" y="6646410"/>
                  <a:ext cx="7619" cy="220202"/>
                </a:xfrm>
                <a:prstGeom prst="rect">
                  <a:avLst/>
                </a:prstGeom>
                <a:solidFill>
                  <a:srgbClr val="FBE6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1" name="Rectangle 21"/>
                <p:cNvSpPr>
                  <a:spLocks noChangeArrowheads="1"/>
                </p:cNvSpPr>
                <p:nvPr/>
              </p:nvSpPr>
              <p:spPr bwMode="auto">
                <a:xfrm>
                  <a:off x="9441601" y="6646410"/>
                  <a:ext cx="7619" cy="2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2" name="Freeform 22"/>
                <p:cNvSpPr/>
                <p:nvPr/>
              </p:nvSpPr>
              <p:spPr bwMode="auto">
                <a:xfrm>
                  <a:off x="9441601" y="6309630"/>
                  <a:ext cx="7619" cy="336780"/>
                </a:xfrm>
                <a:custGeom>
                  <a:avLst/>
                  <a:gdLst>
                    <a:gd name="T0" fmla="*/ 0 w 4"/>
                    <a:gd name="T1" fmla="*/ 0 h 187"/>
                    <a:gd name="T2" fmla="*/ 0 w 4"/>
                    <a:gd name="T3" fmla="*/ 187 h 187"/>
                    <a:gd name="T4" fmla="*/ 4 w 4"/>
                    <a:gd name="T5" fmla="*/ 187 h 187"/>
                    <a:gd name="T6" fmla="*/ 4 w 4"/>
                    <a:gd name="T7" fmla="*/ 12 h 187"/>
                    <a:gd name="T8" fmla="*/ 3 w 4"/>
                    <a:gd name="T9" fmla="*/ 12 h 187"/>
                    <a:gd name="T10" fmla="*/ 0 w 4"/>
                    <a:gd name="T11" fmla="*/ 0 h 187"/>
                  </a:gdLst>
                  <a:ahLst/>
                  <a:cxnLst>
                    <a:cxn ang="0">
                      <a:pos x="T0" y="T1"/>
                    </a:cxn>
                    <a:cxn ang="0">
                      <a:pos x="T2" y="T3"/>
                    </a:cxn>
                    <a:cxn ang="0">
                      <a:pos x="T4" y="T5"/>
                    </a:cxn>
                    <a:cxn ang="0">
                      <a:pos x="T6" y="T7"/>
                    </a:cxn>
                    <a:cxn ang="0">
                      <a:pos x="T8" y="T9"/>
                    </a:cxn>
                    <a:cxn ang="0">
                      <a:pos x="T10" y="T11"/>
                    </a:cxn>
                  </a:cxnLst>
                  <a:rect l="0" t="0" r="r" b="b"/>
                  <a:pathLst>
                    <a:path w="4" h="187">
                      <a:moveTo>
                        <a:pt x="0" y="0"/>
                      </a:moveTo>
                      <a:cubicBezTo>
                        <a:pt x="0" y="187"/>
                        <a:pt x="0" y="187"/>
                        <a:pt x="0" y="187"/>
                      </a:cubicBezTo>
                      <a:cubicBezTo>
                        <a:pt x="4" y="187"/>
                        <a:pt x="4" y="187"/>
                        <a:pt x="4" y="187"/>
                      </a:cubicBezTo>
                      <a:cubicBezTo>
                        <a:pt x="4" y="12"/>
                        <a:pt x="4" y="12"/>
                        <a:pt x="4" y="12"/>
                      </a:cubicBezTo>
                      <a:cubicBezTo>
                        <a:pt x="4" y="12"/>
                        <a:pt x="3" y="12"/>
                        <a:pt x="3" y="12"/>
                      </a:cubicBezTo>
                      <a:cubicBezTo>
                        <a:pt x="0" y="0"/>
                        <a:pt x="0" y="0"/>
                        <a:pt x="0" y="0"/>
                      </a:cubicBezTo>
                    </a:path>
                  </a:pathLst>
                </a:custGeom>
                <a:solidFill>
                  <a:srgbClr val="ED9B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3" name="Freeform 23"/>
                <p:cNvSpPr/>
                <p:nvPr/>
              </p:nvSpPr>
              <p:spPr bwMode="auto">
                <a:xfrm>
                  <a:off x="8955480" y="6208292"/>
                  <a:ext cx="486121" cy="658320"/>
                </a:xfrm>
                <a:custGeom>
                  <a:avLst/>
                  <a:gdLst>
                    <a:gd name="T0" fmla="*/ 253 w 270"/>
                    <a:gd name="T1" fmla="*/ 0 h 365"/>
                    <a:gd name="T2" fmla="*/ 164 w 270"/>
                    <a:gd name="T3" fmla="*/ 45 h 365"/>
                    <a:gd name="T4" fmla="*/ 0 w 270"/>
                    <a:gd name="T5" fmla="*/ 45 h 365"/>
                    <a:gd name="T6" fmla="*/ 0 w 270"/>
                    <a:gd name="T7" fmla="*/ 365 h 365"/>
                    <a:gd name="T8" fmla="*/ 270 w 270"/>
                    <a:gd name="T9" fmla="*/ 365 h 365"/>
                    <a:gd name="T10" fmla="*/ 270 w 270"/>
                    <a:gd name="T11" fmla="*/ 243 h 365"/>
                    <a:gd name="T12" fmla="*/ 270 w 270"/>
                    <a:gd name="T13" fmla="*/ 56 h 365"/>
                    <a:gd name="T14" fmla="*/ 253 w 270"/>
                    <a:gd name="T15" fmla="*/ 0 h 3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0" h="365">
                      <a:moveTo>
                        <a:pt x="253" y="0"/>
                      </a:moveTo>
                      <a:cubicBezTo>
                        <a:pt x="233" y="27"/>
                        <a:pt x="201" y="45"/>
                        <a:pt x="164" y="45"/>
                      </a:cubicBezTo>
                      <a:cubicBezTo>
                        <a:pt x="0" y="45"/>
                        <a:pt x="0" y="45"/>
                        <a:pt x="0" y="45"/>
                      </a:cubicBezTo>
                      <a:cubicBezTo>
                        <a:pt x="0" y="365"/>
                        <a:pt x="0" y="365"/>
                        <a:pt x="0" y="365"/>
                      </a:cubicBezTo>
                      <a:cubicBezTo>
                        <a:pt x="270" y="365"/>
                        <a:pt x="270" y="365"/>
                        <a:pt x="270" y="365"/>
                      </a:cubicBezTo>
                      <a:cubicBezTo>
                        <a:pt x="270" y="243"/>
                        <a:pt x="270" y="243"/>
                        <a:pt x="270" y="243"/>
                      </a:cubicBezTo>
                      <a:cubicBezTo>
                        <a:pt x="270" y="56"/>
                        <a:pt x="270" y="56"/>
                        <a:pt x="270" y="56"/>
                      </a:cubicBezTo>
                      <a:cubicBezTo>
                        <a:pt x="253" y="0"/>
                        <a:pt x="253" y="0"/>
                        <a:pt x="253"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4" name="Freeform 24"/>
                <p:cNvSpPr/>
                <p:nvPr/>
              </p:nvSpPr>
              <p:spPr bwMode="auto">
                <a:xfrm>
                  <a:off x="8955480" y="6145812"/>
                  <a:ext cx="455644" cy="144008"/>
                </a:xfrm>
                <a:custGeom>
                  <a:avLst/>
                  <a:gdLst>
                    <a:gd name="T0" fmla="*/ 243 w 253"/>
                    <a:gd name="T1" fmla="*/ 0 h 80"/>
                    <a:gd name="T2" fmla="*/ 75 w 253"/>
                    <a:gd name="T3" fmla="*/ 57 h 80"/>
                    <a:gd name="T4" fmla="*/ 48 w 253"/>
                    <a:gd name="T5" fmla="*/ 61 h 80"/>
                    <a:gd name="T6" fmla="*/ 0 w 253"/>
                    <a:gd name="T7" fmla="*/ 46 h 80"/>
                    <a:gd name="T8" fmla="*/ 0 w 253"/>
                    <a:gd name="T9" fmla="*/ 80 h 80"/>
                    <a:gd name="T10" fmla="*/ 164 w 253"/>
                    <a:gd name="T11" fmla="*/ 80 h 80"/>
                    <a:gd name="T12" fmla="*/ 253 w 253"/>
                    <a:gd name="T13" fmla="*/ 35 h 80"/>
                    <a:gd name="T14" fmla="*/ 243 w 253"/>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80">
                      <a:moveTo>
                        <a:pt x="243" y="0"/>
                      </a:moveTo>
                      <a:cubicBezTo>
                        <a:pt x="75" y="57"/>
                        <a:pt x="75" y="57"/>
                        <a:pt x="75" y="57"/>
                      </a:cubicBezTo>
                      <a:cubicBezTo>
                        <a:pt x="66" y="59"/>
                        <a:pt x="57" y="61"/>
                        <a:pt x="48" y="61"/>
                      </a:cubicBezTo>
                      <a:cubicBezTo>
                        <a:pt x="31" y="61"/>
                        <a:pt x="14" y="55"/>
                        <a:pt x="0" y="46"/>
                      </a:cubicBezTo>
                      <a:cubicBezTo>
                        <a:pt x="0" y="80"/>
                        <a:pt x="0" y="80"/>
                        <a:pt x="0" y="80"/>
                      </a:cubicBezTo>
                      <a:cubicBezTo>
                        <a:pt x="164" y="80"/>
                        <a:pt x="164" y="80"/>
                        <a:pt x="164" y="80"/>
                      </a:cubicBezTo>
                      <a:cubicBezTo>
                        <a:pt x="201" y="80"/>
                        <a:pt x="233" y="62"/>
                        <a:pt x="253" y="35"/>
                      </a:cubicBezTo>
                      <a:cubicBezTo>
                        <a:pt x="243" y="0"/>
                        <a:pt x="243" y="0"/>
                        <a:pt x="243"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5" name="Freeform 25"/>
                <p:cNvSpPr>
                  <a:spLocks noEditPoints="1"/>
                </p:cNvSpPr>
                <p:nvPr/>
              </p:nvSpPr>
              <p:spPr bwMode="auto">
                <a:xfrm>
                  <a:off x="8955480" y="5332816"/>
                  <a:ext cx="55622" cy="645368"/>
                </a:xfrm>
                <a:custGeom>
                  <a:avLst/>
                  <a:gdLst>
                    <a:gd name="T0" fmla="*/ 0 w 31"/>
                    <a:gd name="T1" fmla="*/ 336 h 358"/>
                    <a:gd name="T2" fmla="*/ 0 w 31"/>
                    <a:gd name="T3" fmla="*/ 358 h 358"/>
                    <a:gd name="T4" fmla="*/ 22 w 31"/>
                    <a:gd name="T5" fmla="*/ 348 h 358"/>
                    <a:gd name="T6" fmla="*/ 31 w 31"/>
                    <a:gd name="T7" fmla="*/ 345 h 358"/>
                    <a:gd name="T8" fmla="*/ 0 w 31"/>
                    <a:gd name="T9" fmla="*/ 336 h 358"/>
                    <a:gd name="T10" fmla="*/ 0 w 31"/>
                    <a:gd name="T11" fmla="*/ 169 h 358"/>
                    <a:gd name="T12" fmla="*/ 0 w 31"/>
                    <a:gd name="T13" fmla="*/ 186 h 358"/>
                    <a:gd name="T14" fmla="*/ 12 w 31"/>
                    <a:gd name="T15" fmla="*/ 181 h 358"/>
                    <a:gd name="T16" fmla="*/ 25 w 31"/>
                    <a:gd name="T17" fmla="*/ 177 h 358"/>
                    <a:gd name="T18" fmla="*/ 0 w 31"/>
                    <a:gd name="T19" fmla="*/ 169 h 358"/>
                    <a:gd name="T20" fmla="*/ 0 w 31"/>
                    <a:gd name="T21" fmla="*/ 0 h 358"/>
                    <a:gd name="T22" fmla="*/ 0 w 31"/>
                    <a:gd name="T23" fmla="*/ 18 h 358"/>
                    <a:gd name="T24" fmla="*/ 12 w 31"/>
                    <a:gd name="T25" fmla="*/ 14 h 358"/>
                    <a:gd name="T26" fmla="*/ 27 w 31"/>
                    <a:gd name="T27" fmla="*/ 9 h 358"/>
                    <a:gd name="T28" fmla="*/ 0 w 31"/>
                    <a:gd name="T29"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58">
                      <a:moveTo>
                        <a:pt x="0" y="336"/>
                      </a:moveTo>
                      <a:cubicBezTo>
                        <a:pt x="0" y="358"/>
                        <a:pt x="0" y="358"/>
                        <a:pt x="0" y="358"/>
                      </a:cubicBezTo>
                      <a:cubicBezTo>
                        <a:pt x="7" y="354"/>
                        <a:pt x="14" y="350"/>
                        <a:pt x="22" y="348"/>
                      </a:cubicBezTo>
                      <a:cubicBezTo>
                        <a:pt x="31" y="345"/>
                        <a:pt x="31" y="345"/>
                        <a:pt x="31" y="345"/>
                      </a:cubicBezTo>
                      <a:cubicBezTo>
                        <a:pt x="20" y="344"/>
                        <a:pt x="10" y="341"/>
                        <a:pt x="0" y="336"/>
                      </a:cubicBezTo>
                      <a:moveTo>
                        <a:pt x="0" y="169"/>
                      </a:moveTo>
                      <a:cubicBezTo>
                        <a:pt x="0" y="186"/>
                        <a:pt x="0" y="186"/>
                        <a:pt x="0" y="186"/>
                      </a:cubicBezTo>
                      <a:cubicBezTo>
                        <a:pt x="4" y="184"/>
                        <a:pt x="8" y="182"/>
                        <a:pt x="12" y="181"/>
                      </a:cubicBezTo>
                      <a:cubicBezTo>
                        <a:pt x="25" y="177"/>
                        <a:pt x="25" y="177"/>
                        <a:pt x="25" y="177"/>
                      </a:cubicBezTo>
                      <a:cubicBezTo>
                        <a:pt x="16" y="175"/>
                        <a:pt x="8" y="173"/>
                        <a:pt x="0" y="169"/>
                      </a:cubicBezTo>
                      <a:moveTo>
                        <a:pt x="0" y="0"/>
                      </a:moveTo>
                      <a:cubicBezTo>
                        <a:pt x="0" y="18"/>
                        <a:pt x="0" y="18"/>
                        <a:pt x="0" y="18"/>
                      </a:cubicBezTo>
                      <a:cubicBezTo>
                        <a:pt x="4" y="17"/>
                        <a:pt x="8" y="15"/>
                        <a:pt x="12" y="14"/>
                      </a:cubicBezTo>
                      <a:cubicBezTo>
                        <a:pt x="27" y="9"/>
                        <a:pt x="27" y="9"/>
                        <a:pt x="27" y="9"/>
                      </a:cubicBezTo>
                      <a:cubicBezTo>
                        <a:pt x="18" y="7"/>
                        <a:pt x="9" y="4"/>
                        <a:pt x="0"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6" name="Freeform 26"/>
                <p:cNvSpPr>
                  <a:spLocks noEditPoints="1"/>
                </p:cNvSpPr>
                <p:nvPr/>
              </p:nvSpPr>
              <p:spPr bwMode="auto">
                <a:xfrm>
                  <a:off x="9465221" y="5904275"/>
                  <a:ext cx="172962" cy="410689"/>
                </a:xfrm>
                <a:custGeom>
                  <a:avLst/>
                  <a:gdLst>
                    <a:gd name="T0" fmla="*/ 63 w 96"/>
                    <a:gd name="T1" fmla="*/ 148 h 228"/>
                    <a:gd name="T2" fmla="*/ 0 w 96"/>
                    <a:gd name="T3" fmla="*/ 228 h 228"/>
                    <a:gd name="T4" fmla="*/ 63 w 96"/>
                    <a:gd name="T5" fmla="*/ 148 h 228"/>
                    <a:gd name="T6" fmla="*/ 63 w 96"/>
                    <a:gd name="T7" fmla="*/ 148 h 228"/>
                    <a:gd name="T8" fmla="*/ 63 w 96"/>
                    <a:gd name="T9" fmla="*/ 148 h 228"/>
                    <a:gd name="T10" fmla="*/ 63 w 96"/>
                    <a:gd name="T11" fmla="*/ 148 h 228"/>
                    <a:gd name="T12" fmla="*/ 63 w 96"/>
                    <a:gd name="T13" fmla="*/ 148 h 228"/>
                    <a:gd name="T14" fmla="*/ 63 w 96"/>
                    <a:gd name="T15" fmla="*/ 148 h 228"/>
                    <a:gd name="T16" fmla="*/ 63 w 96"/>
                    <a:gd name="T17" fmla="*/ 148 h 228"/>
                    <a:gd name="T18" fmla="*/ 96 w 96"/>
                    <a:gd name="T19" fmla="*/ 1 h 228"/>
                    <a:gd name="T20" fmla="*/ 96 w 96"/>
                    <a:gd name="T21" fmla="*/ 1 h 228"/>
                    <a:gd name="T22" fmla="*/ 96 w 96"/>
                    <a:gd name="T23" fmla="*/ 1 h 228"/>
                    <a:gd name="T24" fmla="*/ 96 w 96"/>
                    <a:gd name="T25" fmla="*/ 0 h 228"/>
                    <a:gd name="T26" fmla="*/ 96 w 96"/>
                    <a:gd name="T27" fmla="*/ 0 h 228"/>
                    <a:gd name="T28" fmla="*/ 96 w 96"/>
                    <a:gd name="T29" fmla="*/ 0 h 228"/>
                    <a:gd name="T30" fmla="*/ 96 w 96"/>
                    <a:gd name="T31" fmla="*/ 0 h 228"/>
                    <a:gd name="T32" fmla="*/ 96 w 96"/>
                    <a:gd name="T33" fmla="*/ 0 h 228"/>
                    <a:gd name="T34" fmla="*/ 96 w 96"/>
                    <a:gd name="T35" fmla="*/ 0 h 228"/>
                    <a:gd name="T36" fmla="*/ 96 w 96"/>
                    <a:gd name="T37" fmla="*/ 0 h 228"/>
                    <a:gd name="T38" fmla="*/ 96 w 96"/>
                    <a:gd name="T39" fmla="*/ 0 h 228"/>
                    <a:gd name="T40" fmla="*/ 96 w 96"/>
                    <a:gd name="T41" fmla="*/ 0 h 228"/>
                    <a:gd name="T42" fmla="*/ 96 w 96"/>
                    <a:gd name="T43" fmla="*/ 0 h 228"/>
                    <a:gd name="T44" fmla="*/ 96 w 96"/>
                    <a:gd name="T45" fmla="*/ 0 h 228"/>
                    <a:gd name="T46" fmla="*/ 96 w 96"/>
                    <a:gd name="T47" fmla="*/ 0 h 228"/>
                    <a:gd name="T48" fmla="*/ 96 w 96"/>
                    <a:gd name="T4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6" h="228">
                      <a:moveTo>
                        <a:pt x="63" y="148"/>
                      </a:moveTo>
                      <a:cubicBezTo>
                        <a:pt x="40" y="184"/>
                        <a:pt x="13" y="213"/>
                        <a:pt x="0" y="228"/>
                      </a:cubicBezTo>
                      <a:cubicBezTo>
                        <a:pt x="13" y="213"/>
                        <a:pt x="40" y="184"/>
                        <a:pt x="63" y="148"/>
                      </a:cubicBezTo>
                      <a:moveTo>
                        <a:pt x="63" y="148"/>
                      </a:moveTo>
                      <a:cubicBezTo>
                        <a:pt x="63" y="148"/>
                        <a:pt x="63" y="148"/>
                        <a:pt x="63" y="148"/>
                      </a:cubicBezTo>
                      <a:cubicBezTo>
                        <a:pt x="63" y="148"/>
                        <a:pt x="63" y="148"/>
                        <a:pt x="63" y="148"/>
                      </a:cubicBezTo>
                      <a:moveTo>
                        <a:pt x="63" y="148"/>
                      </a:moveTo>
                      <a:cubicBezTo>
                        <a:pt x="63" y="148"/>
                        <a:pt x="63" y="148"/>
                        <a:pt x="63" y="148"/>
                      </a:cubicBezTo>
                      <a:cubicBezTo>
                        <a:pt x="63" y="148"/>
                        <a:pt x="63" y="148"/>
                        <a:pt x="63" y="148"/>
                      </a:cubicBezTo>
                      <a:moveTo>
                        <a:pt x="96" y="1"/>
                      </a:moveTo>
                      <a:cubicBezTo>
                        <a:pt x="96" y="1"/>
                        <a:pt x="96" y="1"/>
                        <a:pt x="96" y="1"/>
                      </a:cubicBezTo>
                      <a:cubicBezTo>
                        <a:pt x="96" y="1"/>
                        <a:pt x="96" y="1"/>
                        <a:pt x="96" y="1"/>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cubicBezTo>
                        <a:pt x="96" y="0"/>
                        <a:pt x="96" y="0"/>
                        <a:pt x="96" y="0"/>
                      </a:cubicBezTo>
                    </a:path>
                  </a:pathLst>
                </a:custGeom>
                <a:solidFill>
                  <a:srgbClr val="FBE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7" name="Freeform 27"/>
                <p:cNvSpPr>
                  <a:spLocks noEditPoints="1"/>
                </p:cNvSpPr>
                <p:nvPr/>
              </p:nvSpPr>
              <p:spPr bwMode="auto">
                <a:xfrm>
                  <a:off x="9393599" y="5853225"/>
                  <a:ext cx="277348" cy="477740"/>
                </a:xfrm>
                <a:custGeom>
                  <a:avLst/>
                  <a:gdLst>
                    <a:gd name="T0" fmla="*/ 136 w 154"/>
                    <a:gd name="T1" fmla="*/ 28 h 265"/>
                    <a:gd name="T2" fmla="*/ 141 w 154"/>
                    <a:gd name="T3" fmla="*/ 55 h 265"/>
                    <a:gd name="T4" fmla="*/ 83 w 154"/>
                    <a:gd name="T5" fmla="*/ 135 h 265"/>
                    <a:gd name="T6" fmla="*/ 0 w 154"/>
                    <a:gd name="T7" fmla="*/ 162 h 265"/>
                    <a:gd name="T8" fmla="*/ 10 w 154"/>
                    <a:gd name="T9" fmla="*/ 197 h 265"/>
                    <a:gd name="T10" fmla="*/ 27 w 154"/>
                    <a:gd name="T11" fmla="*/ 253 h 265"/>
                    <a:gd name="T12" fmla="*/ 30 w 154"/>
                    <a:gd name="T13" fmla="*/ 265 h 265"/>
                    <a:gd name="T14" fmla="*/ 31 w 154"/>
                    <a:gd name="T15" fmla="*/ 265 h 265"/>
                    <a:gd name="T16" fmla="*/ 31 w 154"/>
                    <a:gd name="T17" fmla="*/ 265 h 265"/>
                    <a:gd name="T18" fmla="*/ 40 w 154"/>
                    <a:gd name="T19" fmla="*/ 256 h 265"/>
                    <a:gd name="T20" fmla="*/ 103 w 154"/>
                    <a:gd name="T21" fmla="*/ 176 h 265"/>
                    <a:gd name="T22" fmla="*/ 103 w 154"/>
                    <a:gd name="T23" fmla="*/ 176 h 265"/>
                    <a:gd name="T24" fmla="*/ 103 w 154"/>
                    <a:gd name="T25" fmla="*/ 176 h 265"/>
                    <a:gd name="T26" fmla="*/ 103 w 154"/>
                    <a:gd name="T27" fmla="*/ 176 h 265"/>
                    <a:gd name="T28" fmla="*/ 103 w 154"/>
                    <a:gd name="T29" fmla="*/ 176 h 265"/>
                    <a:gd name="T30" fmla="*/ 136 w 154"/>
                    <a:gd name="T31" fmla="*/ 29 h 265"/>
                    <a:gd name="T32" fmla="*/ 136 w 154"/>
                    <a:gd name="T33" fmla="*/ 29 h 265"/>
                    <a:gd name="T34" fmla="*/ 136 w 154"/>
                    <a:gd name="T35" fmla="*/ 28 h 265"/>
                    <a:gd name="T36" fmla="*/ 136 w 154"/>
                    <a:gd name="T37" fmla="*/ 28 h 265"/>
                    <a:gd name="T38" fmla="*/ 136 w 154"/>
                    <a:gd name="T39" fmla="*/ 28 h 265"/>
                    <a:gd name="T40" fmla="*/ 136 w 154"/>
                    <a:gd name="T41" fmla="*/ 28 h 265"/>
                    <a:gd name="T42" fmla="*/ 136 w 154"/>
                    <a:gd name="T43" fmla="*/ 28 h 265"/>
                    <a:gd name="T44" fmla="*/ 136 w 154"/>
                    <a:gd name="T45" fmla="*/ 28 h 265"/>
                    <a:gd name="T46" fmla="*/ 136 w 154"/>
                    <a:gd name="T47" fmla="*/ 28 h 265"/>
                    <a:gd name="T48" fmla="*/ 136 w 154"/>
                    <a:gd name="T49" fmla="*/ 28 h 265"/>
                    <a:gd name="T50" fmla="*/ 121 w 154"/>
                    <a:gd name="T51" fmla="*/ 0 h 265"/>
                    <a:gd name="T52" fmla="*/ 124 w 154"/>
                    <a:gd name="T53" fmla="*/ 4 h 265"/>
                    <a:gd name="T54" fmla="*/ 121 w 154"/>
                    <a:gd name="T5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265">
                      <a:moveTo>
                        <a:pt x="136" y="28"/>
                      </a:moveTo>
                      <a:cubicBezTo>
                        <a:pt x="139" y="37"/>
                        <a:pt x="141" y="46"/>
                        <a:pt x="141" y="55"/>
                      </a:cubicBezTo>
                      <a:cubicBezTo>
                        <a:pt x="141" y="90"/>
                        <a:pt x="118" y="123"/>
                        <a:pt x="83" y="135"/>
                      </a:cubicBezTo>
                      <a:cubicBezTo>
                        <a:pt x="0" y="162"/>
                        <a:pt x="0" y="162"/>
                        <a:pt x="0" y="162"/>
                      </a:cubicBezTo>
                      <a:cubicBezTo>
                        <a:pt x="10" y="197"/>
                        <a:pt x="10" y="197"/>
                        <a:pt x="10" y="197"/>
                      </a:cubicBezTo>
                      <a:cubicBezTo>
                        <a:pt x="27" y="253"/>
                        <a:pt x="27" y="253"/>
                        <a:pt x="27" y="253"/>
                      </a:cubicBezTo>
                      <a:cubicBezTo>
                        <a:pt x="30" y="265"/>
                        <a:pt x="30" y="265"/>
                        <a:pt x="30" y="265"/>
                      </a:cubicBezTo>
                      <a:cubicBezTo>
                        <a:pt x="30" y="265"/>
                        <a:pt x="31" y="265"/>
                        <a:pt x="31" y="265"/>
                      </a:cubicBezTo>
                      <a:cubicBezTo>
                        <a:pt x="31" y="265"/>
                        <a:pt x="31" y="265"/>
                        <a:pt x="31" y="265"/>
                      </a:cubicBezTo>
                      <a:cubicBezTo>
                        <a:pt x="32" y="264"/>
                        <a:pt x="35" y="260"/>
                        <a:pt x="40" y="256"/>
                      </a:cubicBezTo>
                      <a:cubicBezTo>
                        <a:pt x="53" y="241"/>
                        <a:pt x="80" y="212"/>
                        <a:pt x="103" y="176"/>
                      </a:cubicBezTo>
                      <a:cubicBezTo>
                        <a:pt x="103" y="176"/>
                        <a:pt x="103" y="176"/>
                        <a:pt x="103" y="176"/>
                      </a:cubicBezTo>
                      <a:cubicBezTo>
                        <a:pt x="103" y="176"/>
                        <a:pt x="103" y="176"/>
                        <a:pt x="103" y="176"/>
                      </a:cubicBezTo>
                      <a:cubicBezTo>
                        <a:pt x="103" y="176"/>
                        <a:pt x="103" y="176"/>
                        <a:pt x="103" y="176"/>
                      </a:cubicBezTo>
                      <a:cubicBezTo>
                        <a:pt x="103" y="176"/>
                        <a:pt x="103" y="176"/>
                        <a:pt x="103" y="176"/>
                      </a:cubicBezTo>
                      <a:cubicBezTo>
                        <a:pt x="131" y="130"/>
                        <a:pt x="154" y="75"/>
                        <a:pt x="136" y="29"/>
                      </a:cubicBezTo>
                      <a:cubicBezTo>
                        <a:pt x="136" y="29"/>
                        <a:pt x="136" y="29"/>
                        <a:pt x="136" y="29"/>
                      </a:cubicBezTo>
                      <a:cubicBezTo>
                        <a:pt x="136" y="29"/>
                        <a:pt x="136" y="29"/>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moveTo>
                        <a:pt x="121" y="0"/>
                      </a:moveTo>
                      <a:cubicBezTo>
                        <a:pt x="122" y="2"/>
                        <a:pt x="123" y="3"/>
                        <a:pt x="124" y="4"/>
                      </a:cubicBezTo>
                      <a:cubicBezTo>
                        <a:pt x="123" y="3"/>
                        <a:pt x="122" y="2"/>
                        <a:pt x="121"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8" name="Freeform 28"/>
                <p:cNvSpPr/>
                <p:nvPr/>
              </p:nvSpPr>
              <p:spPr bwMode="auto">
                <a:xfrm>
                  <a:off x="8854142" y="487717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99" name="Freeform 29"/>
                <p:cNvSpPr/>
                <p:nvPr/>
              </p:nvSpPr>
              <p:spPr bwMode="auto">
                <a:xfrm>
                  <a:off x="8854142" y="5179665"/>
                  <a:ext cx="793185" cy="492217"/>
                </a:xfrm>
                <a:custGeom>
                  <a:avLst/>
                  <a:gdLst>
                    <a:gd name="T0" fmla="*/ 425 w 440"/>
                    <a:gd name="T1" fmla="*/ 68 h 273"/>
                    <a:gd name="T2" fmla="*/ 372 w 440"/>
                    <a:gd name="T3" fmla="*/ 174 h 273"/>
                    <a:gd name="T4" fmla="*/ 121 w 440"/>
                    <a:gd name="T5" fmla="*/ 258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4"/>
                      </a:cubicBezTo>
                      <a:cubicBezTo>
                        <a:pt x="121" y="258"/>
                        <a:pt x="121" y="258"/>
                        <a:pt x="121" y="258"/>
                      </a:cubicBezTo>
                      <a:cubicBezTo>
                        <a:pt x="77" y="273"/>
                        <a:pt x="29" y="249"/>
                        <a:pt x="15" y="205"/>
                      </a:cubicBezTo>
                      <a:cubicBezTo>
                        <a:pt x="0" y="161"/>
                        <a:pt x="24" y="113"/>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00" name="Freeform 30"/>
                <p:cNvSpPr/>
                <p:nvPr/>
              </p:nvSpPr>
              <p:spPr bwMode="auto">
                <a:xfrm>
                  <a:off x="8872428" y="5781602"/>
                  <a:ext cx="793185" cy="492217"/>
                </a:xfrm>
                <a:custGeom>
                  <a:avLst/>
                  <a:gdLst>
                    <a:gd name="T0" fmla="*/ 425 w 440"/>
                    <a:gd name="T1" fmla="*/ 68 h 273"/>
                    <a:gd name="T2" fmla="*/ 372 w 440"/>
                    <a:gd name="T3" fmla="*/ 175 h 273"/>
                    <a:gd name="T4" fmla="*/ 121 w 440"/>
                    <a:gd name="T5" fmla="*/ 259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5"/>
                      </a:cubicBezTo>
                      <a:cubicBezTo>
                        <a:pt x="121" y="259"/>
                        <a:pt x="121" y="259"/>
                        <a:pt x="121" y="259"/>
                      </a:cubicBezTo>
                      <a:cubicBezTo>
                        <a:pt x="77" y="273"/>
                        <a:pt x="29" y="249"/>
                        <a:pt x="15" y="205"/>
                      </a:cubicBezTo>
                      <a:cubicBezTo>
                        <a:pt x="0" y="161"/>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16" name="Freeform 31"/>
                <p:cNvSpPr/>
                <p:nvPr/>
              </p:nvSpPr>
              <p:spPr bwMode="auto">
                <a:xfrm>
                  <a:off x="8854142" y="5480634"/>
                  <a:ext cx="793185" cy="493741"/>
                </a:xfrm>
                <a:custGeom>
                  <a:avLst/>
                  <a:gdLst>
                    <a:gd name="T0" fmla="*/ 425 w 440"/>
                    <a:gd name="T1" fmla="*/ 68 h 274"/>
                    <a:gd name="T2" fmla="*/ 372 w 440"/>
                    <a:gd name="T3" fmla="*/ 175 h 274"/>
                    <a:gd name="T4" fmla="*/ 121 w 440"/>
                    <a:gd name="T5" fmla="*/ 259 h 274"/>
                    <a:gd name="T6" fmla="*/ 15 w 440"/>
                    <a:gd name="T7" fmla="*/ 206 h 274"/>
                    <a:gd name="T8" fmla="*/ 68 w 440"/>
                    <a:gd name="T9" fmla="*/ 99 h 274"/>
                    <a:gd name="T10" fmla="*/ 319 w 440"/>
                    <a:gd name="T11" fmla="*/ 15 h 274"/>
                    <a:gd name="T12" fmla="*/ 425 w 440"/>
                    <a:gd name="T13" fmla="*/ 68 h 274"/>
                  </a:gdLst>
                  <a:ahLst/>
                  <a:cxnLst>
                    <a:cxn ang="0">
                      <a:pos x="T0" y="T1"/>
                    </a:cxn>
                    <a:cxn ang="0">
                      <a:pos x="T2" y="T3"/>
                    </a:cxn>
                    <a:cxn ang="0">
                      <a:pos x="T4" y="T5"/>
                    </a:cxn>
                    <a:cxn ang="0">
                      <a:pos x="T6" y="T7"/>
                    </a:cxn>
                    <a:cxn ang="0">
                      <a:pos x="T8" y="T9"/>
                    </a:cxn>
                    <a:cxn ang="0">
                      <a:pos x="T10" y="T11"/>
                    </a:cxn>
                    <a:cxn ang="0">
                      <a:pos x="T12" y="T13"/>
                    </a:cxn>
                  </a:cxnLst>
                  <a:rect l="0" t="0" r="r" b="b"/>
                  <a:pathLst>
                    <a:path w="440" h="274">
                      <a:moveTo>
                        <a:pt x="425" y="68"/>
                      </a:moveTo>
                      <a:cubicBezTo>
                        <a:pt x="440" y="112"/>
                        <a:pt x="416" y="160"/>
                        <a:pt x="372" y="175"/>
                      </a:cubicBezTo>
                      <a:cubicBezTo>
                        <a:pt x="121" y="259"/>
                        <a:pt x="121" y="259"/>
                        <a:pt x="121" y="259"/>
                      </a:cubicBezTo>
                      <a:cubicBezTo>
                        <a:pt x="77" y="274"/>
                        <a:pt x="29" y="250"/>
                        <a:pt x="15" y="206"/>
                      </a:cubicBezTo>
                      <a:cubicBezTo>
                        <a:pt x="0" y="162"/>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17" name="Freeform 32"/>
                <p:cNvSpPr/>
                <p:nvPr/>
              </p:nvSpPr>
              <p:spPr bwMode="auto">
                <a:xfrm>
                  <a:off x="8872428" y="4894698"/>
                  <a:ext cx="756612" cy="454119"/>
                </a:xfrm>
                <a:custGeom>
                  <a:avLst/>
                  <a:gdLst>
                    <a:gd name="T0" fmla="*/ 335 w 420"/>
                    <a:gd name="T1" fmla="*/ 0 h 252"/>
                    <a:gd name="T2" fmla="*/ 309 w 420"/>
                    <a:gd name="T3" fmla="*/ 4 h 252"/>
                    <a:gd name="T4" fmla="*/ 145 w 420"/>
                    <a:gd name="T5" fmla="*/ 59 h 252"/>
                    <a:gd name="T6" fmla="*/ 58 w 420"/>
                    <a:gd name="T7" fmla="*/ 88 h 252"/>
                    <a:gd name="T8" fmla="*/ 11 w 420"/>
                    <a:gd name="T9" fmla="*/ 126 h 252"/>
                    <a:gd name="T10" fmla="*/ 0 w 420"/>
                    <a:gd name="T11" fmla="*/ 168 h 252"/>
                    <a:gd name="T12" fmla="*/ 5 w 420"/>
                    <a:gd name="T13" fmla="*/ 195 h 252"/>
                    <a:gd name="T14" fmla="*/ 73 w 420"/>
                    <a:gd name="T15" fmla="*/ 252 h 252"/>
                    <a:gd name="T16" fmla="*/ 309 w 420"/>
                    <a:gd name="T17" fmla="*/ 173 h 252"/>
                    <a:gd name="T18" fmla="*/ 335 w 420"/>
                    <a:gd name="T19" fmla="*/ 168 h 252"/>
                    <a:gd name="T20" fmla="*/ 347 w 420"/>
                    <a:gd name="T21" fmla="*/ 169 h 252"/>
                    <a:gd name="T22" fmla="*/ 362 w 420"/>
                    <a:gd name="T23" fmla="*/ 164 h 252"/>
                    <a:gd name="T24" fmla="*/ 420 w 420"/>
                    <a:gd name="T25" fmla="*/ 84 h 252"/>
                    <a:gd name="T26" fmla="*/ 415 w 420"/>
                    <a:gd name="T27" fmla="*/ 57 h 252"/>
                    <a:gd name="T28" fmla="*/ 335 w 42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2">
                      <a:moveTo>
                        <a:pt x="335" y="0"/>
                      </a:moveTo>
                      <a:cubicBezTo>
                        <a:pt x="326" y="0"/>
                        <a:pt x="317" y="1"/>
                        <a:pt x="309" y="4"/>
                      </a:cubicBezTo>
                      <a:cubicBezTo>
                        <a:pt x="145" y="59"/>
                        <a:pt x="145" y="59"/>
                        <a:pt x="145" y="59"/>
                      </a:cubicBezTo>
                      <a:cubicBezTo>
                        <a:pt x="58" y="88"/>
                        <a:pt x="58" y="88"/>
                        <a:pt x="58" y="88"/>
                      </a:cubicBezTo>
                      <a:cubicBezTo>
                        <a:pt x="37" y="95"/>
                        <a:pt x="21" y="109"/>
                        <a:pt x="11" y="126"/>
                      </a:cubicBezTo>
                      <a:cubicBezTo>
                        <a:pt x="4" y="139"/>
                        <a:pt x="0" y="153"/>
                        <a:pt x="0" y="168"/>
                      </a:cubicBezTo>
                      <a:cubicBezTo>
                        <a:pt x="0" y="177"/>
                        <a:pt x="2" y="186"/>
                        <a:pt x="5" y="195"/>
                      </a:cubicBezTo>
                      <a:cubicBezTo>
                        <a:pt x="15" y="226"/>
                        <a:pt x="42" y="247"/>
                        <a:pt x="73" y="252"/>
                      </a:cubicBezTo>
                      <a:cubicBezTo>
                        <a:pt x="309" y="173"/>
                        <a:pt x="309" y="173"/>
                        <a:pt x="309" y="173"/>
                      </a:cubicBezTo>
                      <a:cubicBezTo>
                        <a:pt x="317" y="170"/>
                        <a:pt x="326" y="168"/>
                        <a:pt x="335" y="168"/>
                      </a:cubicBezTo>
                      <a:cubicBezTo>
                        <a:pt x="339" y="168"/>
                        <a:pt x="343" y="169"/>
                        <a:pt x="347" y="169"/>
                      </a:cubicBezTo>
                      <a:cubicBezTo>
                        <a:pt x="362" y="164"/>
                        <a:pt x="362" y="164"/>
                        <a:pt x="362" y="164"/>
                      </a:cubicBezTo>
                      <a:cubicBezTo>
                        <a:pt x="397" y="152"/>
                        <a:pt x="420" y="119"/>
                        <a:pt x="420" y="84"/>
                      </a:cubicBezTo>
                      <a:cubicBezTo>
                        <a:pt x="420" y="75"/>
                        <a:pt x="418" y="66"/>
                        <a:pt x="415" y="57"/>
                      </a:cubicBezTo>
                      <a:cubicBezTo>
                        <a:pt x="403" y="22"/>
                        <a:pt x="371" y="0"/>
                        <a:pt x="335" y="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18" name="Freeform 33"/>
                <p:cNvSpPr/>
                <p:nvPr/>
              </p:nvSpPr>
              <p:spPr bwMode="auto">
                <a:xfrm>
                  <a:off x="8872428" y="5199476"/>
                  <a:ext cx="756612" cy="452596"/>
                </a:xfrm>
                <a:custGeom>
                  <a:avLst/>
                  <a:gdLst>
                    <a:gd name="T0" fmla="*/ 347 w 420"/>
                    <a:gd name="T1" fmla="*/ 0 h 251"/>
                    <a:gd name="T2" fmla="*/ 111 w 420"/>
                    <a:gd name="T3" fmla="*/ 79 h 251"/>
                    <a:gd name="T4" fmla="*/ 84 w 420"/>
                    <a:gd name="T5" fmla="*/ 83 h 251"/>
                    <a:gd name="T6" fmla="*/ 73 w 420"/>
                    <a:gd name="T7" fmla="*/ 83 h 251"/>
                    <a:gd name="T8" fmla="*/ 58 w 420"/>
                    <a:gd name="T9" fmla="*/ 88 h 251"/>
                    <a:gd name="T10" fmla="*/ 0 w 420"/>
                    <a:gd name="T11" fmla="*/ 168 h 251"/>
                    <a:gd name="T12" fmla="*/ 5 w 420"/>
                    <a:gd name="T13" fmla="*/ 194 h 251"/>
                    <a:gd name="T14" fmla="*/ 71 w 420"/>
                    <a:gd name="T15" fmla="*/ 251 h 251"/>
                    <a:gd name="T16" fmla="*/ 309 w 420"/>
                    <a:gd name="T17" fmla="*/ 171 h 251"/>
                    <a:gd name="T18" fmla="*/ 335 w 420"/>
                    <a:gd name="T19" fmla="*/ 167 h 251"/>
                    <a:gd name="T20" fmla="*/ 349 w 420"/>
                    <a:gd name="T21" fmla="*/ 168 h 251"/>
                    <a:gd name="T22" fmla="*/ 362 w 420"/>
                    <a:gd name="T23" fmla="*/ 163 h 251"/>
                    <a:gd name="T24" fmla="*/ 420 w 420"/>
                    <a:gd name="T25" fmla="*/ 84 h 251"/>
                    <a:gd name="T26" fmla="*/ 415 w 420"/>
                    <a:gd name="T27" fmla="*/ 57 h 251"/>
                    <a:gd name="T28" fmla="*/ 347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7" y="0"/>
                      </a:moveTo>
                      <a:cubicBezTo>
                        <a:pt x="111" y="79"/>
                        <a:pt x="111" y="79"/>
                        <a:pt x="111" y="79"/>
                      </a:cubicBezTo>
                      <a:cubicBezTo>
                        <a:pt x="102" y="82"/>
                        <a:pt x="93" y="83"/>
                        <a:pt x="84" y="83"/>
                      </a:cubicBezTo>
                      <a:cubicBezTo>
                        <a:pt x="81" y="83"/>
                        <a:pt x="77" y="83"/>
                        <a:pt x="73" y="83"/>
                      </a:cubicBezTo>
                      <a:cubicBezTo>
                        <a:pt x="58" y="88"/>
                        <a:pt x="58" y="88"/>
                        <a:pt x="58" y="88"/>
                      </a:cubicBezTo>
                      <a:cubicBezTo>
                        <a:pt x="23" y="100"/>
                        <a:pt x="0" y="132"/>
                        <a:pt x="0" y="168"/>
                      </a:cubicBezTo>
                      <a:cubicBezTo>
                        <a:pt x="0" y="176"/>
                        <a:pt x="2" y="185"/>
                        <a:pt x="5" y="194"/>
                      </a:cubicBezTo>
                      <a:cubicBezTo>
                        <a:pt x="15" y="225"/>
                        <a:pt x="41" y="246"/>
                        <a:pt x="71" y="251"/>
                      </a:cubicBezTo>
                      <a:cubicBezTo>
                        <a:pt x="309" y="171"/>
                        <a:pt x="309" y="171"/>
                        <a:pt x="309" y="171"/>
                      </a:cubicBezTo>
                      <a:cubicBezTo>
                        <a:pt x="317" y="168"/>
                        <a:pt x="326" y="167"/>
                        <a:pt x="335" y="167"/>
                      </a:cubicBezTo>
                      <a:cubicBezTo>
                        <a:pt x="340" y="167"/>
                        <a:pt x="344" y="167"/>
                        <a:pt x="349" y="168"/>
                      </a:cubicBezTo>
                      <a:cubicBezTo>
                        <a:pt x="362" y="163"/>
                        <a:pt x="362" y="163"/>
                        <a:pt x="362" y="163"/>
                      </a:cubicBezTo>
                      <a:cubicBezTo>
                        <a:pt x="397" y="152"/>
                        <a:pt x="420" y="119"/>
                        <a:pt x="420" y="84"/>
                      </a:cubicBezTo>
                      <a:cubicBezTo>
                        <a:pt x="420" y="75"/>
                        <a:pt x="418" y="66"/>
                        <a:pt x="415" y="57"/>
                      </a:cubicBezTo>
                      <a:cubicBezTo>
                        <a:pt x="405" y="25"/>
                        <a:pt x="377" y="4"/>
                        <a:pt x="347" y="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19" name="Freeform 34"/>
                <p:cNvSpPr/>
                <p:nvPr/>
              </p:nvSpPr>
              <p:spPr bwMode="auto">
                <a:xfrm>
                  <a:off x="9004245" y="5197951"/>
                  <a:ext cx="493741" cy="150866"/>
                </a:xfrm>
                <a:custGeom>
                  <a:avLst/>
                  <a:gdLst>
                    <a:gd name="T0" fmla="*/ 262 w 274"/>
                    <a:gd name="T1" fmla="*/ 0 h 84"/>
                    <a:gd name="T2" fmla="*/ 236 w 274"/>
                    <a:gd name="T3" fmla="*/ 5 h 84"/>
                    <a:gd name="T4" fmla="*/ 0 w 274"/>
                    <a:gd name="T5" fmla="*/ 84 h 84"/>
                    <a:gd name="T6" fmla="*/ 11 w 274"/>
                    <a:gd name="T7" fmla="*/ 84 h 84"/>
                    <a:gd name="T8" fmla="*/ 38 w 274"/>
                    <a:gd name="T9" fmla="*/ 80 h 84"/>
                    <a:gd name="T10" fmla="*/ 274 w 274"/>
                    <a:gd name="T11" fmla="*/ 1 h 84"/>
                    <a:gd name="T12" fmla="*/ 262 w 274"/>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74" h="84">
                      <a:moveTo>
                        <a:pt x="262" y="0"/>
                      </a:moveTo>
                      <a:cubicBezTo>
                        <a:pt x="253" y="0"/>
                        <a:pt x="244" y="2"/>
                        <a:pt x="236" y="5"/>
                      </a:cubicBezTo>
                      <a:cubicBezTo>
                        <a:pt x="0" y="84"/>
                        <a:pt x="0" y="84"/>
                        <a:pt x="0" y="84"/>
                      </a:cubicBezTo>
                      <a:cubicBezTo>
                        <a:pt x="4" y="84"/>
                        <a:pt x="8" y="84"/>
                        <a:pt x="11" y="84"/>
                      </a:cubicBezTo>
                      <a:cubicBezTo>
                        <a:pt x="20" y="84"/>
                        <a:pt x="29" y="83"/>
                        <a:pt x="38" y="80"/>
                      </a:cubicBezTo>
                      <a:cubicBezTo>
                        <a:pt x="274" y="1"/>
                        <a:pt x="274" y="1"/>
                        <a:pt x="274" y="1"/>
                      </a:cubicBezTo>
                      <a:cubicBezTo>
                        <a:pt x="270" y="1"/>
                        <a:pt x="266" y="0"/>
                        <a:pt x="262"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0" name="Freeform 35"/>
                <p:cNvSpPr/>
                <p:nvPr/>
              </p:nvSpPr>
              <p:spPr bwMode="auto">
                <a:xfrm>
                  <a:off x="8890714" y="5801412"/>
                  <a:ext cx="756612" cy="454119"/>
                </a:xfrm>
                <a:custGeom>
                  <a:avLst/>
                  <a:gdLst>
                    <a:gd name="T0" fmla="*/ 343 w 420"/>
                    <a:gd name="T1" fmla="*/ 0 h 252"/>
                    <a:gd name="T2" fmla="*/ 101 w 420"/>
                    <a:gd name="T3" fmla="*/ 81 h 252"/>
                    <a:gd name="T4" fmla="*/ 74 w 420"/>
                    <a:gd name="T5" fmla="*/ 85 h 252"/>
                    <a:gd name="T6" fmla="*/ 67 w 420"/>
                    <a:gd name="T7" fmla="*/ 85 h 252"/>
                    <a:gd name="T8" fmla="*/ 58 w 420"/>
                    <a:gd name="T9" fmla="*/ 88 h 252"/>
                    <a:gd name="T10" fmla="*/ 0 w 420"/>
                    <a:gd name="T11" fmla="*/ 168 h 252"/>
                    <a:gd name="T12" fmla="*/ 5 w 420"/>
                    <a:gd name="T13" fmla="*/ 194 h 252"/>
                    <a:gd name="T14" fmla="*/ 84 w 420"/>
                    <a:gd name="T15" fmla="*/ 252 h 252"/>
                    <a:gd name="T16" fmla="*/ 111 w 420"/>
                    <a:gd name="T17" fmla="*/ 248 h 252"/>
                    <a:gd name="T18" fmla="*/ 362 w 420"/>
                    <a:gd name="T19" fmla="*/ 164 h 252"/>
                    <a:gd name="T20" fmla="*/ 420 w 420"/>
                    <a:gd name="T21" fmla="*/ 84 h 252"/>
                    <a:gd name="T22" fmla="*/ 415 w 420"/>
                    <a:gd name="T23" fmla="*/ 57 h 252"/>
                    <a:gd name="T24" fmla="*/ 343 w 420"/>
                    <a:gd name="T25"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252">
                      <a:moveTo>
                        <a:pt x="343" y="0"/>
                      </a:moveTo>
                      <a:cubicBezTo>
                        <a:pt x="101" y="81"/>
                        <a:pt x="101" y="81"/>
                        <a:pt x="101" y="81"/>
                      </a:cubicBezTo>
                      <a:cubicBezTo>
                        <a:pt x="92" y="84"/>
                        <a:pt x="83" y="85"/>
                        <a:pt x="74" y="85"/>
                      </a:cubicBezTo>
                      <a:cubicBezTo>
                        <a:pt x="72" y="85"/>
                        <a:pt x="69" y="85"/>
                        <a:pt x="67" y="85"/>
                      </a:cubicBezTo>
                      <a:cubicBezTo>
                        <a:pt x="58" y="88"/>
                        <a:pt x="58" y="88"/>
                        <a:pt x="58" y="88"/>
                      </a:cubicBezTo>
                      <a:cubicBezTo>
                        <a:pt x="22" y="100"/>
                        <a:pt x="0" y="132"/>
                        <a:pt x="0" y="168"/>
                      </a:cubicBezTo>
                      <a:cubicBezTo>
                        <a:pt x="0" y="177"/>
                        <a:pt x="2" y="186"/>
                        <a:pt x="5" y="194"/>
                      </a:cubicBezTo>
                      <a:cubicBezTo>
                        <a:pt x="16" y="230"/>
                        <a:pt x="49" y="252"/>
                        <a:pt x="84" y="252"/>
                      </a:cubicBezTo>
                      <a:cubicBezTo>
                        <a:pt x="93" y="252"/>
                        <a:pt x="102" y="250"/>
                        <a:pt x="111" y="248"/>
                      </a:cubicBezTo>
                      <a:cubicBezTo>
                        <a:pt x="362" y="164"/>
                        <a:pt x="362" y="164"/>
                        <a:pt x="362" y="164"/>
                      </a:cubicBezTo>
                      <a:cubicBezTo>
                        <a:pt x="397" y="152"/>
                        <a:pt x="420" y="119"/>
                        <a:pt x="420" y="84"/>
                      </a:cubicBezTo>
                      <a:cubicBezTo>
                        <a:pt x="420" y="75"/>
                        <a:pt x="418" y="66"/>
                        <a:pt x="415" y="57"/>
                      </a:cubicBezTo>
                      <a:cubicBezTo>
                        <a:pt x="404" y="24"/>
                        <a:pt x="375" y="3"/>
                        <a:pt x="343" y="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1" name="Freeform 36"/>
                <p:cNvSpPr/>
                <p:nvPr/>
              </p:nvSpPr>
              <p:spPr bwMode="auto">
                <a:xfrm>
                  <a:off x="8872428" y="5501968"/>
                  <a:ext cx="756612" cy="452596"/>
                </a:xfrm>
                <a:custGeom>
                  <a:avLst/>
                  <a:gdLst>
                    <a:gd name="T0" fmla="*/ 349 w 420"/>
                    <a:gd name="T1" fmla="*/ 0 h 251"/>
                    <a:gd name="T2" fmla="*/ 111 w 420"/>
                    <a:gd name="T3" fmla="*/ 79 h 251"/>
                    <a:gd name="T4" fmla="*/ 84 w 420"/>
                    <a:gd name="T5" fmla="*/ 84 h 251"/>
                    <a:gd name="T6" fmla="*/ 71 w 420"/>
                    <a:gd name="T7" fmla="*/ 83 h 251"/>
                    <a:gd name="T8" fmla="*/ 58 w 420"/>
                    <a:gd name="T9" fmla="*/ 87 h 251"/>
                    <a:gd name="T10" fmla="*/ 0 w 420"/>
                    <a:gd name="T11" fmla="*/ 167 h 251"/>
                    <a:gd name="T12" fmla="*/ 5 w 420"/>
                    <a:gd name="T13" fmla="*/ 194 h 251"/>
                    <a:gd name="T14" fmla="*/ 77 w 420"/>
                    <a:gd name="T15" fmla="*/ 251 h 251"/>
                    <a:gd name="T16" fmla="*/ 319 w 420"/>
                    <a:gd name="T17" fmla="*/ 170 h 251"/>
                    <a:gd name="T18" fmla="*/ 345 w 420"/>
                    <a:gd name="T19" fmla="*/ 165 h 251"/>
                    <a:gd name="T20" fmla="*/ 353 w 420"/>
                    <a:gd name="T21" fmla="*/ 166 h 251"/>
                    <a:gd name="T22" fmla="*/ 362 w 420"/>
                    <a:gd name="T23" fmla="*/ 163 h 251"/>
                    <a:gd name="T24" fmla="*/ 420 w 420"/>
                    <a:gd name="T25" fmla="*/ 83 h 251"/>
                    <a:gd name="T26" fmla="*/ 415 w 420"/>
                    <a:gd name="T27" fmla="*/ 56 h 251"/>
                    <a:gd name="T28" fmla="*/ 349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9" y="0"/>
                      </a:moveTo>
                      <a:cubicBezTo>
                        <a:pt x="111" y="79"/>
                        <a:pt x="111" y="79"/>
                        <a:pt x="111" y="79"/>
                      </a:cubicBezTo>
                      <a:cubicBezTo>
                        <a:pt x="102" y="82"/>
                        <a:pt x="93" y="84"/>
                        <a:pt x="84" y="84"/>
                      </a:cubicBezTo>
                      <a:cubicBezTo>
                        <a:pt x="80" y="84"/>
                        <a:pt x="75" y="83"/>
                        <a:pt x="71" y="83"/>
                      </a:cubicBezTo>
                      <a:cubicBezTo>
                        <a:pt x="58" y="87"/>
                        <a:pt x="58" y="87"/>
                        <a:pt x="58" y="87"/>
                      </a:cubicBezTo>
                      <a:cubicBezTo>
                        <a:pt x="23" y="99"/>
                        <a:pt x="0" y="132"/>
                        <a:pt x="0" y="167"/>
                      </a:cubicBezTo>
                      <a:cubicBezTo>
                        <a:pt x="0" y="176"/>
                        <a:pt x="2" y="185"/>
                        <a:pt x="5" y="194"/>
                      </a:cubicBezTo>
                      <a:cubicBezTo>
                        <a:pt x="16" y="226"/>
                        <a:pt x="44" y="248"/>
                        <a:pt x="77" y="251"/>
                      </a:cubicBezTo>
                      <a:cubicBezTo>
                        <a:pt x="319" y="170"/>
                        <a:pt x="319" y="170"/>
                        <a:pt x="319" y="170"/>
                      </a:cubicBezTo>
                      <a:cubicBezTo>
                        <a:pt x="327" y="167"/>
                        <a:pt x="336" y="165"/>
                        <a:pt x="345" y="165"/>
                      </a:cubicBezTo>
                      <a:cubicBezTo>
                        <a:pt x="348" y="165"/>
                        <a:pt x="351" y="166"/>
                        <a:pt x="353" y="166"/>
                      </a:cubicBezTo>
                      <a:cubicBezTo>
                        <a:pt x="362" y="163"/>
                        <a:pt x="362" y="163"/>
                        <a:pt x="362" y="163"/>
                      </a:cubicBezTo>
                      <a:cubicBezTo>
                        <a:pt x="397" y="151"/>
                        <a:pt x="420" y="118"/>
                        <a:pt x="420" y="83"/>
                      </a:cubicBezTo>
                      <a:cubicBezTo>
                        <a:pt x="420" y="74"/>
                        <a:pt x="418" y="65"/>
                        <a:pt x="415" y="56"/>
                      </a:cubicBezTo>
                      <a:cubicBezTo>
                        <a:pt x="405" y="26"/>
                        <a:pt x="379" y="5"/>
                        <a:pt x="349" y="0"/>
                      </a:cubicBezTo>
                    </a:path>
                  </a:pathLst>
                </a:custGeom>
                <a:solidFill>
                  <a:srgbClr val="FDCF9D"/>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2" name="Freeform 37"/>
                <p:cNvSpPr/>
                <p:nvPr/>
              </p:nvSpPr>
              <p:spPr bwMode="auto">
                <a:xfrm>
                  <a:off x="9000435" y="5500444"/>
                  <a:ext cx="500598" cy="153151"/>
                </a:xfrm>
                <a:custGeom>
                  <a:avLst/>
                  <a:gdLst>
                    <a:gd name="T0" fmla="*/ 264 w 278"/>
                    <a:gd name="T1" fmla="*/ 0 h 85"/>
                    <a:gd name="T2" fmla="*/ 238 w 278"/>
                    <a:gd name="T3" fmla="*/ 4 h 85"/>
                    <a:gd name="T4" fmla="*/ 0 w 278"/>
                    <a:gd name="T5" fmla="*/ 84 h 85"/>
                    <a:gd name="T6" fmla="*/ 13 w 278"/>
                    <a:gd name="T7" fmla="*/ 85 h 85"/>
                    <a:gd name="T8" fmla="*/ 40 w 278"/>
                    <a:gd name="T9" fmla="*/ 80 h 85"/>
                    <a:gd name="T10" fmla="*/ 278 w 278"/>
                    <a:gd name="T11" fmla="*/ 1 h 85"/>
                    <a:gd name="T12" fmla="*/ 264 w 27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78" h="85">
                      <a:moveTo>
                        <a:pt x="264" y="0"/>
                      </a:moveTo>
                      <a:cubicBezTo>
                        <a:pt x="255" y="0"/>
                        <a:pt x="246" y="1"/>
                        <a:pt x="238" y="4"/>
                      </a:cubicBezTo>
                      <a:cubicBezTo>
                        <a:pt x="0" y="84"/>
                        <a:pt x="0" y="84"/>
                        <a:pt x="0" y="84"/>
                      </a:cubicBezTo>
                      <a:cubicBezTo>
                        <a:pt x="4" y="84"/>
                        <a:pt x="9" y="85"/>
                        <a:pt x="13" y="85"/>
                      </a:cubicBezTo>
                      <a:cubicBezTo>
                        <a:pt x="22" y="85"/>
                        <a:pt x="31" y="83"/>
                        <a:pt x="40" y="80"/>
                      </a:cubicBezTo>
                      <a:cubicBezTo>
                        <a:pt x="278" y="1"/>
                        <a:pt x="278" y="1"/>
                        <a:pt x="278" y="1"/>
                      </a:cubicBezTo>
                      <a:cubicBezTo>
                        <a:pt x="273" y="0"/>
                        <a:pt x="269" y="0"/>
                        <a:pt x="264"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3" name="Freeform 38"/>
                <p:cNvSpPr/>
                <p:nvPr/>
              </p:nvSpPr>
              <p:spPr bwMode="auto">
                <a:xfrm>
                  <a:off x="9011102" y="5799889"/>
                  <a:ext cx="497550" cy="154675"/>
                </a:xfrm>
                <a:custGeom>
                  <a:avLst/>
                  <a:gdLst>
                    <a:gd name="T0" fmla="*/ 268 w 276"/>
                    <a:gd name="T1" fmla="*/ 0 h 86"/>
                    <a:gd name="T2" fmla="*/ 242 w 276"/>
                    <a:gd name="T3" fmla="*/ 5 h 86"/>
                    <a:gd name="T4" fmla="*/ 0 w 276"/>
                    <a:gd name="T5" fmla="*/ 86 h 86"/>
                    <a:gd name="T6" fmla="*/ 7 w 276"/>
                    <a:gd name="T7" fmla="*/ 86 h 86"/>
                    <a:gd name="T8" fmla="*/ 34 w 276"/>
                    <a:gd name="T9" fmla="*/ 82 h 86"/>
                    <a:gd name="T10" fmla="*/ 276 w 276"/>
                    <a:gd name="T11" fmla="*/ 1 h 86"/>
                    <a:gd name="T12" fmla="*/ 268 w 276"/>
                    <a:gd name="T13" fmla="*/ 0 h 86"/>
                  </a:gdLst>
                  <a:ahLst/>
                  <a:cxnLst>
                    <a:cxn ang="0">
                      <a:pos x="T0" y="T1"/>
                    </a:cxn>
                    <a:cxn ang="0">
                      <a:pos x="T2" y="T3"/>
                    </a:cxn>
                    <a:cxn ang="0">
                      <a:pos x="T4" y="T5"/>
                    </a:cxn>
                    <a:cxn ang="0">
                      <a:pos x="T6" y="T7"/>
                    </a:cxn>
                    <a:cxn ang="0">
                      <a:pos x="T8" y="T9"/>
                    </a:cxn>
                    <a:cxn ang="0">
                      <a:pos x="T10" y="T11"/>
                    </a:cxn>
                    <a:cxn ang="0">
                      <a:pos x="T12" y="T13"/>
                    </a:cxn>
                  </a:cxnLst>
                  <a:rect l="0" t="0" r="r" b="b"/>
                  <a:pathLst>
                    <a:path w="276" h="86">
                      <a:moveTo>
                        <a:pt x="268" y="0"/>
                      </a:moveTo>
                      <a:cubicBezTo>
                        <a:pt x="259" y="0"/>
                        <a:pt x="250" y="2"/>
                        <a:pt x="242" y="5"/>
                      </a:cubicBezTo>
                      <a:cubicBezTo>
                        <a:pt x="0" y="86"/>
                        <a:pt x="0" y="86"/>
                        <a:pt x="0" y="86"/>
                      </a:cubicBezTo>
                      <a:cubicBezTo>
                        <a:pt x="2" y="86"/>
                        <a:pt x="5" y="86"/>
                        <a:pt x="7" y="86"/>
                      </a:cubicBezTo>
                      <a:cubicBezTo>
                        <a:pt x="16" y="86"/>
                        <a:pt x="25" y="85"/>
                        <a:pt x="34" y="82"/>
                      </a:cubicBezTo>
                      <a:cubicBezTo>
                        <a:pt x="276" y="1"/>
                        <a:pt x="276" y="1"/>
                        <a:pt x="276" y="1"/>
                      </a:cubicBezTo>
                      <a:cubicBezTo>
                        <a:pt x="274" y="1"/>
                        <a:pt x="271" y="0"/>
                        <a:pt x="268" y="0"/>
                      </a:cubicBezTo>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4" name="Rectangle 39"/>
                <p:cNvSpPr>
                  <a:spLocks noChangeArrowheads="1"/>
                </p:cNvSpPr>
                <p:nvPr/>
              </p:nvSpPr>
              <p:spPr bwMode="auto">
                <a:xfrm>
                  <a:off x="8394689" y="6531356"/>
                  <a:ext cx="1108631" cy="335256"/>
                </a:xfrm>
                <a:prstGeom prst="rect">
                  <a:avLst/>
                </a:prstGeom>
                <a:solidFill>
                  <a:schemeClr val="tx2">
                    <a:lumMod val="75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5" name="Freeform 40"/>
                <p:cNvSpPr/>
                <p:nvPr/>
              </p:nvSpPr>
              <p:spPr bwMode="auto">
                <a:xfrm>
                  <a:off x="8886905" y="5687882"/>
                  <a:ext cx="154675" cy="236203"/>
                </a:xfrm>
                <a:custGeom>
                  <a:avLst/>
                  <a:gdLst>
                    <a:gd name="T0" fmla="*/ 54 w 86"/>
                    <a:gd name="T1" fmla="*/ 0 h 131"/>
                    <a:gd name="T2" fmla="*/ 9 w 86"/>
                    <a:gd name="T3" fmla="*/ 78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8"/>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6" name="Freeform 41"/>
                <p:cNvSpPr/>
                <p:nvPr/>
              </p:nvSpPr>
              <p:spPr bwMode="auto">
                <a:xfrm>
                  <a:off x="8917383" y="5994185"/>
                  <a:ext cx="155437"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7" name="Freeform 42"/>
                <p:cNvSpPr/>
                <p:nvPr/>
              </p:nvSpPr>
              <p:spPr bwMode="auto">
                <a:xfrm>
                  <a:off x="8905191" y="5085946"/>
                  <a:ext cx="154675"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8" name="Freeform 43"/>
                <p:cNvSpPr/>
                <p:nvPr/>
              </p:nvSpPr>
              <p:spPr bwMode="auto">
                <a:xfrm>
                  <a:off x="8221727" y="5121757"/>
                  <a:ext cx="778708" cy="304778"/>
                </a:xfrm>
                <a:custGeom>
                  <a:avLst/>
                  <a:gdLst>
                    <a:gd name="T0" fmla="*/ 432 w 432"/>
                    <a:gd name="T1" fmla="*/ 84 h 169"/>
                    <a:gd name="T2" fmla="*/ 348 w 432"/>
                    <a:gd name="T3" fmla="*/ 169 h 169"/>
                    <a:gd name="T4" fmla="*/ 84 w 432"/>
                    <a:gd name="T5" fmla="*/ 169 h 169"/>
                    <a:gd name="T6" fmla="*/ 0 w 432"/>
                    <a:gd name="T7" fmla="*/ 84 h 169"/>
                    <a:gd name="T8" fmla="*/ 84 w 432"/>
                    <a:gd name="T9" fmla="*/ 0 h 169"/>
                    <a:gd name="T10" fmla="*/ 348 w 432"/>
                    <a:gd name="T11" fmla="*/ 0 h 169"/>
                    <a:gd name="T12" fmla="*/ 432 w 432"/>
                    <a:gd name="T13" fmla="*/ 84 h 169"/>
                  </a:gdLst>
                  <a:ahLst/>
                  <a:cxnLst>
                    <a:cxn ang="0">
                      <a:pos x="T0" y="T1"/>
                    </a:cxn>
                    <a:cxn ang="0">
                      <a:pos x="T2" y="T3"/>
                    </a:cxn>
                    <a:cxn ang="0">
                      <a:pos x="T4" y="T5"/>
                    </a:cxn>
                    <a:cxn ang="0">
                      <a:pos x="T6" y="T7"/>
                    </a:cxn>
                    <a:cxn ang="0">
                      <a:pos x="T8" y="T9"/>
                    </a:cxn>
                    <a:cxn ang="0">
                      <a:pos x="T10" y="T11"/>
                    </a:cxn>
                    <a:cxn ang="0">
                      <a:pos x="T12" y="T13"/>
                    </a:cxn>
                  </a:cxnLst>
                  <a:rect l="0" t="0" r="r" b="b"/>
                  <a:pathLst>
                    <a:path w="432" h="169">
                      <a:moveTo>
                        <a:pt x="432" y="84"/>
                      </a:moveTo>
                      <a:cubicBezTo>
                        <a:pt x="432" y="131"/>
                        <a:pt x="395" y="169"/>
                        <a:pt x="348" y="169"/>
                      </a:cubicBezTo>
                      <a:cubicBezTo>
                        <a:pt x="84" y="169"/>
                        <a:pt x="84" y="169"/>
                        <a:pt x="84" y="169"/>
                      </a:cubicBezTo>
                      <a:cubicBezTo>
                        <a:pt x="37" y="169"/>
                        <a:pt x="0" y="131"/>
                        <a:pt x="0" y="84"/>
                      </a:cubicBezTo>
                      <a:cubicBezTo>
                        <a:pt x="0" y="38"/>
                        <a:pt x="37" y="0"/>
                        <a:pt x="84" y="0"/>
                      </a:cubicBezTo>
                      <a:cubicBezTo>
                        <a:pt x="348" y="0"/>
                        <a:pt x="348" y="0"/>
                        <a:pt x="348" y="0"/>
                      </a:cubicBezTo>
                      <a:cubicBezTo>
                        <a:pt x="395" y="0"/>
                        <a:pt x="432" y="38"/>
                        <a:pt x="432" y="84"/>
                      </a:cubicBezTo>
                      <a:close/>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29" name="Freeform 44"/>
                <p:cNvSpPr/>
                <p:nvPr/>
              </p:nvSpPr>
              <p:spPr bwMode="auto">
                <a:xfrm>
                  <a:off x="8704800" y="5105757"/>
                  <a:ext cx="531838" cy="566126"/>
                </a:xfrm>
                <a:custGeom>
                  <a:avLst/>
                  <a:gdLst>
                    <a:gd name="T0" fmla="*/ 258 w 295"/>
                    <a:gd name="T1" fmla="*/ 283 h 314"/>
                    <a:gd name="T2" fmla="*/ 139 w 295"/>
                    <a:gd name="T3" fmla="*/ 277 h 314"/>
                    <a:gd name="T4" fmla="*/ 31 w 295"/>
                    <a:gd name="T5" fmla="*/ 150 h 314"/>
                    <a:gd name="T6" fmla="*/ 37 w 295"/>
                    <a:gd name="T7" fmla="*/ 31 h 314"/>
                    <a:gd name="T8" fmla="*/ 156 w 295"/>
                    <a:gd name="T9" fmla="*/ 37 h 314"/>
                    <a:gd name="T10" fmla="*/ 264 w 295"/>
                    <a:gd name="T11" fmla="*/ 164 h 314"/>
                    <a:gd name="T12" fmla="*/ 258 w 295"/>
                    <a:gd name="T13" fmla="*/ 283 h 314"/>
                  </a:gdLst>
                  <a:ahLst/>
                  <a:cxnLst>
                    <a:cxn ang="0">
                      <a:pos x="T0" y="T1"/>
                    </a:cxn>
                    <a:cxn ang="0">
                      <a:pos x="T2" y="T3"/>
                    </a:cxn>
                    <a:cxn ang="0">
                      <a:pos x="T4" y="T5"/>
                    </a:cxn>
                    <a:cxn ang="0">
                      <a:pos x="T6" y="T7"/>
                    </a:cxn>
                    <a:cxn ang="0">
                      <a:pos x="T8" y="T9"/>
                    </a:cxn>
                    <a:cxn ang="0">
                      <a:pos x="T10" y="T11"/>
                    </a:cxn>
                    <a:cxn ang="0">
                      <a:pos x="T12" y="T13"/>
                    </a:cxn>
                  </a:cxnLst>
                  <a:rect l="0" t="0" r="r" b="b"/>
                  <a:pathLst>
                    <a:path w="295" h="314">
                      <a:moveTo>
                        <a:pt x="258" y="283"/>
                      </a:moveTo>
                      <a:cubicBezTo>
                        <a:pt x="223" y="314"/>
                        <a:pt x="170" y="311"/>
                        <a:pt x="139" y="277"/>
                      </a:cubicBezTo>
                      <a:cubicBezTo>
                        <a:pt x="31" y="150"/>
                        <a:pt x="31" y="150"/>
                        <a:pt x="31" y="150"/>
                      </a:cubicBezTo>
                      <a:cubicBezTo>
                        <a:pt x="0" y="115"/>
                        <a:pt x="3" y="62"/>
                        <a:pt x="37" y="31"/>
                      </a:cubicBezTo>
                      <a:cubicBezTo>
                        <a:pt x="72" y="0"/>
                        <a:pt x="125" y="2"/>
                        <a:pt x="156" y="37"/>
                      </a:cubicBezTo>
                      <a:cubicBezTo>
                        <a:pt x="264" y="164"/>
                        <a:pt x="264" y="164"/>
                        <a:pt x="264" y="164"/>
                      </a:cubicBezTo>
                      <a:cubicBezTo>
                        <a:pt x="295" y="199"/>
                        <a:pt x="292" y="252"/>
                        <a:pt x="258" y="283"/>
                      </a:cubicBezTo>
                      <a:close/>
                    </a:path>
                  </a:pathLst>
                </a:custGeom>
                <a:solidFill>
                  <a:srgbClr val="F0C495"/>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30" name="Freeform 45"/>
                <p:cNvSpPr/>
                <p:nvPr/>
              </p:nvSpPr>
              <p:spPr bwMode="auto">
                <a:xfrm>
                  <a:off x="8967671" y="5426535"/>
                  <a:ext cx="225536" cy="191249"/>
                </a:xfrm>
                <a:custGeom>
                  <a:avLst/>
                  <a:gdLst>
                    <a:gd name="T0" fmla="*/ 0 w 125"/>
                    <a:gd name="T1" fmla="*/ 68 h 106"/>
                    <a:gd name="T2" fmla="*/ 87 w 125"/>
                    <a:gd name="T3" fmla="*/ 87 h 106"/>
                    <a:gd name="T4" fmla="*/ 106 w 125"/>
                    <a:gd name="T5" fmla="*/ 0 h 106"/>
                    <a:gd name="T6" fmla="*/ 0 w 125"/>
                    <a:gd name="T7" fmla="*/ 68 h 106"/>
                  </a:gdLst>
                  <a:ahLst/>
                  <a:cxnLst>
                    <a:cxn ang="0">
                      <a:pos x="T0" y="T1"/>
                    </a:cxn>
                    <a:cxn ang="0">
                      <a:pos x="T2" y="T3"/>
                    </a:cxn>
                    <a:cxn ang="0">
                      <a:pos x="T4" y="T5"/>
                    </a:cxn>
                    <a:cxn ang="0">
                      <a:pos x="T6" y="T7"/>
                    </a:cxn>
                  </a:cxnLst>
                  <a:rect l="0" t="0" r="r" b="b"/>
                  <a:pathLst>
                    <a:path w="125" h="106">
                      <a:moveTo>
                        <a:pt x="0" y="68"/>
                      </a:moveTo>
                      <a:cubicBezTo>
                        <a:pt x="19" y="97"/>
                        <a:pt x="58" y="106"/>
                        <a:pt x="87" y="87"/>
                      </a:cubicBezTo>
                      <a:cubicBezTo>
                        <a:pt x="117" y="68"/>
                        <a:pt x="125" y="29"/>
                        <a:pt x="106" y="0"/>
                      </a:cubicBezTo>
                      <a:lnTo>
                        <a:pt x="0" y="68"/>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131" name="组合 130"/>
            <p:cNvGrpSpPr/>
            <p:nvPr/>
          </p:nvGrpSpPr>
          <p:grpSpPr>
            <a:xfrm>
              <a:off x="8535064" y="3870066"/>
              <a:ext cx="839294" cy="419646"/>
              <a:chOff x="8535064" y="3870066"/>
              <a:chExt cx="839294" cy="419646"/>
            </a:xfrm>
          </p:grpSpPr>
          <p:sp>
            <p:nvSpPr>
              <p:cNvPr id="132" name="Freeform 226"/>
              <p:cNvSpPr/>
              <p:nvPr/>
            </p:nvSpPr>
            <p:spPr bwMode="auto">
              <a:xfrm>
                <a:off x="8535064" y="3870066"/>
                <a:ext cx="221573" cy="419646"/>
              </a:xfrm>
              <a:custGeom>
                <a:avLst/>
                <a:gdLst>
                  <a:gd name="T0" fmla="*/ 0 w 66"/>
                  <a:gd name="T1" fmla="*/ 121 h 126"/>
                  <a:gd name="T2" fmla="*/ 0 w 66"/>
                  <a:gd name="T3" fmla="*/ 82 h 126"/>
                  <a:gd name="T4" fmla="*/ 22 w 66"/>
                  <a:gd name="T5" fmla="*/ 96 h 126"/>
                  <a:gd name="T6" fmla="*/ 29 w 66"/>
                  <a:gd name="T7" fmla="*/ 94 h 126"/>
                  <a:gd name="T8" fmla="*/ 32 w 66"/>
                  <a:gd name="T9" fmla="*/ 88 h 126"/>
                  <a:gd name="T10" fmla="*/ 26 w 66"/>
                  <a:gd name="T11" fmla="*/ 78 h 126"/>
                  <a:gd name="T12" fmla="*/ 20 w 66"/>
                  <a:gd name="T13" fmla="*/ 74 h 126"/>
                  <a:gd name="T14" fmla="*/ 11 w 66"/>
                  <a:gd name="T15" fmla="*/ 66 h 126"/>
                  <a:gd name="T16" fmla="*/ 4 w 66"/>
                  <a:gd name="T17" fmla="*/ 58 h 126"/>
                  <a:gd name="T18" fmla="*/ 1 w 66"/>
                  <a:gd name="T19" fmla="*/ 49 h 126"/>
                  <a:gd name="T20" fmla="*/ 0 w 66"/>
                  <a:gd name="T21" fmla="*/ 40 h 126"/>
                  <a:gd name="T22" fmla="*/ 4 w 66"/>
                  <a:gd name="T23" fmla="*/ 22 h 126"/>
                  <a:gd name="T24" fmla="*/ 9 w 66"/>
                  <a:gd name="T25" fmla="*/ 14 h 126"/>
                  <a:gd name="T26" fmla="*/ 15 w 66"/>
                  <a:gd name="T27" fmla="*/ 8 h 126"/>
                  <a:gd name="T28" fmla="*/ 38 w 66"/>
                  <a:gd name="T29" fmla="*/ 0 h 126"/>
                  <a:gd name="T30" fmla="*/ 63 w 66"/>
                  <a:gd name="T31" fmla="*/ 6 h 126"/>
                  <a:gd name="T32" fmla="*/ 63 w 66"/>
                  <a:gd name="T33" fmla="*/ 44 h 126"/>
                  <a:gd name="T34" fmla="*/ 53 w 66"/>
                  <a:gd name="T35" fmla="*/ 34 h 126"/>
                  <a:gd name="T36" fmla="*/ 43 w 66"/>
                  <a:gd name="T37" fmla="*/ 30 h 126"/>
                  <a:gd name="T38" fmla="*/ 36 w 66"/>
                  <a:gd name="T39" fmla="*/ 32 h 126"/>
                  <a:gd name="T40" fmla="*/ 34 w 66"/>
                  <a:gd name="T41" fmla="*/ 37 h 126"/>
                  <a:gd name="T42" fmla="*/ 41 w 66"/>
                  <a:gd name="T43" fmla="*/ 47 h 126"/>
                  <a:gd name="T44" fmla="*/ 46 w 66"/>
                  <a:gd name="T45" fmla="*/ 51 h 126"/>
                  <a:gd name="T46" fmla="*/ 62 w 66"/>
                  <a:gd name="T47" fmla="*/ 66 h 126"/>
                  <a:gd name="T48" fmla="*/ 66 w 66"/>
                  <a:gd name="T49" fmla="*/ 85 h 126"/>
                  <a:gd name="T50" fmla="*/ 55 w 66"/>
                  <a:gd name="T51" fmla="*/ 114 h 126"/>
                  <a:gd name="T52" fmla="*/ 26 w 66"/>
                  <a:gd name="T53" fmla="*/ 126 h 126"/>
                  <a:gd name="T54" fmla="*/ 0 w 66"/>
                  <a:gd name="T55" fmla="*/ 12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126">
                    <a:moveTo>
                      <a:pt x="0" y="121"/>
                    </a:moveTo>
                    <a:cubicBezTo>
                      <a:pt x="0" y="82"/>
                      <a:pt x="0" y="82"/>
                      <a:pt x="0" y="82"/>
                    </a:cubicBezTo>
                    <a:cubicBezTo>
                      <a:pt x="7" y="91"/>
                      <a:pt x="14" y="96"/>
                      <a:pt x="22" y="96"/>
                    </a:cubicBezTo>
                    <a:cubicBezTo>
                      <a:pt x="25" y="96"/>
                      <a:pt x="27" y="95"/>
                      <a:pt x="29" y="94"/>
                    </a:cubicBezTo>
                    <a:cubicBezTo>
                      <a:pt x="31" y="92"/>
                      <a:pt x="32" y="90"/>
                      <a:pt x="32" y="88"/>
                    </a:cubicBezTo>
                    <a:cubicBezTo>
                      <a:pt x="32" y="85"/>
                      <a:pt x="30" y="82"/>
                      <a:pt x="26" y="78"/>
                    </a:cubicBezTo>
                    <a:cubicBezTo>
                      <a:pt x="20" y="74"/>
                      <a:pt x="20" y="74"/>
                      <a:pt x="20" y="74"/>
                    </a:cubicBezTo>
                    <a:cubicBezTo>
                      <a:pt x="17" y="72"/>
                      <a:pt x="14" y="69"/>
                      <a:pt x="11" y="66"/>
                    </a:cubicBezTo>
                    <a:cubicBezTo>
                      <a:pt x="8" y="64"/>
                      <a:pt x="6" y="61"/>
                      <a:pt x="4" y="58"/>
                    </a:cubicBezTo>
                    <a:cubicBezTo>
                      <a:pt x="3" y="55"/>
                      <a:pt x="2" y="52"/>
                      <a:pt x="1" y="49"/>
                    </a:cubicBezTo>
                    <a:cubicBezTo>
                      <a:pt x="0" y="46"/>
                      <a:pt x="0" y="43"/>
                      <a:pt x="0" y="40"/>
                    </a:cubicBezTo>
                    <a:cubicBezTo>
                      <a:pt x="0" y="34"/>
                      <a:pt x="1" y="28"/>
                      <a:pt x="4" y="22"/>
                    </a:cubicBezTo>
                    <a:cubicBezTo>
                      <a:pt x="5" y="19"/>
                      <a:pt x="7" y="16"/>
                      <a:pt x="9" y="14"/>
                    </a:cubicBezTo>
                    <a:cubicBezTo>
                      <a:pt x="10" y="12"/>
                      <a:pt x="12" y="9"/>
                      <a:pt x="15" y="8"/>
                    </a:cubicBezTo>
                    <a:cubicBezTo>
                      <a:pt x="21" y="2"/>
                      <a:pt x="29" y="0"/>
                      <a:pt x="38" y="0"/>
                    </a:cubicBezTo>
                    <a:cubicBezTo>
                      <a:pt x="46" y="0"/>
                      <a:pt x="55" y="2"/>
                      <a:pt x="63" y="6"/>
                    </a:cubicBezTo>
                    <a:cubicBezTo>
                      <a:pt x="63" y="44"/>
                      <a:pt x="63" y="44"/>
                      <a:pt x="63" y="44"/>
                    </a:cubicBezTo>
                    <a:cubicBezTo>
                      <a:pt x="60" y="40"/>
                      <a:pt x="57" y="36"/>
                      <a:pt x="53" y="34"/>
                    </a:cubicBezTo>
                    <a:cubicBezTo>
                      <a:pt x="50" y="31"/>
                      <a:pt x="46" y="30"/>
                      <a:pt x="43" y="30"/>
                    </a:cubicBezTo>
                    <a:cubicBezTo>
                      <a:pt x="40" y="30"/>
                      <a:pt x="38" y="31"/>
                      <a:pt x="36" y="32"/>
                    </a:cubicBezTo>
                    <a:cubicBezTo>
                      <a:pt x="35" y="34"/>
                      <a:pt x="34" y="35"/>
                      <a:pt x="34" y="37"/>
                    </a:cubicBezTo>
                    <a:cubicBezTo>
                      <a:pt x="34" y="41"/>
                      <a:pt x="36" y="44"/>
                      <a:pt x="41" y="47"/>
                    </a:cubicBezTo>
                    <a:cubicBezTo>
                      <a:pt x="46" y="51"/>
                      <a:pt x="46" y="51"/>
                      <a:pt x="46" y="51"/>
                    </a:cubicBezTo>
                    <a:cubicBezTo>
                      <a:pt x="53" y="56"/>
                      <a:pt x="58" y="61"/>
                      <a:pt x="62" y="66"/>
                    </a:cubicBezTo>
                    <a:cubicBezTo>
                      <a:pt x="65" y="72"/>
                      <a:pt x="66" y="78"/>
                      <a:pt x="66" y="85"/>
                    </a:cubicBezTo>
                    <a:cubicBezTo>
                      <a:pt x="66" y="97"/>
                      <a:pt x="62" y="107"/>
                      <a:pt x="55" y="114"/>
                    </a:cubicBezTo>
                    <a:cubicBezTo>
                      <a:pt x="47" y="122"/>
                      <a:pt x="38" y="126"/>
                      <a:pt x="26" y="126"/>
                    </a:cubicBezTo>
                    <a:cubicBezTo>
                      <a:pt x="18" y="126"/>
                      <a:pt x="9" y="124"/>
                      <a:pt x="0" y="121"/>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33" name="Freeform 227"/>
              <p:cNvSpPr/>
              <p:nvPr/>
            </p:nvSpPr>
            <p:spPr bwMode="auto">
              <a:xfrm>
                <a:off x="8801960" y="3870066"/>
                <a:ext cx="211502" cy="419646"/>
              </a:xfrm>
              <a:custGeom>
                <a:avLst/>
                <a:gdLst>
                  <a:gd name="T0" fmla="*/ 0 w 126"/>
                  <a:gd name="T1" fmla="*/ 250 h 250"/>
                  <a:gd name="T2" fmla="*/ 0 w 126"/>
                  <a:gd name="T3" fmla="*/ 0 h 250"/>
                  <a:gd name="T4" fmla="*/ 126 w 126"/>
                  <a:gd name="T5" fmla="*/ 0 h 250"/>
                  <a:gd name="T6" fmla="*/ 126 w 126"/>
                  <a:gd name="T7" fmla="*/ 59 h 250"/>
                  <a:gd name="T8" fmla="*/ 68 w 126"/>
                  <a:gd name="T9" fmla="*/ 59 h 250"/>
                  <a:gd name="T10" fmla="*/ 68 w 126"/>
                  <a:gd name="T11" fmla="*/ 91 h 250"/>
                  <a:gd name="T12" fmla="*/ 120 w 126"/>
                  <a:gd name="T13" fmla="*/ 91 h 250"/>
                  <a:gd name="T14" fmla="*/ 120 w 126"/>
                  <a:gd name="T15" fmla="*/ 151 h 250"/>
                  <a:gd name="T16" fmla="*/ 68 w 126"/>
                  <a:gd name="T17" fmla="*/ 151 h 250"/>
                  <a:gd name="T18" fmla="*/ 68 w 126"/>
                  <a:gd name="T19" fmla="*/ 191 h 250"/>
                  <a:gd name="T20" fmla="*/ 126 w 126"/>
                  <a:gd name="T21" fmla="*/ 191 h 250"/>
                  <a:gd name="T22" fmla="*/ 126 w 126"/>
                  <a:gd name="T23" fmla="*/ 250 h 250"/>
                  <a:gd name="T24" fmla="*/ 0 w 126"/>
                  <a:gd name="T2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6" h="250">
                    <a:moveTo>
                      <a:pt x="0" y="250"/>
                    </a:moveTo>
                    <a:lnTo>
                      <a:pt x="0" y="0"/>
                    </a:lnTo>
                    <a:lnTo>
                      <a:pt x="126" y="0"/>
                    </a:lnTo>
                    <a:lnTo>
                      <a:pt x="126" y="59"/>
                    </a:lnTo>
                    <a:lnTo>
                      <a:pt x="68" y="59"/>
                    </a:lnTo>
                    <a:lnTo>
                      <a:pt x="68" y="91"/>
                    </a:lnTo>
                    <a:lnTo>
                      <a:pt x="120" y="91"/>
                    </a:lnTo>
                    <a:lnTo>
                      <a:pt x="120" y="151"/>
                    </a:lnTo>
                    <a:lnTo>
                      <a:pt x="68" y="151"/>
                    </a:lnTo>
                    <a:lnTo>
                      <a:pt x="68" y="191"/>
                    </a:lnTo>
                    <a:lnTo>
                      <a:pt x="126" y="191"/>
                    </a:lnTo>
                    <a:lnTo>
                      <a:pt x="126" y="250"/>
                    </a:lnTo>
                    <a:lnTo>
                      <a:pt x="0" y="250"/>
                    </a:ln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sp>
            <p:nvSpPr>
              <p:cNvPr id="134" name="Freeform 228"/>
              <p:cNvSpPr>
                <a:spLocks noEditPoints="1"/>
              </p:cNvSpPr>
              <p:nvPr/>
            </p:nvSpPr>
            <p:spPr bwMode="auto">
              <a:xfrm>
                <a:off x="9053748" y="3870066"/>
                <a:ext cx="320610" cy="419646"/>
              </a:xfrm>
              <a:custGeom>
                <a:avLst/>
                <a:gdLst>
                  <a:gd name="T0" fmla="*/ 96 w 96"/>
                  <a:gd name="T1" fmla="*/ 63 h 126"/>
                  <a:gd name="T2" fmla="*/ 83 w 96"/>
                  <a:gd name="T3" fmla="*/ 109 h 126"/>
                  <a:gd name="T4" fmla="*/ 48 w 96"/>
                  <a:gd name="T5" fmla="*/ 126 h 126"/>
                  <a:gd name="T6" fmla="*/ 16 w 96"/>
                  <a:gd name="T7" fmla="*/ 113 h 126"/>
                  <a:gd name="T8" fmla="*/ 0 w 96"/>
                  <a:gd name="T9" fmla="*/ 62 h 126"/>
                  <a:gd name="T10" fmla="*/ 17 w 96"/>
                  <a:gd name="T11" fmla="*/ 12 h 126"/>
                  <a:gd name="T12" fmla="*/ 48 w 96"/>
                  <a:gd name="T13" fmla="*/ 0 h 126"/>
                  <a:gd name="T14" fmla="*/ 83 w 96"/>
                  <a:gd name="T15" fmla="*/ 17 h 126"/>
                  <a:gd name="T16" fmla="*/ 96 w 96"/>
                  <a:gd name="T17" fmla="*/ 63 h 126"/>
                  <a:gd name="T18" fmla="*/ 60 w 96"/>
                  <a:gd name="T19" fmla="*/ 64 h 126"/>
                  <a:gd name="T20" fmla="*/ 48 w 96"/>
                  <a:gd name="T21" fmla="*/ 30 h 126"/>
                  <a:gd name="T22" fmla="*/ 38 w 96"/>
                  <a:gd name="T23" fmla="*/ 39 h 126"/>
                  <a:gd name="T24" fmla="*/ 35 w 96"/>
                  <a:gd name="T25" fmla="*/ 63 h 126"/>
                  <a:gd name="T26" fmla="*/ 38 w 96"/>
                  <a:gd name="T27" fmla="*/ 87 h 126"/>
                  <a:gd name="T28" fmla="*/ 47 w 96"/>
                  <a:gd name="T29" fmla="*/ 96 h 126"/>
                  <a:gd name="T30" fmla="*/ 57 w 96"/>
                  <a:gd name="T31" fmla="*/ 87 h 126"/>
                  <a:gd name="T32" fmla="*/ 60 w 96"/>
                  <a:gd name="T33" fmla="*/ 6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 h="126">
                    <a:moveTo>
                      <a:pt x="96" y="63"/>
                    </a:moveTo>
                    <a:cubicBezTo>
                      <a:pt x="96" y="82"/>
                      <a:pt x="91" y="97"/>
                      <a:pt x="83" y="109"/>
                    </a:cubicBezTo>
                    <a:cubicBezTo>
                      <a:pt x="74" y="120"/>
                      <a:pt x="62" y="126"/>
                      <a:pt x="48" y="126"/>
                    </a:cubicBezTo>
                    <a:cubicBezTo>
                      <a:pt x="36" y="126"/>
                      <a:pt x="25" y="122"/>
                      <a:pt x="16" y="113"/>
                    </a:cubicBezTo>
                    <a:cubicBezTo>
                      <a:pt x="5" y="102"/>
                      <a:pt x="0" y="85"/>
                      <a:pt x="0" y="62"/>
                    </a:cubicBezTo>
                    <a:cubicBezTo>
                      <a:pt x="0" y="40"/>
                      <a:pt x="5" y="24"/>
                      <a:pt x="17" y="12"/>
                    </a:cubicBezTo>
                    <a:cubicBezTo>
                      <a:pt x="26" y="4"/>
                      <a:pt x="36" y="0"/>
                      <a:pt x="48" y="0"/>
                    </a:cubicBezTo>
                    <a:cubicBezTo>
                      <a:pt x="63" y="0"/>
                      <a:pt x="74" y="5"/>
                      <a:pt x="83" y="17"/>
                    </a:cubicBezTo>
                    <a:cubicBezTo>
                      <a:pt x="91" y="28"/>
                      <a:pt x="96" y="44"/>
                      <a:pt x="96" y="63"/>
                    </a:cubicBezTo>
                    <a:close/>
                    <a:moveTo>
                      <a:pt x="60" y="64"/>
                    </a:moveTo>
                    <a:cubicBezTo>
                      <a:pt x="60" y="41"/>
                      <a:pt x="56" y="30"/>
                      <a:pt x="48" y="30"/>
                    </a:cubicBezTo>
                    <a:cubicBezTo>
                      <a:pt x="44" y="30"/>
                      <a:pt x="41" y="33"/>
                      <a:pt x="38" y="39"/>
                    </a:cubicBezTo>
                    <a:cubicBezTo>
                      <a:pt x="36" y="44"/>
                      <a:pt x="35" y="52"/>
                      <a:pt x="35" y="63"/>
                    </a:cubicBezTo>
                    <a:cubicBezTo>
                      <a:pt x="35" y="73"/>
                      <a:pt x="36" y="81"/>
                      <a:pt x="38" y="87"/>
                    </a:cubicBezTo>
                    <a:cubicBezTo>
                      <a:pt x="40" y="93"/>
                      <a:pt x="44" y="96"/>
                      <a:pt x="47" y="96"/>
                    </a:cubicBezTo>
                    <a:cubicBezTo>
                      <a:pt x="52" y="96"/>
                      <a:pt x="55" y="93"/>
                      <a:pt x="57" y="87"/>
                    </a:cubicBezTo>
                    <a:cubicBezTo>
                      <a:pt x="59" y="82"/>
                      <a:pt x="60" y="74"/>
                      <a:pt x="60" y="64"/>
                    </a:cubicBezTo>
                    <a:close/>
                  </a:path>
                </a:pathLst>
              </a:custGeom>
              <a:solidFill>
                <a:schemeClr val="tx2"/>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cs typeface="+mn-ea"/>
                  <a:sym typeface="+mn-lt"/>
                </a:endParaRPr>
              </a:p>
            </p:txBody>
          </p:sp>
        </p:grpSp>
      </p:grpSp>
      <p:grpSp>
        <p:nvGrpSpPr>
          <p:cNvPr id="9" name="组合 8"/>
          <p:cNvGrpSpPr/>
          <p:nvPr/>
        </p:nvGrpSpPr>
        <p:grpSpPr>
          <a:xfrm>
            <a:off x="1102172" y="4930380"/>
            <a:ext cx="4915787" cy="1229981"/>
            <a:chOff x="1102172" y="4930380"/>
            <a:chExt cx="4915787" cy="1229981"/>
          </a:xfrm>
        </p:grpSpPr>
        <p:sp>
          <p:nvSpPr>
            <p:cNvPr id="135" name="Rectangle 100"/>
            <p:cNvSpPr/>
            <p:nvPr/>
          </p:nvSpPr>
          <p:spPr>
            <a:xfrm>
              <a:off x="1102172" y="4930380"/>
              <a:ext cx="4915787" cy="1229981"/>
            </a:xfrm>
            <a:prstGeom prst="rect">
              <a:avLst/>
            </a:prstGeom>
            <a:solidFill>
              <a:srgbClr val="52B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阿里巴巴普惠体 R" panose="00020600040101010101" pitchFamily="18" charset="-122"/>
                <a:cs typeface="+mn-ea"/>
                <a:sym typeface="+mn-lt"/>
              </a:endParaRPr>
            </a:p>
          </p:txBody>
        </p:sp>
        <p:sp>
          <p:nvSpPr>
            <p:cNvPr id="136" name="Rectangle 101"/>
            <p:cNvSpPr/>
            <p:nvPr/>
          </p:nvSpPr>
          <p:spPr>
            <a:xfrm>
              <a:off x="2742779" y="5062663"/>
              <a:ext cx="3175836" cy="961930"/>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37" name="TextBox 102"/>
            <p:cNvSpPr txBox="1"/>
            <p:nvPr/>
          </p:nvSpPr>
          <p:spPr>
            <a:xfrm>
              <a:off x="1438393" y="5173924"/>
              <a:ext cx="1212191" cy="707886"/>
            </a:xfrm>
            <a:prstGeom prst="rect">
              <a:avLst/>
            </a:prstGeom>
            <a:noFill/>
          </p:spPr>
          <p:txBody>
            <a:bodyPr wrap="none" rtlCol="0">
              <a:spAutoFit/>
            </a:bodyPr>
            <a:lstStyle/>
            <a:p>
              <a:r>
                <a:rPr lang="en-US" sz="4000" b="1" dirty="0">
                  <a:solidFill>
                    <a:schemeClr val="bg1"/>
                  </a:solidFill>
                  <a:latin typeface="Arial" panose="020B0604020202020204" pitchFamily="34" charset="0"/>
                  <a:cs typeface="Arial" panose="020B0604020202020204" pitchFamily="34" charset="0"/>
                  <a:sym typeface="+mn-lt"/>
                </a:rPr>
                <a:t>85%</a:t>
              </a:r>
              <a:endParaRPr lang="en-GB" sz="4000" b="1" dirty="0">
                <a:solidFill>
                  <a:schemeClr val="bg1"/>
                </a:solidFill>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0-#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 presetClass="entr" presetSubtype="8"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8"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0-#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14" presetClass="entr" presetSubtype="10"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randombar(horizontal)">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 y="3262556"/>
            <a:ext cx="12191992" cy="3595439"/>
          </a:xfrm>
          <a:prstGeom prst="rect">
            <a:avLst/>
          </a:prstGeom>
          <a:gradFill>
            <a:gsLst>
              <a:gs pos="0">
                <a:srgbClr val="52BDF5"/>
              </a:gs>
              <a:gs pos="74000">
                <a:srgbClr val="1BA0E7"/>
              </a:gs>
            </a:gsLst>
            <a:lin ang="5400000" scaled="1"/>
          </a:gra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47" name="组合 46"/>
          <p:cNvGrpSpPr/>
          <p:nvPr/>
        </p:nvGrpSpPr>
        <p:grpSpPr>
          <a:xfrm>
            <a:off x="1241245" y="106681"/>
            <a:ext cx="6526355" cy="5782466"/>
            <a:chOff x="1241245" y="106681"/>
            <a:chExt cx="6526355" cy="5782466"/>
          </a:xfrm>
        </p:grpSpPr>
        <p:sp>
          <p:nvSpPr>
            <p:cNvPr id="6" name="Freeform 7"/>
            <p:cNvSpPr/>
            <p:nvPr/>
          </p:nvSpPr>
          <p:spPr bwMode="auto">
            <a:xfrm>
              <a:off x="1241245" y="3262556"/>
              <a:ext cx="6097506" cy="2626591"/>
            </a:xfrm>
            <a:custGeom>
              <a:avLst/>
              <a:gdLst>
                <a:gd name="T0" fmla="*/ 6 w 853"/>
                <a:gd name="T1" fmla="*/ 307 h 365"/>
                <a:gd name="T2" fmla="*/ 6 w 853"/>
                <a:gd name="T3" fmla="*/ 0 h 365"/>
                <a:gd name="T4" fmla="*/ 0 w 853"/>
                <a:gd name="T5" fmla="*/ 0 h 365"/>
                <a:gd name="T6" fmla="*/ 0 w 853"/>
                <a:gd name="T7" fmla="*/ 307 h 365"/>
                <a:gd name="T8" fmla="*/ 58 w 853"/>
                <a:gd name="T9" fmla="*/ 365 h 365"/>
                <a:gd name="T10" fmla="*/ 853 w 853"/>
                <a:gd name="T11" fmla="*/ 365 h 365"/>
                <a:gd name="T12" fmla="*/ 853 w 853"/>
                <a:gd name="T13" fmla="*/ 359 h 365"/>
                <a:gd name="T14" fmla="*/ 58 w 853"/>
                <a:gd name="T15" fmla="*/ 359 h 365"/>
                <a:gd name="T16" fmla="*/ 6 w 853"/>
                <a:gd name="T17" fmla="*/ 307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3" h="365">
                  <a:moveTo>
                    <a:pt x="6" y="307"/>
                  </a:moveTo>
                  <a:cubicBezTo>
                    <a:pt x="6" y="0"/>
                    <a:pt x="6" y="0"/>
                    <a:pt x="6" y="0"/>
                  </a:cubicBezTo>
                  <a:cubicBezTo>
                    <a:pt x="0" y="0"/>
                    <a:pt x="0" y="0"/>
                    <a:pt x="0" y="0"/>
                  </a:cubicBezTo>
                  <a:cubicBezTo>
                    <a:pt x="0" y="307"/>
                    <a:pt x="0" y="307"/>
                    <a:pt x="0" y="307"/>
                  </a:cubicBezTo>
                  <a:cubicBezTo>
                    <a:pt x="0" y="339"/>
                    <a:pt x="26" y="365"/>
                    <a:pt x="58" y="365"/>
                  </a:cubicBezTo>
                  <a:cubicBezTo>
                    <a:pt x="853" y="365"/>
                    <a:pt x="853" y="365"/>
                    <a:pt x="853" y="365"/>
                  </a:cubicBezTo>
                  <a:cubicBezTo>
                    <a:pt x="853" y="359"/>
                    <a:pt x="853" y="359"/>
                    <a:pt x="853" y="359"/>
                  </a:cubicBezTo>
                  <a:cubicBezTo>
                    <a:pt x="58" y="359"/>
                    <a:pt x="58" y="359"/>
                    <a:pt x="58" y="359"/>
                  </a:cubicBezTo>
                  <a:cubicBezTo>
                    <a:pt x="29" y="359"/>
                    <a:pt x="6" y="336"/>
                    <a:pt x="6" y="3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 name="Freeform 9"/>
            <p:cNvSpPr/>
            <p:nvPr/>
          </p:nvSpPr>
          <p:spPr bwMode="auto">
            <a:xfrm>
              <a:off x="4572374" y="106681"/>
              <a:ext cx="3195226" cy="5782466"/>
            </a:xfrm>
            <a:custGeom>
              <a:avLst/>
              <a:gdLst>
                <a:gd name="T0" fmla="*/ 0 w 447"/>
                <a:gd name="T1" fmla="*/ 877 h 877"/>
                <a:gd name="T2" fmla="*/ 389 w 447"/>
                <a:gd name="T3" fmla="*/ 877 h 877"/>
                <a:gd name="T4" fmla="*/ 447 w 447"/>
                <a:gd name="T5" fmla="*/ 819 h 877"/>
                <a:gd name="T6" fmla="*/ 447 w 447"/>
                <a:gd name="T7" fmla="*/ 0 h 877"/>
                <a:gd name="T8" fmla="*/ 441 w 447"/>
                <a:gd name="T9" fmla="*/ 0 h 877"/>
                <a:gd name="T10" fmla="*/ 441 w 447"/>
                <a:gd name="T11" fmla="*/ 819 h 877"/>
                <a:gd name="T12" fmla="*/ 389 w 447"/>
                <a:gd name="T13" fmla="*/ 871 h 877"/>
                <a:gd name="T14" fmla="*/ 0 w 447"/>
                <a:gd name="T15" fmla="*/ 871 h 877"/>
                <a:gd name="T16" fmla="*/ 0 w 447"/>
                <a:gd name="T17" fmla="*/ 877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7" h="877">
                  <a:moveTo>
                    <a:pt x="0" y="877"/>
                  </a:moveTo>
                  <a:cubicBezTo>
                    <a:pt x="389" y="877"/>
                    <a:pt x="389" y="877"/>
                    <a:pt x="389" y="877"/>
                  </a:cubicBezTo>
                  <a:cubicBezTo>
                    <a:pt x="421" y="877"/>
                    <a:pt x="447" y="851"/>
                    <a:pt x="447" y="819"/>
                  </a:cubicBezTo>
                  <a:cubicBezTo>
                    <a:pt x="447" y="0"/>
                    <a:pt x="447" y="0"/>
                    <a:pt x="447" y="0"/>
                  </a:cubicBezTo>
                  <a:cubicBezTo>
                    <a:pt x="441" y="0"/>
                    <a:pt x="441" y="0"/>
                    <a:pt x="441" y="0"/>
                  </a:cubicBezTo>
                  <a:cubicBezTo>
                    <a:pt x="441" y="819"/>
                    <a:pt x="441" y="819"/>
                    <a:pt x="441" y="819"/>
                  </a:cubicBezTo>
                  <a:cubicBezTo>
                    <a:pt x="441" y="848"/>
                    <a:pt x="418" y="871"/>
                    <a:pt x="389" y="871"/>
                  </a:cubicBezTo>
                  <a:cubicBezTo>
                    <a:pt x="0" y="871"/>
                    <a:pt x="0" y="871"/>
                    <a:pt x="0" y="871"/>
                  </a:cubicBezTo>
                  <a:lnTo>
                    <a:pt x="0" y="8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14" name="文本框 13"/>
          <p:cNvSpPr txBox="1"/>
          <p:nvPr/>
        </p:nvSpPr>
        <p:spPr>
          <a:xfrm>
            <a:off x="7742575" y="761165"/>
            <a:ext cx="2451762" cy="923330"/>
          </a:xfrm>
          <a:prstGeom prst="rect">
            <a:avLst/>
          </a:prstGeom>
          <a:noFill/>
        </p:spPr>
        <p:txBody>
          <a:bodyPr wrap="square" rtlCol="0">
            <a:spAutoFit/>
          </a:bodyPr>
          <a:lstStyle/>
          <a:p>
            <a:pPr algn="ctr"/>
            <a:r>
              <a:rPr lang="zh-CN" altLang="en-US" sz="54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目录</a:t>
            </a:r>
          </a:p>
        </p:txBody>
      </p:sp>
      <p:grpSp>
        <p:nvGrpSpPr>
          <p:cNvPr id="15" name="组合 14"/>
          <p:cNvGrpSpPr/>
          <p:nvPr/>
        </p:nvGrpSpPr>
        <p:grpSpPr>
          <a:xfrm>
            <a:off x="7335730" y="695595"/>
            <a:ext cx="821457" cy="947894"/>
            <a:chOff x="7338751" y="944679"/>
            <a:chExt cx="821457" cy="876975"/>
          </a:xfrm>
        </p:grpSpPr>
        <p:sp>
          <p:nvSpPr>
            <p:cNvPr id="16" name="Freeform 11"/>
            <p:cNvSpPr/>
            <p:nvPr/>
          </p:nvSpPr>
          <p:spPr bwMode="auto">
            <a:xfrm>
              <a:off x="7338751" y="944679"/>
              <a:ext cx="821457" cy="876975"/>
            </a:xfrm>
            <a:custGeom>
              <a:avLst/>
              <a:gdLst>
                <a:gd name="T0" fmla="*/ 135 w 272"/>
                <a:gd name="T1" fmla="*/ 0 h 315"/>
                <a:gd name="T2" fmla="*/ 272 w 272"/>
                <a:gd name="T3" fmla="*/ 78 h 315"/>
                <a:gd name="T4" fmla="*/ 272 w 272"/>
                <a:gd name="T5" fmla="*/ 237 h 315"/>
                <a:gd name="T6" fmla="*/ 135 w 272"/>
                <a:gd name="T7" fmla="*/ 315 h 315"/>
                <a:gd name="T8" fmla="*/ 0 w 272"/>
                <a:gd name="T9" fmla="*/ 237 h 315"/>
                <a:gd name="T10" fmla="*/ 0 w 272"/>
                <a:gd name="T11" fmla="*/ 78 h 315"/>
                <a:gd name="T12" fmla="*/ 135 w 272"/>
                <a:gd name="T13" fmla="*/ 0 h 315"/>
              </a:gdLst>
              <a:ahLst/>
              <a:cxnLst>
                <a:cxn ang="0">
                  <a:pos x="T0" y="T1"/>
                </a:cxn>
                <a:cxn ang="0">
                  <a:pos x="T2" y="T3"/>
                </a:cxn>
                <a:cxn ang="0">
                  <a:pos x="T4" y="T5"/>
                </a:cxn>
                <a:cxn ang="0">
                  <a:pos x="T6" y="T7"/>
                </a:cxn>
                <a:cxn ang="0">
                  <a:pos x="T8" y="T9"/>
                </a:cxn>
                <a:cxn ang="0">
                  <a:pos x="T10" y="T11"/>
                </a:cxn>
                <a:cxn ang="0">
                  <a:pos x="T12" y="T13"/>
                </a:cxn>
              </a:cxnLst>
              <a:rect l="0" t="0" r="r" b="b"/>
              <a:pathLst>
                <a:path w="272" h="315">
                  <a:moveTo>
                    <a:pt x="135" y="0"/>
                  </a:moveTo>
                  <a:lnTo>
                    <a:pt x="272" y="78"/>
                  </a:lnTo>
                  <a:lnTo>
                    <a:pt x="272" y="237"/>
                  </a:lnTo>
                  <a:lnTo>
                    <a:pt x="135" y="315"/>
                  </a:lnTo>
                  <a:lnTo>
                    <a:pt x="0" y="237"/>
                  </a:lnTo>
                  <a:lnTo>
                    <a:pt x="0" y="78"/>
                  </a:lnTo>
                  <a:lnTo>
                    <a:pt x="135" y="0"/>
                  </a:lnTo>
                  <a:close/>
                </a:path>
              </a:pathLst>
            </a:cu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7" name="AutoShape 51"/>
            <p:cNvSpPr/>
            <p:nvPr/>
          </p:nvSpPr>
          <p:spPr bwMode="auto">
            <a:xfrm>
              <a:off x="7577360" y="1216001"/>
              <a:ext cx="344238" cy="334331"/>
            </a:xfrm>
            <a:custGeom>
              <a:avLst/>
              <a:gdLst>
                <a:gd name="T0" fmla="*/ 10798 w 21597"/>
                <a:gd name="T1" fmla="*/ 10800 h 21600"/>
                <a:gd name="T2" fmla="*/ 10798 w 21597"/>
                <a:gd name="T3" fmla="*/ 10800 h 21600"/>
                <a:gd name="T4" fmla="*/ 10798 w 21597"/>
                <a:gd name="T5" fmla="*/ 10800 h 21600"/>
                <a:gd name="T6" fmla="*/ 10798 w 21597"/>
                <a:gd name="T7" fmla="*/ 10800 h 21600"/>
              </a:gdLst>
              <a:ahLst/>
              <a:cxnLst>
                <a:cxn ang="0">
                  <a:pos x="T0" y="T1"/>
                </a:cxn>
                <a:cxn ang="0">
                  <a:pos x="T2" y="T3"/>
                </a:cxn>
                <a:cxn ang="0">
                  <a:pos x="T4" y="T5"/>
                </a:cxn>
                <a:cxn ang="0">
                  <a:pos x="T6" y="T7"/>
                </a:cxn>
              </a:cxnLst>
              <a:rect l="0" t="0" r="r" b="b"/>
              <a:pathLst>
                <a:path w="21597" h="21600">
                  <a:moveTo>
                    <a:pt x="3919" y="21599"/>
                  </a:moveTo>
                  <a:cubicBezTo>
                    <a:pt x="3385" y="21599"/>
                    <a:pt x="2878" y="21485"/>
                    <a:pt x="2408" y="21256"/>
                  </a:cubicBezTo>
                  <a:cubicBezTo>
                    <a:pt x="1933" y="21027"/>
                    <a:pt x="1519" y="20715"/>
                    <a:pt x="1164" y="20319"/>
                  </a:cubicBezTo>
                  <a:cubicBezTo>
                    <a:pt x="801" y="19928"/>
                    <a:pt x="520" y="19470"/>
                    <a:pt x="312" y="18947"/>
                  </a:cubicBezTo>
                  <a:cubicBezTo>
                    <a:pt x="101" y="18430"/>
                    <a:pt x="0" y="17872"/>
                    <a:pt x="0" y="17281"/>
                  </a:cubicBezTo>
                  <a:lnTo>
                    <a:pt x="0" y="4318"/>
                  </a:lnTo>
                  <a:cubicBezTo>
                    <a:pt x="0" y="3727"/>
                    <a:pt x="101" y="3169"/>
                    <a:pt x="312" y="2652"/>
                  </a:cubicBezTo>
                  <a:cubicBezTo>
                    <a:pt x="520" y="2129"/>
                    <a:pt x="803" y="1674"/>
                    <a:pt x="1164" y="1280"/>
                  </a:cubicBezTo>
                  <a:cubicBezTo>
                    <a:pt x="1519" y="887"/>
                    <a:pt x="1933" y="575"/>
                    <a:pt x="2408" y="343"/>
                  </a:cubicBezTo>
                  <a:cubicBezTo>
                    <a:pt x="2881" y="114"/>
                    <a:pt x="3385" y="0"/>
                    <a:pt x="3919" y="0"/>
                  </a:cubicBezTo>
                  <a:lnTo>
                    <a:pt x="9813" y="0"/>
                  </a:lnTo>
                  <a:lnTo>
                    <a:pt x="9813" y="2714"/>
                  </a:lnTo>
                  <a:lnTo>
                    <a:pt x="3919" y="2714"/>
                  </a:lnTo>
                  <a:cubicBezTo>
                    <a:pt x="3522" y="2714"/>
                    <a:pt x="3177" y="2872"/>
                    <a:pt x="2891" y="3184"/>
                  </a:cubicBezTo>
                  <a:cubicBezTo>
                    <a:pt x="2608" y="3501"/>
                    <a:pt x="2464" y="3877"/>
                    <a:pt x="2464" y="4318"/>
                  </a:cubicBezTo>
                  <a:lnTo>
                    <a:pt x="2464" y="17281"/>
                  </a:lnTo>
                  <a:cubicBezTo>
                    <a:pt x="2464" y="17725"/>
                    <a:pt x="2608" y="18101"/>
                    <a:pt x="2891" y="18415"/>
                  </a:cubicBezTo>
                  <a:cubicBezTo>
                    <a:pt x="3174" y="18729"/>
                    <a:pt x="3519" y="18885"/>
                    <a:pt x="3919" y="18885"/>
                  </a:cubicBezTo>
                  <a:lnTo>
                    <a:pt x="9813" y="18885"/>
                  </a:lnTo>
                  <a:lnTo>
                    <a:pt x="9813" y="21599"/>
                  </a:lnTo>
                  <a:lnTo>
                    <a:pt x="3919" y="21599"/>
                  </a:lnTo>
                  <a:close/>
                  <a:moveTo>
                    <a:pt x="21359" y="10199"/>
                  </a:moveTo>
                  <a:cubicBezTo>
                    <a:pt x="21514" y="10369"/>
                    <a:pt x="21591" y="10572"/>
                    <a:pt x="21597" y="10819"/>
                  </a:cubicBezTo>
                  <a:cubicBezTo>
                    <a:pt x="21600" y="11059"/>
                    <a:pt x="21522" y="11256"/>
                    <a:pt x="21359" y="11406"/>
                  </a:cubicBezTo>
                  <a:lnTo>
                    <a:pt x="14294" y="19185"/>
                  </a:lnTo>
                  <a:cubicBezTo>
                    <a:pt x="14136" y="19352"/>
                    <a:pt x="13954" y="19437"/>
                    <a:pt x="13741" y="19437"/>
                  </a:cubicBezTo>
                  <a:cubicBezTo>
                    <a:pt x="13658" y="19437"/>
                    <a:pt x="13565" y="19420"/>
                    <a:pt x="13460" y="19382"/>
                  </a:cubicBezTo>
                  <a:cubicBezTo>
                    <a:pt x="13129" y="19232"/>
                    <a:pt x="12961" y="18964"/>
                    <a:pt x="12961" y="18583"/>
                  </a:cubicBezTo>
                  <a:lnTo>
                    <a:pt x="12961" y="14488"/>
                  </a:lnTo>
                  <a:lnTo>
                    <a:pt x="7490" y="14488"/>
                  </a:lnTo>
                  <a:cubicBezTo>
                    <a:pt x="7209" y="14488"/>
                    <a:pt x="6974" y="14382"/>
                    <a:pt x="6779" y="14173"/>
                  </a:cubicBezTo>
                  <a:cubicBezTo>
                    <a:pt x="6590" y="13959"/>
                    <a:pt x="6494" y="13697"/>
                    <a:pt x="6494" y="13389"/>
                  </a:cubicBezTo>
                  <a:lnTo>
                    <a:pt x="6494" y="8216"/>
                  </a:lnTo>
                  <a:cubicBezTo>
                    <a:pt x="6494" y="7910"/>
                    <a:pt x="6590" y="7655"/>
                    <a:pt x="6779" y="7446"/>
                  </a:cubicBezTo>
                  <a:cubicBezTo>
                    <a:pt x="6972" y="7246"/>
                    <a:pt x="7207" y="7147"/>
                    <a:pt x="7490" y="7147"/>
                  </a:cubicBezTo>
                  <a:lnTo>
                    <a:pt x="12961" y="7147"/>
                  </a:lnTo>
                  <a:lnTo>
                    <a:pt x="12961" y="3028"/>
                  </a:lnTo>
                  <a:cubicBezTo>
                    <a:pt x="12961" y="2643"/>
                    <a:pt x="13127" y="2376"/>
                    <a:pt x="13460" y="2223"/>
                  </a:cubicBezTo>
                  <a:cubicBezTo>
                    <a:pt x="13794" y="2091"/>
                    <a:pt x="14072" y="2162"/>
                    <a:pt x="14294" y="2423"/>
                  </a:cubicBezTo>
                  <a:lnTo>
                    <a:pt x="21359" y="10199"/>
                  </a:lnTo>
                  <a:close/>
                </a:path>
              </a:pathLst>
            </a:custGeom>
            <a:solidFill>
              <a:srgbClr val="FFFFFF"/>
            </a:solidFill>
            <a:ln>
              <a:noFill/>
            </a:ln>
            <a:effectLst/>
          </p:spPr>
          <p:txBody>
            <a:bodyPr lIns="16726" tIns="16726" rIns="16726" bIns="16726" anchor="ctr"/>
            <a:lstStyle/>
            <a:p>
              <a:pPr defTabSz="150495" eaLnBrk="1" fontAlgn="auto" hangingPunct="1">
                <a:spcBef>
                  <a:spcPts val="0"/>
                </a:spcBef>
                <a:spcAft>
                  <a:spcPts val="0"/>
                </a:spcAft>
                <a:defRPr/>
              </a:pPr>
              <a:endParaRPr kumimoji="0" lang="es-ES" sz="965" dirty="0">
                <a:solidFill>
                  <a:srgbClr val="44CEB9"/>
                </a:solidFill>
                <a:effectLst>
                  <a:outerShdw blurRad="38100" dist="38100" dir="2700000" algn="tl">
                    <a:srgbClr val="000000"/>
                  </a:outerShdw>
                </a:effectLst>
                <a:latin typeface="阿里巴巴普惠体 R" panose="00020600040101010101" pitchFamily="18" charset="-122"/>
                <a:cs typeface="+mn-ea"/>
                <a:sym typeface="+mn-lt"/>
              </a:endParaRPr>
            </a:p>
          </p:txBody>
        </p:sp>
      </p:grpSp>
      <p:grpSp>
        <p:nvGrpSpPr>
          <p:cNvPr id="46" name="组合 45"/>
          <p:cNvGrpSpPr/>
          <p:nvPr/>
        </p:nvGrpSpPr>
        <p:grpSpPr>
          <a:xfrm>
            <a:off x="1241245" y="-116056"/>
            <a:ext cx="9706480" cy="3378612"/>
            <a:chOff x="1241245" y="-116056"/>
            <a:chExt cx="9706480" cy="3378612"/>
          </a:xfrm>
        </p:grpSpPr>
        <p:sp>
          <p:nvSpPr>
            <p:cNvPr id="5" name="Freeform 6"/>
            <p:cNvSpPr/>
            <p:nvPr/>
          </p:nvSpPr>
          <p:spPr bwMode="auto">
            <a:xfrm>
              <a:off x="1241245" y="1962406"/>
              <a:ext cx="6505214" cy="1300150"/>
            </a:xfrm>
            <a:custGeom>
              <a:avLst/>
              <a:gdLst>
                <a:gd name="T0" fmla="*/ 6 w 910"/>
                <a:gd name="T1" fmla="*/ 58 h 197"/>
                <a:gd name="T2" fmla="*/ 6 w 910"/>
                <a:gd name="T3" fmla="*/ 197 h 197"/>
                <a:gd name="T4" fmla="*/ 0 w 910"/>
                <a:gd name="T5" fmla="*/ 197 h 197"/>
                <a:gd name="T6" fmla="*/ 0 w 910"/>
                <a:gd name="T7" fmla="*/ 58 h 197"/>
                <a:gd name="T8" fmla="*/ 58 w 910"/>
                <a:gd name="T9" fmla="*/ 0 h 197"/>
                <a:gd name="T10" fmla="*/ 910 w 910"/>
                <a:gd name="T11" fmla="*/ 0 h 197"/>
                <a:gd name="T12" fmla="*/ 910 w 910"/>
                <a:gd name="T13" fmla="*/ 6 h 197"/>
                <a:gd name="T14" fmla="*/ 58 w 910"/>
                <a:gd name="T15" fmla="*/ 6 h 197"/>
                <a:gd name="T16" fmla="*/ 6 w 910"/>
                <a:gd name="T17" fmla="*/ 5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0" h="197">
                  <a:moveTo>
                    <a:pt x="6" y="58"/>
                  </a:moveTo>
                  <a:cubicBezTo>
                    <a:pt x="6" y="197"/>
                    <a:pt x="6" y="197"/>
                    <a:pt x="6" y="197"/>
                  </a:cubicBezTo>
                  <a:cubicBezTo>
                    <a:pt x="0" y="197"/>
                    <a:pt x="0" y="197"/>
                    <a:pt x="0" y="197"/>
                  </a:cubicBezTo>
                  <a:cubicBezTo>
                    <a:pt x="0" y="58"/>
                    <a:pt x="0" y="58"/>
                    <a:pt x="0" y="58"/>
                  </a:cubicBezTo>
                  <a:cubicBezTo>
                    <a:pt x="0" y="26"/>
                    <a:pt x="26" y="0"/>
                    <a:pt x="58" y="0"/>
                  </a:cubicBezTo>
                  <a:cubicBezTo>
                    <a:pt x="910" y="0"/>
                    <a:pt x="910" y="0"/>
                    <a:pt x="910" y="0"/>
                  </a:cubicBezTo>
                  <a:cubicBezTo>
                    <a:pt x="910" y="6"/>
                    <a:pt x="910" y="6"/>
                    <a:pt x="910" y="6"/>
                  </a:cubicBezTo>
                  <a:cubicBezTo>
                    <a:pt x="58" y="6"/>
                    <a:pt x="58" y="6"/>
                    <a:pt x="58" y="6"/>
                  </a:cubicBezTo>
                  <a:cubicBezTo>
                    <a:pt x="29" y="6"/>
                    <a:pt x="6" y="29"/>
                    <a:pt x="6" y="58"/>
                  </a:cubicBezTo>
                  <a:close/>
                </a:path>
              </a:pathLst>
            </a:cu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7" name="Freeform 8"/>
            <p:cNvSpPr/>
            <p:nvPr/>
          </p:nvSpPr>
          <p:spPr bwMode="auto">
            <a:xfrm>
              <a:off x="7746459" y="-116056"/>
              <a:ext cx="3201266" cy="2115876"/>
            </a:xfrm>
            <a:custGeom>
              <a:avLst/>
              <a:gdLst>
                <a:gd name="T0" fmla="*/ 0 w 448"/>
                <a:gd name="T1" fmla="*/ 321 h 321"/>
                <a:gd name="T2" fmla="*/ 389 w 448"/>
                <a:gd name="T3" fmla="*/ 321 h 321"/>
                <a:gd name="T4" fmla="*/ 448 w 448"/>
                <a:gd name="T5" fmla="*/ 263 h 321"/>
                <a:gd name="T6" fmla="*/ 448 w 448"/>
                <a:gd name="T7" fmla="*/ 0 h 321"/>
                <a:gd name="T8" fmla="*/ 442 w 448"/>
                <a:gd name="T9" fmla="*/ 0 h 321"/>
                <a:gd name="T10" fmla="*/ 442 w 448"/>
                <a:gd name="T11" fmla="*/ 263 h 321"/>
                <a:gd name="T12" fmla="*/ 389 w 448"/>
                <a:gd name="T13" fmla="*/ 315 h 321"/>
                <a:gd name="T14" fmla="*/ 0 w 448"/>
                <a:gd name="T15" fmla="*/ 315 h 321"/>
                <a:gd name="T16" fmla="*/ 0 w 448"/>
                <a:gd name="T17" fmla="*/ 321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321">
                  <a:moveTo>
                    <a:pt x="0" y="321"/>
                  </a:moveTo>
                  <a:cubicBezTo>
                    <a:pt x="389" y="321"/>
                    <a:pt x="389" y="321"/>
                    <a:pt x="389" y="321"/>
                  </a:cubicBezTo>
                  <a:cubicBezTo>
                    <a:pt x="422" y="321"/>
                    <a:pt x="448" y="295"/>
                    <a:pt x="448" y="263"/>
                  </a:cubicBezTo>
                  <a:cubicBezTo>
                    <a:pt x="448" y="0"/>
                    <a:pt x="448" y="0"/>
                    <a:pt x="448" y="0"/>
                  </a:cubicBezTo>
                  <a:cubicBezTo>
                    <a:pt x="442" y="0"/>
                    <a:pt x="442" y="0"/>
                    <a:pt x="442" y="0"/>
                  </a:cubicBezTo>
                  <a:cubicBezTo>
                    <a:pt x="442" y="263"/>
                    <a:pt x="442" y="263"/>
                    <a:pt x="442" y="263"/>
                  </a:cubicBezTo>
                  <a:cubicBezTo>
                    <a:pt x="442" y="292"/>
                    <a:pt x="418" y="315"/>
                    <a:pt x="389" y="315"/>
                  </a:cubicBezTo>
                  <a:cubicBezTo>
                    <a:pt x="0" y="315"/>
                    <a:pt x="0" y="315"/>
                    <a:pt x="0" y="315"/>
                  </a:cubicBezTo>
                  <a:lnTo>
                    <a:pt x="0" y="321"/>
                  </a:lnTo>
                  <a:close/>
                </a:path>
              </a:pathLst>
            </a:cu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4" name="Freeform 11"/>
            <p:cNvSpPr/>
            <p:nvPr/>
          </p:nvSpPr>
          <p:spPr bwMode="auto">
            <a:xfrm>
              <a:off x="7622687" y="1856760"/>
              <a:ext cx="219150" cy="252881"/>
            </a:xfrm>
            <a:custGeom>
              <a:avLst/>
              <a:gdLst>
                <a:gd name="T0" fmla="*/ 135 w 272"/>
                <a:gd name="T1" fmla="*/ 0 h 315"/>
                <a:gd name="T2" fmla="*/ 272 w 272"/>
                <a:gd name="T3" fmla="*/ 78 h 315"/>
                <a:gd name="T4" fmla="*/ 272 w 272"/>
                <a:gd name="T5" fmla="*/ 237 h 315"/>
                <a:gd name="T6" fmla="*/ 135 w 272"/>
                <a:gd name="T7" fmla="*/ 315 h 315"/>
                <a:gd name="T8" fmla="*/ 0 w 272"/>
                <a:gd name="T9" fmla="*/ 237 h 315"/>
                <a:gd name="T10" fmla="*/ 0 w 272"/>
                <a:gd name="T11" fmla="*/ 78 h 315"/>
                <a:gd name="T12" fmla="*/ 135 w 272"/>
                <a:gd name="T13" fmla="*/ 0 h 315"/>
              </a:gdLst>
              <a:ahLst/>
              <a:cxnLst>
                <a:cxn ang="0">
                  <a:pos x="T0" y="T1"/>
                </a:cxn>
                <a:cxn ang="0">
                  <a:pos x="T2" y="T3"/>
                </a:cxn>
                <a:cxn ang="0">
                  <a:pos x="T4" y="T5"/>
                </a:cxn>
                <a:cxn ang="0">
                  <a:pos x="T6" y="T7"/>
                </a:cxn>
                <a:cxn ang="0">
                  <a:pos x="T8" y="T9"/>
                </a:cxn>
                <a:cxn ang="0">
                  <a:pos x="T10" y="T11"/>
                </a:cxn>
                <a:cxn ang="0">
                  <a:pos x="T12" y="T13"/>
                </a:cxn>
              </a:cxnLst>
              <a:rect l="0" t="0" r="r" b="b"/>
              <a:pathLst>
                <a:path w="272" h="315">
                  <a:moveTo>
                    <a:pt x="135" y="0"/>
                  </a:moveTo>
                  <a:lnTo>
                    <a:pt x="272" y="78"/>
                  </a:lnTo>
                  <a:lnTo>
                    <a:pt x="272" y="237"/>
                  </a:lnTo>
                  <a:lnTo>
                    <a:pt x="135" y="315"/>
                  </a:lnTo>
                  <a:lnTo>
                    <a:pt x="0" y="237"/>
                  </a:lnTo>
                  <a:lnTo>
                    <a:pt x="0" y="78"/>
                  </a:lnTo>
                  <a:lnTo>
                    <a:pt x="135" y="0"/>
                  </a:lnTo>
                  <a:close/>
                </a:path>
              </a:pathLst>
            </a:custGeom>
            <a:solidFill>
              <a:srgbClr val="52BDF5"/>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29" name="组合 28"/>
          <p:cNvGrpSpPr/>
          <p:nvPr/>
        </p:nvGrpSpPr>
        <p:grpSpPr>
          <a:xfrm>
            <a:off x="949657" y="3734824"/>
            <a:ext cx="3699347" cy="583176"/>
            <a:chOff x="949657" y="3734824"/>
            <a:chExt cx="3699347" cy="583176"/>
          </a:xfrm>
        </p:grpSpPr>
        <p:sp>
          <p:nvSpPr>
            <p:cNvPr id="26" name="椭圆 25"/>
            <p:cNvSpPr/>
            <p:nvPr/>
          </p:nvSpPr>
          <p:spPr>
            <a:xfrm>
              <a:off x="949657" y="3734824"/>
              <a:ext cx="583176" cy="583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27" name="文本框 26"/>
            <p:cNvSpPr txBox="1"/>
            <p:nvPr/>
          </p:nvSpPr>
          <p:spPr>
            <a:xfrm>
              <a:off x="1057067" y="3790704"/>
              <a:ext cx="426720" cy="461665"/>
            </a:xfrm>
            <a:prstGeom prst="rect">
              <a:avLst/>
            </a:prstGeom>
            <a:noFill/>
          </p:spPr>
          <p:txBody>
            <a:bodyPr wrap="square" rtlCol="0">
              <a:spAutoFit/>
            </a:bodyPr>
            <a:lstStyle/>
            <a:p>
              <a:r>
                <a:rPr lang="en-US" altLang="zh-CN"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rPr>
                <a:t>1</a:t>
              </a:r>
              <a:endParaRPr lang="zh-CN" altLang="en-US"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28" name="文本框 27"/>
            <p:cNvSpPr txBox="1"/>
            <p:nvPr/>
          </p:nvSpPr>
          <p:spPr>
            <a:xfrm>
              <a:off x="1603682" y="3790704"/>
              <a:ext cx="3045322" cy="523220"/>
            </a:xfrm>
            <a:prstGeom prst="rect">
              <a:avLst/>
            </a:prstGeom>
            <a:noFill/>
          </p:spPr>
          <p:txBody>
            <a:bodyPr wrap="square" rtlCol="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研究背景</a:t>
              </a:r>
            </a:p>
          </p:txBody>
        </p:sp>
      </p:grpSp>
      <p:grpSp>
        <p:nvGrpSpPr>
          <p:cNvPr id="30" name="组合 29"/>
          <p:cNvGrpSpPr/>
          <p:nvPr/>
        </p:nvGrpSpPr>
        <p:grpSpPr>
          <a:xfrm>
            <a:off x="949657" y="4683777"/>
            <a:ext cx="3699347" cy="583176"/>
            <a:chOff x="949657" y="3734824"/>
            <a:chExt cx="3699347" cy="583176"/>
          </a:xfrm>
        </p:grpSpPr>
        <p:sp>
          <p:nvSpPr>
            <p:cNvPr id="31" name="椭圆 30"/>
            <p:cNvSpPr/>
            <p:nvPr/>
          </p:nvSpPr>
          <p:spPr>
            <a:xfrm>
              <a:off x="949657" y="3734824"/>
              <a:ext cx="583176" cy="583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32" name="文本框 31"/>
            <p:cNvSpPr txBox="1"/>
            <p:nvPr/>
          </p:nvSpPr>
          <p:spPr>
            <a:xfrm>
              <a:off x="1057067" y="3790704"/>
              <a:ext cx="426720" cy="461665"/>
            </a:xfrm>
            <a:prstGeom prst="rect">
              <a:avLst/>
            </a:prstGeom>
            <a:noFill/>
          </p:spPr>
          <p:txBody>
            <a:bodyPr wrap="square" rtlCol="0">
              <a:spAutoFit/>
            </a:bodyPr>
            <a:lstStyle/>
            <a:p>
              <a:r>
                <a:rPr lang="en-US" altLang="zh-CN"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rPr>
                <a:t>2</a:t>
              </a:r>
              <a:endParaRPr lang="zh-CN" altLang="en-US"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33" name="文本框 32"/>
            <p:cNvSpPr txBox="1"/>
            <p:nvPr/>
          </p:nvSpPr>
          <p:spPr>
            <a:xfrm>
              <a:off x="1603682" y="3790704"/>
              <a:ext cx="3045322" cy="523220"/>
            </a:xfrm>
            <a:prstGeom prst="rect">
              <a:avLst/>
            </a:prstGeom>
            <a:noFill/>
          </p:spPr>
          <p:txBody>
            <a:bodyPr wrap="square" rtlCol="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研究方案</a:t>
              </a:r>
            </a:p>
          </p:txBody>
        </p:sp>
      </p:grpSp>
      <p:grpSp>
        <p:nvGrpSpPr>
          <p:cNvPr id="38" name="组合 37"/>
          <p:cNvGrpSpPr/>
          <p:nvPr/>
        </p:nvGrpSpPr>
        <p:grpSpPr>
          <a:xfrm>
            <a:off x="7435586" y="3730391"/>
            <a:ext cx="3699347" cy="583176"/>
            <a:chOff x="949657" y="3734824"/>
            <a:chExt cx="3699347" cy="583176"/>
          </a:xfrm>
        </p:grpSpPr>
        <p:sp>
          <p:nvSpPr>
            <p:cNvPr id="39" name="椭圆 38"/>
            <p:cNvSpPr/>
            <p:nvPr/>
          </p:nvSpPr>
          <p:spPr>
            <a:xfrm>
              <a:off x="949657" y="3734824"/>
              <a:ext cx="583176" cy="583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40" name="文本框 39"/>
            <p:cNvSpPr txBox="1"/>
            <p:nvPr/>
          </p:nvSpPr>
          <p:spPr>
            <a:xfrm>
              <a:off x="1057067" y="3790704"/>
              <a:ext cx="426720" cy="461665"/>
            </a:xfrm>
            <a:prstGeom prst="rect">
              <a:avLst/>
            </a:prstGeom>
            <a:noFill/>
          </p:spPr>
          <p:txBody>
            <a:bodyPr wrap="square" rtlCol="0">
              <a:spAutoFit/>
            </a:bodyPr>
            <a:lstStyle/>
            <a:p>
              <a:r>
                <a:rPr lang="en-US" altLang="zh-CN"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rPr>
                <a:t>3</a:t>
              </a:r>
              <a:endParaRPr lang="zh-CN" altLang="en-US"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41" name="文本框 40"/>
            <p:cNvSpPr txBox="1"/>
            <p:nvPr/>
          </p:nvSpPr>
          <p:spPr>
            <a:xfrm>
              <a:off x="1603682" y="3790704"/>
              <a:ext cx="3045322" cy="523220"/>
            </a:xfrm>
            <a:prstGeom prst="rect">
              <a:avLst/>
            </a:prstGeom>
            <a:noFill/>
          </p:spPr>
          <p:txBody>
            <a:bodyPr wrap="square" rtlCol="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研究过程</a:t>
              </a:r>
            </a:p>
          </p:txBody>
        </p:sp>
      </p:grpSp>
      <p:grpSp>
        <p:nvGrpSpPr>
          <p:cNvPr id="42" name="组合 41"/>
          <p:cNvGrpSpPr/>
          <p:nvPr/>
        </p:nvGrpSpPr>
        <p:grpSpPr>
          <a:xfrm>
            <a:off x="7435586" y="4679344"/>
            <a:ext cx="3699347" cy="583176"/>
            <a:chOff x="949657" y="3734824"/>
            <a:chExt cx="3699347" cy="583176"/>
          </a:xfrm>
        </p:grpSpPr>
        <p:sp>
          <p:nvSpPr>
            <p:cNvPr id="43" name="椭圆 42"/>
            <p:cNvSpPr/>
            <p:nvPr/>
          </p:nvSpPr>
          <p:spPr>
            <a:xfrm>
              <a:off x="949657" y="3734824"/>
              <a:ext cx="583176" cy="583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44" name="文本框 43"/>
            <p:cNvSpPr txBox="1"/>
            <p:nvPr/>
          </p:nvSpPr>
          <p:spPr>
            <a:xfrm>
              <a:off x="1057067" y="3790704"/>
              <a:ext cx="426720" cy="461665"/>
            </a:xfrm>
            <a:prstGeom prst="rect">
              <a:avLst/>
            </a:prstGeom>
            <a:noFill/>
          </p:spPr>
          <p:txBody>
            <a:bodyPr wrap="square" rtlCol="0">
              <a:spAutoFit/>
            </a:bodyPr>
            <a:lstStyle/>
            <a:p>
              <a:r>
                <a:rPr lang="en-US" altLang="zh-CN"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rPr>
                <a:t>4</a:t>
              </a:r>
              <a:endParaRPr lang="zh-CN" altLang="en-US" sz="2400" dirty="0">
                <a:solidFill>
                  <a:srgbClr val="1BA0E7"/>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45" name="文本框 44"/>
            <p:cNvSpPr txBox="1"/>
            <p:nvPr/>
          </p:nvSpPr>
          <p:spPr>
            <a:xfrm>
              <a:off x="1603682" y="3790704"/>
              <a:ext cx="3045322" cy="523220"/>
            </a:xfrm>
            <a:prstGeom prst="rect">
              <a:avLst/>
            </a:prstGeom>
            <a:noFill/>
          </p:spPr>
          <p:txBody>
            <a:bodyPr wrap="square" rtlCol="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研究结果</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6" presetClass="entr" presetSubtype="4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barn(outHorizontal)">
                                      <p:cBhvr>
                                        <p:cTn id="21" dur="500"/>
                                        <p:tgtEl>
                                          <p:spTgt spid="46"/>
                                        </p:tgtEl>
                                      </p:cBhvr>
                                    </p:animEffect>
                                  </p:childTnLst>
                                </p:cTn>
                              </p:par>
                            </p:childTnLst>
                          </p:cTn>
                        </p:par>
                        <p:par>
                          <p:cTn id="22" fill="hold">
                            <p:stCondLst>
                              <p:cond delay="2000"/>
                            </p:stCondLst>
                            <p:childTnLst>
                              <p:par>
                                <p:cTn id="23" presetID="16" presetClass="entr" presetSubtype="21"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barn(inVertical)">
                                      <p:cBhvr>
                                        <p:cTn id="25" dur="500"/>
                                        <p:tgtEl>
                                          <p:spTgt spid="47"/>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up)">
                                      <p:cBhvr>
                                        <p:cTn id="29" dur="500"/>
                                        <p:tgtEl>
                                          <p:spTgt spid="29"/>
                                        </p:tgtEl>
                                      </p:cBhvr>
                                    </p:animEffect>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up)">
                                      <p:cBhvr>
                                        <p:cTn id="33" dur="500"/>
                                        <p:tgtEl>
                                          <p:spTgt spid="30"/>
                                        </p:tgtEl>
                                      </p:cBhvr>
                                    </p:animEffect>
                                  </p:childTnLst>
                                </p:cTn>
                              </p:par>
                            </p:childTnLst>
                          </p:cTn>
                        </p:par>
                        <p:par>
                          <p:cTn id="34" fill="hold">
                            <p:stCondLst>
                              <p:cond delay="3500"/>
                            </p:stCondLst>
                            <p:childTnLst>
                              <p:par>
                                <p:cTn id="35" presetID="22" presetClass="entr" presetSubtype="1"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up)">
                                      <p:cBhvr>
                                        <p:cTn id="4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3" name="组合 2"/>
          <p:cNvGrpSpPr/>
          <p:nvPr/>
        </p:nvGrpSpPr>
        <p:grpSpPr>
          <a:xfrm>
            <a:off x="946727" y="1684155"/>
            <a:ext cx="5964185" cy="4018375"/>
            <a:chOff x="1038807" y="1695386"/>
            <a:chExt cx="5964185" cy="4018375"/>
          </a:xfrm>
        </p:grpSpPr>
        <p:sp>
          <p:nvSpPr>
            <p:cNvPr id="101" name="文本框 100"/>
            <p:cNvSpPr txBox="1"/>
            <p:nvPr/>
          </p:nvSpPr>
          <p:spPr>
            <a:xfrm>
              <a:off x="5213740" y="1695386"/>
              <a:ext cx="1027665" cy="338554"/>
            </a:xfrm>
            <a:prstGeom prst="rect">
              <a:avLst/>
            </a:prstGeom>
            <a:noFill/>
          </p:spPr>
          <p:txBody>
            <a:bodyPr wrap="square" rtlCol="0">
              <a:spAutoFit/>
            </a:bodyPr>
            <a:lstStyle/>
            <a:p>
              <a:r>
                <a:rPr lang="en-US" altLang="zh-CN"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rPr>
                <a:t>10%</a:t>
              </a:r>
              <a:endParaRPr lang="zh-CN" altLang="en-US"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102" name="文本框 101"/>
            <p:cNvSpPr txBox="1"/>
            <p:nvPr/>
          </p:nvSpPr>
          <p:spPr>
            <a:xfrm>
              <a:off x="5158123" y="1995775"/>
              <a:ext cx="1318721" cy="307777"/>
            </a:xfrm>
            <a:prstGeom prst="rect">
              <a:avLst/>
            </a:prstGeom>
            <a:noFill/>
          </p:spPr>
          <p:txBody>
            <a:bodyPr wrap="square" rtlCol="0">
              <a:spAutoFit/>
            </a:bodyPr>
            <a:lstStyle/>
            <a:p>
              <a:r>
                <a:rPr lang="zh-CN" altLang="en-US" sz="14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单击输入标题</a:t>
              </a:r>
            </a:p>
          </p:txBody>
        </p:sp>
        <p:sp>
          <p:nvSpPr>
            <p:cNvPr id="103" name="文本框 102"/>
            <p:cNvSpPr txBox="1"/>
            <p:nvPr/>
          </p:nvSpPr>
          <p:spPr>
            <a:xfrm>
              <a:off x="5739862" y="2830479"/>
              <a:ext cx="711659" cy="338554"/>
            </a:xfrm>
            <a:prstGeom prst="rect">
              <a:avLst/>
            </a:prstGeom>
            <a:noFill/>
          </p:spPr>
          <p:txBody>
            <a:bodyPr wrap="square" rtlCol="0">
              <a:spAutoFit/>
            </a:bodyPr>
            <a:lstStyle/>
            <a:p>
              <a:r>
                <a:rPr lang="en-US" altLang="zh-CN"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rPr>
                <a:t>25%</a:t>
              </a:r>
              <a:endParaRPr lang="zh-CN" altLang="en-US"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104" name="文本框 103"/>
            <p:cNvSpPr txBox="1"/>
            <p:nvPr/>
          </p:nvSpPr>
          <p:spPr>
            <a:xfrm>
              <a:off x="5474814" y="4414374"/>
              <a:ext cx="620877" cy="338554"/>
            </a:xfrm>
            <a:prstGeom prst="rect">
              <a:avLst/>
            </a:prstGeom>
            <a:noFill/>
          </p:spPr>
          <p:txBody>
            <a:bodyPr wrap="square" rtlCol="0">
              <a:spAutoFit/>
            </a:bodyPr>
            <a:lstStyle/>
            <a:p>
              <a:r>
                <a:rPr lang="en-US" altLang="zh-CN"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rPr>
                <a:t>20%</a:t>
              </a:r>
              <a:endParaRPr lang="zh-CN" altLang="en-US"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105" name="文本框 104"/>
            <p:cNvSpPr txBox="1"/>
            <p:nvPr/>
          </p:nvSpPr>
          <p:spPr>
            <a:xfrm>
              <a:off x="4614667" y="5139906"/>
              <a:ext cx="631245" cy="338554"/>
            </a:xfrm>
            <a:prstGeom prst="rect">
              <a:avLst/>
            </a:prstGeom>
            <a:noFill/>
          </p:spPr>
          <p:txBody>
            <a:bodyPr wrap="square" rtlCol="0">
              <a:spAutoFit/>
            </a:bodyPr>
            <a:lstStyle/>
            <a:p>
              <a:r>
                <a:rPr lang="en-US" altLang="zh-CN"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rPr>
                <a:t>8%</a:t>
              </a:r>
              <a:endParaRPr lang="zh-CN" altLang="en-US" sz="16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sym typeface="+mn-lt"/>
              </a:endParaRPr>
            </a:p>
          </p:txBody>
        </p:sp>
        <p:sp>
          <p:nvSpPr>
            <p:cNvPr id="106" name="Freeform 414"/>
            <p:cNvSpPr>
              <a:spLocks noEditPoints="1"/>
            </p:cNvSpPr>
            <p:nvPr/>
          </p:nvSpPr>
          <p:spPr bwMode="auto">
            <a:xfrm flipH="1">
              <a:off x="1500292" y="2171666"/>
              <a:ext cx="2986253" cy="2832956"/>
            </a:xfrm>
            <a:custGeom>
              <a:avLst/>
              <a:gdLst>
                <a:gd name="T0" fmla="*/ 137 w 274"/>
                <a:gd name="T1" fmla="*/ 0 h 274"/>
                <a:gd name="T2" fmla="*/ 0 w 274"/>
                <a:gd name="T3" fmla="*/ 137 h 274"/>
                <a:gd name="T4" fmla="*/ 137 w 274"/>
                <a:gd name="T5" fmla="*/ 274 h 274"/>
                <a:gd name="T6" fmla="*/ 274 w 274"/>
                <a:gd name="T7" fmla="*/ 137 h 274"/>
                <a:gd name="T8" fmla="*/ 137 w 274"/>
                <a:gd name="T9" fmla="*/ 0 h 274"/>
                <a:gd name="T10" fmla="*/ 137 w 274"/>
                <a:gd name="T11" fmla="*/ 239 h 274"/>
                <a:gd name="T12" fmla="*/ 34 w 274"/>
                <a:gd name="T13" fmla="*/ 137 h 274"/>
                <a:gd name="T14" fmla="*/ 137 w 274"/>
                <a:gd name="T15" fmla="*/ 34 h 274"/>
                <a:gd name="T16" fmla="*/ 240 w 274"/>
                <a:gd name="T17" fmla="*/ 137 h 274"/>
                <a:gd name="T18" fmla="*/ 137 w 274"/>
                <a:gd name="T19" fmla="*/ 23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4" h="274">
                  <a:moveTo>
                    <a:pt x="137" y="0"/>
                  </a:moveTo>
                  <a:cubicBezTo>
                    <a:pt x="61" y="0"/>
                    <a:pt x="0" y="61"/>
                    <a:pt x="0" y="137"/>
                  </a:cubicBezTo>
                  <a:cubicBezTo>
                    <a:pt x="0" y="212"/>
                    <a:pt x="61" y="274"/>
                    <a:pt x="137" y="274"/>
                  </a:cubicBezTo>
                  <a:cubicBezTo>
                    <a:pt x="213" y="274"/>
                    <a:pt x="274" y="212"/>
                    <a:pt x="274" y="137"/>
                  </a:cubicBezTo>
                  <a:cubicBezTo>
                    <a:pt x="274" y="61"/>
                    <a:pt x="213" y="0"/>
                    <a:pt x="137" y="0"/>
                  </a:cubicBezTo>
                  <a:close/>
                  <a:moveTo>
                    <a:pt x="137" y="239"/>
                  </a:moveTo>
                  <a:cubicBezTo>
                    <a:pt x="80" y="239"/>
                    <a:pt x="34" y="193"/>
                    <a:pt x="34" y="137"/>
                  </a:cubicBezTo>
                  <a:cubicBezTo>
                    <a:pt x="34" y="80"/>
                    <a:pt x="80" y="34"/>
                    <a:pt x="137" y="34"/>
                  </a:cubicBezTo>
                  <a:cubicBezTo>
                    <a:pt x="194" y="34"/>
                    <a:pt x="240" y="80"/>
                    <a:pt x="240" y="137"/>
                  </a:cubicBezTo>
                  <a:cubicBezTo>
                    <a:pt x="240" y="193"/>
                    <a:pt x="194" y="239"/>
                    <a:pt x="137" y="239"/>
                  </a:cubicBezTo>
                  <a:close/>
                </a:path>
              </a:pathLst>
            </a:custGeom>
            <a:solidFill>
              <a:schemeClr val="bg2">
                <a:lumMod val="50000"/>
              </a:schemeClr>
            </a:solidFill>
            <a:ln>
              <a:noFill/>
            </a:ln>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7" name="Freeform 415"/>
            <p:cNvSpPr/>
            <p:nvPr/>
          </p:nvSpPr>
          <p:spPr bwMode="auto">
            <a:xfrm flipH="1">
              <a:off x="3658275" y="3981963"/>
              <a:ext cx="837224" cy="836335"/>
            </a:xfrm>
            <a:custGeom>
              <a:avLst/>
              <a:gdLst>
                <a:gd name="T0" fmla="*/ 2147483646 w 77"/>
                <a:gd name="T1" fmla="*/ 2147483646 h 81"/>
                <a:gd name="T2" fmla="*/ 2147483646 w 77"/>
                <a:gd name="T3" fmla="*/ 2147483646 h 81"/>
                <a:gd name="T4" fmla="*/ 2147483646 w 77"/>
                <a:gd name="T5" fmla="*/ 0 h 81"/>
                <a:gd name="T6" fmla="*/ 0 w 77"/>
                <a:gd name="T7" fmla="*/ 1018023545 h 81"/>
                <a:gd name="T8" fmla="*/ 2147483646 w 77"/>
                <a:gd name="T9" fmla="*/ 2147483646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81">
                  <a:moveTo>
                    <a:pt x="49" y="81"/>
                  </a:moveTo>
                  <a:cubicBezTo>
                    <a:pt x="77" y="44"/>
                    <a:pt x="77" y="44"/>
                    <a:pt x="77" y="44"/>
                  </a:cubicBezTo>
                  <a:cubicBezTo>
                    <a:pt x="62" y="32"/>
                    <a:pt x="50" y="17"/>
                    <a:pt x="43" y="0"/>
                  </a:cubicBezTo>
                  <a:cubicBezTo>
                    <a:pt x="0" y="17"/>
                    <a:pt x="0" y="17"/>
                    <a:pt x="0" y="17"/>
                  </a:cubicBezTo>
                  <a:cubicBezTo>
                    <a:pt x="10" y="43"/>
                    <a:pt x="27" y="65"/>
                    <a:pt x="49" y="81"/>
                  </a:cubicBezTo>
                  <a:close/>
                </a:path>
              </a:pathLst>
            </a:custGeom>
            <a:solidFill>
              <a:schemeClr val="bg2">
                <a:lumMod val="50000"/>
              </a:schemeClr>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8" name="Freeform 416"/>
            <p:cNvSpPr/>
            <p:nvPr/>
          </p:nvSpPr>
          <p:spPr bwMode="auto">
            <a:xfrm flipH="1">
              <a:off x="2991180" y="4591747"/>
              <a:ext cx="514872" cy="535678"/>
            </a:xfrm>
            <a:custGeom>
              <a:avLst/>
              <a:gdLst>
                <a:gd name="T0" fmla="*/ 906193638 w 47"/>
                <a:gd name="T1" fmla="*/ 0 h 52"/>
                <a:gd name="T2" fmla="*/ 0 w 47"/>
                <a:gd name="T3" fmla="*/ 2147483646 h 52"/>
                <a:gd name="T4" fmla="*/ 2147483646 w 47"/>
                <a:gd name="T5" fmla="*/ 2147483646 h 52"/>
                <a:gd name="T6" fmla="*/ 2147483646 w 47"/>
                <a:gd name="T7" fmla="*/ 298107339 h 52"/>
                <a:gd name="T8" fmla="*/ 906193638 w 47"/>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52">
                  <a:moveTo>
                    <a:pt x="15" y="0"/>
                  </a:moveTo>
                  <a:cubicBezTo>
                    <a:pt x="0" y="44"/>
                    <a:pt x="0" y="44"/>
                    <a:pt x="0" y="44"/>
                  </a:cubicBezTo>
                  <a:cubicBezTo>
                    <a:pt x="15" y="49"/>
                    <a:pt x="31" y="52"/>
                    <a:pt x="47" y="52"/>
                  </a:cubicBezTo>
                  <a:cubicBezTo>
                    <a:pt x="47" y="5"/>
                    <a:pt x="47" y="5"/>
                    <a:pt x="47" y="5"/>
                  </a:cubicBezTo>
                  <a:cubicBezTo>
                    <a:pt x="36" y="5"/>
                    <a:pt x="25" y="3"/>
                    <a:pt x="15" y="0"/>
                  </a:cubicBezTo>
                  <a:close/>
                </a:path>
              </a:pathLst>
            </a:custGeom>
            <a:solidFill>
              <a:schemeClr val="bg2">
                <a:lumMod val="50000"/>
              </a:schemeClr>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9" name="Freeform 417"/>
            <p:cNvSpPr/>
            <p:nvPr/>
          </p:nvSpPr>
          <p:spPr bwMode="auto">
            <a:xfrm flipH="1">
              <a:off x="3210560" y="2067919"/>
              <a:ext cx="749922" cy="673303"/>
            </a:xfrm>
            <a:custGeom>
              <a:avLst/>
              <a:gdLst>
                <a:gd name="T0" fmla="*/ 1663688335 w 69"/>
                <a:gd name="T1" fmla="*/ 2147483646 h 65"/>
                <a:gd name="T2" fmla="*/ 2147483646 w 69"/>
                <a:gd name="T3" fmla="*/ 2147483646 h 65"/>
                <a:gd name="T4" fmla="*/ 2147483646 w 69"/>
                <a:gd name="T5" fmla="*/ 0 h 65"/>
                <a:gd name="T6" fmla="*/ 0 w 69"/>
                <a:gd name="T7" fmla="*/ 1631835163 h 65"/>
                <a:gd name="T8" fmla="*/ 1663688335 w 69"/>
                <a:gd name="T9" fmla="*/ 2147483646 h 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65">
                  <a:moveTo>
                    <a:pt x="28" y="65"/>
                  </a:moveTo>
                  <a:cubicBezTo>
                    <a:pt x="40" y="55"/>
                    <a:pt x="54" y="49"/>
                    <a:pt x="69" y="46"/>
                  </a:cubicBezTo>
                  <a:cubicBezTo>
                    <a:pt x="60" y="0"/>
                    <a:pt x="60" y="0"/>
                    <a:pt x="60" y="0"/>
                  </a:cubicBezTo>
                  <a:cubicBezTo>
                    <a:pt x="38" y="5"/>
                    <a:pt x="17" y="14"/>
                    <a:pt x="0" y="27"/>
                  </a:cubicBezTo>
                  <a:lnTo>
                    <a:pt x="28" y="65"/>
                  </a:lnTo>
                  <a:close/>
                </a:path>
              </a:pathLst>
            </a:custGeom>
            <a:solidFill>
              <a:schemeClr val="bg2">
                <a:lumMod val="50000"/>
              </a:schemeClr>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0" name="Freeform 418"/>
            <p:cNvSpPr/>
            <p:nvPr/>
          </p:nvSpPr>
          <p:spPr bwMode="auto">
            <a:xfrm flipH="1">
              <a:off x="1126450" y="3285369"/>
              <a:ext cx="1450593" cy="1945805"/>
            </a:xfrm>
            <a:custGeom>
              <a:avLst/>
              <a:gdLst>
                <a:gd name="T0" fmla="*/ 2147483646 w 133"/>
                <a:gd name="T1" fmla="*/ 1746163657 h 188"/>
                <a:gd name="T2" fmla="*/ 0 w 133"/>
                <a:gd name="T3" fmla="*/ 2147483646 h 188"/>
                <a:gd name="T4" fmla="*/ 1554303823 w 133"/>
                <a:gd name="T5" fmla="*/ 2147483646 h 188"/>
                <a:gd name="T6" fmla="*/ 2147483646 w 133"/>
                <a:gd name="T7" fmla="*/ 1746163657 h 188"/>
                <a:gd name="T8" fmla="*/ 2147483646 w 133"/>
                <a:gd name="T9" fmla="*/ 0 h 188"/>
                <a:gd name="T10" fmla="*/ 2147483646 w 133"/>
                <a:gd name="T11" fmla="*/ 722549944 h 188"/>
                <a:gd name="T12" fmla="*/ 2147483646 w 133"/>
                <a:gd name="T13" fmla="*/ 1746163657 h 1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3" h="188">
                  <a:moveTo>
                    <a:pt x="65" y="29"/>
                  </a:moveTo>
                  <a:cubicBezTo>
                    <a:pt x="65" y="72"/>
                    <a:pt x="38" y="109"/>
                    <a:pt x="0" y="124"/>
                  </a:cubicBezTo>
                  <a:cubicBezTo>
                    <a:pt x="26" y="188"/>
                    <a:pt x="26" y="188"/>
                    <a:pt x="26" y="188"/>
                  </a:cubicBezTo>
                  <a:cubicBezTo>
                    <a:pt x="89" y="162"/>
                    <a:pt x="133" y="101"/>
                    <a:pt x="133" y="29"/>
                  </a:cubicBezTo>
                  <a:cubicBezTo>
                    <a:pt x="133" y="19"/>
                    <a:pt x="132" y="10"/>
                    <a:pt x="131" y="0"/>
                  </a:cubicBezTo>
                  <a:cubicBezTo>
                    <a:pt x="63" y="12"/>
                    <a:pt x="63" y="12"/>
                    <a:pt x="63" y="12"/>
                  </a:cubicBezTo>
                  <a:cubicBezTo>
                    <a:pt x="64" y="17"/>
                    <a:pt x="65" y="23"/>
                    <a:pt x="65" y="29"/>
                  </a:cubicBezTo>
                  <a:close/>
                </a:path>
              </a:pathLst>
            </a:custGeom>
            <a:solidFill>
              <a:srgbClr val="32A1E6"/>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1" name="Freeform 419"/>
            <p:cNvSpPr/>
            <p:nvPr/>
          </p:nvSpPr>
          <p:spPr bwMode="auto">
            <a:xfrm flipH="1">
              <a:off x="3855266" y="2451149"/>
              <a:ext cx="1002880" cy="1134876"/>
            </a:xfrm>
            <a:custGeom>
              <a:avLst/>
              <a:gdLst>
                <a:gd name="T0" fmla="*/ 2147483646 w 92"/>
                <a:gd name="T1" fmla="*/ 2147483646 h 110"/>
                <a:gd name="T2" fmla="*/ 2147483646 w 92"/>
                <a:gd name="T3" fmla="*/ 0 h 110"/>
                <a:gd name="T4" fmla="*/ 0 w 92"/>
                <a:gd name="T5" fmla="*/ 2147483646 h 110"/>
                <a:gd name="T6" fmla="*/ 2147483646 w 92"/>
                <a:gd name="T7" fmla="*/ 2147483646 h 110"/>
                <a:gd name="T8" fmla="*/ 2147483646 w 92"/>
                <a:gd name="T9" fmla="*/ 214748364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10">
                  <a:moveTo>
                    <a:pt x="92" y="44"/>
                  </a:moveTo>
                  <a:cubicBezTo>
                    <a:pt x="40" y="0"/>
                    <a:pt x="40" y="0"/>
                    <a:pt x="40" y="0"/>
                  </a:cubicBezTo>
                  <a:cubicBezTo>
                    <a:pt x="15" y="30"/>
                    <a:pt x="0" y="68"/>
                    <a:pt x="0" y="110"/>
                  </a:cubicBezTo>
                  <a:cubicBezTo>
                    <a:pt x="68" y="110"/>
                    <a:pt x="68" y="110"/>
                    <a:pt x="68" y="110"/>
                  </a:cubicBezTo>
                  <a:cubicBezTo>
                    <a:pt x="68" y="85"/>
                    <a:pt x="77" y="62"/>
                    <a:pt x="92" y="44"/>
                  </a:cubicBezTo>
                  <a:close/>
                </a:path>
              </a:pathLst>
            </a:custGeom>
            <a:solidFill>
              <a:schemeClr val="bg2">
                <a:lumMod val="50000"/>
              </a:schemeClr>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2" name="Freeform 420"/>
            <p:cNvSpPr/>
            <p:nvPr/>
          </p:nvSpPr>
          <p:spPr bwMode="auto">
            <a:xfrm rot="20845578" flipH="1">
              <a:off x="1038807" y="2061310"/>
              <a:ext cx="1546851" cy="1344490"/>
            </a:xfrm>
            <a:custGeom>
              <a:avLst/>
              <a:gdLst>
                <a:gd name="T0" fmla="*/ 656160953 w 142"/>
                <a:gd name="T1" fmla="*/ 0 h 130"/>
                <a:gd name="T2" fmla="*/ 0 w 142"/>
                <a:gd name="T3" fmla="*/ 2147483646 h 130"/>
                <a:gd name="T4" fmla="*/ 2147483646 w 142"/>
                <a:gd name="T5" fmla="*/ 2147483646 h 130"/>
                <a:gd name="T6" fmla="*/ 2147483646 w 142"/>
                <a:gd name="T7" fmla="*/ 2147483646 h 130"/>
                <a:gd name="T8" fmla="*/ 656160953 w 142"/>
                <a:gd name="T9" fmla="*/ 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 h="130">
                  <a:moveTo>
                    <a:pt x="11" y="0"/>
                  </a:moveTo>
                  <a:cubicBezTo>
                    <a:pt x="0" y="67"/>
                    <a:pt x="0" y="67"/>
                    <a:pt x="0" y="67"/>
                  </a:cubicBezTo>
                  <a:cubicBezTo>
                    <a:pt x="36" y="73"/>
                    <a:pt x="65" y="98"/>
                    <a:pt x="78" y="130"/>
                  </a:cubicBezTo>
                  <a:cubicBezTo>
                    <a:pt x="142" y="105"/>
                    <a:pt x="142" y="105"/>
                    <a:pt x="142" y="105"/>
                  </a:cubicBezTo>
                  <a:cubicBezTo>
                    <a:pt x="120" y="50"/>
                    <a:pt x="71" y="10"/>
                    <a:pt x="11" y="0"/>
                  </a:cubicBezTo>
                  <a:close/>
                </a:path>
              </a:pathLst>
            </a:custGeom>
            <a:solidFill>
              <a:srgbClr val="32A1E6"/>
            </a:solidFill>
            <a:ln>
              <a:noFill/>
            </a:ln>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3" name="椭圆 112"/>
            <p:cNvSpPr/>
            <p:nvPr/>
          </p:nvSpPr>
          <p:spPr>
            <a:xfrm>
              <a:off x="2016074" y="2741221"/>
              <a:ext cx="1813490" cy="1715253"/>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14" name="组合 113"/>
            <p:cNvGrpSpPr/>
            <p:nvPr/>
          </p:nvGrpSpPr>
          <p:grpSpPr>
            <a:xfrm>
              <a:off x="3930267" y="1864664"/>
              <a:ext cx="1258124" cy="284236"/>
              <a:chOff x="3719736" y="1332611"/>
              <a:chExt cx="5400600" cy="366464"/>
            </a:xfrm>
          </p:grpSpPr>
          <p:cxnSp>
            <p:nvCxnSpPr>
              <p:cNvPr id="115" name="直接连接符 114"/>
              <p:cNvCxnSpPr/>
              <p:nvPr/>
            </p:nvCxnSpPr>
            <p:spPr>
              <a:xfrm flipV="1">
                <a:off x="3719736" y="1332611"/>
                <a:ext cx="475087" cy="366464"/>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4194823" y="1332611"/>
                <a:ext cx="492551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140" name="椭圆 139"/>
            <p:cNvSpPr/>
            <p:nvPr/>
          </p:nvSpPr>
          <p:spPr>
            <a:xfrm>
              <a:off x="3855266" y="2148631"/>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41" name="椭圆 140"/>
            <p:cNvSpPr/>
            <p:nvPr/>
          </p:nvSpPr>
          <p:spPr>
            <a:xfrm>
              <a:off x="5148375" y="182681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cxnSp>
          <p:nvCxnSpPr>
            <p:cNvPr id="142" name="直接连接符 141"/>
            <p:cNvCxnSpPr/>
            <p:nvPr/>
          </p:nvCxnSpPr>
          <p:spPr>
            <a:xfrm>
              <a:off x="4909412" y="3010773"/>
              <a:ext cx="820403"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3" name="椭圆 142"/>
            <p:cNvSpPr/>
            <p:nvPr/>
          </p:nvSpPr>
          <p:spPr>
            <a:xfrm>
              <a:off x="5684271" y="2954922"/>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44" name="椭圆 143"/>
            <p:cNvSpPr/>
            <p:nvPr/>
          </p:nvSpPr>
          <p:spPr>
            <a:xfrm>
              <a:off x="4869395" y="2972364"/>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cxnSp>
          <p:nvCxnSpPr>
            <p:cNvPr id="145" name="直接连接符 144"/>
            <p:cNvCxnSpPr/>
            <p:nvPr/>
          </p:nvCxnSpPr>
          <p:spPr>
            <a:xfrm>
              <a:off x="4467319" y="4322096"/>
              <a:ext cx="389590" cy="284236"/>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a:off x="4856910" y="4606333"/>
              <a:ext cx="57460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7" name="椭圆 146"/>
            <p:cNvSpPr/>
            <p:nvPr/>
          </p:nvSpPr>
          <p:spPr>
            <a:xfrm>
              <a:off x="5414633" y="4554747"/>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48" name="椭圆 147"/>
            <p:cNvSpPr/>
            <p:nvPr/>
          </p:nvSpPr>
          <p:spPr>
            <a:xfrm>
              <a:off x="4444792" y="4272730"/>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cxnSp>
          <p:nvCxnSpPr>
            <p:cNvPr id="149" name="直接连接符 148"/>
            <p:cNvCxnSpPr/>
            <p:nvPr/>
          </p:nvCxnSpPr>
          <p:spPr>
            <a:xfrm>
              <a:off x="3506051" y="5101805"/>
              <a:ext cx="469060" cy="193172"/>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a:off x="3975110" y="5294976"/>
              <a:ext cx="54971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51" name="椭圆 150"/>
            <p:cNvSpPr/>
            <p:nvPr/>
          </p:nvSpPr>
          <p:spPr>
            <a:xfrm>
              <a:off x="4524823" y="525087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52" name="椭圆 151"/>
            <p:cNvSpPr/>
            <p:nvPr/>
          </p:nvSpPr>
          <p:spPr>
            <a:xfrm>
              <a:off x="3496032" y="5063955"/>
              <a:ext cx="80032" cy="75697"/>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53" name="文本框 152"/>
            <p:cNvSpPr txBox="1"/>
            <p:nvPr/>
          </p:nvSpPr>
          <p:spPr>
            <a:xfrm>
              <a:off x="2176763" y="3673261"/>
              <a:ext cx="1492111" cy="307777"/>
            </a:xfrm>
            <a:prstGeom prst="rect">
              <a:avLst/>
            </a:prstGeom>
            <a:noFill/>
            <a:ln>
              <a:noFill/>
            </a:ln>
          </p:spPr>
          <p:txBody>
            <a:bodyPr wrap="square" rtlCol="0">
              <a:spAutoFit/>
            </a:bodyPr>
            <a:lstStyle/>
            <a:p>
              <a:pPr algn="ctr"/>
              <a:r>
                <a:rPr lang="zh-CN" altLang="en-US"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单击添加说明</a:t>
              </a:r>
            </a:p>
          </p:txBody>
        </p:sp>
        <p:sp>
          <p:nvSpPr>
            <p:cNvPr id="154" name="文本框 153"/>
            <p:cNvSpPr txBox="1"/>
            <p:nvPr/>
          </p:nvSpPr>
          <p:spPr>
            <a:xfrm>
              <a:off x="2176763" y="3323436"/>
              <a:ext cx="1492111" cy="338554"/>
            </a:xfrm>
            <a:prstGeom prst="rect">
              <a:avLst/>
            </a:prstGeom>
            <a:noFill/>
            <a:ln>
              <a:noFill/>
            </a:ln>
          </p:spPr>
          <p:txBody>
            <a:bodyPr wrap="square" rtlCol="0">
              <a:spAutoFit/>
            </a:bodyPr>
            <a:lstStyle/>
            <a:p>
              <a:pPr algn="ctr"/>
              <a:r>
                <a:rPr lang="zh-CN" altLang="en-US" sz="16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请输入标题</a:t>
              </a:r>
            </a:p>
          </p:txBody>
        </p:sp>
        <p:sp>
          <p:nvSpPr>
            <p:cNvPr id="155" name="文本框 154"/>
            <p:cNvSpPr txBox="1"/>
            <p:nvPr/>
          </p:nvSpPr>
          <p:spPr>
            <a:xfrm>
              <a:off x="5684271" y="3285369"/>
              <a:ext cx="1318721" cy="307777"/>
            </a:xfrm>
            <a:prstGeom prst="rect">
              <a:avLst/>
            </a:prstGeom>
            <a:noFill/>
          </p:spPr>
          <p:txBody>
            <a:bodyPr wrap="square" rtlCol="0">
              <a:spAutoFit/>
            </a:bodyPr>
            <a:lstStyle/>
            <a:p>
              <a:r>
                <a:rPr lang="zh-CN" altLang="en-US" sz="14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单击输入标题</a:t>
              </a:r>
            </a:p>
          </p:txBody>
        </p:sp>
        <p:sp>
          <p:nvSpPr>
            <p:cNvPr id="156" name="文本框 155"/>
            <p:cNvSpPr txBox="1"/>
            <p:nvPr/>
          </p:nvSpPr>
          <p:spPr>
            <a:xfrm>
              <a:off x="5431511" y="4887342"/>
              <a:ext cx="1318721" cy="307777"/>
            </a:xfrm>
            <a:prstGeom prst="rect">
              <a:avLst/>
            </a:prstGeom>
            <a:noFill/>
          </p:spPr>
          <p:txBody>
            <a:bodyPr wrap="square" rtlCol="0">
              <a:spAutoFit/>
            </a:bodyPr>
            <a:lstStyle/>
            <a:p>
              <a:r>
                <a:rPr lang="zh-CN" altLang="en-US" sz="14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单击输入标题</a:t>
              </a:r>
            </a:p>
          </p:txBody>
        </p:sp>
        <p:sp>
          <p:nvSpPr>
            <p:cNvPr id="157" name="文本框 156"/>
            <p:cNvSpPr txBox="1"/>
            <p:nvPr/>
          </p:nvSpPr>
          <p:spPr>
            <a:xfrm>
              <a:off x="4557146" y="5405984"/>
              <a:ext cx="1318721" cy="307777"/>
            </a:xfrm>
            <a:prstGeom prst="rect">
              <a:avLst/>
            </a:prstGeom>
            <a:noFill/>
          </p:spPr>
          <p:txBody>
            <a:bodyPr wrap="square" rtlCol="0">
              <a:spAutoFit/>
            </a:bodyPr>
            <a:lstStyle/>
            <a:p>
              <a:r>
                <a:rPr lang="zh-CN" altLang="en-US" sz="14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单击输入标题</a:t>
              </a:r>
            </a:p>
          </p:txBody>
        </p:sp>
      </p:grpSp>
      <p:cxnSp>
        <p:nvCxnSpPr>
          <p:cNvPr id="158" name="直接连接符 157"/>
          <p:cNvCxnSpPr/>
          <p:nvPr/>
        </p:nvCxnSpPr>
        <p:spPr>
          <a:xfrm>
            <a:off x="7002992" y="1826815"/>
            <a:ext cx="0" cy="37330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矩形 158"/>
          <p:cNvSpPr/>
          <p:nvPr/>
        </p:nvSpPr>
        <p:spPr>
          <a:xfrm>
            <a:off x="7264932" y="1857528"/>
            <a:ext cx="3785645" cy="3326360"/>
          </a:xfrm>
          <a:prstGeom prst="rect">
            <a:avLst/>
          </a:prstGeom>
        </p:spPr>
        <p:txBody>
          <a:bodyPr wrap="square">
            <a:spAutoFit/>
          </a:bodyPr>
          <a:lstStyle/>
          <a:p>
            <a:pPr defTabSz="1216660">
              <a:lnSpc>
                <a:spcPct val="120000"/>
              </a:lnSpc>
              <a:spcBef>
                <a:spcPct val="2000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randombar(horizontal)">
                                      <p:cBhvr>
                                        <p:cTn id="16" dur="500"/>
                                        <p:tgtEl>
                                          <p:spTgt spid="3"/>
                                        </p:tgtEl>
                                      </p:cBhvr>
                                    </p:animEffect>
                                  </p:childTnLst>
                                </p:cTn>
                              </p:par>
                            </p:childTnLst>
                          </p:cTn>
                        </p:par>
                        <p:par>
                          <p:cTn id="17" fill="hold">
                            <p:stCondLst>
                              <p:cond delay="1500"/>
                            </p:stCondLst>
                            <p:childTnLst>
                              <p:par>
                                <p:cTn id="18" presetID="16" presetClass="entr" presetSubtype="42" fill="hold" nodeType="afterEffect">
                                  <p:stCondLst>
                                    <p:cond delay="0"/>
                                  </p:stCondLst>
                                  <p:childTnLst>
                                    <p:set>
                                      <p:cBhvr>
                                        <p:cTn id="19" dur="1" fill="hold">
                                          <p:stCondLst>
                                            <p:cond delay="0"/>
                                          </p:stCondLst>
                                        </p:cTn>
                                        <p:tgtEl>
                                          <p:spTgt spid="158"/>
                                        </p:tgtEl>
                                        <p:attrNameLst>
                                          <p:attrName>style.visibility</p:attrName>
                                        </p:attrNameLst>
                                      </p:cBhvr>
                                      <p:to>
                                        <p:strVal val="visible"/>
                                      </p:to>
                                    </p:set>
                                    <p:animEffect transition="in" filter="barn(outHorizontal)">
                                      <p:cBhvr>
                                        <p:cTn id="20" dur="500"/>
                                        <p:tgtEl>
                                          <p:spTgt spid="158"/>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159"/>
                                        </p:tgtEl>
                                        <p:attrNameLst>
                                          <p:attrName>style.visibility</p:attrName>
                                        </p:attrNameLst>
                                      </p:cBhvr>
                                      <p:to>
                                        <p:strVal val="visible"/>
                                      </p:to>
                                    </p:set>
                                    <p:animEffect transition="in" filter="wipe(up)">
                                      <p:cBhvr>
                                        <p:cTn id="24"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15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2">
            <a:extLst>
              <a:ext uri="{28A0092B-C50C-407E-A947-70E740481C1C}">
                <a14:useLocalDpi xmlns:a14="http://schemas.microsoft.com/office/drawing/2010/main" val="0"/>
              </a:ext>
            </a:extLst>
          </a:blip>
          <a:srcRect b="26389"/>
          <a:stretch>
            <a:fillRect/>
          </a:stretch>
        </p:blipFill>
        <p:spPr>
          <a:xfrm>
            <a:off x="0" y="0"/>
            <a:ext cx="12192000" cy="5048250"/>
          </a:xfrm>
          <a:prstGeom prst="rect">
            <a:avLst/>
          </a:prstGeom>
        </p:spPr>
      </p:pic>
      <p:pic>
        <p:nvPicPr>
          <p:cNvPr id="6" name="图片 5"/>
          <p:cNvPicPr>
            <a:picLocks noChangeAspect="1"/>
          </p:cNvPicPr>
          <p:nvPr/>
        </p:nvPicPr>
        <p:blipFill rotWithShape="1">
          <a:blip r:embed="rId3">
            <a:extLst>
              <a:ext uri="{28A0092B-C50C-407E-A947-70E740481C1C}">
                <a14:useLocalDpi xmlns:a14="http://schemas.microsoft.com/office/drawing/2010/main" val="0"/>
              </a:ext>
            </a:extLst>
          </a:blip>
          <a:srcRect t="69278"/>
          <a:stretch>
            <a:fillRect/>
          </a:stretch>
        </p:blipFill>
        <p:spPr>
          <a:xfrm>
            <a:off x="0" y="4751108"/>
            <a:ext cx="12192000" cy="2106891"/>
          </a:xfrm>
          <a:prstGeom prst="rect">
            <a:avLst/>
          </a:prstGeom>
        </p:spPr>
      </p:pic>
      <p:pic>
        <p:nvPicPr>
          <p:cNvPr id="13" name="图片 12"/>
          <p:cNvPicPr>
            <a:picLocks noChangeAspect="1"/>
          </p:cNvPicPr>
          <p:nvPr/>
        </p:nvPicPr>
        <p:blipFill rotWithShape="1">
          <a:blip r:embed="rId4">
            <a:extLst>
              <a:ext uri="{28A0092B-C50C-407E-A947-70E740481C1C}">
                <a14:useLocalDpi xmlns:a14="http://schemas.microsoft.com/office/drawing/2010/main" val="0"/>
              </a:ext>
            </a:extLst>
          </a:blip>
          <a:srcRect l="56172" t="7917" r="10469" b="28194"/>
          <a:stretch>
            <a:fillRect/>
          </a:stretch>
        </p:blipFill>
        <p:spPr>
          <a:xfrm>
            <a:off x="6848475" y="542925"/>
            <a:ext cx="4067176" cy="4381500"/>
          </a:xfrm>
          <a:prstGeom prst="rect">
            <a:avLst/>
          </a:prstGeom>
        </p:spPr>
      </p:pic>
      <p:pic>
        <p:nvPicPr>
          <p:cNvPr id="15" name="图片 14"/>
          <p:cNvPicPr>
            <a:picLocks noChangeAspect="1"/>
          </p:cNvPicPr>
          <p:nvPr/>
        </p:nvPicPr>
        <p:blipFill rotWithShape="1">
          <a:blip r:embed="rId5">
            <a:extLst>
              <a:ext uri="{28A0092B-C50C-407E-A947-70E740481C1C}">
                <a14:useLocalDpi xmlns:a14="http://schemas.microsoft.com/office/drawing/2010/main" val="0"/>
              </a:ext>
            </a:extLst>
          </a:blip>
          <a:srcRect l="76484" t="6111" r="4922" b="54583"/>
          <a:stretch>
            <a:fillRect/>
          </a:stretch>
        </p:blipFill>
        <p:spPr>
          <a:xfrm>
            <a:off x="9324975" y="419100"/>
            <a:ext cx="2266950" cy="2695575"/>
          </a:xfrm>
          <a:prstGeom prst="rect">
            <a:avLst/>
          </a:prstGeom>
        </p:spPr>
      </p:pic>
      <p:sp>
        <p:nvSpPr>
          <p:cNvPr id="16" name="文本框 15"/>
          <p:cNvSpPr txBox="1"/>
          <p:nvPr/>
        </p:nvSpPr>
        <p:spPr>
          <a:xfrm>
            <a:off x="752475" y="1662112"/>
            <a:ext cx="6572250" cy="1107996"/>
          </a:xfrm>
          <a:prstGeom prst="rect">
            <a:avLst/>
          </a:prstGeom>
          <a:noFill/>
        </p:spPr>
        <p:txBody>
          <a:bodyPr wrap="square" rtlCol="0">
            <a:spAutoFit/>
          </a:bodyPr>
          <a:lstStyle/>
          <a:p>
            <a:r>
              <a:rPr lang="zh-CN" altLang="en-US" sz="6600" spc="-15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感谢导师</a:t>
            </a:r>
          </a:p>
        </p:txBody>
      </p:sp>
      <p:sp>
        <p:nvSpPr>
          <p:cNvPr id="17" name="文本框 16"/>
          <p:cNvSpPr txBox="1"/>
          <p:nvPr/>
        </p:nvSpPr>
        <p:spPr>
          <a:xfrm>
            <a:off x="838198" y="2722483"/>
            <a:ext cx="4991101" cy="646331"/>
          </a:xfrm>
          <a:prstGeom prst="rect">
            <a:avLst/>
          </a:prstGeom>
          <a:noFill/>
        </p:spPr>
        <p:txBody>
          <a:bodyPr wrap="square" rtlCol="0">
            <a:spAutoFit/>
          </a:bodyPr>
          <a:lstStyle/>
          <a:p>
            <a:r>
              <a:rPr lang="zh-CN" altLang="en-US"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输入副标题输入副标题输入副标题输入副标题输入副标题副标题副标题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3" presetClass="entr" presetSubtype="32"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strVal val="4*#ppt_w"/>
                                          </p:val>
                                        </p:tav>
                                        <p:tav tm="100000">
                                          <p:val>
                                            <p:strVal val="#ppt_w"/>
                                          </p:val>
                                        </p:tav>
                                      </p:tavLst>
                                    </p:anim>
                                    <p:anim calcmode="lin" valueType="num">
                                      <p:cBhvr>
                                        <p:cTn id="23" dur="500" fill="hold"/>
                                        <p:tgtEl>
                                          <p:spTgt spid="15"/>
                                        </p:tgtEl>
                                        <p:attrNameLst>
                                          <p:attrName>ppt_h</p:attrName>
                                        </p:attrNameLst>
                                      </p:cBhvr>
                                      <p:tavLst>
                                        <p:tav tm="0">
                                          <p:val>
                                            <p:strVal val="4*#ppt_h"/>
                                          </p:val>
                                        </p:tav>
                                        <p:tav tm="100000">
                                          <p:val>
                                            <p:strVal val="#ppt_h"/>
                                          </p:val>
                                        </p:tav>
                                      </p:tavLst>
                                    </p:anim>
                                  </p:childTnLst>
                                </p:cTn>
                              </p:par>
                            </p:childTnLst>
                          </p:cTn>
                        </p:par>
                        <p:par>
                          <p:cTn id="24" fill="hold">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 y="0"/>
            <a:ext cx="12191992" cy="6857995"/>
          </a:xfrm>
          <a:prstGeom prst="rect">
            <a:avLst/>
          </a:prstGeom>
          <a:gradFill>
            <a:gsLst>
              <a:gs pos="0">
                <a:srgbClr val="52BDF5"/>
              </a:gs>
              <a:gs pos="74000">
                <a:srgbClr val="1BA0E7"/>
              </a:gs>
            </a:gsLst>
            <a:lin ang="5400000" scaled="1"/>
          </a:gra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 name="矩形: 圆角 1"/>
          <p:cNvSpPr/>
          <p:nvPr/>
        </p:nvSpPr>
        <p:spPr>
          <a:xfrm>
            <a:off x="506180" y="440868"/>
            <a:ext cx="11179629" cy="5976257"/>
          </a:xfrm>
          <a:prstGeom prst="roundRect">
            <a:avLst>
              <a:gd name="adj" fmla="val 68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4" name="文本框 13"/>
          <p:cNvSpPr txBox="1"/>
          <p:nvPr/>
        </p:nvSpPr>
        <p:spPr>
          <a:xfrm>
            <a:off x="1483561" y="1157865"/>
            <a:ext cx="2451762" cy="1015663"/>
          </a:xfrm>
          <a:prstGeom prst="rect">
            <a:avLst/>
          </a:prstGeom>
          <a:noFill/>
        </p:spPr>
        <p:txBody>
          <a:bodyPr wrap="square" rtlCol="0">
            <a:spAutoFit/>
          </a:bodyPr>
          <a:lstStyle/>
          <a:p>
            <a:pPr algn="ctr"/>
            <a:r>
              <a:rPr lang="zh-CN" altLang="en-US" sz="6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序言</a:t>
            </a:r>
          </a:p>
        </p:txBody>
      </p:sp>
      <p:pic>
        <p:nvPicPr>
          <p:cNvPr id="34" name="图片 33"/>
          <p:cNvPicPr>
            <a:picLocks noChangeAspect="1"/>
          </p:cNvPicPr>
          <p:nvPr/>
        </p:nvPicPr>
        <p:blipFill rotWithShape="1">
          <a:blip r:embed="rId2">
            <a:extLst>
              <a:ext uri="{28A0092B-C50C-407E-A947-70E740481C1C}">
                <a14:useLocalDpi xmlns:a14="http://schemas.microsoft.com/office/drawing/2010/main" val="0"/>
              </a:ext>
            </a:extLst>
          </a:blip>
          <a:srcRect l="76484" t="6111" r="4922" b="54583"/>
          <a:stretch>
            <a:fillRect/>
          </a:stretch>
        </p:blipFill>
        <p:spPr>
          <a:xfrm>
            <a:off x="1295028" y="2299683"/>
            <a:ext cx="3162770" cy="3760773"/>
          </a:xfrm>
          <a:prstGeom prst="rect">
            <a:avLst/>
          </a:prstGeom>
        </p:spPr>
      </p:pic>
      <p:sp>
        <p:nvSpPr>
          <p:cNvPr id="35" name="TextBox 37"/>
          <p:cNvSpPr txBox="1"/>
          <p:nvPr/>
        </p:nvSpPr>
        <p:spPr>
          <a:xfrm>
            <a:off x="4980273" y="3428996"/>
            <a:ext cx="5660588" cy="2401042"/>
          </a:xfrm>
          <a:prstGeom prst="rect">
            <a:avLst/>
          </a:prstGeom>
          <a:noFill/>
        </p:spPr>
        <p:txBody>
          <a:bodyPr wrap="square" rtlCol="0">
            <a:spAutoFit/>
          </a:bodyPr>
          <a:lstStyle/>
          <a:p>
            <a:pPr defTabSz="1216660">
              <a:lnSpc>
                <a:spcPct val="120000"/>
              </a:lnSpc>
              <a:spcBef>
                <a:spcPct val="20000"/>
              </a:spcBef>
            </a:pP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        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6" name="TextBox 37"/>
          <p:cNvSpPr txBox="1"/>
          <p:nvPr/>
        </p:nvSpPr>
        <p:spPr>
          <a:xfrm>
            <a:off x="4980272" y="1139207"/>
            <a:ext cx="5660588" cy="2068643"/>
          </a:xfrm>
          <a:prstGeom prst="rect">
            <a:avLst/>
          </a:prstGeom>
          <a:noFill/>
        </p:spPr>
        <p:txBody>
          <a:bodyPr wrap="square" rtlCol="0">
            <a:spAutoFit/>
          </a:bodyPr>
          <a:lstStyle/>
          <a:p>
            <a:pPr defTabSz="1216660">
              <a:lnSpc>
                <a:spcPct val="120000"/>
              </a:lnSpc>
              <a:spcBef>
                <a:spcPct val="20000"/>
              </a:spcBef>
            </a:pP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        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par>
                          <p:cTn id="17" fill="hold">
                            <p:stCondLst>
                              <p:cond delay="1500"/>
                            </p:stCondLst>
                            <p:childTnLst>
                              <p:par>
                                <p:cTn id="18" presetID="18" presetClass="entr" presetSubtype="6" fill="hold" grpId="0" nodeType="after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strips(downRight)">
                                      <p:cBhvr>
                                        <p:cTn id="20" dur="500"/>
                                        <p:tgtEl>
                                          <p:spTgt spid="36"/>
                                        </p:tgtEl>
                                      </p:cBhvr>
                                    </p:animEffect>
                                  </p:childTnLst>
                                </p:cTn>
                              </p:par>
                            </p:childTnLst>
                          </p:cTn>
                        </p:par>
                        <p:par>
                          <p:cTn id="21" fill="hold">
                            <p:stCondLst>
                              <p:cond delay="2000"/>
                            </p:stCondLst>
                            <p:childTnLst>
                              <p:par>
                                <p:cTn id="22" presetID="18" presetClass="entr" presetSubtype="6"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strips(downRight)">
                                      <p:cBhvr>
                                        <p:cTn id="24" dur="500"/>
                                        <p:tgtEl>
                                          <p:spTgt spid="35"/>
                                        </p:tgtEl>
                                      </p:cBhvr>
                                    </p:animEffect>
                                  </p:childTnLst>
                                </p:cTn>
                              </p:par>
                              <p:par>
                                <p:cTn id="25" presetID="42"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600"/>
                                        <p:tgtEl>
                                          <p:spTgt spid="34"/>
                                        </p:tgtEl>
                                      </p:cBhvr>
                                    </p:animEffect>
                                    <p:anim calcmode="lin" valueType="num">
                                      <p:cBhvr>
                                        <p:cTn id="28" dur="600" fill="hold"/>
                                        <p:tgtEl>
                                          <p:spTgt spid="34"/>
                                        </p:tgtEl>
                                        <p:attrNameLst>
                                          <p:attrName>ppt_x</p:attrName>
                                        </p:attrNameLst>
                                      </p:cBhvr>
                                      <p:tavLst>
                                        <p:tav tm="0">
                                          <p:val>
                                            <p:strVal val="#ppt_x"/>
                                          </p:val>
                                        </p:tav>
                                        <p:tav tm="100000">
                                          <p:val>
                                            <p:strVal val="#ppt_x"/>
                                          </p:val>
                                        </p:tav>
                                      </p:tavLst>
                                    </p:anim>
                                    <p:anim calcmode="lin" valueType="num">
                                      <p:cBhvr>
                                        <p:cTn id="29" dur="6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14"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2BDF5">
            <a:alpha val="80000"/>
          </a:srgbClr>
        </a:solidFill>
        <a:effectLst/>
      </p:bgPr>
    </p:bg>
    <p:spTree>
      <p:nvGrpSpPr>
        <p:cNvPr id="1" name=""/>
        <p:cNvGrpSpPr/>
        <p:nvPr/>
      </p:nvGrpSpPr>
      <p:grpSpPr>
        <a:xfrm>
          <a:off x="0" y="0"/>
          <a:ext cx="0" cy="0"/>
          <a:chOff x="0" y="0"/>
          <a:chExt cx="0" cy="0"/>
        </a:xfrm>
      </p:grpSpPr>
      <p:sp>
        <p:nvSpPr>
          <p:cNvPr id="7" name="文本框 6"/>
          <p:cNvSpPr txBox="1"/>
          <p:nvPr/>
        </p:nvSpPr>
        <p:spPr>
          <a:xfrm>
            <a:off x="5393413" y="2499147"/>
            <a:ext cx="3994488" cy="707886"/>
          </a:xfrm>
          <a:prstGeom prst="rect">
            <a:avLst/>
          </a:prstGeom>
          <a:noFill/>
        </p:spPr>
        <p:txBody>
          <a:bodyPr wrap="squar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研究背景</a:t>
            </a:r>
          </a:p>
        </p:txBody>
      </p:sp>
      <p:sp>
        <p:nvSpPr>
          <p:cNvPr id="9" name="矩形 8"/>
          <p:cNvSpPr/>
          <p:nvPr/>
        </p:nvSpPr>
        <p:spPr>
          <a:xfrm>
            <a:off x="5481257" y="3232958"/>
            <a:ext cx="3680748" cy="574837"/>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6" name="组合 15"/>
          <p:cNvGrpSpPr/>
          <p:nvPr/>
        </p:nvGrpSpPr>
        <p:grpSpPr>
          <a:xfrm>
            <a:off x="3026676" y="2209857"/>
            <a:ext cx="2016125" cy="2016125"/>
            <a:chOff x="3026676" y="2209857"/>
            <a:chExt cx="2016125" cy="2016125"/>
          </a:xfrm>
        </p:grpSpPr>
        <p:sp>
          <p:nvSpPr>
            <p:cNvPr id="5" name="菱形 4"/>
            <p:cNvSpPr/>
            <p:nvPr/>
          </p:nvSpPr>
          <p:spPr>
            <a:xfrm>
              <a:off x="3026676" y="2209857"/>
              <a:ext cx="2016125" cy="2016125"/>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687" y="2633145"/>
              <a:ext cx="1020542" cy="1020542"/>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par>
                                <p:cTn id="10" presetID="22"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sp>
        <p:nvSpPr>
          <p:cNvPr id="36" name="矩形 35"/>
          <p:cNvSpPr/>
          <p:nvPr/>
        </p:nvSpPr>
        <p:spPr>
          <a:xfrm>
            <a:off x="7282543" y="1549400"/>
            <a:ext cx="4907762" cy="3860800"/>
          </a:xfrm>
          <a:prstGeom prst="rect">
            <a:avLst/>
          </a:prstGeom>
          <a:solidFill>
            <a:srgbClr val="52BDF5"/>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7" name="文本框 36"/>
          <p:cNvSpPr txBox="1"/>
          <p:nvPr/>
        </p:nvSpPr>
        <p:spPr>
          <a:xfrm>
            <a:off x="7776996" y="2364497"/>
            <a:ext cx="4088432" cy="2733441"/>
          </a:xfrm>
          <a:prstGeom prst="rect">
            <a:avLst/>
          </a:prstGeom>
          <a:noFill/>
        </p:spPr>
        <p:txBody>
          <a:bodyPr wrap="square" rtlCol="0">
            <a:spAutoFit/>
          </a:bodyPr>
          <a:lstStyle>
            <a:defPPr>
              <a:defRPr lang="zh-CN"/>
            </a:defPPr>
            <a:lvl1pPr algn="ctr">
              <a:defRPr sz="1600">
                <a:solidFill>
                  <a:schemeClr val="tx1">
                    <a:lumMod val="65000"/>
                    <a:lumOff val="35000"/>
                  </a:schemeClr>
                </a:solidFill>
                <a:latin typeface="+mj-lt"/>
              </a:defRPr>
            </a:lvl1pPr>
          </a:lstStyle>
          <a:p>
            <a:pPr defTabSz="1216660">
              <a:lnSpc>
                <a:spcPct val="120000"/>
              </a:lnSpc>
              <a:spcBef>
                <a:spcPct val="20000"/>
              </a:spcBef>
            </a:pPr>
            <a:r>
              <a:rPr lang="zh-CN" altLang="en-US" sz="1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6" name="矩形 45"/>
          <p:cNvSpPr/>
          <p:nvPr/>
        </p:nvSpPr>
        <p:spPr>
          <a:xfrm>
            <a:off x="7707635" y="1838248"/>
            <a:ext cx="2002471" cy="461665"/>
          </a:xfrm>
          <a:prstGeom prst="rect">
            <a:avLst/>
          </a:prstGeom>
        </p:spPr>
        <p:txBody>
          <a:bodyPr wrap="none">
            <a:spAutoFit/>
          </a:bodyPr>
          <a:lstStyle/>
          <a:p>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grpSp>
        <p:nvGrpSpPr>
          <p:cNvPr id="9" name="组合 8"/>
          <p:cNvGrpSpPr/>
          <p:nvPr/>
        </p:nvGrpSpPr>
        <p:grpSpPr>
          <a:xfrm>
            <a:off x="-1" y="1549400"/>
            <a:ext cx="7282544" cy="3860800"/>
            <a:chOff x="-1" y="1549400"/>
            <a:chExt cx="7282544" cy="3860800"/>
          </a:xfrm>
        </p:grpSpPr>
        <p:sp>
          <p:nvSpPr>
            <p:cNvPr id="48" name="矩形 47"/>
            <p:cNvSpPr/>
            <p:nvPr/>
          </p:nvSpPr>
          <p:spPr>
            <a:xfrm>
              <a:off x="-1" y="1549400"/>
              <a:ext cx="7282544" cy="3860800"/>
            </a:xfrm>
            <a:prstGeom prst="rect">
              <a:avLst/>
            </a:prstGeom>
            <a:solidFill>
              <a:schemeClr val="bg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 name="矩形 1"/>
            <p:cNvSpPr/>
            <p:nvPr/>
          </p:nvSpPr>
          <p:spPr>
            <a:xfrm>
              <a:off x="1" y="1549400"/>
              <a:ext cx="529486" cy="3860800"/>
            </a:xfrm>
            <a:prstGeom prst="rect">
              <a:avLst/>
            </a:prstGeom>
            <a:solidFill>
              <a:srgbClr val="1BA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3" name="文本框 2"/>
            <p:cNvSpPr txBox="1"/>
            <p:nvPr/>
          </p:nvSpPr>
          <p:spPr>
            <a:xfrm>
              <a:off x="1579071" y="2705494"/>
              <a:ext cx="4653887" cy="1323439"/>
            </a:xfrm>
            <a:prstGeom prst="rect">
              <a:avLst/>
            </a:prstGeom>
            <a:noFill/>
          </p:spPr>
          <p:txBody>
            <a:bodyPr wrap="square" rtlCol="0">
              <a:spAutoFit/>
            </a:bodyPr>
            <a:lstStyle/>
            <a:p>
              <a:pPr algn="ctr"/>
              <a:r>
                <a:rPr lang="zh-CN" altLang="en-US" sz="8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图片</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childTnLst>
                          </p:cTn>
                        </p:par>
                        <p:par>
                          <p:cTn id="17" fill="hold">
                            <p:stCondLst>
                              <p:cond delay="3000"/>
                            </p:stCondLst>
                            <p:childTnLst>
                              <p:par>
                                <p:cTn id="18" presetID="2" presetClass="entr" presetSubtype="2" fill="hold" grpId="0"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500" fill="hold"/>
                                        <p:tgtEl>
                                          <p:spTgt spid="36"/>
                                        </p:tgtEl>
                                        <p:attrNameLst>
                                          <p:attrName>ppt_x</p:attrName>
                                        </p:attrNameLst>
                                      </p:cBhvr>
                                      <p:tavLst>
                                        <p:tav tm="0">
                                          <p:val>
                                            <p:strVal val="1+#ppt_w/2"/>
                                          </p:val>
                                        </p:tav>
                                        <p:tav tm="100000">
                                          <p:val>
                                            <p:strVal val="#ppt_x"/>
                                          </p:val>
                                        </p:tav>
                                      </p:tavLst>
                                    </p:anim>
                                    <p:anim calcmode="lin" valueType="num">
                                      <p:cBhvr additive="base">
                                        <p:cTn id="21" dur="500" fill="hold"/>
                                        <p:tgtEl>
                                          <p:spTgt spid="36"/>
                                        </p:tgtEl>
                                        <p:attrNameLst>
                                          <p:attrName>ppt_y</p:attrName>
                                        </p:attrNameLst>
                                      </p:cBhvr>
                                      <p:tavLst>
                                        <p:tav tm="0">
                                          <p:val>
                                            <p:strVal val="#ppt_y"/>
                                          </p:val>
                                        </p:tav>
                                        <p:tav tm="100000">
                                          <p:val>
                                            <p:strVal val="#ppt_y"/>
                                          </p:val>
                                        </p:tav>
                                      </p:tavLst>
                                    </p:anim>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wipe(up)">
                                      <p:cBhvr>
                                        <p:cTn id="25" dur="500"/>
                                        <p:tgtEl>
                                          <p:spTgt spid="46"/>
                                        </p:tgtEl>
                                      </p:cBhvr>
                                    </p:animEffect>
                                  </p:childTnLst>
                                </p:cTn>
                              </p:par>
                            </p:childTnLst>
                          </p:cTn>
                        </p:par>
                        <p:par>
                          <p:cTn id="26" fill="hold">
                            <p:stCondLst>
                              <p:cond delay="4000"/>
                            </p:stCondLst>
                            <p:childTnLst>
                              <p:par>
                                <p:cTn id="27" presetID="22" presetClass="entr" presetSubtype="1"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up)">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animBg="1"/>
      <p:bldP spid="37"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9" name="组合 8"/>
          <p:cNvGrpSpPr/>
          <p:nvPr/>
        </p:nvGrpSpPr>
        <p:grpSpPr>
          <a:xfrm>
            <a:off x="1156002" y="1542194"/>
            <a:ext cx="2152923" cy="4276498"/>
            <a:chOff x="1156002" y="1542194"/>
            <a:chExt cx="2152923" cy="4276498"/>
          </a:xfrm>
        </p:grpSpPr>
        <p:sp>
          <p:nvSpPr>
            <p:cNvPr id="10" name="椭圆 9"/>
            <p:cNvSpPr/>
            <p:nvPr/>
          </p:nvSpPr>
          <p:spPr>
            <a:xfrm>
              <a:off x="1734373" y="4824238"/>
              <a:ext cx="994454" cy="994454"/>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4" name="任意多边形 5"/>
            <p:cNvSpPr/>
            <p:nvPr/>
          </p:nvSpPr>
          <p:spPr>
            <a:xfrm>
              <a:off x="1156002" y="1542194"/>
              <a:ext cx="2152923"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5" name="Freeform 5"/>
            <p:cNvSpPr>
              <a:spLocks noChangeAspect="1" noEditPoints="1"/>
            </p:cNvSpPr>
            <p:nvPr/>
          </p:nvSpPr>
          <p:spPr bwMode="auto">
            <a:xfrm>
              <a:off x="2007157" y="5048681"/>
              <a:ext cx="450613" cy="547294"/>
            </a:xfrm>
            <a:custGeom>
              <a:avLst/>
              <a:gdLst>
                <a:gd name="T0" fmla="*/ 2147483646 w 1518"/>
                <a:gd name="T1" fmla="*/ 2147483646 h 1847"/>
                <a:gd name="T2" fmla="*/ 2147483646 w 1518"/>
                <a:gd name="T3" fmla="*/ 2147483646 h 1847"/>
                <a:gd name="T4" fmla="*/ 2147483646 w 1518"/>
                <a:gd name="T5" fmla="*/ 2147483646 h 1847"/>
                <a:gd name="T6" fmla="*/ 2147483646 w 1518"/>
                <a:gd name="T7" fmla="*/ 2147483646 h 1847"/>
                <a:gd name="T8" fmla="*/ 2147483646 w 1518"/>
                <a:gd name="T9" fmla="*/ 2147483646 h 1847"/>
                <a:gd name="T10" fmla="*/ 2147483646 w 1518"/>
                <a:gd name="T11" fmla="*/ 2147483646 h 1847"/>
                <a:gd name="T12" fmla="*/ 2147483646 w 1518"/>
                <a:gd name="T13" fmla="*/ 2147483646 h 1847"/>
                <a:gd name="T14" fmla="*/ 2147483646 w 1518"/>
                <a:gd name="T15" fmla="*/ 2147483646 h 1847"/>
                <a:gd name="T16" fmla="*/ 2147483646 w 1518"/>
                <a:gd name="T17" fmla="*/ 2147483646 h 1847"/>
                <a:gd name="T18" fmla="*/ 2147483646 w 1518"/>
                <a:gd name="T19" fmla="*/ 2147483646 h 1847"/>
                <a:gd name="T20" fmla="*/ 2147483646 w 1518"/>
                <a:gd name="T21" fmla="*/ 2147483646 h 1847"/>
                <a:gd name="T22" fmla="*/ 2147483646 w 1518"/>
                <a:gd name="T23" fmla="*/ 2147483646 h 1847"/>
                <a:gd name="T24" fmla="*/ 2147483646 w 1518"/>
                <a:gd name="T25" fmla="*/ 2147483646 h 1847"/>
                <a:gd name="T26" fmla="*/ 2147483646 w 1518"/>
                <a:gd name="T27" fmla="*/ 2147483646 h 1847"/>
                <a:gd name="T28" fmla="*/ 0 w 1518"/>
                <a:gd name="T29" fmla="*/ 2147483646 h 1847"/>
                <a:gd name="T30" fmla="*/ 2147483646 w 1518"/>
                <a:gd name="T31" fmla="*/ 2147483646 h 1847"/>
                <a:gd name="T32" fmla="*/ 2147483646 w 1518"/>
                <a:gd name="T33" fmla="*/ 2147483646 h 1847"/>
                <a:gd name="T34" fmla="*/ 2147483646 w 1518"/>
                <a:gd name="T35" fmla="*/ 2147483646 h 1847"/>
                <a:gd name="T36" fmla="*/ 2147483646 w 1518"/>
                <a:gd name="T37" fmla="*/ 2147483646 h 1847"/>
                <a:gd name="T38" fmla="*/ 2147483646 w 1518"/>
                <a:gd name="T39" fmla="*/ 2147483646 h 1847"/>
                <a:gd name="T40" fmla="*/ 2147483646 w 1518"/>
                <a:gd name="T41" fmla="*/ 2147483646 h 1847"/>
                <a:gd name="T42" fmla="*/ 2147483646 w 1518"/>
                <a:gd name="T43" fmla="*/ 2147483646 h 1847"/>
                <a:gd name="T44" fmla="*/ 2147483646 w 1518"/>
                <a:gd name="T45" fmla="*/ 2147483646 h 1847"/>
                <a:gd name="T46" fmla="*/ 2147483646 w 1518"/>
                <a:gd name="T47" fmla="*/ 2147483646 h 1847"/>
                <a:gd name="T48" fmla="*/ 2147483646 w 1518"/>
                <a:gd name="T49" fmla="*/ 2147483646 h 1847"/>
                <a:gd name="T50" fmla="*/ 2147483646 w 1518"/>
                <a:gd name="T51" fmla="*/ 2147483646 h 1847"/>
                <a:gd name="T52" fmla="*/ 2147483646 w 1518"/>
                <a:gd name="T53" fmla="*/ 2147483646 h 1847"/>
                <a:gd name="T54" fmla="*/ 2147483646 w 1518"/>
                <a:gd name="T55" fmla="*/ 2147483646 h 1847"/>
                <a:gd name="T56" fmla="*/ 2147483646 w 1518"/>
                <a:gd name="T57" fmla="*/ 2147483646 h 1847"/>
                <a:gd name="T58" fmla="*/ 2147483646 w 1518"/>
                <a:gd name="T59" fmla="*/ 2147483646 h 1847"/>
                <a:gd name="T60" fmla="*/ 2147483646 w 1518"/>
                <a:gd name="T61" fmla="*/ 2147483646 h 1847"/>
                <a:gd name="T62" fmla="*/ 2147483646 w 1518"/>
                <a:gd name="T63" fmla="*/ 2147483646 h 1847"/>
                <a:gd name="T64" fmla="*/ 2147483646 w 1518"/>
                <a:gd name="T65" fmla="*/ 2147483646 h 1847"/>
                <a:gd name="T66" fmla="*/ 2147483646 w 1518"/>
                <a:gd name="T67" fmla="*/ 2147483646 h 18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0" name="文本框 33"/>
            <p:cNvSpPr txBox="1">
              <a:spLocks noChangeArrowheads="1"/>
            </p:cNvSpPr>
            <p:nvPr/>
          </p:nvSpPr>
          <p:spPr bwMode="auto">
            <a:xfrm>
              <a:off x="1156003"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44" name="文本框 37"/>
            <p:cNvSpPr txBox="1">
              <a:spLocks noChangeArrowheads="1"/>
            </p:cNvSpPr>
            <p:nvPr/>
          </p:nvSpPr>
          <p:spPr bwMode="auto">
            <a:xfrm>
              <a:off x="1221326"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58" name="组合 57"/>
          <p:cNvGrpSpPr/>
          <p:nvPr/>
        </p:nvGrpSpPr>
        <p:grpSpPr>
          <a:xfrm>
            <a:off x="3723281" y="1542194"/>
            <a:ext cx="2154650" cy="4276498"/>
            <a:chOff x="3723281" y="1542194"/>
            <a:chExt cx="2154650" cy="4276498"/>
          </a:xfrm>
        </p:grpSpPr>
        <p:sp>
          <p:nvSpPr>
            <p:cNvPr id="11" name="椭圆 10"/>
            <p:cNvSpPr/>
            <p:nvPr/>
          </p:nvSpPr>
          <p:spPr>
            <a:xfrm>
              <a:off x="4303379" y="4824238"/>
              <a:ext cx="994454" cy="99445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5" name="任意多边形 6"/>
            <p:cNvSpPr/>
            <p:nvPr/>
          </p:nvSpPr>
          <p:spPr>
            <a:xfrm>
              <a:off x="3725008" y="1542194"/>
              <a:ext cx="2152923"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18" name="Group 4"/>
            <p:cNvGrpSpPr>
              <a:grpSpLocks noChangeAspect="1"/>
            </p:cNvGrpSpPr>
            <p:nvPr/>
          </p:nvGrpSpPr>
          <p:grpSpPr bwMode="auto">
            <a:xfrm>
              <a:off x="4507239" y="5031332"/>
              <a:ext cx="587276" cy="581631"/>
              <a:chOff x="3684" y="2007"/>
              <a:chExt cx="312" cy="309"/>
            </a:xfrm>
            <a:solidFill>
              <a:schemeClr val="bg1"/>
            </a:solidFill>
          </p:grpSpPr>
          <p:sp>
            <p:nvSpPr>
              <p:cNvPr id="19" name="Freeform 5"/>
              <p:cNvSpPr>
                <a:spLocks noEditPoints="1"/>
              </p:cNvSpPr>
              <p:nvPr/>
            </p:nvSpPr>
            <p:spPr bwMode="auto">
              <a:xfrm>
                <a:off x="3684" y="2036"/>
                <a:ext cx="283" cy="280"/>
              </a:xfrm>
              <a:custGeom>
                <a:avLst/>
                <a:gdLst>
                  <a:gd name="T0" fmla="*/ 84 w 117"/>
                  <a:gd name="T1" fmla="*/ 3 h 116"/>
                  <a:gd name="T2" fmla="*/ 76 w 117"/>
                  <a:gd name="T3" fmla="*/ 0 h 116"/>
                  <a:gd name="T4" fmla="*/ 69 w 117"/>
                  <a:gd name="T5" fmla="*/ 3 h 116"/>
                  <a:gd name="T6" fmla="*/ 64 w 117"/>
                  <a:gd name="T7" fmla="*/ 9 h 116"/>
                  <a:gd name="T8" fmla="*/ 61 w 117"/>
                  <a:gd name="T9" fmla="*/ 16 h 116"/>
                  <a:gd name="T10" fmla="*/ 62 w 117"/>
                  <a:gd name="T11" fmla="*/ 21 h 116"/>
                  <a:gd name="T12" fmla="*/ 8 w 117"/>
                  <a:gd name="T13" fmla="*/ 43 h 116"/>
                  <a:gd name="T14" fmla="*/ 1 w 117"/>
                  <a:gd name="T15" fmla="*/ 51 h 116"/>
                  <a:gd name="T16" fmla="*/ 4 w 117"/>
                  <a:gd name="T17" fmla="*/ 62 h 116"/>
                  <a:gd name="T18" fmla="*/ 55 w 117"/>
                  <a:gd name="T19" fmla="*/ 113 h 116"/>
                  <a:gd name="T20" fmla="*/ 63 w 117"/>
                  <a:gd name="T21" fmla="*/ 116 h 116"/>
                  <a:gd name="T22" fmla="*/ 64 w 117"/>
                  <a:gd name="T23" fmla="*/ 116 h 116"/>
                  <a:gd name="T24" fmla="*/ 66 w 117"/>
                  <a:gd name="T25" fmla="*/ 116 h 116"/>
                  <a:gd name="T26" fmla="*/ 75 w 117"/>
                  <a:gd name="T27" fmla="*/ 109 h 116"/>
                  <a:gd name="T28" fmla="*/ 96 w 117"/>
                  <a:gd name="T29" fmla="*/ 55 h 116"/>
                  <a:gd name="T30" fmla="*/ 102 w 117"/>
                  <a:gd name="T31" fmla="*/ 57 h 116"/>
                  <a:gd name="T32" fmla="*/ 109 w 117"/>
                  <a:gd name="T33" fmla="*/ 54 h 116"/>
                  <a:gd name="T34" fmla="*/ 114 w 117"/>
                  <a:gd name="T35" fmla="*/ 48 h 116"/>
                  <a:gd name="T36" fmla="*/ 117 w 117"/>
                  <a:gd name="T37" fmla="*/ 41 h 116"/>
                  <a:gd name="T38" fmla="*/ 114 w 117"/>
                  <a:gd name="T39" fmla="*/ 34 h 116"/>
                  <a:gd name="T40" fmla="*/ 84 w 117"/>
                  <a:gd name="T41" fmla="*/ 3 h 116"/>
                  <a:gd name="T42" fmla="*/ 67 w 117"/>
                  <a:gd name="T43" fmla="*/ 106 h 116"/>
                  <a:gd name="T44" fmla="*/ 65 w 117"/>
                  <a:gd name="T45" fmla="*/ 108 h 116"/>
                  <a:gd name="T46" fmla="*/ 64 w 117"/>
                  <a:gd name="T47" fmla="*/ 108 h 116"/>
                  <a:gd name="T48" fmla="*/ 61 w 117"/>
                  <a:gd name="T49" fmla="*/ 107 h 116"/>
                  <a:gd name="T50" fmla="*/ 10 w 117"/>
                  <a:gd name="T51" fmla="*/ 57 h 116"/>
                  <a:gd name="T52" fmla="*/ 9 w 117"/>
                  <a:gd name="T53" fmla="*/ 53 h 116"/>
                  <a:gd name="T54" fmla="*/ 11 w 117"/>
                  <a:gd name="T55" fmla="*/ 50 h 116"/>
                  <a:gd name="T56" fmla="*/ 36 w 117"/>
                  <a:gd name="T57" fmla="*/ 40 h 116"/>
                  <a:gd name="T58" fmla="*/ 86 w 117"/>
                  <a:gd name="T59" fmla="*/ 58 h 116"/>
                  <a:gd name="T60" fmla="*/ 67 w 117"/>
                  <a:gd name="T61" fmla="*/ 106 h 116"/>
                  <a:gd name="T62" fmla="*/ 109 w 117"/>
                  <a:gd name="T63" fmla="*/ 42 h 116"/>
                  <a:gd name="T64" fmla="*/ 103 w 117"/>
                  <a:gd name="T65" fmla="*/ 48 h 116"/>
                  <a:gd name="T66" fmla="*/ 100 w 117"/>
                  <a:gd name="T67" fmla="*/ 48 h 116"/>
                  <a:gd name="T68" fmla="*/ 93 w 117"/>
                  <a:gd name="T69" fmla="*/ 41 h 116"/>
                  <a:gd name="T70" fmla="*/ 87 w 117"/>
                  <a:gd name="T71" fmla="*/ 55 h 116"/>
                  <a:gd name="T72" fmla="*/ 88 w 117"/>
                  <a:gd name="T73" fmla="*/ 54 h 116"/>
                  <a:gd name="T74" fmla="*/ 53 w 117"/>
                  <a:gd name="T75" fmla="*/ 39 h 116"/>
                  <a:gd name="T76" fmla="*/ 42 w 117"/>
                  <a:gd name="T77" fmla="*/ 38 h 116"/>
                  <a:gd name="T78" fmla="*/ 76 w 117"/>
                  <a:gd name="T79" fmla="*/ 24 h 116"/>
                  <a:gd name="T80" fmla="*/ 69 w 117"/>
                  <a:gd name="T81" fmla="*/ 17 h 116"/>
                  <a:gd name="T82" fmla="*/ 69 w 117"/>
                  <a:gd name="T83" fmla="*/ 14 h 116"/>
                  <a:gd name="T84" fmla="*/ 75 w 117"/>
                  <a:gd name="T85" fmla="*/ 9 h 116"/>
                  <a:gd name="T86" fmla="*/ 78 w 117"/>
                  <a:gd name="T87" fmla="*/ 9 h 116"/>
                  <a:gd name="T88" fmla="*/ 109 w 117"/>
                  <a:gd name="T89" fmla="*/ 40 h 116"/>
                  <a:gd name="T90" fmla="*/ 109 w 117"/>
                  <a:gd name="T91" fmla="*/ 4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7" h="116">
                    <a:moveTo>
                      <a:pt x="84" y="3"/>
                    </a:moveTo>
                    <a:cubicBezTo>
                      <a:pt x="82" y="1"/>
                      <a:pt x="79" y="0"/>
                      <a:pt x="76" y="0"/>
                    </a:cubicBezTo>
                    <a:cubicBezTo>
                      <a:pt x="74" y="0"/>
                      <a:pt x="71" y="1"/>
                      <a:pt x="69" y="3"/>
                    </a:cubicBezTo>
                    <a:cubicBezTo>
                      <a:pt x="64" y="9"/>
                      <a:pt x="64" y="9"/>
                      <a:pt x="64" y="9"/>
                    </a:cubicBezTo>
                    <a:cubicBezTo>
                      <a:pt x="62" y="11"/>
                      <a:pt x="61" y="13"/>
                      <a:pt x="61" y="16"/>
                    </a:cubicBezTo>
                    <a:cubicBezTo>
                      <a:pt x="61" y="18"/>
                      <a:pt x="61" y="19"/>
                      <a:pt x="62" y="21"/>
                    </a:cubicBezTo>
                    <a:cubicBezTo>
                      <a:pt x="8" y="43"/>
                      <a:pt x="8" y="43"/>
                      <a:pt x="8" y="43"/>
                    </a:cubicBezTo>
                    <a:cubicBezTo>
                      <a:pt x="4" y="44"/>
                      <a:pt x="2" y="48"/>
                      <a:pt x="1" y="51"/>
                    </a:cubicBezTo>
                    <a:cubicBezTo>
                      <a:pt x="0" y="55"/>
                      <a:pt x="1" y="59"/>
                      <a:pt x="4" y="62"/>
                    </a:cubicBezTo>
                    <a:cubicBezTo>
                      <a:pt x="55" y="113"/>
                      <a:pt x="55" y="113"/>
                      <a:pt x="55" y="113"/>
                    </a:cubicBezTo>
                    <a:cubicBezTo>
                      <a:pt x="57" y="115"/>
                      <a:pt x="60" y="116"/>
                      <a:pt x="63" y="116"/>
                    </a:cubicBezTo>
                    <a:cubicBezTo>
                      <a:pt x="63" y="116"/>
                      <a:pt x="64" y="116"/>
                      <a:pt x="64" y="116"/>
                    </a:cubicBezTo>
                    <a:cubicBezTo>
                      <a:pt x="65" y="116"/>
                      <a:pt x="65" y="116"/>
                      <a:pt x="66" y="116"/>
                    </a:cubicBezTo>
                    <a:cubicBezTo>
                      <a:pt x="70" y="115"/>
                      <a:pt x="73" y="112"/>
                      <a:pt x="75" y="109"/>
                    </a:cubicBezTo>
                    <a:cubicBezTo>
                      <a:pt x="96" y="55"/>
                      <a:pt x="96" y="55"/>
                      <a:pt x="96" y="55"/>
                    </a:cubicBezTo>
                    <a:cubicBezTo>
                      <a:pt x="98" y="56"/>
                      <a:pt x="100" y="57"/>
                      <a:pt x="102" y="57"/>
                    </a:cubicBezTo>
                    <a:cubicBezTo>
                      <a:pt x="104" y="57"/>
                      <a:pt x="107" y="56"/>
                      <a:pt x="109" y="54"/>
                    </a:cubicBezTo>
                    <a:cubicBezTo>
                      <a:pt x="114" y="48"/>
                      <a:pt x="114" y="48"/>
                      <a:pt x="114" y="48"/>
                    </a:cubicBezTo>
                    <a:cubicBezTo>
                      <a:pt x="116" y="46"/>
                      <a:pt x="117" y="44"/>
                      <a:pt x="117" y="41"/>
                    </a:cubicBezTo>
                    <a:cubicBezTo>
                      <a:pt x="117" y="38"/>
                      <a:pt x="116" y="36"/>
                      <a:pt x="114" y="34"/>
                    </a:cubicBezTo>
                    <a:lnTo>
                      <a:pt x="84" y="3"/>
                    </a:lnTo>
                    <a:close/>
                    <a:moveTo>
                      <a:pt x="67" y="106"/>
                    </a:moveTo>
                    <a:cubicBezTo>
                      <a:pt x="67" y="107"/>
                      <a:pt x="66" y="108"/>
                      <a:pt x="65" y="108"/>
                    </a:cubicBezTo>
                    <a:cubicBezTo>
                      <a:pt x="64" y="108"/>
                      <a:pt x="64" y="108"/>
                      <a:pt x="64" y="108"/>
                    </a:cubicBezTo>
                    <a:cubicBezTo>
                      <a:pt x="63" y="108"/>
                      <a:pt x="62" y="108"/>
                      <a:pt x="61" y="107"/>
                    </a:cubicBezTo>
                    <a:cubicBezTo>
                      <a:pt x="10" y="57"/>
                      <a:pt x="10" y="57"/>
                      <a:pt x="10" y="57"/>
                    </a:cubicBezTo>
                    <a:cubicBezTo>
                      <a:pt x="9" y="56"/>
                      <a:pt x="9" y="54"/>
                      <a:pt x="9" y="53"/>
                    </a:cubicBezTo>
                    <a:cubicBezTo>
                      <a:pt x="9" y="52"/>
                      <a:pt x="10" y="51"/>
                      <a:pt x="11" y="50"/>
                    </a:cubicBezTo>
                    <a:cubicBezTo>
                      <a:pt x="36" y="40"/>
                      <a:pt x="36" y="40"/>
                      <a:pt x="36" y="40"/>
                    </a:cubicBezTo>
                    <a:cubicBezTo>
                      <a:pt x="53" y="46"/>
                      <a:pt x="70" y="40"/>
                      <a:pt x="86" y="58"/>
                    </a:cubicBezTo>
                    <a:lnTo>
                      <a:pt x="67" y="106"/>
                    </a:lnTo>
                    <a:close/>
                    <a:moveTo>
                      <a:pt x="109" y="42"/>
                    </a:moveTo>
                    <a:cubicBezTo>
                      <a:pt x="103" y="48"/>
                      <a:pt x="103" y="48"/>
                      <a:pt x="103" y="48"/>
                    </a:cubicBezTo>
                    <a:cubicBezTo>
                      <a:pt x="102" y="49"/>
                      <a:pt x="101" y="49"/>
                      <a:pt x="100" y="48"/>
                    </a:cubicBezTo>
                    <a:cubicBezTo>
                      <a:pt x="93" y="41"/>
                      <a:pt x="93" y="41"/>
                      <a:pt x="93" y="41"/>
                    </a:cubicBezTo>
                    <a:cubicBezTo>
                      <a:pt x="87" y="55"/>
                      <a:pt x="87" y="55"/>
                      <a:pt x="87" y="55"/>
                    </a:cubicBezTo>
                    <a:cubicBezTo>
                      <a:pt x="88" y="54"/>
                      <a:pt x="88" y="54"/>
                      <a:pt x="88" y="54"/>
                    </a:cubicBezTo>
                    <a:cubicBezTo>
                      <a:pt x="76" y="42"/>
                      <a:pt x="64" y="41"/>
                      <a:pt x="53" y="39"/>
                    </a:cubicBezTo>
                    <a:cubicBezTo>
                      <a:pt x="49" y="39"/>
                      <a:pt x="46" y="38"/>
                      <a:pt x="42" y="38"/>
                    </a:cubicBezTo>
                    <a:cubicBezTo>
                      <a:pt x="76" y="24"/>
                      <a:pt x="76" y="24"/>
                      <a:pt x="76" y="24"/>
                    </a:cubicBezTo>
                    <a:cubicBezTo>
                      <a:pt x="69" y="17"/>
                      <a:pt x="69" y="17"/>
                      <a:pt x="69" y="17"/>
                    </a:cubicBezTo>
                    <a:cubicBezTo>
                      <a:pt x="69" y="16"/>
                      <a:pt x="69" y="15"/>
                      <a:pt x="69" y="14"/>
                    </a:cubicBezTo>
                    <a:cubicBezTo>
                      <a:pt x="75" y="9"/>
                      <a:pt x="75" y="9"/>
                      <a:pt x="75" y="9"/>
                    </a:cubicBezTo>
                    <a:cubicBezTo>
                      <a:pt x="76" y="8"/>
                      <a:pt x="77" y="8"/>
                      <a:pt x="78" y="9"/>
                    </a:cubicBezTo>
                    <a:cubicBezTo>
                      <a:pt x="109" y="40"/>
                      <a:pt x="109" y="40"/>
                      <a:pt x="109" y="40"/>
                    </a:cubicBezTo>
                    <a:cubicBezTo>
                      <a:pt x="110" y="40"/>
                      <a:pt x="110" y="42"/>
                      <a:pt x="10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0" name="Freeform 6"/>
              <p:cNvSpPr>
                <a:spLocks noEditPoints="1"/>
              </p:cNvSpPr>
              <p:nvPr/>
            </p:nvSpPr>
            <p:spPr bwMode="auto">
              <a:xfrm>
                <a:off x="3822" y="2161"/>
                <a:ext cx="48" cy="49"/>
              </a:xfrm>
              <a:custGeom>
                <a:avLst/>
                <a:gdLst>
                  <a:gd name="T0" fmla="*/ 10 w 20"/>
                  <a:gd name="T1" fmla="*/ 20 h 20"/>
                  <a:gd name="T2" fmla="*/ 20 w 20"/>
                  <a:gd name="T3" fmla="*/ 10 h 20"/>
                  <a:gd name="T4" fmla="*/ 10 w 20"/>
                  <a:gd name="T5" fmla="*/ 0 h 20"/>
                  <a:gd name="T6" fmla="*/ 0 w 20"/>
                  <a:gd name="T7" fmla="*/ 10 h 20"/>
                  <a:gd name="T8" fmla="*/ 10 w 20"/>
                  <a:gd name="T9" fmla="*/ 20 h 20"/>
                  <a:gd name="T10" fmla="*/ 10 w 20"/>
                  <a:gd name="T11" fmla="*/ 4 h 20"/>
                  <a:gd name="T12" fmla="*/ 16 w 20"/>
                  <a:gd name="T13" fmla="*/ 10 h 20"/>
                  <a:gd name="T14" fmla="*/ 10 w 20"/>
                  <a:gd name="T15" fmla="*/ 16 h 20"/>
                  <a:gd name="T16" fmla="*/ 4 w 20"/>
                  <a:gd name="T17" fmla="*/ 10 h 20"/>
                  <a:gd name="T18" fmla="*/ 10 w 20"/>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20"/>
                    </a:moveTo>
                    <a:cubicBezTo>
                      <a:pt x="15" y="20"/>
                      <a:pt x="20" y="16"/>
                      <a:pt x="20" y="10"/>
                    </a:cubicBezTo>
                    <a:cubicBezTo>
                      <a:pt x="20" y="5"/>
                      <a:pt x="15" y="0"/>
                      <a:pt x="10" y="0"/>
                    </a:cubicBezTo>
                    <a:cubicBezTo>
                      <a:pt x="4" y="0"/>
                      <a:pt x="0" y="5"/>
                      <a:pt x="0" y="10"/>
                    </a:cubicBezTo>
                    <a:cubicBezTo>
                      <a:pt x="0" y="16"/>
                      <a:pt x="4" y="20"/>
                      <a:pt x="10" y="20"/>
                    </a:cubicBezTo>
                    <a:close/>
                    <a:moveTo>
                      <a:pt x="10" y="4"/>
                    </a:moveTo>
                    <a:cubicBezTo>
                      <a:pt x="13" y="4"/>
                      <a:pt x="16" y="7"/>
                      <a:pt x="16" y="10"/>
                    </a:cubicBezTo>
                    <a:cubicBezTo>
                      <a:pt x="16" y="13"/>
                      <a:pt x="13" y="16"/>
                      <a:pt x="10" y="16"/>
                    </a:cubicBezTo>
                    <a:cubicBezTo>
                      <a:pt x="6" y="16"/>
                      <a:pt x="4" y="13"/>
                      <a:pt x="4" y="10"/>
                    </a:cubicBezTo>
                    <a:cubicBezTo>
                      <a:pt x="4" y="7"/>
                      <a:pt x="6" y="4"/>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1" name="Freeform 7"/>
              <p:cNvSpPr>
                <a:spLocks noEditPoints="1"/>
              </p:cNvSpPr>
              <p:nvPr/>
            </p:nvSpPr>
            <p:spPr bwMode="auto">
              <a:xfrm>
                <a:off x="3948" y="2007"/>
                <a:ext cx="48" cy="48"/>
              </a:xfrm>
              <a:custGeom>
                <a:avLst/>
                <a:gdLst>
                  <a:gd name="T0" fmla="*/ 10 w 20"/>
                  <a:gd name="T1" fmla="*/ 0 h 20"/>
                  <a:gd name="T2" fmla="*/ 0 w 20"/>
                  <a:gd name="T3" fmla="*/ 10 h 20"/>
                  <a:gd name="T4" fmla="*/ 10 w 20"/>
                  <a:gd name="T5" fmla="*/ 20 h 20"/>
                  <a:gd name="T6" fmla="*/ 20 w 20"/>
                  <a:gd name="T7" fmla="*/ 10 h 20"/>
                  <a:gd name="T8" fmla="*/ 10 w 20"/>
                  <a:gd name="T9" fmla="*/ 0 h 20"/>
                  <a:gd name="T10" fmla="*/ 10 w 20"/>
                  <a:gd name="T11" fmla="*/ 16 h 20"/>
                  <a:gd name="T12" fmla="*/ 4 w 20"/>
                  <a:gd name="T13" fmla="*/ 10 h 20"/>
                  <a:gd name="T14" fmla="*/ 10 w 20"/>
                  <a:gd name="T15" fmla="*/ 4 h 20"/>
                  <a:gd name="T16" fmla="*/ 16 w 20"/>
                  <a:gd name="T17" fmla="*/ 10 h 20"/>
                  <a:gd name="T18" fmla="*/ 10 w 20"/>
                  <a:gd name="T19"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0"/>
                    </a:moveTo>
                    <a:cubicBezTo>
                      <a:pt x="4" y="0"/>
                      <a:pt x="0" y="5"/>
                      <a:pt x="0" y="10"/>
                    </a:cubicBezTo>
                    <a:cubicBezTo>
                      <a:pt x="0" y="16"/>
                      <a:pt x="4" y="20"/>
                      <a:pt x="10" y="20"/>
                    </a:cubicBezTo>
                    <a:cubicBezTo>
                      <a:pt x="15" y="20"/>
                      <a:pt x="20" y="16"/>
                      <a:pt x="20" y="10"/>
                    </a:cubicBezTo>
                    <a:cubicBezTo>
                      <a:pt x="20" y="5"/>
                      <a:pt x="15" y="0"/>
                      <a:pt x="10" y="0"/>
                    </a:cubicBezTo>
                    <a:close/>
                    <a:moveTo>
                      <a:pt x="10" y="16"/>
                    </a:moveTo>
                    <a:cubicBezTo>
                      <a:pt x="6" y="16"/>
                      <a:pt x="4" y="13"/>
                      <a:pt x="4" y="10"/>
                    </a:cubicBezTo>
                    <a:cubicBezTo>
                      <a:pt x="4" y="7"/>
                      <a:pt x="6" y="4"/>
                      <a:pt x="10" y="4"/>
                    </a:cubicBezTo>
                    <a:cubicBezTo>
                      <a:pt x="13" y="4"/>
                      <a:pt x="16" y="7"/>
                      <a:pt x="16" y="10"/>
                    </a:cubicBezTo>
                    <a:cubicBezTo>
                      <a:pt x="16" y="13"/>
                      <a:pt x="13" y="16"/>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2" name="Freeform 8"/>
              <p:cNvSpPr>
                <a:spLocks noEditPoints="1"/>
              </p:cNvSpPr>
              <p:nvPr/>
            </p:nvSpPr>
            <p:spPr bwMode="auto">
              <a:xfrm>
                <a:off x="3764" y="2152"/>
                <a:ext cx="39" cy="38"/>
              </a:xfrm>
              <a:custGeom>
                <a:avLst/>
                <a:gdLst>
                  <a:gd name="T0" fmla="*/ 0 w 16"/>
                  <a:gd name="T1" fmla="*/ 8 h 16"/>
                  <a:gd name="T2" fmla="*/ 8 w 16"/>
                  <a:gd name="T3" fmla="*/ 16 h 16"/>
                  <a:gd name="T4" fmla="*/ 16 w 16"/>
                  <a:gd name="T5" fmla="*/ 8 h 16"/>
                  <a:gd name="T6" fmla="*/ 8 w 16"/>
                  <a:gd name="T7" fmla="*/ 0 h 16"/>
                  <a:gd name="T8" fmla="*/ 0 w 16"/>
                  <a:gd name="T9" fmla="*/ 8 h 16"/>
                  <a:gd name="T10" fmla="*/ 8 w 16"/>
                  <a:gd name="T11" fmla="*/ 4 h 16"/>
                  <a:gd name="T12" fmla="*/ 12 w 16"/>
                  <a:gd name="T13" fmla="*/ 8 h 16"/>
                  <a:gd name="T14" fmla="*/ 8 w 16"/>
                  <a:gd name="T15" fmla="*/ 12 h 16"/>
                  <a:gd name="T16" fmla="*/ 4 w 16"/>
                  <a:gd name="T17" fmla="*/ 8 h 16"/>
                  <a:gd name="T18" fmla="*/ 8 w 16"/>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0" y="8"/>
                    </a:moveTo>
                    <a:cubicBezTo>
                      <a:pt x="0" y="12"/>
                      <a:pt x="3" y="16"/>
                      <a:pt x="8" y="16"/>
                    </a:cubicBezTo>
                    <a:cubicBezTo>
                      <a:pt x="12" y="16"/>
                      <a:pt x="16" y="12"/>
                      <a:pt x="16" y="8"/>
                    </a:cubicBezTo>
                    <a:cubicBezTo>
                      <a:pt x="16" y="4"/>
                      <a:pt x="12" y="0"/>
                      <a:pt x="8" y="0"/>
                    </a:cubicBezTo>
                    <a:cubicBezTo>
                      <a:pt x="3"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3" name="Oval 9"/>
              <p:cNvSpPr>
                <a:spLocks noChangeArrowheads="1"/>
              </p:cNvSpPr>
              <p:nvPr/>
            </p:nvSpPr>
            <p:spPr bwMode="auto">
              <a:xfrm>
                <a:off x="3803" y="2219"/>
                <a:ext cx="19"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4" name="Oval 10"/>
              <p:cNvSpPr>
                <a:spLocks noChangeArrowheads="1"/>
              </p:cNvSpPr>
              <p:nvPr/>
            </p:nvSpPr>
            <p:spPr bwMode="auto">
              <a:xfrm>
                <a:off x="3957" y="2074"/>
                <a:ext cx="20"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50" name="文本框 33"/>
            <p:cNvSpPr txBox="1">
              <a:spLocks noChangeArrowheads="1"/>
            </p:cNvSpPr>
            <p:nvPr/>
          </p:nvSpPr>
          <p:spPr bwMode="auto">
            <a:xfrm>
              <a:off x="3723281"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51" name="文本框 37"/>
            <p:cNvSpPr txBox="1">
              <a:spLocks noChangeArrowheads="1"/>
            </p:cNvSpPr>
            <p:nvPr/>
          </p:nvSpPr>
          <p:spPr bwMode="auto">
            <a:xfrm>
              <a:off x="3788604"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59" name="组合 58"/>
          <p:cNvGrpSpPr/>
          <p:nvPr/>
        </p:nvGrpSpPr>
        <p:grpSpPr>
          <a:xfrm>
            <a:off x="6292287" y="1542194"/>
            <a:ext cx="2162117" cy="4276498"/>
            <a:chOff x="6292287" y="1542194"/>
            <a:chExt cx="2162117" cy="4276498"/>
          </a:xfrm>
        </p:grpSpPr>
        <p:sp>
          <p:nvSpPr>
            <p:cNvPr id="12" name="椭圆 11"/>
            <p:cNvSpPr/>
            <p:nvPr/>
          </p:nvSpPr>
          <p:spPr>
            <a:xfrm>
              <a:off x="6872386" y="4824238"/>
              <a:ext cx="994454" cy="994454"/>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6" name="任意多边形 7"/>
            <p:cNvSpPr/>
            <p:nvPr/>
          </p:nvSpPr>
          <p:spPr>
            <a:xfrm>
              <a:off x="6292287" y="1542194"/>
              <a:ext cx="2152924"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26" name="Group 5"/>
            <p:cNvGrpSpPr>
              <a:grpSpLocks noChangeAspect="1"/>
            </p:cNvGrpSpPr>
            <p:nvPr/>
          </p:nvGrpSpPr>
          <p:grpSpPr bwMode="auto">
            <a:xfrm>
              <a:off x="7075705" y="5003612"/>
              <a:ext cx="587276" cy="546722"/>
              <a:chOff x="1577" y="314"/>
              <a:chExt cx="782" cy="728"/>
            </a:xfrm>
            <a:solidFill>
              <a:schemeClr val="bg1"/>
            </a:solidFill>
          </p:grpSpPr>
          <p:sp>
            <p:nvSpPr>
              <p:cNvPr id="27" name="Freeform 6"/>
              <p:cNvSpPr>
                <a:spLocks noEditPoints="1"/>
              </p:cNvSpPr>
              <p:nvPr/>
            </p:nvSpPr>
            <p:spPr bwMode="auto">
              <a:xfrm>
                <a:off x="1577" y="314"/>
                <a:ext cx="389" cy="649"/>
              </a:xfrm>
              <a:custGeom>
                <a:avLst/>
                <a:gdLst>
                  <a:gd name="T0" fmla="*/ 22 w 163"/>
                  <a:gd name="T1" fmla="*/ 234 h 272"/>
                  <a:gd name="T2" fmla="*/ 37 w 163"/>
                  <a:gd name="T3" fmla="*/ 219 h 272"/>
                  <a:gd name="T4" fmla="*/ 81 w 163"/>
                  <a:gd name="T5" fmla="*/ 107 h 272"/>
                  <a:gd name="T6" fmla="*/ 125 w 163"/>
                  <a:gd name="T7" fmla="*/ 219 h 272"/>
                  <a:gd name="T8" fmla="*/ 141 w 163"/>
                  <a:gd name="T9" fmla="*/ 234 h 272"/>
                  <a:gd name="T10" fmla="*/ 163 w 163"/>
                  <a:gd name="T11" fmla="*/ 272 h 272"/>
                  <a:gd name="T12" fmla="*/ 153 w 163"/>
                  <a:gd name="T13" fmla="*/ 229 h 272"/>
                  <a:gd name="T14" fmla="*/ 155 w 163"/>
                  <a:gd name="T15" fmla="*/ 209 h 272"/>
                  <a:gd name="T16" fmla="*/ 129 w 163"/>
                  <a:gd name="T17" fmla="*/ 138 h 272"/>
                  <a:gd name="T18" fmla="*/ 143 w 163"/>
                  <a:gd name="T19" fmla="*/ 138 h 272"/>
                  <a:gd name="T20" fmla="*/ 143 w 163"/>
                  <a:gd name="T21" fmla="*/ 149 h 272"/>
                  <a:gd name="T22" fmla="*/ 150 w 163"/>
                  <a:gd name="T23" fmla="*/ 149 h 272"/>
                  <a:gd name="T24" fmla="*/ 150 w 163"/>
                  <a:gd name="T25" fmla="*/ 120 h 272"/>
                  <a:gd name="T26" fmla="*/ 143 w 163"/>
                  <a:gd name="T27" fmla="*/ 120 h 272"/>
                  <a:gd name="T28" fmla="*/ 143 w 163"/>
                  <a:gd name="T29" fmla="*/ 131 h 272"/>
                  <a:gd name="T30" fmla="*/ 126 w 163"/>
                  <a:gd name="T31" fmla="*/ 131 h 272"/>
                  <a:gd name="T32" fmla="*/ 109 w 163"/>
                  <a:gd name="T33" fmla="*/ 85 h 272"/>
                  <a:gd name="T34" fmla="*/ 112 w 163"/>
                  <a:gd name="T35" fmla="*/ 72 h 272"/>
                  <a:gd name="T36" fmla="*/ 84 w 163"/>
                  <a:gd name="T37" fmla="*/ 39 h 272"/>
                  <a:gd name="T38" fmla="*/ 84 w 163"/>
                  <a:gd name="T39" fmla="*/ 0 h 272"/>
                  <a:gd name="T40" fmla="*/ 75 w 163"/>
                  <a:gd name="T41" fmla="*/ 0 h 272"/>
                  <a:gd name="T42" fmla="*/ 75 w 163"/>
                  <a:gd name="T43" fmla="*/ 39 h 272"/>
                  <a:gd name="T44" fmla="*/ 46 w 163"/>
                  <a:gd name="T45" fmla="*/ 72 h 272"/>
                  <a:gd name="T46" fmla="*/ 52 w 163"/>
                  <a:gd name="T47" fmla="*/ 90 h 272"/>
                  <a:gd name="T48" fmla="*/ 37 w 163"/>
                  <a:gd name="T49" fmla="*/ 131 h 272"/>
                  <a:gd name="T50" fmla="*/ 19 w 163"/>
                  <a:gd name="T51" fmla="*/ 131 h 272"/>
                  <a:gd name="T52" fmla="*/ 19 w 163"/>
                  <a:gd name="T53" fmla="*/ 120 h 272"/>
                  <a:gd name="T54" fmla="*/ 12 w 163"/>
                  <a:gd name="T55" fmla="*/ 120 h 272"/>
                  <a:gd name="T56" fmla="*/ 12 w 163"/>
                  <a:gd name="T57" fmla="*/ 149 h 272"/>
                  <a:gd name="T58" fmla="*/ 19 w 163"/>
                  <a:gd name="T59" fmla="*/ 149 h 272"/>
                  <a:gd name="T60" fmla="*/ 19 w 163"/>
                  <a:gd name="T61" fmla="*/ 138 h 272"/>
                  <a:gd name="T62" fmla="*/ 34 w 163"/>
                  <a:gd name="T63" fmla="*/ 138 h 272"/>
                  <a:gd name="T64" fmla="*/ 8 w 163"/>
                  <a:gd name="T65" fmla="*/ 209 h 272"/>
                  <a:gd name="T66" fmla="*/ 10 w 163"/>
                  <a:gd name="T67" fmla="*/ 229 h 272"/>
                  <a:gd name="T68" fmla="*/ 0 w 163"/>
                  <a:gd name="T69" fmla="*/ 272 h 272"/>
                  <a:gd name="T70" fmla="*/ 22 w 163"/>
                  <a:gd name="T71" fmla="*/ 234 h 272"/>
                  <a:gd name="T72" fmla="*/ 80 w 163"/>
                  <a:gd name="T73" fmla="*/ 49 h 272"/>
                  <a:gd name="T74" fmla="*/ 103 w 163"/>
                  <a:gd name="T75" fmla="*/ 72 h 272"/>
                  <a:gd name="T76" fmla="*/ 80 w 163"/>
                  <a:gd name="T77" fmla="*/ 95 h 272"/>
                  <a:gd name="T78" fmla="*/ 57 w 163"/>
                  <a:gd name="T79" fmla="*/ 72 h 272"/>
                  <a:gd name="T80" fmla="*/ 80 w 163"/>
                  <a:gd name="T81" fmla="*/ 4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 h="272">
                    <a:moveTo>
                      <a:pt x="22" y="234"/>
                    </a:moveTo>
                    <a:cubicBezTo>
                      <a:pt x="37" y="219"/>
                      <a:pt x="37" y="219"/>
                      <a:pt x="37" y="219"/>
                    </a:cubicBezTo>
                    <a:cubicBezTo>
                      <a:pt x="81" y="107"/>
                      <a:pt x="81" y="107"/>
                      <a:pt x="81" y="107"/>
                    </a:cubicBezTo>
                    <a:cubicBezTo>
                      <a:pt x="125" y="219"/>
                      <a:pt x="125" y="219"/>
                      <a:pt x="125" y="219"/>
                    </a:cubicBezTo>
                    <a:cubicBezTo>
                      <a:pt x="141" y="234"/>
                      <a:pt x="141" y="234"/>
                      <a:pt x="141" y="234"/>
                    </a:cubicBezTo>
                    <a:cubicBezTo>
                      <a:pt x="163" y="272"/>
                      <a:pt x="163" y="272"/>
                      <a:pt x="163" y="272"/>
                    </a:cubicBezTo>
                    <a:cubicBezTo>
                      <a:pt x="153" y="229"/>
                      <a:pt x="153" y="229"/>
                      <a:pt x="153" y="229"/>
                    </a:cubicBezTo>
                    <a:cubicBezTo>
                      <a:pt x="155" y="209"/>
                      <a:pt x="155" y="209"/>
                      <a:pt x="155" y="209"/>
                    </a:cubicBezTo>
                    <a:cubicBezTo>
                      <a:pt x="129" y="138"/>
                      <a:pt x="129" y="138"/>
                      <a:pt x="129" y="138"/>
                    </a:cubicBezTo>
                    <a:cubicBezTo>
                      <a:pt x="143" y="138"/>
                      <a:pt x="143" y="138"/>
                      <a:pt x="143" y="138"/>
                    </a:cubicBezTo>
                    <a:cubicBezTo>
                      <a:pt x="143" y="149"/>
                      <a:pt x="143" y="149"/>
                      <a:pt x="143" y="149"/>
                    </a:cubicBezTo>
                    <a:cubicBezTo>
                      <a:pt x="150" y="149"/>
                      <a:pt x="150" y="149"/>
                      <a:pt x="150" y="149"/>
                    </a:cubicBezTo>
                    <a:cubicBezTo>
                      <a:pt x="150" y="120"/>
                      <a:pt x="150" y="120"/>
                      <a:pt x="150" y="120"/>
                    </a:cubicBezTo>
                    <a:cubicBezTo>
                      <a:pt x="143" y="120"/>
                      <a:pt x="143" y="120"/>
                      <a:pt x="143" y="120"/>
                    </a:cubicBezTo>
                    <a:cubicBezTo>
                      <a:pt x="143" y="131"/>
                      <a:pt x="143" y="131"/>
                      <a:pt x="143" y="131"/>
                    </a:cubicBezTo>
                    <a:cubicBezTo>
                      <a:pt x="126" y="131"/>
                      <a:pt x="126" y="131"/>
                      <a:pt x="126" y="131"/>
                    </a:cubicBezTo>
                    <a:cubicBezTo>
                      <a:pt x="109" y="85"/>
                      <a:pt x="109" y="85"/>
                      <a:pt x="109" y="85"/>
                    </a:cubicBezTo>
                    <a:cubicBezTo>
                      <a:pt x="111" y="81"/>
                      <a:pt x="112" y="77"/>
                      <a:pt x="112" y="72"/>
                    </a:cubicBezTo>
                    <a:cubicBezTo>
                      <a:pt x="112" y="55"/>
                      <a:pt x="100" y="42"/>
                      <a:pt x="84" y="39"/>
                    </a:cubicBezTo>
                    <a:cubicBezTo>
                      <a:pt x="84" y="0"/>
                      <a:pt x="84" y="0"/>
                      <a:pt x="84" y="0"/>
                    </a:cubicBezTo>
                    <a:cubicBezTo>
                      <a:pt x="75" y="0"/>
                      <a:pt x="75" y="0"/>
                      <a:pt x="75" y="0"/>
                    </a:cubicBezTo>
                    <a:cubicBezTo>
                      <a:pt x="75" y="39"/>
                      <a:pt x="75" y="39"/>
                      <a:pt x="75" y="39"/>
                    </a:cubicBezTo>
                    <a:cubicBezTo>
                      <a:pt x="59" y="42"/>
                      <a:pt x="46" y="55"/>
                      <a:pt x="46" y="72"/>
                    </a:cubicBezTo>
                    <a:cubicBezTo>
                      <a:pt x="46" y="79"/>
                      <a:pt x="48" y="85"/>
                      <a:pt x="52" y="90"/>
                    </a:cubicBezTo>
                    <a:cubicBezTo>
                      <a:pt x="37" y="131"/>
                      <a:pt x="37" y="131"/>
                      <a:pt x="37" y="131"/>
                    </a:cubicBezTo>
                    <a:cubicBezTo>
                      <a:pt x="19" y="131"/>
                      <a:pt x="19" y="131"/>
                      <a:pt x="19" y="131"/>
                    </a:cubicBezTo>
                    <a:cubicBezTo>
                      <a:pt x="19" y="120"/>
                      <a:pt x="19" y="120"/>
                      <a:pt x="19" y="120"/>
                    </a:cubicBezTo>
                    <a:cubicBezTo>
                      <a:pt x="12" y="120"/>
                      <a:pt x="12" y="120"/>
                      <a:pt x="12" y="120"/>
                    </a:cubicBezTo>
                    <a:cubicBezTo>
                      <a:pt x="12" y="149"/>
                      <a:pt x="12" y="149"/>
                      <a:pt x="12" y="149"/>
                    </a:cubicBezTo>
                    <a:cubicBezTo>
                      <a:pt x="19" y="149"/>
                      <a:pt x="19" y="149"/>
                      <a:pt x="19" y="149"/>
                    </a:cubicBezTo>
                    <a:cubicBezTo>
                      <a:pt x="19" y="138"/>
                      <a:pt x="19" y="138"/>
                      <a:pt x="19" y="138"/>
                    </a:cubicBezTo>
                    <a:cubicBezTo>
                      <a:pt x="34" y="138"/>
                      <a:pt x="34" y="138"/>
                      <a:pt x="34" y="138"/>
                    </a:cubicBezTo>
                    <a:cubicBezTo>
                      <a:pt x="8" y="209"/>
                      <a:pt x="8" y="209"/>
                      <a:pt x="8" y="209"/>
                    </a:cubicBezTo>
                    <a:cubicBezTo>
                      <a:pt x="10" y="229"/>
                      <a:pt x="10" y="229"/>
                      <a:pt x="10" y="229"/>
                    </a:cubicBezTo>
                    <a:cubicBezTo>
                      <a:pt x="0" y="272"/>
                      <a:pt x="0" y="272"/>
                      <a:pt x="0" y="272"/>
                    </a:cubicBezTo>
                    <a:lnTo>
                      <a:pt x="22" y="234"/>
                    </a:lnTo>
                    <a:close/>
                    <a:moveTo>
                      <a:pt x="80" y="49"/>
                    </a:moveTo>
                    <a:cubicBezTo>
                      <a:pt x="92" y="49"/>
                      <a:pt x="103" y="59"/>
                      <a:pt x="103" y="72"/>
                    </a:cubicBezTo>
                    <a:cubicBezTo>
                      <a:pt x="103" y="84"/>
                      <a:pt x="92" y="95"/>
                      <a:pt x="80" y="95"/>
                    </a:cubicBezTo>
                    <a:cubicBezTo>
                      <a:pt x="67" y="95"/>
                      <a:pt x="57" y="84"/>
                      <a:pt x="57" y="72"/>
                    </a:cubicBezTo>
                    <a:cubicBezTo>
                      <a:pt x="57" y="59"/>
                      <a:pt x="67" y="49"/>
                      <a:pt x="80"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8" name="Oval 7"/>
              <p:cNvSpPr>
                <a:spLocks noChangeArrowheads="1"/>
              </p:cNvSpPr>
              <p:nvPr/>
            </p:nvSpPr>
            <p:spPr bwMode="auto">
              <a:xfrm>
                <a:off x="1742" y="460"/>
                <a:ext cx="52" cy="5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9" name="Freeform 8"/>
              <p:cNvSpPr/>
              <p:nvPr/>
            </p:nvSpPr>
            <p:spPr bwMode="auto">
              <a:xfrm>
                <a:off x="1599" y="965"/>
                <a:ext cx="345" cy="77"/>
              </a:xfrm>
              <a:custGeom>
                <a:avLst/>
                <a:gdLst>
                  <a:gd name="T0" fmla="*/ 3 w 145"/>
                  <a:gd name="T1" fmla="*/ 0 h 32"/>
                  <a:gd name="T2" fmla="*/ 0 w 145"/>
                  <a:gd name="T3" fmla="*/ 5 h 32"/>
                  <a:gd name="T4" fmla="*/ 74 w 145"/>
                  <a:gd name="T5" fmla="*/ 20 h 32"/>
                  <a:gd name="T6" fmla="*/ 145 w 145"/>
                  <a:gd name="T7" fmla="*/ 5 h 32"/>
                  <a:gd name="T8" fmla="*/ 142 w 145"/>
                  <a:gd name="T9" fmla="*/ 0 h 32"/>
                  <a:gd name="T10" fmla="*/ 3 w 145"/>
                  <a:gd name="T11" fmla="*/ 0 h 32"/>
                </a:gdLst>
                <a:ahLst/>
                <a:cxnLst>
                  <a:cxn ang="0">
                    <a:pos x="T0" y="T1"/>
                  </a:cxn>
                  <a:cxn ang="0">
                    <a:pos x="T2" y="T3"/>
                  </a:cxn>
                  <a:cxn ang="0">
                    <a:pos x="T4" y="T5"/>
                  </a:cxn>
                  <a:cxn ang="0">
                    <a:pos x="T6" y="T7"/>
                  </a:cxn>
                  <a:cxn ang="0">
                    <a:pos x="T8" y="T9"/>
                  </a:cxn>
                  <a:cxn ang="0">
                    <a:pos x="T10" y="T11"/>
                  </a:cxn>
                </a:cxnLst>
                <a:rect l="0" t="0" r="r" b="b"/>
                <a:pathLst>
                  <a:path w="145" h="32">
                    <a:moveTo>
                      <a:pt x="3" y="0"/>
                    </a:moveTo>
                    <a:cubicBezTo>
                      <a:pt x="0" y="5"/>
                      <a:pt x="0" y="5"/>
                      <a:pt x="0" y="5"/>
                    </a:cubicBezTo>
                    <a:cubicBezTo>
                      <a:pt x="1" y="5"/>
                      <a:pt x="32" y="20"/>
                      <a:pt x="74" y="20"/>
                    </a:cubicBezTo>
                    <a:cubicBezTo>
                      <a:pt x="96" y="20"/>
                      <a:pt x="120" y="16"/>
                      <a:pt x="145" y="5"/>
                    </a:cubicBezTo>
                    <a:cubicBezTo>
                      <a:pt x="142" y="0"/>
                      <a:pt x="142" y="0"/>
                      <a:pt x="142" y="0"/>
                    </a:cubicBezTo>
                    <a:cubicBezTo>
                      <a:pt x="71" y="32"/>
                      <a:pt x="3"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0" name="Freeform 9"/>
              <p:cNvSpPr/>
              <p:nvPr/>
            </p:nvSpPr>
            <p:spPr bwMode="auto">
              <a:xfrm>
                <a:off x="1944" y="751"/>
                <a:ext cx="341" cy="150"/>
              </a:xfrm>
              <a:custGeom>
                <a:avLst/>
                <a:gdLst>
                  <a:gd name="T0" fmla="*/ 70 w 143"/>
                  <a:gd name="T1" fmla="*/ 7 h 63"/>
                  <a:gd name="T2" fmla="*/ 54 w 143"/>
                  <a:gd name="T3" fmla="*/ 8 h 63"/>
                  <a:gd name="T4" fmla="*/ 61 w 143"/>
                  <a:gd name="T5" fmla="*/ 1 h 63"/>
                  <a:gd name="T6" fmla="*/ 70 w 143"/>
                  <a:gd name="T7" fmla="*/ 0 h 63"/>
                  <a:gd name="T8" fmla="*/ 142 w 143"/>
                  <a:gd name="T9" fmla="*/ 59 h 63"/>
                  <a:gd name="T10" fmla="*/ 143 w 143"/>
                  <a:gd name="T11" fmla="*/ 63 h 63"/>
                  <a:gd name="T12" fmla="*/ 0 w 143"/>
                  <a:gd name="T13" fmla="*/ 63 h 63"/>
                  <a:gd name="T14" fmla="*/ 6 w 143"/>
                  <a:gd name="T15" fmla="*/ 57 h 63"/>
                  <a:gd name="T16" fmla="*/ 135 w 143"/>
                  <a:gd name="T17" fmla="*/ 57 h 63"/>
                  <a:gd name="T18" fmla="*/ 70 w 143"/>
                  <a:gd name="T19"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63">
                    <a:moveTo>
                      <a:pt x="70" y="7"/>
                    </a:moveTo>
                    <a:cubicBezTo>
                      <a:pt x="64" y="7"/>
                      <a:pt x="59" y="7"/>
                      <a:pt x="54" y="8"/>
                    </a:cubicBezTo>
                    <a:cubicBezTo>
                      <a:pt x="61" y="1"/>
                      <a:pt x="61" y="1"/>
                      <a:pt x="61" y="1"/>
                    </a:cubicBezTo>
                    <a:cubicBezTo>
                      <a:pt x="64" y="1"/>
                      <a:pt x="67" y="0"/>
                      <a:pt x="70" y="0"/>
                    </a:cubicBezTo>
                    <a:cubicBezTo>
                      <a:pt x="104" y="0"/>
                      <a:pt x="135" y="25"/>
                      <a:pt x="142" y="59"/>
                    </a:cubicBezTo>
                    <a:cubicBezTo>
                      <a:pt x="143" y="63"/>
                      <a:pt x="143" y="63"/>
                      <a:pt x="143" y="63"/>
                    </a:cubicBezTo>
                    <a:cubicBezTo>
                      <a:pt x="0" y="63"/>
                      <a:pt x="0" y="63"/>
                      <a:pt x="0" y="63"/>
                    </a:cubicBezTo>
                    <a:cubicBezTo>
                      <a:pt x="6" y="57"/>
                      <a:pt x="6" y="57"/>
                      <a:pt x="6" y="57"/>
                    </a:cubicBezTo>
                    <a:cubicBezTo>
                      <a:pt x="135" y="57"/>
                      <a:pt x="135" y="57"/>
                      <a:pt x="135" y="57"/>
                    </a:cubicBezTo>
                    <a:cubicBezTo>
                      <a:pt x="127" y="27"/>
                      <a:pt x="100" y="7"/>
                      <a:pt x="7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1" name="Freeform 10"/>
              <p:cNvSpPr/>
              <p:nvPr/>
            </p:nvSpPr>
            <p:spPr bwMode="auto">
              <a:xfrm>
                <a:off x="1873" y="684"/>
                <a:ext cx="486" cy="288"/>
              </a:xfrm>
              <a:custGeom>
                <a:avLst/>
                <a:gdLst>
                  <a:gd name="T0" fmla="*/ 14 w 204"/>
                  <a:gd name="T1" fmla="*/ 115 h 121"/>
                  <a:gd name="T2" fmla="*/ 15 w 204"/>
                  <a:gd name="T3" fmla="*/ 106 h 121"/>
                  <a:gd name="T4" fmla="*/ 16 w 204"/>
                  <a:gd name="T5" fmla="*/ 115 h 121"/>
                  <a:gd name="T6" fmla="*/ 22 w 204"/>
                  <a:gd name="T7" fmla="*/ 106 h 121"/>
                  <a:gd name="T8" fmla="*/ 24 w 204"/>
                  <a:gd name="T9" fmla="*/ 115 h 121"/>
                  <a:gd name="T10" fmla="*/ 29 w 204"/>
                  <a:gd name="T11" fmla="*/ 97 h 121"/>
                  <a:gd name="T12" fmla="*/ 31 w 204"/>
                  <a:gd name="T13" fmla="*/ 115 h 121"/>
                  <a:gd name="T14" fmla="*/ 36 w 204"/>
                  <a:gd name="T15" fmla="*/ 106 h 121"/>
                  <a:gd name="T16" fmla="*/ 38 w 204"/>
                  <a:gd name="T17" fmla="*/ 115 h 121"/>
                  <a:gd name="T18" fmla="*/ 45 w 204"/>
                  <a:gd name="T19" fmla="*/ 106 h 121"/>
                  <a:gd name="T20" fmla="*/ 47 w 204"/>
                  <a:gd name="T21" fmla="*/ 115 h 121"/>
                  <a:gd name="T22" fmla="*/ 52 w 204"/>
                  <a:gd name="T23" fmla="*/ 106 h 121"/>
                  <a:gd name="T24" fmla="*/ 55 w 204"/>
                  <a:gd name="T25" fmla="*/ 115 h 121"/>
                  <a:gd name="T26" fmla="*/ 60 w 204"/>
                  <a:gd name="T27" fmla="*/ 97 h 121"/>
                  <a:gd name="T28" fmla="*/ 62 w 204"/>
                  <a:gd name="T29" fmla="*/ 115 h 121"/>
                  <a:gd name="T30" fmla="*/ 68 w 204"/>
                  <a:gd name="T31" fmla="*/ 106 h 121"/>
                  <a:gd name="T32" fmla="*/ 70 w 204"/>
                  <a:gd name="T33" fmla="*/ 115 h 121"/>
                  <a:gd name="T34" fmla="*/ 76 w 204"/>
                  <a:gd name="T35" fmla="*/ 106 h 121"/>
                  <a:gd name="T36" fmla="*/ 79 w 204"/>
                  <a:gd name="T37" fmla="*/ 115 h 121"/>
                  <a:gd name="T38" fmla="*/ 84 w 204"/>
                  <a:gd name="T39" fmla="*/ 106 h 121"/>
                  <a:gd name="T40" fmla="*/ 86 w 204"/>
                  <a:gd name="T41" fmla="*/ 115 h 121"/>
                  <a:gd name="T42" fmla="*/ 92 w 204"/>
                  <a:gd name="T43" fmla="*/ 97 h 121"/>
                  <a:gd name="T44" fmla="*/ 94 w 204"/>
                  <a:gd name="T45" fmla="*/ 115 h 121"/>
                  <a:gd name="T46" fmla="*/ 99 w 204"/>
                  <a:gd name="T47" fmla="*/ 106 h 121"/>
                  <a:gd name="T48" fmla="*/ 102 w 204"/>
                  <a:gd name="T49" fmla="*/ 115 h 121"/>
                  <a:gd name="T50" fmla="*/ 108 w 204"/>
                  <a:gd name="T51" fmla="*/ 106 h 121"/>
                  <a:gd name="T52" fmla="*/ 110 w 204"/>
                  <a:gd name="T53" fmla="*/ 115 h 121"/>
                  <a:gd name="T54" fmla="*/ 116 w 204"/>
                  <a:gd name="T55" fmla="*/ 106 h 121"/>
                  <a:gd name="T56" fmla="*/ 118 w 204"/>
                  <a:gd name="T57" fmla="*/ 115 h 121"/>
                  <a:gd name="T58" fmla="*/ 123 w 204"/>
                  <a:gd name="T59" fmla="*/ 97 h 121"/>
                  <a:gd name="T60" fmla="*/ 125 w 204"/>
                  <a:gd name="T61" fmla="*/ 115 h 121"/>
                  <a:gd name="T62" fmla="*/ 130 w 204"/>
                  <a:gd name="T63" fmla="*/ 106 h 121"/>
                  <a:gd name="T64" fmla="*/ 132 w 204"/>
                  <a:gd name="T65" fmla="*/ 115 h 121"/>
                  <a:gd name="T66" fmla="*/ 138 w 204"/>
                  <a:gd name="T67" fmla="*/ 106 h 121"/>
                  <a:gd name="T68" fmla="*/ 141 w 204"/>
                  <a:gd name="T69" fmla="*/ 115 h 121"/>
                  <a:gd name="T70" fmla="*/ 146 w 204"/>
                  <a:gd name="T71" fmla="*/ 106 h 121"/>
                  <a:gd name="T72" fmla="*/ 148 w 204"/>
                  <a:gd name="T73" fmla="*/ 115 h 121"/>
                  <a:gd name="T74" fmla="*/ 154 w 204"/>
                  <a:gd name="T75" fmla="*/ 97 h 121"/>
                  <a:gd name="T76" fmla="*/ 156 w 204"/>
                  <a:gd name="T77" fmla="*/ 115 h 121"/>
                  <a:gd name="T78" fmla="*/ 162 w 204"/>
                  <a:gd name="T79" fmla="*/ 106 h 121"/>
                  <a:gd name="T80" fmla="*/ 164 w 204"/>
                  <a:gd name="T81" fmla="*/ 115 h 121"/>
                  <a:gd name="T82" fmla="*/ 170 w 204"/>
                  <a:gd name="T83" fmla="*/ 106 h 121"/>
                  <a:gd name="T84" fmla="*/ 172 w 204"/>
                  <a:gd name="T85" fmla="*/ 115 h 121"/>
                  <a:gd name="T86" fmla="*/ 178 w 204"/>
                  <a:gd name="T87" fmla="*/ 106 h 121"/>
                  <a:gd name="T88" fmla="*/ 180 w 204"/>
                  <a:gd name="T89" fmla="*/ 115 h 121"/>
                  <a:gd name="T90" fmla="*/ 186 w 204"/>
                  <a:gd name="T91" fmla="*/ 97 h 121"/>
                  <a:gd name="T92" fmla="*/ 188 w 204"/>
                  <a:gd name="T93" fmla="*/ 115 h 121"/>
                  <a:gd name="T94" fmla="*/ 198 w 204"/>
                  <a:gd name="T95" fmla="*/ 103 h 121"/>
                  <a:gd name="T96" fmla="*/ 120 w 204"/>
                  <a:gd name="T97" fmla="*/ 0 h 121"/>
                  <a:gd name="T98" fmla="*/ 204 w 204"/>
                  <a:gd name="T99" fmla="*/ 121 h 121"/>
                  <a:gd name="T100" fmla="*/ 8 w 204"/>
                  <a:gd name="T101" fmla="*/ 11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4" h="121">
                    <a:moveTo>
                      <a:pt x="8" y="115"/>
                    </a:moveTo>
                    <a:cubicBezTo>
                      <a:pt x="14" y="115"/>
                      <a:pt x="14" y="115"/>
                      <a:pt x="14" y="115"/>
                    </a:cubicBezTo>
                    <a:cubicBezTo>
                      <a:pt x="14" y="106"/>
                      <a:pt x="14" y="106"/>
                      <a:pt x="14" y="106"/>
                    </a:cubicBezTo>
                    <a:cubicBezTo>
                      <a:pt x="15" y="106"/>
                      <a:pt x="15" y="106"/>
                      <a:pt x="15" y="106"/>
                    </a:cubicBezTo>
                    <a:cubicBezTo>
                      <a:pt x="16" y="106"/>
                      <a:pt x="16" y="106"/>
                      <a:pt x="16" y="106"/>
                    </a:cubicBezTo>
                    <a:cubicBezTo>
                      <a:pt x="16" y="115"/>
                      <a:pt x="16" y="115"/>
                      <a:pt x="16" y="115"/>
                    </a:cubicBezTo>
                    <a:cubicBezTo>
                      <a:pt x="22" y="115"/>
                      <a:pt x="22" y="115"/>
                      <a:pt x="22" y="115"/>
                    </a:cubicBezTo>
                    <a:cubicBezTo>
                      <a:pt x="22" y="106"/>
                      <a:pt x="22" y="106"/>
                      <a:pt x="22" y="106"/>
                    </a:cubicBezTo>
                    <a:cubicBezTo>
                      <a:pt x="24" y="106"/>
                      <a:pt x="24" y="106"/>
                      <a:pt x="24" y="106"/>
                    </a:cubicBezTo>
                    <a:cubicBezTo>
                      <a:pt x="24" y="115"/>
                      <a:pt x="24" y="115"/>
                      <a:pt x="24" y="115"/>
                    </a:cubicBezTo>
                    <a:cubicBezTo>
                      <a:pt x="29" y="115"/>
                      <a:pt x="29" y="115"/>
                      <a:pt x="29" y="115"/>
                    </a:cubicBezTo>
                    <a:cubicBezTo>
                      <a:pt x="29" y="97"/>
                      <a:pt x="29" y="97"/>
                      <a:pt x="29" y="97"/>
                    </a:cubicBezTo>
                    <a:cubicBezTo>
                      <a:pt x="31" y="97"/>
                      <a:pt x="31" y="97"/>
                      <a:pt x="31" y="97"/>
                    </a:cubicBezTo>
                    <a:cubicBezTo>
                      <a:pt x="31" y="115"/>
                      <a:pt x="31" y="115"/>
                      <a:pt x="31" y="115"/>
                    </a:cubicBezTo>
                    <a:cubicBezTo>
                      <a:pt x="36" y="115"/>
                      <a:pt x="36" y="115"/>
                      <a:pt x="36" y="115"/>
                    </a:cubicBezTo>
                    <a:cubicBezTo>
                      <a:pt x="36" y="106"/>
                      <a:pt x="36" y="106"/>
                      <a:pt x="36" y="106"/>
                    </a:cubicBezTo>
                    <a:cubicBezTo>
                      <a:pt x="38" y="106"/>
                      <a:pt x="38" y="106"/>
                      <a:pt x="38" y="106"/>
                    </a:cubicBezTo>
                    <a:cubicBezTo>
                      <a:pt x="38" y="115"/>
                      <a:pt x="38" y="115"/>
                      <a:pt x="38" y="115"/>
                    </a:cubicBezTo>
                    <a:cubicBezTo>
                      <a:pt x="45" y="115"/>
                      <a:pt x="45" y="115"/>
                      <a:pt x="45" y="115"/>
                    </a:cubicBezTo>
                    <a:cubicBezTo>
                      <a:pt x="45" y="106"/>
                      <a:pt x="45" y="106"/>
                      <a:pt x="45" y="106"/>
                    </a:cubicBezTo>
                    <a:cubicBezTo>
                      <a:pt x="47" y="106"/>
                      <a:pt x="47" y="106"/>
                      <a:pt x="47" y="106"/>
                    </a:cubicBezTo>
                    <a:cubicBezTo>
                      <a:pt x="47" y="115"/>
                      <a:pt x="47" y="115"/>
                      <a:pt x="47" y="115"/>
                    </a:cubicBezTo>
                    <a:cubicBezTo>
                      <a:pt x="52" y="115"/>
                      <a:pt x="52" y="115"/>
                      <a:pt x="52" y="115"/>
                    </a:cubicBezTo>
                    <a:cubicBezTo>
                      <a:pt x="52" y="106"/>
                      <a:pt x="52" y="106"/>
                      <a:pt x="52" y="106"/>
                    </a:cubicBezTo>
                    <a:cubicBezTo>
                      <a:pt x="55" y="106"/>
                      <a:pt x="55" y="106"/>
                      <a:pt x="55" y="106"/>
                    </a:cubicBezTo>
                    <a:cubicBezTo>
                      <a:pt x="55" y="115"/>
                      <a:pt x="55" y="115"/>
                      <a:pt x="55" y="115"/>
                    </a:cubicBezTo>
                    <a:cubicBezTo>
                      <a:pt x="60" y="115"/>
                      <a:pt x="60" y="115"/>
                      <a:pt x="60" y="115"/>
                    </a:cubicBezTo>
                    <a:cubicBezTo>
                      <a:pt x="60" y="97"/>
                      <a:pt x="60" y="97"/>
                      <a:pt x="60" y="97"/>
                    </a:cubicBezTo>
                    <a:cubicBezTo>
                      <a:pt x="62" y="97"/>
                      <a:pt x="62" y="97"/>
                      <a:pt x="62" y="97"/>
                    </a:cubicBezTo>
                    <a:cubicBezTo>
                      <a:pt x="62" y="115"/>
                      <a:pt x="62" y="115"/>
                      <a:pt x="62" y="115"/>
                    </a:cubicBezTo>
                    <a:cubicBezTo>
                      <a:pt x="68" y="115"/>
                      <a:pt x="68" y="115"/>
                      <a:pt x="68" y="115"/>
                    </a:cubicBezTo>
                    <a:cubicBezTo>
                      <a:pt x="68" y="106"/>
                      <a:pt x="68" y="106"/>
                      <a:pt x="68" y="106"/>
                    </a:cubicBezTo>
                    <a:cubicBezTo>
                      <a:pt x="70" y="106"/>
                      <a:pt x="70" y="106"/>
                      <a:pt x="70" y="106"/>
                    </a:cubicBezTo>
                    <a:cubicBezTo>
                      <a:pt x="70" y="115"/>
                      <a:pt x="70" y="115"/>
                      <a:pt x="70" y="115"/>
                    </a:cubicBezTo>
                    <a:cubicBezTo>
                      <a:pt x="76" y="115"/>
                      <a:pt x="76" y="115"/>
                      <a:pt x="76" y="115"/>
                    </a:cubicBezTo>
                    <a:cubicBezTo>
                      <a:pt x="76" y="106"/>
                      <a:pt x="76" y="106"/>
                      <a:pt x="76" y="106"/>
                    </a:cubicBezTo>
                    <a:cubicBezTo>
                      <a:pt x="79" y="106"/>
                      <a:pt x="79" y="106"/>
                      <a:pt x="79" y="106"/>
                    </a:cubicBezTo>
                    <a:cubicBezTo>
                      <a:pt x="79" y="115"/>
                      <a:pt x="79" y="115"/>
                      <a:pt x="79" y="115"/>
                    </a:cubicBezTo>
                    <a:cubicBezTo>
                      <a:pt x="84" y="115"/>
                      <a:pt x="84" y="115"/>
                      <a:pt x="84" y="115"/>
                    </a:cubicBezTo>
                    <a:cubicBezTo>
                      <a:pt x="84" y="106"/>
                      <a:pt x="84" y="106"/>
                      <a:pt x="84" y="106"/>
                    </a:cubicBezTo>
                    <a:cubicBezTo>
                      <a:pt x="86" y="106"/>
                      <a:pt x="86" y="106"/>
                      <a:pt x="86" y="106"/>
                    </a:cubicBezTo>
                    <a:cubicBezTo>
                      <a:pt x="86" y="115"/>
                      <a:pt x="86" y="115"/>
                      <a:pt x="86" y="115"/>
                    </a:cubicBezTo>
                    <a:cubicBezTo>
                      <a:pt x="92" y="115"/>
                      <a:pt x="92" y="115"/>
                      <a:pt x="92" y="115"/>
                    </a:cubicBezTo>
                    <a:cubicBezTo>
                      <a:pt x="92" y="97"/>
                      <a:pt x="92" y="97"/>
                      <a:pt x="92" y="97"/>
                    </a:cubicBezTo>
                    <a:cubicBezTo>
                      <a:pt x="94" y="97"/>
                      <a:pt x="94" y="97"/>
                      <a:pt x="94" y="97"/>
                    </a:cubicBezTo>
                    <a:cubicBezTo>
                      <a:pt x="94" y="115"/>
                      <a:pt x="94" y="115"/>
                      <a:pt x="94" y="115"/>
                    </a:cubicBezTo>
                    <a:cubicBezTo>
                      <a:pt x="99" y="115"/>
                      <a:pt x="99" y="115"/>
                      <a:pt x="99" y="115"/>
                    </a:cubicBezTo>
                    <a:cubicBezTo>
                      <a:pt x="99" y="106"/>
                      <a:pt x="99" y="106"/>
                      <a:pt x="99" y="106"/>
                    </a:cubicBezTo>
                    <a:cubicBezTo>
                      <a:pt x="102" y="106"/>
                      <a:pt x="102" y="106"/>
                      <a:pt x="102" y="106"/>
                    </a:cubicBezTo>
                    <a:cubicBezTo>
                      <a:pt x="102" y="115"/>
                      <a:pt x="102" y="115"/>
                      <a:pt x="102" y="115"/>
                    </a:cubicBezTo>
                    <a:cubicBezTo>
                      <a:pt x="108" y="115"/>
                      <a:pt x="108" y="115"/>
                      <a:pt x="108" y="115"/>
                    </a:cubicBezTo>
                    <a:cubicBezTo>
                      <a:pt x="108" y="106"/>
                      <a:pt x="108" y="106"/>
                      <a:pt x="108" y="106"/>
                    </a:cubicBezTo>
                    <a:cubicBezTo>
                      <a:pt x="110" y="106"/>
                      <a:pt x="110" y="106"/>
                      <a:pt x="110" y="106"/>
                    </a:cubicBezTo>
                    <a:cubicBezTo>
                      <a:pt x="110" y="115"/>
                      <a:pt x="110" y="115"/>
                      <a:pt x="110" y="115"/>
                    </a:cubicBezTo>
                    <a:cubicBezTo>
                      <a:pt x="116" y="115"/>
                      <a:pt x="116" y="115"/>
                      <a:pt x="116" y="115"/>
                    </a:cubicBezTo>
                    <a:cubicBezTo>
                      <a:pt x="116" y="106"/>
                      <a:pt x="116" y="106"/>
                      <a:pt x="116" y="106"/>
                    </a:cubicBezTo>
                    <a:cubicBezTo>
                      <a:pt x="118" y="106"/>
                      <a:pt x="118" y="106"/>
                      <a:pt x="118" y="106"/>
                    </a:cubicBezTo>
                    <a:cubicBezTo>
                      <a:pt x="118" y="115"/>
                      <a:pt x="118" y="115"/>
                      <a:pt x="118" y="115"/>
                    </a:cubicBezTo>
                    <a:cubicBezTo>
                      <a:pt x="123" y="115"/>
                      <a:pt x="123" y="115"/>
                      <a:pt x="123" y="115"/>
                    </a:cubicBezTo>
                    <a:cubicBezTo>
                      <a:pt x="123" y="97"/>
                      <a:pt x="123" y="97"/>
                      <a:pt x="123" y="97"/>
                    </a:cubicBezTo>
                    <a:cubicBezTo>
                      <a:pt x="125" y="97"/>
                      <a:pt x="125" y="97"/>
                      <a:pt x="125" y="97"/>
                    </a:cubicBezTo>
                    <a:cubicBezTo>
                      <a:pt x="125" y="115"/>
                      <a:pt x="125" y="115"/>
                      <a:pt x="125" y="115"/>
                    </a:cubicBezTo>
                    <a:cubicBezTo>
                      <a:pt x="130" y="115"/>
                      <a:pt x="130" y="115"/>
                      <a:pt x="130" y="115"/>
                    </a:cubicBezTo>
                    <a:cubicBezTo>
                      <a:pt x="130" y="106"/>
                      <a:pt x="130" y="106"/>
                      <a:pt x="130" y="106"/>
                    </a:cubicBezTo>
                    <a:cubicBezTo>
                      <a:pt x="132" y="106"/>
                      <a:pt x="132" y="106"/>
                      <a:pt x="132" y="106"/>
                    </a:cubicBezTo>
                    <a:cubicBezTo>
                      <a:pt x="132" y="115"/>
                      <a:pt x="132" y="115"/>
                      <a:pt x="132" y="115"/>
                    </a:cubicBezTo>
                    <a:cubicBezTo>
                      <a:pt x="138" y="115"/>
                      <a:pt x="138" y="115"/>
                      <a:pt x="138" y="115"/>
                    </a:cubicBezTo>
                    <a:cubicBezTo>
                      <a:pt x="138" y="106"/>
                      <a:pt x="138" y="106"/>
                      <a:pt x="138" y="106"/>
                    </a:cubicBezTo>
                    <a:cubicBezTo>
                      <a:pt x="141" y="106"/>
                      <a:pt x="141" y="106"/>
                      <a:pt x="141" y="106"/>
                    </a:cubicBezTo>
                    <a:cubicBezTo>
                      <a:pt x="141" y="115"/>
                      <a:pt x="141" y="115"/>
                      <a:pt x="141" y="115"/>
                    </a:cubicBezTo>
                    <a:cubicBezTo>
                      <a:pt x="146" y="115"/>
                      <a:pt x="146" y="115"/>
                      <a:pt x="146" y="115"/>
                    </a:cubicBezTo>
                    <a:cubicBezTo>
                      <a:pt x="146" y="106"/>
                      <a:pt x="146" y="106"/>
                      <a:pt x="146" y="106"/>
                    </a:cubicBezTo>
                    <a:cubicBezTo>
                      <a:pt x="148" y="106"/>
                      <a:pt x="148" y="106"/>
                      <a:pt x="148" y="106"/>
                    </a:cubicBezTo>
                    <a:cubicBezTo>
                      <a:pt x="148" y="115"/>
                      <a:pt x="148" y="115"/>
                      <a:pt x="148" y="115"/>
                    </a:cubicBezTo>
                    <a:cubicBezTo>
                      <a:pt x="154" y="115"/>
                      <a:pt x="154" y="115"/>
                      <a:pt x="154" y="115"/>
                    </a:cubicBezTo>
                    <a:cubicBezTo>
                      <a:pt x="154" y="97"/>
                      <a:pt x="154" y="97"/>
                      <a:pt x="154" y="97"/>
                    </a:cubicBezTo>
                    <a:cubicBezTo>
                      <a:pt x="156" y="97"/>
                      <a:pt x="156" y="97"/>
                      <a:pt x="156" y="97"/>
                    </a:cubicBezTo>
                    <a:cubicBezTo>
                      <a:pt x="156" y="115"/>
                      <a:pt x="156" y="115"/>
                      <a:pt x="156" y="115"/>
                    </a:cubicBezTo>
                    <a:cubicBezTo>
                      <a:pt x="162" y="115"/>
                      <a:pt x="162" y="115"/>
                      <a:pt x="162" y="115"/>
                    </a:cubicBezTo>
                    <a:cubicBezTo>
                      <a:pt x="162" y="106"/>
                      <a:pt x="162" y="106"/>
                      <a:pt x="162" y="106"/>
                    </a:cubicBezTo>
                    <a:cubicBezTo>
                      <a:pt x="164" y="106"/>
                      <a:pt x="164" y="106"/>
                      <a:pt x="164" y="106"/>
                    </a:cubicBezTo>
                    <a:cubicBezTo>
                      <a:pt x="164" y="115"/>
                      <a:pt x="164" y="115"/>
                      <a:pt x="164" y="115"/>
                    </a:cubicBezTo>
                    <a:cubicBezTo>
                      <a:pt x="170" y="115"/>
                      <a:pt x="170" y="115"/>
                      <a:pt x="170" y="115"/>
                    </a:cubicBezTo>
                    <a:cubicBezTo>
                      <a:pt x="170" y="106"/>
                      <a:pt x="170" y="106"/>
                      <a:pt x="170" y="106"/>
                    </a:cubicBezTo>
                    <a:cubicBezTo>
                      <a:pt x="172" y="106"/>
                      <a:pt x="172" y="106"/>
                      <a:pt x="172" y="106"/>
                    </a:cubicBezTo>
                    <a:cubicBezTo>
                      <a:pt x="172" y="115"/>
                      <a:pt x="172" y="115"/>
                      <a:pt x="172" y="115"/>
                    </a:cubicBezTo>
                    <a:cubicBezTo>
                      <a:pt x="178" y="115"/>
                      <a:pt x="178" y="115"/>
                      <a:pt x="178" y="115"/>
                    </a:cubicBezTo>
                    <a:cubicBezTo>
                      <a:pt x="178" y="106"/>
                      <a:pt x="178" y="106"/>
                      <a:pt x="178" y="106"/>
                    </a:cubicBezTo>
                    <a:cubicBezTo>
                      <a:pt x="180" y="106"/>
                      <a:pt x="180" y="106"/>
                      <a:pt x="180" y="106"/>
                    </a:cubicBezTo>
                    <a:cubicBezTo>
                      <a:pt x="180" y="115"/>
                      <a:pt x="180" y="115"/>
                      <a:pt x="180" y="115"/>
                    </a:cubicBezTo>
                    <a:cubicBezTo>
                      <a:pt x="186" y="115"/>
                      <a:pt x="186" y="115"/>
                      <a:pt x="186" y="115"/>
                    </a:cubicBezTo>
                    <a:cubicBezTo>
                      <a:pt x="186" y="97"/>
                      <a:pt x="186" y="97"/>
                      <a:pt x="186" y="97"/>
                    </a:cubicBezTo>
                    <a:cubicBezTo>
                      <a:pt x="188" y="97"/>
                      <a:pt x="188" y="97"/>
                      <a:pt x="188" y="97"/>
                    </a:cubicBezTo>
                    <a:cubicBezTo>
                      <a:pt x="188" y="115"/>
                      <a:pt x="188" y="115"/>
                      <a:pt x="188" y="115"/>
                    </a:cubicBezTo>
                    <a:cubicBezTo>
                      <a:pt x="198" y="115"/>
                      <a:pt x="198" y="115"/>
                      <a:pt x="198" y="115"/>
                    </a:cubicBezTo>
                    <a:cubicBezTo>
                      <a:pt x="198" y="103"/>
                      <a:pt x="198" y="103"/>
                      <a:pt x="198" y="103"/>
                    </a:cubicBezTo>
                    <a:cubicBezTo>
                      <a:pt x="198" y="54"/>
                      <a:pt x="162" y="13"/>
                      <a:pt x="115" y="6"/>
                    </a:cubicBezTo>
                    <a:cubicBezTo>
                      <a:pt x="120" y="0"/>
                      <a:pt x="120" y="0"/>
                      <a:pt x="120" y="0"/>
                    </a:cubicBezTo>
                    <a:cubicBezTo>
                      <a:pt x="168" y="10"/>
                      <a:pt x="204" y="52"/>
                      <a:pt x="204" y="103"/>
                    </a:cubicBezTo>
                    <a:cubicBezTo>
                      <a:pt x="204" y="121"/>
                      <a:pt x="204" y="121"/>
                      <a:pt x="204" y="121"/>
                    </a:cubicBezTo>
                    <a:cubicBezTo>
                      <a:pt x="0" y="121"/>
                      <a:pt x="0" y="121"/>
                      <a:pt x="0" y="121"/>
                    </a:cubicBezTo>
                    <a:cubicBezTo>
                      <a:pt x="8" y="113"/>
                      <a:pt x="8" y="113"/>
                      <a:pt x="8" y="113"/>
                    </a:cubicBezTo>
                    <a:cubicBezTo>
                      <a:pt x="8" y="115"/>
                      <a:pt x="8" y="115"/>
                      <a:pt x="8" y="1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2" name="Freeform 11"/>
              <p:cNvSpPr/>
              <p:nvPr/>
            </p:nvSpPr>
            <p:spPr bwMode="auto">
              <a:xfrm>
                <a:off x="1839" y="415"/>
                <a:ext cx="189" cy="367"/>
              </a:xfrm>
              <a:custGeom>
                <a:avLst/>
                <a:gdLst>
                  <a:gd name="T0" fmla="*/ 74 w 79"/>
                  <a:gd name="T1" fmla="*/ 78 h 154"/>
                  <a:gd name="T2" fmla="*/ 67 w 79"/>
                  <a:gd name="T3" fmla="*/ 80 h 154"/>
                  <a:gd name="T4" fmla="*/ 70 w 79"/>
                  <a:gd name="T5" fmla="*/ 74 h 154"/>
                  <a:gd name="T6" fmla="*/ 63 w 79"/>
                  <a:gd name="T7" fmla="*/ 76 h 154"/>
                  <a:gd name="T8" fmla="*/ 66 w 79"/>
                  <a:gd name="T9" fmla="*/ 70 h 154"/>
                  <a:gd name="T10" fmla="*/ 60 w 79"/>
                  <a:gd name="T11" fmla="*/ 72 h 154"/>
                  <a:gd name="T12" fmla="*/ 63 w 79"/>
                  <a:gd name="T13" fmla="*/ 67 h 154"/>
                  <a:gd name="T14" fmla="*/ 51 w 79"/>
                  <a:gd name="T15" fmla="*/ 72 h 154"/>
                  <a:gd name="T16" fmla="*/ 59 w 79"/>
                  <a:gd name="T17" fmla="*/ 63 h 154"/>
                  <a:gd name="T18" fmla="*/ 53 w 79"/>
                  <a:gd name="T19" fmla="*/ 65 h 154"/>
                  <a:gd name="T20" fmla="*/ 56 w 79"/>
                  <a:gd name="T21" fmla="*/ 60 h 154"/>
                  <a:gd name="T22" fmla="*/ 49 w 79"/>
                  <a:gd name="T23" fmla="*/ 61 h 154"/>
                  <a:gd name="T24" fmla="*/ 52 w 79"/>
                  <a:gd name="T25" fmla="*/ 56 h 154"/>
                  <a:gd name="T26" fmla="*/ 45 w 79"/>
                  <a:gd name="T27" fmla="*/ 57 h 154"/>
                  <a:gd name="T28" fmla="*/ 48 w 79"/>
                  <a:gd name="T29" fmla="*/ 52 h 154"/>
                  <a:gd name="T30" fmla="*/ 37 w 79"/>
                  <a:gd name="T31" fmla="*/ 58 h 154"/>
                  <a:gd name="T32" fmla="*/ 45 w 79"/>
                  <a:gd name="T33" fmla="*/ 49 h 154"/>
                  <a:gd name="T34" fmla="*/ 38 w 79"/>
                  <a:gd name="T35" fmla="*/ 51 h 154"/>
                  <a:gd name="T36" fmla="*/ 41 w 79"/>
                  <a:gd name="T37" fmla="*/ 45 h 154"/>
                  <a:gd name="T38" fmla="*/ 34 w 79"/>
                  <a:gd name="T39" fmla="*/ 47 h 154"/>
                  <a:gd name="T40" fmla="*/ 37 w 79"/>
                  <a:gd name="T41" fmla="*/ 41 h 154"/>
                  <a:gd name="T42" fmla="*/ 30 w 79"/>
                  <a:gd name="T43" fmla="*/ 43 h 154"/>
                  <a:gd name="T44" fmla="*/ 34 w 79"/>
                  <a:gd name="T45" fmla="*/ 38 h 154"/>
                  <a:gd name="T46" fmla="*/ 22 w 79"/>
                  <a:gd name="T47" fmla="*/ 43 h 154"/>
                  <a:gd name="T48" fmla="*/ 30 w 79"/>
                  <a:gd name="T49" fmla="*/ 34 h 154"/>
                  <a:gd name="T50" fmla="*/ 23 w 79"/>
                  <a:gd name="T51" fmla="*/ 35 h 154"/>
                  <a:gd name="T52" fmla="*/ 26 w 79"/>
                  <a:gd name="T53" fmla="*/ 30 h 154"/>
                  <a:gd name="T54" fmla="*/ 19 w 79"/>
                  <a:gd name="T55" fmla="*/ 31 h 154"/>
                  <a:gd name="T56" fmla="*/ 22 w 79"/>
                  <a:gd name="T57" fmla="*/ 26 h 154"/>
                  <a:gd name="T58" fmla="*/ 15 w 79"/>
                  <a:gd name="T59" fmla="*/ 28 h 154"/>
                  <a:gd name="T60" fmla="*/ 18 w 79"/>
                  <a:gd name="T61" fmla="*/ 22 h 154"/>
                  <a:gd name="T62" fmla="*/ 7 w 79"/>
                  <a:gd name="T63" fmla="*/ 28 h 154"/>
                  <a:gd name="T64" fmla="*/ 15 w 79"/>
                  <a:gd name="T65" fmla="*/ 19 h 154"/>
                  <a:gd name="T66" fmla="*/ 5 w 79"/>
                  <a:gd name="T67" fmla="*/ 148 h 154"/>
                  <a:gd name="T68" fmla="*/ 0 w 79"/>
                  <a:gd name="T69" fmla="*/ 3 h 154"/>
                  <a:gd name="T70" fmla="*/ 4 w 79"/>
                  <a:gd name="T71" fmla="*/ 1 h 154"/>
                  <a:gd name="T72" fmla="*/ 66 w 79"/>
                  <a:gd name="T73" fmla="*/ 8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 h="154">
                    <a:moveTo>
                      <a:pt x="66" y="87"/>
                    </a:moveTo>
                    <a:cubicBezTo>
                      <a:pt x="74" y="78"/>
                      <a:pt x="74" y="78"/>
                      <a:pt x="74" y="78"/>
                    </a:cubicBezTo>
                    <a:cubicBezTo>
                      <a:pt x="71" y="75"/>
                      <a:pt x="71" y="75"/>
                      <a:pt x="71" y="75"/>
                    </a:cubicBezTo>
                    <a:cubicBezTo>
                      <a:pt x="67" y="80"/>
                      <a:pt x="67" y="80"/>
                      <a:pt x="67" y="80"/>
                    </a:cubicBezTo>
                    <a:cubicBezTo>
                      <a:pt x="66" y="79"/>
                      <a:pt x="66" y="79"/>
                      <a:pt x="66" y="79"/>
                    </a:cubicBezTo>
                    <a:cubicBezTo>
                      <a:pt x="70" y="74"/>
                      <a:pt x="70" y="74"/>
                      <a:pt x="70" y="74"/>
                    </a:cubicBezTo>
                    <a:cubicBezTo>
                      <a:pt x="67" y="71"/>
                      <a:pt x="67" y="71"/>
                      <a:pt x="67" y="71"/>
                    </a:cubicBezTo>
                    <a:cubicBezTo>
                      <a:pt x="63" y="76"/>
                      <a:pt x="63" y="76"/>
                      <a:pt x="63" y="76"/>
                    </a:cubicBezTo>
                    <a:cubicBezTo>
                      <a:pt x="62" y="75"/>
                      <a:pt x="62" y="75"/>
                      <a:pt x="62" y="75"/>
                    </a:cubicBezTo>
                    <a:cubicBezTo>
                      <a:pt x="66" y="70"/>
                      <a:pt x="66" y="70"/>
                      <a:pt x="66" y="70"/>
                    </a:cubicBezTo>
                    <a:cubicBezTo>
                      <a:pt x="64" y="68"/>
                      <a:pt x="64" y="68"/>
                      <a:pt x="64" y="68"/>
                    </a:cubicBezTo>
                    <a:cubicBezTo>
                      <a:pt x="60" y="72"/>
                      <a:pt x="60" y="72"/>
                      <a:pt x="60" y="72"/>
                    </a:cubicBezTo>
                    <a:cubicBezTo>
                      <a:pt x="58" y="71"/>
                      <a:pt x="58" y="71"/>
                      <a:pt x="58" y="71"/>
                    </a:cubicBezTo>
                    <a:cubicBezTo>
                      <a:pt x="63" y="67"/>
                      <a:pt x="63" y="67"/>
                      <a:pt x="63" y="67"/>
                    </a:cubicBezTo>
                    <a:cubicBezTo>
                      <a:pt x="60" y="64"/>
                      <a:pt x="60" y="64"/>
                      <a:pt x="60" y="64"/>
                    </a:cubicBezTo>
                    <a:cubicBezTo>
                      <a:pt x="51" y="72"/>
                      <a:pt x="51" y="72"/>
                      <a:pt x="51" y="72"/>
                    </a:cubicBezTo>
                    <a:cubicBezTo>
                      <a:pt x="50" y="71"/>
                      <a:pt x="50" y="71"/>
                      <a:pt x="50" y="71"/>
                    </a:cubicBezTo>
                    <a:cubicBezTo>
                      <a:pt x="59" y="63"/>
                      <a:pt x="59" y="63"/>
                      <a:pt x="59" y="63"/>
                    </a:cubicBezTo>
                    <a:cubicBezTo>
                      <a:pt x="57" y="61"/>
                      <a:pt x="57" y="61"/>
                      <a:pt x="57" y="61"/>
                    </a:cubicBezTo>
                    <a:cubicBezTo>
                      <a:pt x="53" y="65"/>
                      <a:pt x="53" y="65"/>
                      <a:pt x="53" y="65"/>
                    </a:cubicBezTo>
                    <a:cubicBezTo>
                      <a:pt x="52" y="64"/>
                      <a:pt x="52" y="64"/>
                      <a:pt x="52" y="64"/>
                    </a:cubicBezTo>
                    <a:cubicBezTo>
                      <a:pt x="56" y="60"/>
                      <a:pt x="56" y="60"/>
                      <a:pt x="56" y="60"/>
                    </a:cubicBezTo>
                    <a:cubicBezTo>
                      <a:pt x="53" y="57"/>
                      <a:pt x="53" y="57"/>
                      <a:pt x="53" y="57"/>
                    </a:cubicBezTo>
                    <a:cubicBezTo>
                      <a:pt x="49" y="61"/>
                      <a:pt x="49" y="61"/>
                      <a:pt x="49" y="61"/>
                    </a:cubicBezTo>
                    <a:cubicBezTo>
                      <a:pt x="48" y="60"/>
                      <a:pt x="48" y="60"/>
                      <a:pt x="48" y="60"/>
                    </a:cubicBezTo>
                    <a:cubicBezTo>
                      <a:pt x="52" y="56"/>
                      <a:pt x="52" y="56"/>
                      <a:pt x="52" y="56"/>
                    </a:cubicBezTo>
                    <a:cubicBezTo>
                      <a:pt x="49" y="53"/>
                      <a:pt x="49" y="53"/>
                      <a:pt x="49" y="53"/>
                    </a:cubicBezTo>
                    <a:cubicBezTo>
                      <a:pt x="45" y="57"/>
                      <a:pt x="45" y="57"/>
                      <a:pt x="45" y="57"/>
                    </a:cubicBezTo>
                    <a:cubicBezTo>
                      <a:pt x="44" y="56"/>
                      <a:pt x="44" y="56"/>
                      <a:pt x="44" y="56"/>
                    </a:cubicBezTo>
                    <a:cubicBezTo>
                      <a:pt x="48" y="52"/>
                      <a:pt x="48" y="52"/>
                      <a:pt x="48" y="52"/>
                    </a:cubicBezTo>
                    <a:cubicBezTo>
                      <a:pt x="46" y="50"/>
                      <a:pt x="46" y="50"/>
                      <a:pt x="46" y="50"/>
                    </a:cubicBezTo>
                    <a:cubicBezTo>
                      <a:pt x="37" y="58"/>
                      <a:pt x="37" y="58"/>
                      <a:pt x="37" y="58"/>
                    </a:cubicBezTo>
                    <a:cubicBezTo>
                      <a:pt x="36" y="57"/>
                      <a:pt x="36" y="57"/>
                      <a:pt x="36" y="57"/>
                    </a:cubicBezTo>
                    <a:cubicBezTo>
                      <a:pt x="45" y="49"/>
                      <a:pt x="45" y="49"/>
                      <a:pt x="45" y="49"/>
                    </a:cubicBezTo>
                    <a:cubicBezTo>
                      <a:pt x="42" y="46"/>
                      <a:pt x="42" y="46"/>
                      <a:pt x="42" y="46"/>
                    </a:cubicBezTo>
                    <a:cubicBezTo>
                      <a:pt x="38" y="51"/>
                      <a:pt x="38" y="51"/>
                      <a:pt x="38" y="51"/>
                    </a:cubicBezTo>
                    <a:cubicBezTo>
                      <a:pt x="37" y="50"/>
                      <a:pt x="37" y="50"/>
                      <a:pt x="37" y="50"/>
                    </a:cubicBezTo>
                    <a:cubicBezTo>
                      <a:pt x="41" y="45"/>
                      <a:pt x="41" y="45"/>
                      <a:pt x="41" y="45"/>
                    </a:cubicBezTo>
                    <a:cubicBezTo>
                      <a:pt x="38" y="42"/>
                      <a:pt x="38" y="42"/>
                      <a:pt x="38" y="42"/>
                    </a:cubicBezTo>
                    <a:cubicBezTo>
                      <a:pt x="34" y="47"/>
                      <a:pt x="34" y="47"/>
                      <a:pt x="34" y="47"/>
                    </a:cubicBezTo>
                    <a:cubicBezTo>
                      <a:pt x="33" y="46"/>
                      <a:pt x="33" y="46"/>
                      <a:pt x="33" y="46"/>
                    </a:cubicBezTo>
                    <a:cubicBezTo>
                      <a:pt x="37" y="41"/>
                      <a:pt x="37" y="41"/>
                      <a:pt x="37" y="41"/>
                    </a:cubicBezTo>
                    <a:cubicBezTo>
                      <a:pt x="35" y="39"/>
                      <a:pt x="35" y="39"/>
                      <a:pt x="35" y="39"/>
                    </a:cubicBezTo>
                    <a:cubicBezTo>
                      <a:pt x="30" y="43"/>
                      <a:pt x="30" y="43"/>
                      <a:pt x="30" y="43"/>
                    </a:cubicBezTo>
                    <a:cubicBezTo>
                      <a:pt x="29" y="42"/>
                      <a:pt x="29" y="42"/>
                      <a:pt x="29" y="42"/>
                    </a:cubicBezTo>
                    <a:cubicBezTo>
                      <a:pt x="34" y="38"/>
                      <a:pt x="34" y="38"/>
                      <a:pt x="34" y="38"/>
                    </a:cubicBezTo>
                    <a:cubicBezTo>
                      <a:pt x="31" y="35"/>
                      <a:pt x="31" y="35"/>
                      <a:pt x="31" y="35"/>
                    </a:cubicBezTo>
                    <a:cubicBezTo>
                      <a:pt x="22" y="43"/>
                      <a:pt x="22" y="43"/>
                      <a:pt x="22" y="43"/>
                    </a:cubicBezTo>
                    <a:cubicBezTo>
                      <a:pt x="21" y="42"/>
                      <a:pt x="21" y="42"/>
                      <a:pt x="21" y="42"/>
                    </a:cubicBezTo>
                    <a:cubicBezTo>
                      <a:pt x="30" y="34"/>
                      <a:pt x="30" y="34"/>
                      <a:pt x="30" y="34"/>
                    </a:cubicBezTo>
                    <a:cubicBezTo>
                      <a:pt x="27" y="31"/>
                      <a:pt x="27" y="31"/>
                      <a:pt x="27" y="31"/>
                    </a:cubicBezTo>
                    <a:cubicBezTo>
                      <a:pt x="23" y="35"/>
                      <a:pt x="23" y="35"/>
                      <a:pt x="23" y="35"/>
                    </a:cubicBezTo>
                    <a:cubicBezTo>
                      <a:pt x="22" y="34"/>
                      <a:pt x="22" y="34"/>
                      <a:pt x="22" y="34"/>
                    </a:cubicBezTo>
                    <a:cubicBezTo>
                      <a:pt x="26" y="30"/>
                      <a:pt x="26" y="30"/>
                      <a:pt x="26" y="30"/>
                    </a:cubicBezTo>
                    <a:cubicBezTo>
                      <a:pt x="23" y="27"/>
                      <a:pt x="23" y="27"/>
                      <a:pt x="23" y="27"/>
                    </a:cubicBezTo>
                    <a:cubicBezTo>
                      <a:pt x="19" y="31"/>
                      <a:pt x="19" y="31"/>
                      <a:pt x="19" y="31"/>
                    </a:cubicBezTo>
                    <a:cubicBezTo>
                      <a:pt x="18" y="30"/>
                      <a:pt x="18" y="30"/>
                      <a:pt x="18" y="30"/>
                    </a:cubicBezTo>
                    <a:cubicBezTo>
                      <a:pt x="22" y="26"/>
                      <a:pt x="22" y="26"/>
                      <a:pt x="22" y="26"/>
                    </a:cubicBezTo>
                    <a:cubicBezTo>
                      <a:pt x="19" y="23"/>
                      <a:pt x="19" y="23"/>
                      <a:pt x="19" y="23"/>
                    </a:cubicBezTo>
                    <a:cubicBezTo>
                      <a:pt x="15" y="28"/>
                      <a:pt x="15" y="28"/>
                      <a:pt x="15" y="28"/>
                    </a:cubicBezTo>
                    <a:cubicBezTo>
                      <a:pt x="14" y="27"/>
                      <a:pt x="14" y="27"/>
                      <a:pt x="14" y="27"/>
                    </a:cubicBezTo>
                    <a:cubicBezTo>
                      <a:pt x="18" y="22"/>
                      <a:pt x="18" y="22"/>
                      <a:pt x="18" y="22"/>
                    </a:cubicBezTo>
                    <a:cubicBezTo>
                      <a:pt x="16" y="20"/>
                      <a:pt x="16" y="20"/>
                      <a:pt x="16" y="20"/>
                    </a:cubicBezTo>
                    <a:cubicBezTo>
                      <a:pt x="7" y="28"/>
                      <a:pt x="7" y="28"/>
                      <a:pt x="7" y="28"/>
                    </a:cubicBezTo>
                    <a:cubicBezTo>
                      <a:pt x="6" y="27"/>
                      <a:pt x="6" y="27"/>
                      <a:pt x="6" y="27"/>
                    </a:cubicBezTo>
                    <a:cubicBezTo>
                      <a:pt x="15" y="19"/>
                      <a:pt x="15" y="19"/>
                      <a:pt x="15" y="19"/>
                    </a:cubicBezTo>
                    <a:cubicBezTo>
                      <a:pt x="5" y="9"/>
                      <a:pt x="5" y="9"/>
                      <a:pt x="5" y="9"/>
                    </a:cubicBezTo>
                    <a:cubicBezTo>
                      <a:pt x="5" y="148"/>
                      <a:pt x="5" y="148"/>
                      <a:pt x="5" y="148"/>
                    </a:cubicBezTo>
                    <a:cubicBezTo>
                      <a:pt x="0" y="154"/>
                      <a:pt x="0" y="154"/>
                      <a:pt x="0" y="154"/>
                    </a:cubicBezTo>
                    <a:cubicBezTo>
                      <a:pt x="0" y="3"/>
                      <a:pt x="0" y="3"/>
                      <a:pt x="0" y="3"/>
                    </a:cubicBezTo>
                    <a:cubicBezTo>
                      <a:pt x="0" y="1"/>
                      <a:pt x="0" y="0"/>
                      <a:pt x="1" y="0"/>
                    </a:cubicBezTo>
                    <a:cubicBezTo>
                      <a:pt x="2" y="0"/>
                      <a:pt x="4" y="0"/>
                      <a:pt x="4" y="1"/>
                    </a:cubicBezTo>
                    <a:cubicBezTo>
                      <a:pt x="79" y="75"/>
                      <a:pt x="79" y="75"/>
                      <a:pt x="79" y="75"/>
                    </a:cubicBezTo>
                    <a:cubicBezTo>
                      <a:pt x="66" y="87"/>
                      <a:pt x="66" y="87"/>
                      <a:pt x="66"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3" name="Freeform 12"/>
              <p:cNvSpPr/>
              <p:nvPr/>
            </p:nvSpPr>
            <p:spPr bwMode="auto">
              <a:xfrm>
                <a:off x="1892" y="541"/>
                <a:ext cx="97" cy="188"/>
              </a:xfrm>
              <a:custGeom>
                <a:avLst/>
                <a:gdLst>
                  <a:gd name="T0" fmla="*/ 0 w 41"/>
                  <a:gd name="T1" fmla="*/ 79 h 79"/>
                  <a:gd name="T2" fmla="*/ 0 w 41"/>
                  <a:gd name="T3" fmla="*/ 3 h 79"/>
                  <a:gd name="T4" fmla="*/ 2 w 41"/>
                  <a:gd name="T5" fmla="*/ 0 h 79"/>
                  <a:gd name="T6" fmla="*/ 5 w 41"/>
                  <a:gd name="T7" fmla="*/ 1 h 79"/>
                  <a:gd name="T8" fmla="*/ 41 w 41"/>
                  <a:gd name="T9" fmla="*/ 38 h 79"/>
                  <a:gd name="T10" fmla="*/ 37 w 41"/>
                  <a:gd name="T11" fmla="*/ 41 h 79"/>
                  <a:gd name="T12" fmla="*/ 5 w 41"/>
                  <a:gd name="T13" fmla="*/ 10 h 79"/>
                  <a:gd name="T14" fmla="*/ 5 w 41"/>
                  <a:gd name="T15" fmla="*/ 73 h 79"/>
                  <a:gd name="T16" fmla="*/ 0 w 41"/>
                  <a:gd name="T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9">
                    <a:moveTo>
                      <a:pt x="0" y="79"/>
                    </a:moveTo>
                    <a:cubicBezTo>
                      <a:pt x="0" y="3"/>
                      <a:pt x="0" y="3"/>
                      <a:pt x="0" y="3"/>
                    </a:cubicBezTo>
                    <a:cubicBezTo>
                      <a:pt x="0" y="2"/>
                      <a:pt x="1" y="1"/>
                      <a:pt x="2" y="0"/>
                    </a:cubicBezTo>
                    <a:cubicBezTo>
                      <a:pt x="3" y="0"/>
                      <a:pt x="4" y="0"/>
                      <a:pt x="5" y="1"/>
                    </a:cubicBezTo>
                    <a:cubicBezTo>
                      <a:pt x="41" y="38"/>
                      <a:pt x="41" y="38"/>
                      <a:pt x="41" y="38"/>
                    </a:cubicBezTo>
                    <a:cubicBezTo>
                      <a:pt x="37" y="41"/>
                      <a:pt x="37" y="41"/>
                      <a:pt x="37" y="41"/>
                    </a:cubicBezTo>
                    <a:cubicBezTo>
                      <a:pt x="5" y="10"/>
                      <a:pt x="5" y="10"/>
                      <a:pt x="5" y="10"/>
                    </a:cubicBezTo>
                    <a:cubicBezTo>
                      <a:pt x="5" y="73"/>
                      <a:pt x="5" y="73"/>
                      <a:pt x="5" y="73"/>
                    </a:cubicBezTo>
                    <a:lnTo>
                      <a:pt x="0" y="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8" name="Freeform 13"/>
              <p:cNvSpPr>
                <a:spLocks noEditPoints="1"/>
              </p:cNvSpPr>
              <p:nvPr/>
            </p:nvSpPr>
            <p:spPr bwMode="auto">
              <a:xfrm>
                <a:off x="1754" y="529"/>
                <a:ext cx="447" cy="446"/>
              </a:xfrm>
              <a:custGeom>
                <a:avLst/>
                <a:gdLst>
                  <a:gd name="T0" fmla="*/ 2 w 188"/>
                  <a:gd name="T1" fmla="*/ 151 h 187"/>
                  <a:gd name="T2" fmla="*/ 36 w 188"/>
                  <a:gd name="T3" fmla="*/ 185 h 187"/>
                  <a:gd name="T4" fmla="*/ 43 w 188"/>
                  <a:gd name="T5" fmla="*/ 185 h 187"/>
                  <a:gd name="T6" fmla="*/ 186 w 188"/>
                  <a:gd name="T7" fmla="*/ 43 h 187"/>
                  <a:gd name="T8" fmla="*/ 186 w 188"/>
                  <a:gd name="T9" fmla="*/ 36 h 187"/>
                  <a:gd name="T10" fmla="*/ 152 w 188"/>
                  <a:gd name="T11" fmla="*/ 2 h 187"/>
                  <a:gd name="T12" fmla="*/ 145 w 188"/>
                  <a:gd name="T13" fmla="*/ 2 h 187"/>
                  <a:gd name="T14" fmla="*/ 2 w 188"/>
                  <a:gd name="T15" fmla="*/ 144 h 187"/>
                  <a:gd name="T16" fmla="*/ 2 w 188"/>
                  <a:gd name="T17" fmla="*/ 151 h 187"/>
                  <a:gd name="T18" fmla="*/ 6 w 188"/>
                  <a:gd name="T19" fmla="*/ 148 h 187"/>
                  <a:gd name="T20" fmla="*/ 148 w 188"/>
                  <a:gd name="T21" fmla="*/ 5 h 187"/>
                  <a:gd name="T22" fmla="*/ 182 w 188"/>
                  <a:gd name="T23" fmla="*/ 39 h 187"/>
                  <a:gd name="T24" fmla="*/ 173 w 188"/>
                  <a:gd name="T25" fmla="*/ 48 h 187"/>
                  <a:gd name="T26" fmla="*/ 148 w 188"/>
                  <a:gd name="T27" fmla="*/ 23 h 187"/>
                  <a:gd name="T28" fmla="*/ 145 w 188"/>
                  <a:gd name="T29" fmla="*/ 26 h 187"/>
                  <a:gd name="T30" fmla="*/ 170 w 188"/>
                  <a:gd name="T31" fmla="*/ 51 h 187"/>
                  <a:gd name="T32" fmla="*/ 162 w 188"/>
                  <a:gd name="T33" fmla="*/ 59 h 187"/>
                  <a:gd name="T34" fmla="*/ 149 w 188"/>
                  <a:gd name="T35" fmla="*/ 47 h 187"/>
                  <a:gd name="T36" fmla="*/ 146 w 188"/>
                  <a:gd name="T37" fmla="*/ 50 h 187"/>
                  <a:gd name="T38" fmla="*/ 159 w 188"/>
                  <a:gd name="T39" fmla="*/ 62 h 187"/>
                  <a:gd name="T40" fmla="*/ 151 w 188"/>
                  <a:gd name="T41" fmla="*/ 70 h 187"/>
                  <a:gd name="T42" fmla="*/ 138 w 188"/>
                  <a:gd name="T43" fmla="*/ 58 h 187"/>
                  <a:gd name="T44" fmla="*/ 135 w 188"/>
                  <a:gd name="T45" fmla="*/ 61 h 187"/>
                  <a:gd name="T46" fmla="*/ 148 w 188"/>
                  <a:gd name="T47" fmla="*/ 73 h 187"/>
                  <a:gd name="T48" fmla="*/ 139 w 188"/>
                  <a:gd name="T49" fmla="*/ 82 h 187"/>
                  <a:gd name="T50" fmla="*/ 127 w 188"/>
                  <a:gd name="T51" fmla="*/ 69 h 187"/>
                  <a:gd name="T52" fmla="*/ 124 w 188"/>
                  <a:gd name="T53" fmla="*/ 72 h 187"/>
                  <a:gd name="T54" fmla="*/ 136 w 188"/>
                  <a:gd name="T55" fmla="*/ 85 h 187"/>
                  <a:gd name="T56" fmla="*/ 128 w 188"/>
                  <a:gd name="T57" fmla="*/ 93 h 187"/>
                  <a:gd name="T58" fmla="*/ 103 w 188"/>
                  <a:gd name="T59" fmla="*/ 68 h 187"/>
                  <a:gd name="T60" fmla="*/ 100 w 188"/>
                  <a:gd name="T61" fmla="*/ 71 h 187"/>
                  <a:gd name="T62" fmla="*/ 125 w 188"/>
                  <a:gd name="T63" fmla="*/ 96 h 187"/>
                  <a:gd name="T64" fmla="*/ 117 w 188"/>
                  <a:gd name="T65" fmla="*/ 104 h 187"/>
                  <a:gd name="T66" fmla="*/ 104 w 188"/>
                  <a:gd name="T67" fmla="*/ 92 h 187"/>
                  <a:gd name="T68" fmla="*/ 101 w 188"/>
                  <a:gd name="T69" fmla="*/ 95 h 187"/>
                  <a:gd name="T70" fmla="*/ 114 w 188"/>
                  <a:gd name="T71" fmla="*/ 107 h 187"/>
                  <a:gd name="T72" fmla="*/ 106 w 188"/>
                  <a:gd name="T73" fmla="*/ 115 h 187"/>
                  <a:gd name="T74" fmla="*/ 93 w 188"/>
                  <a:gd name="T75" fmla="*/ 103 h 187"/>
                  <a:gd name="T76" fmla="*/ 90 w 188"/>
                  <a:gd name="T77" fmla="*/ 105 h 187"/>
                  <a:gd name="T78" fmla="*/ 103 w 188"/>
                  <a:gd name="T79" fmla="*/ 118 h 187"/>
                  <a:gd name="T80" fmla="*/ 94 w 188"/>
                  <a:gd name="T81" fmla="*/ 127 h 187"/>
                  <a:gd name="T82" fmla="*/ 82 w 188"/>
                  <a:gd name="T83" fmla="*/ 114 h 187"/>
                  <a:gd name="T84" fmla="*/ 79 w 188"/>
                  <a:gd name="T85" fmla="*/ 117 h 187"/>
                  <a:gd name="T86" fmla="*/ 91 w 188"/>
                  <a:gd name="T87" fmla="*/ 130 h 187"/>
                  <a:gd name="T88" fmla="*/ 84 w 188"/>
                  <a:gd name="T89" fmla="*/ 137 h 187"/>
                  <a:gd name="T90" fmla="*/ 59 w 188"/>
                  <a:gd name="T91" fmla="*/ 111 h 187"/>
                  <a:gd name="T92" fmla="*/ 56 w 188"/>
                  <a:gd name="T93" fmla="*/ 114 h 187"/>
                  <a:gd name="T94" fmla="*/ 81 w 188"/>
                  <a:gd name="T95" fmla="*/ 140 h 187"/>
                  <a:gd name="T96" fmla="*/ 74 w 188"/>
                  <a:gd name="T97" fmla="*/ 147 h 187"/>
                  <a:gd name="T98" fmla="*/ 61 w 188"/>
                  <a:gd name="T99" fmla="*/ 135 h 187"/>
                  <a:gd name="T100" fmla="*/ 58 w 188"/>
                  <a:gd name="T101" fmla="*/ 138 h 187"/>
                  <a:gd name="T102" fmla="*/ 71 w 188"/>
                  <a:gd name="T103" fmla="*/ 150 h 187"/>
                  <a:gd name="T104" fmla="*/ 63 w 188"/>
                  <a:gd name="T105" fmla="*/ 158 h 187"/>
                  <a:gd name="T106" fmla="*/ 50 w 188"/>
                  <a:gd name="T107" fmla="*/ 146 h 187"/>
                  <a:gd name="T108" fmla="*/ 47 w 188"/>
                  <a:gd name="T109" fmla="*/ 149 h 187"/>
                  <a:gd name="T110" fmla="*/ 60 w 188"/>
                  <a:gd name="T111" fmla="*/ 161 h 187"/>
                  <a:gd name="T112" fmla="*/ 51 w 188"/>
                  <a:gd name="T113" fmla="*/ 170 h 187"/>
                  <a:gd name="T114" fmla="*/ 38 w 188"/>
                  <a:gd name="T115" fmla="*/ 158 h 187"/>
                  <a:gd name="T116" fmla="*/ 35 w 188"/>
                  <a:gd name="T117" fmla="*/ 161 h 187"/>
                  <a:gd name="T118" fmla="*/ 48 w 188"/>
                  <a:gd name="T119" fmla="*/ 173 h 187"/>
                  <a:gd name="T120" fmla="*/ 40 w 188"/>
                  <a:gd name="T121" fmla="*/ 182 h 187"/>
                  <a:gd name="T122" fmla="*/ 6 w 188"/>
                  <a:gd name="T123" fmla="*/ 14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 h="187">
                    <a:moveTo>
                      <a:pt x="2" y="151"/>
                    </a:moveTo>
                    <a:cubicBezTo>
                      <a:pt x="36" y="185"/>
                      <a:pt x="36" y="185"/>
                      <a:pt x="36" y="185"/>
                    </a:cubicBezTo>
                    <a:cubicBezTo>
                      <a:pt x="38" y="187"/>
                      <a:pt x="41" y="187"/>
                      <a:pt x="43" y="185"/>
                    </a:cubicBezTo>
                    <a:cubicBezTo>
                      <a:pt x="186" y="43"/>
                      <a:pt x="186" y="43"/>
                      <a:pt x="186" y="43"/>
                    </a:cubicBezTo>
                    <a:cubicBezTo>
                      <a:pt x="188" y="41"/>
                      <a:pt x="188" y="37"/>
                      <a:pt x="186" y="36"/>
                    </a:cubicBezTo>
                    <a:cubicBezTo>
                      <a:pt x="152" y="2"/>
                      <a:pt x="152" y="2"/>
                      <a:pt x="152" y="2"/>
                    </a:cubicBezTo>
                    <a:cubicBezTo>
                      <a:pt x="150" y="0"/>
                      <a:pt x="147" y="0"/>
                      <a:pt x="145" y="2"/>
                    </a:cubicBezTo>
                    <a:cubicBezTo>
                      <a:pt x="2" y="144"/>
                      <a:pt x="2" y="144"/>
                      <a:pt x="2" y="144"/>
                    </a:cubicBezTo>
                    <a:cubicBezTo>
                      <a:pt x="0" y="146"/>
                      <a:pt x="0" y="150"/>
                      <a:pt x="2" y="151"/>
                    </a:cubicBezTo>
                    <a:close/>
                    <a:moveTo>
                      <a:pt x="6" y="148"/>
                    </a:moveTo>
                    <a:cubicBezTo>
                      <a:pt x="148" y="5"/>
                      <a:pt x="148" y="5"/>
                      <a:pt x="148" y="5"/>
                    </a:cubicBezTo>
                    <a:cubicBezTo>
                      <a:pt x="182" y="39"/>
                      <a:pt x="182" y="39"/>
                      <a:pt x="182" y="39"/>
                    </a:cubicBezTo>
                    <a:cubicBezTo>
                      <a:pt x="173" y="48"/>
                      <a:pt x="173" y="48"/>
                      <a:pt x="173" y="48"/>
                    </a:cubicBezTo>
                    <a:cubicBezTo>
                      <a:pt x="148" y="23"/>
                      <a:pt x="148" y="23"/>
                      <a:pt x="148" y="23"/>
                    </a:cubicBezTo>
                    <a:cubicBezTo>
                      <a:pt x="145" y="26"/>
                      <a:pt x="145" y="26"/>
                      <a:pt x="145" y="26"/>
                    </a:cubicBezTo>
                    <a:cubicBezTo>
                      <a:pt x="170" y="51"/>
                      <a:pt x="170" y="51"/>
                      <a:pt x="170" y="51"/>
                    </a:cubicBezTo>
                    <a:cubicBezTo>
                      <a:pt x="162" y="59"/>
                      <a:pt x="162" y="59"/>
                      <a:pt x="162" y="59"/>
                    </a:cubicBezTo>
                    <a:cubicBezTo>
                      <a:pt x="149" y="47"/>
                      <a:pt x="149" y="47"/>
                      <a:pt x="149" y="47"/>
                    </a:cubicBezTo>
                    <a:cubicBezTo>
                      <a:pt x="146" y="50"/>
                      <a:pt x="146" y="50"/>
                      <a:pt x="146" y="50"/>
                    </a:cubicBezTo>
                    <a:cubicBezTo>
                      <a:pt x="159" y="62"/>
                      <a:pt x="159" y="62"/>
                      <a:pt x="159" y="62"/>
                    </a:cubicBezTo>
                    <a:cubicBezTo>
                      <a:pt x="151" y="70"/>
                      <a:pt x="151" y="70"/>
                      <a:pt x="151" y="70"/>
                    </a:cubicBezTo>
                    <a:cubicBezTo>
                      <a:pt x="138" y="58"/>
                      <a:pt x="138" y="58"/>
                      <a:pt x="138" y="58"/>
                    </a:cubicBezTo>
                    <a:cubicBezTo>
                      <a:pt x="135" y="61"/>
                      <a:pt x="135" y="61"/>
                      <a:pt x="135" y="61"/>
                    </a:cubicBezTo>
                    <a:cubicBezTo>
                      <a:pt x="148" y="73"/>
                      <a:pt x="148" y="73"/>
                      <a:pt x="148" y="73"/>
                    </a:cubicBezTo>
                    <a:cubicBezTo>
                      <a:pt x="139" y="82"/>
                      <a:pt x="139" y="82"/>
                      <a:pt x="139" y="82"/>
                    </a:cubicBezTo>
                    <a:cubicBezTo>
                      <a:pt x="127" y="69"/>
                      <a:pt x="127" y="69"/>
                      <a:pt x="127" y="69"/>
                    </a:cubicBezTo>
                    <a:cubicBezTo>
                      <a:pt x="124" y="72"/>
                      <a:pt x="124" y="72"/>
                      <a:pt x="124" y="72"/>
                    </a:cubicBezTo>
                    <a:cubicBezTo>
                      <a:pt x="136" y="85"/>
                      <a:pt x="136" y="85"/>
                      <a:pt x="136" y="85"/>
                    </a:cubicBezTo>
                    <a:cubicBezTo>
                      <a:pt x="128" y="93"/>
                      <a:pt x="128" y="93"/>
                      <a:pt x="128" y="93"/>
                    </a:cubicBezTo>
                    <a:cubicBezTo>
                      <a:pt x="103" y="68"/>
                      <a:pt x="103" y="68"/>
                      <a:pt x="103" y="68"/>
                    </a:cubicBezTo>
                    <a:cubicBezTo>
                      <a:pt x="100" y="71"/>
                      <a:pt x="100" y="71"/>
                      <a:pt x="100" y="71"/>
                    </a:cubicBezTo>
                    <a:cubicBezTo>
                      <a:pt x="125" y="96"/>
                      <a:pt x="125" y="96"/>
                      <a:pt x="125" y="96"/>
                    </a:cubicBezTo>
                    <a:cubicBezTo>
                      <a:pt x="117" y="104"/>
                      <a:pt x="117" y="104"/>
                      <a:pt x="117" y="104"/>
                    </a:cubicBezTo>
                    <a:cubicBezTo>
                      <a:pt x="104" y="92"/>
                      <a:pt x="104" y="92"/>
                      <a:pt x="104" y="92"/>
                    </a:cubicBezTo>
                    <a:cubicBezTo>
                      <a:pt x="101" y="95"/>
                      <a:pt x="101" y="95"/>
                      <a:pt x="101" y="95"/>
                    </a:cubicBezTo>
                    <a:cubicBezTo>
                      <a:pt x="114" y="107"/>
                      <a:pt x="114" y="107"/>
                      <a:pt x="114" y="107"/>
                    </a:cubicBezTo>
                    <a:cubicBezTo>
                      <a:pt x="106" y="115"/>
                      <a:pt x="106" y="115"/>
                      <a:pt x="106" y="115"/>
                    </a:cubicBezTo>
                    <a:cubicBezTo>
                      <a:pt x="93" y="103"/>
                      <a:pt x="93" y="103"/>
                      <a:pt x="93" y="103"/>
                    </a:cubicBezTo>
                    <a:cubicBezTo>
                      <a:pt x="90" y="105"/>
                      <a:pt x="90" y="105"/>
                      <a:pt x="90" y="105"/>
                    </a:cubicBezTo>
                    <a:cubicBezTo>
                      <a:pt x="103" y="118"/>
                      <a:pt x="103" y="118"/>
                      <a:pt x="103" y="118"/>
                    </a:cubicBezTo>
                    <a:cubicBezTo>
                      <a:pt x="94" y="127"/>
                      <a:pt x="94" y="127"/>
                      <a:pt x="94" y="127"/>
                    </a:cubicBezTo>
                    <a:cubicBezTo>
                      <a:pt x="82" y="114"/>
                      <a:pt x="82" y="114"/>
                      <a:pt x="82" y="114"/>
                    </a:cubicBezTo>
                    <a:cubicBezTo>
                      <a:pt x="79" y="117"/>
                      <a:pt x="79" y="117"/>
                      <a:pt x="79" y="117"/>
                    </a:cubicBezTo>
                    <a:cubicBezTo>
                      <a:pt x="91" y="130"/>
                      <a:pt x="91" y="130"/>
                      <a:pt x="91" y="130"/>
                    </a:cubicBezTo>
                    <a:cubicBezTo>
                      <a:pt x="84" y="137"/>
                      <a:pt x="84" y="137"/>
                      <a:pt x="84" y="137"/>
                    </a:cubicBezTo>
                    <a:cubicBezTo>
                      <a:pt x="59" y="111"/>
                      <a:pt x="59" y="111"/>
                      <a:pt x="59" y="111"/>
                    </a:cubicBezTo>
                    <a:cubicBezTo>
                      <a:pt x="56" y="114"/>
                      <a:pt x="56" y="114"/>
                      <a:pt x="56" y="114"/>
                    </a:cubicBezTo>
                    <a:cubicBezTo>
                      <a:pt x="81" y="140"/>
                      <a:pt x="81" y="140"/>
                      <a:pt x="81" y="140"/>
                    </a:cubicBezTo>
                    <a:cubicBezTo>
                      <a:pt x="74" y="147"/>
                      <a:pt x="74" y="147"/>
                      <a:pt x="74" y="147"/>
                    </a:cubicBezTo>
                    <a:cubicBezTo>
                      <a:pt x="61" y="135"/>
                      <a:pt x="61" y="135"/>
                      <a:pt x="61" y="135"/>
                    </a:cubicBezTo>
                    <a:cubicBezTo>
                      <a:pt x="58" y="138"/>
                      <a:pt x="58" y="138"/>
                      <a:pt x="58" y="138"/>
                    </a:cubicBezTo>
                    <a:cubicBezTo>
                      <a:pt x="71" y="150"/>
                      <a:pt x="71" y="150"/>
                      <a:pt x="71" y="150"/>
                    </a:cubicBezTo>
                    <a:cubicBezTo>
                      <a:pt x="63" y="158"/>
                      <a:pt x="63" y="158"/>
                      <a:pt x="63" y="158"/>
                    </a:cubicBezTo>
                    <a:cubicBezTo>
                      <a:pt x="50" y="146"/>
                      <a:pt x="50" y="146"/>
                      <a:pt x="50" y="146"/>
                    </a:cubicBezTo>
                    <a:cubicBezTo>
                      <a:pt x="47" y="149"/>
                      <a:pt x="47" y="149"/>
                      <a:pt x="47" y="149"/>
                    </a:cubicBezTo>
                    <a:cubicBezTo>
                      <a:pt x="60" y="161"/>
                      <a:pt x="60" y="161"/>
                      <a:pt x="60" y="161"/>
                    </a:cubicBezTo>
                    <a:cubicBezTo>
                      <a:pt x="51" y="170"/>
                      <a:pt x="51" y="170"/>
                      <a:pt x="51" y="170"/>
                    </a:cubicBezTo>
                    <a:cubicBezTo>
                      <a:pt x="38" y="158"/>
                      <a:pt x="38" y="158"/>
                      <a:pt x="38" y="158"/>
                    </a:cubicBezTo>
                    <a:cubicBezTo>
                      <a:pt x="35" y="161"/>
                      <a:pt x="35" y="161"/>
                      <a:pt x="35" y="161"/>
                    </a:cubicBezTo>
                    <a:cubicBezTo>
                      <a:pt x="48" y="173"/>
                      <a:pt x="48" y="173"/>
                      <a:pt x="48" y="173"/>
                    </a:cubicBezTo>
                    <a:cubicBezTo>
                      <a:pt x="40" y="182"/>
                      <a:pt x="40" y="182"/>
                      <a:pt x="40" y="182"/>
                    </a:cubicBezTo>
                    <a:lnTo>
                      <a:pt x="6" y="1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
          <p:nvSpPr>
            <p:cNvPr id="52" name="文本框 33"/>
            <p:cNvSpPr txBox="1">
              <a:spLocks noChangeArrowheads="1"/>
            </p:cNvSpPr>
            <p:nvPr/>
          </p:nvSpPr>
          <p:spPr bwMode="auto">
            <a:xfrm>
              <a:off x="6301482"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53" name="文本框 37"/>
            <p:cNvSpPr txBox="1">
              <a:spLocks noChangeArrowheads="1"/>
            </p:cNvSpPr>
            <p:nvPr/>
          </p:nvSpPr>
          <p:spPr bwMode="auto">
            <a:xfrm>
              <a:off x="6366805"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60" name="组合 59"/>
          <p:cNvGrpSpPr/>
          <p:nvPr/>
        </p:nvGrpSpPr>
        <p:grpSpPr>
          <a:xfrm>
            <a:off x="8861294" y="1542194"/>
            <a:ext cx="2160300" cy="4276498"/>
            <a:chOff x="8861294" y="1542194"/>
            <a:chExt cx="2160300" cy="4276498"/>
          </a:xfrm>
        </p:grpSpPr>
        <p:sp>
          <p:nvSpPr>
            <p:cNvPr id="13" name="椭圆 12"/>
            <p:cNvSpPr/>
            <p:nvPr/>
          </p:nvSpPr>
          <p:spPr>
            <a:xfrm>
              <a:off x="9441392" y="4824238"/>
              <a:ext cx="994454" cy="99445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7" name="任意多边形 8"/>
            <p:cNvSpPr/>
            <p:nvPr/>
          </p:nvSpPr>
          <p:spPr>
            <a:xfrm>
              <a:off x="8861294" y="1542194"/>
              <a:ext cx="2152924" cy="3074866"/>
            </a:xfrm>
            <a:custGeom>
              <a:avLst/>
              <a:gdLst>
                <a:gd name="connsiteX0" fmla="*/ 127235 w 1980000"/>
                <a:gd name="connsiteY0" fmla="*/ 0 h 2827279"/>
                <a:gd name="connsiteX1" fmla="*/ 1852765 w 1980000"/>
                <a:gd name="connsiteY1" fmla="*/ 0 h 2827279"/>
                <a:gd name="connsiteX2" fmla="*/ 1980000 w 1980000"/>
                <a:gd name="connsiteY2" fmla="*/ 127235 h 2827279"/>
                <a:gd name="connsiteX3" fmla="*/ 1980000 w 1980000"/>
                <a:gd name="connsiteY3" fmla="*/ 2572765 h 2827279"/>
                <a:gd name="connsiteX4" fmla="*/ 1852765 w 1980000"/>
                <a:gd name="connsiteY4" fmla="*/ 2700000 h 2827279"/>
                <a:gd name="connsiteX5" fmla="*/ 1117279 w 1980000"/>
                <a:gd name="connsiteY5" fmla="*/ 2700000 h 2827279"/>
                <a:gd name="connsiteX6" fmla="*/ 990000 w 1980000"/>
                <a:gd name="connsiteY6" fmla="*/ 2827279 h 2827279"/>
                <a:gd name="connsiteX7" fmla="*/ 862721 w 1980000"/>
                <a:gd name="connsiteY7" fmla="*/ 2700000 h 2827279"/>
                <a:gd name="connsiteX8" fmla="*/ 127235 w 1980000"/>
                <a:gd name="connsiteY8" fmla="*/ 2700000 h 2827279"/>
                <a:gd name="connsiteX9" fmla="*/ 0 w 1980000"/>
                <a:gd name="connsiteY9" fmla="*/ 2572765 h 2827279"/>
                <a:gd name="connsiteX10" fmla="*/ 0 w 1980000"/>
                <a:gd name="connsiteY10" fmla="*/ 127235 h 2827279"/>
                <a:gd name="connsiteX11" fmla="*/ 127235 w 1980000"/>
                <a:gd name="connsiteY11" fmla="*/ 0 h 282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000" h="2827279">
                  <a:moveTo>
                    <a:pt x="127235" y="0"/>
                  </a:moveTo>
                  <a:lnTo>
                    <a:pt x="1852765" y="0"/>
                  </a:lnTo>
                  <a:cubicBezTo>
                    <a:pt x="1923035" y="0"/>
                    <a:pt x="1980000" y="56965"/>
                    <a:pt x="1980000" y="127235"/>
                  </a:cubicBezTo>
                  <a:lnTo>
                    <a:pt x="1980000" y="2572765"/>
                  </a:lnTo>
                  <a:cubicBezTo>
                    <a:pt x="1980000" y="2643035"/>
                    <a:pt x="1923035" y="2700000"/>
                    <a:pt x="1852765" y="2700000"/>
                  </a:cubicBezTo>
                  <a:lnTo>
                    <a:pt x="1117279" y="2700000"/>
                  </a:lnTo>
                  <a:lnTo>
                    <a:pt x="990000" y="2827279"/>
                  </a:lnTo>
                  <a:lnTo>
                    <a:pt x="862721" y="2700000"/>
                  </a:lnTo>
                  <a:lnTo>
                    <a:pt x="127235" y="2700000"/>
                  </a:lnTo>
                  <a:cubicBezTo>
                    <a:pt x="56965" y="2700000"/>
                    <a:pt x="0" y="2643035"/>
                    <a:pt x="0" y="2572765"/>
                  </a:cubicBezTo>
                  <a:lnTo>
                    <a:pt x="0" y="127235"/>
                  </a:lnTo>
                  <a:cubicBezTo>
                    <a:pt x="0" y="56965"/>
                    <a:pt x="56965" y="0"/>
                    <a:pt x="127235" y="0"/>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9" name="Freeform 5"/>
            <p:cNvSpPr>
              <a:spLocks noChangeAspect="1" noEditPoints="1"/>
            </p:cNvSpPr>
            <p:nvPr/>
          </p:nvSpPr>
          <p:spPr bwMode="auto">
            <a:xfrm>
              <a:off x="9643391" y="5112560"/>
              <a:ext cx="588730" cy="435074"/>
            </a:xfrm>
            <a:custGeom>
              <a:avLst/>
              <a:gdLst>
                <a:gd name="T0" fmla="*/ 2147483646 w 263"/>
                <a:gd name="T1" fmla="*/ 2147483646 h 194"/>
                <a:gd name="T2" fmla="*/ 2147483646 w 263"/>
                <a:gd name="T3" fmla="*/ 2147483646 h 194"/>
                <a:gd name="T4" fmla="*/ 2147483646 w 263"/>
                <a:gd name="T5" fmla="*/ 2147483646 h 194"/>
                <a:gd name="T6" fmla="*/ 2147483646 w 263"/>
                <a:gd name="T7" fmla="*/ 2147483646 h 194"/>
                <a:gd name="T8" fmla="*/ 2147483646 w 263"/>
                <a:gd name="T9" fmla="*/ 2147483646 h 194"/>
                <a:gd name="T10" fmla="*/ 2147483646 w 263"/>
                <a:gd name="T11" fmla="*/ 2147483646 h 194"/>
                <a:gd name="T12" fmla="*/ 2147483646 w 263"/>
                <a:gd name="T13" fmla="*/ 2147483646 h 194"/>
                <a:gd name="T14" fmla="*/ 2147483646 w 263"/>
                <a:gd name="T15" fmla="*/ 2147483646 h 194"/>
                <a:gd name="T16" fmla="*/ 2147483646 w 263"/>
                <a:gd name="T17" fmla="*/ 2147483646 h 194"/>
                <a:gd name="T18" fmla="*/ 2147483646 w 263"/>
                <a:gd name="T19" fmla="*/ 2147483646 h 194"/>
                <a:gd name="T20" fmla="*/ 2147483646 w 263"/>
                <a:gd name="T21" fmla="*/ 2147483646 h 194"/>
                <a:gd name="T22" fmla="*/ 2147483646 w 263"/>
                <a:gd name="T23" fmla="*/ 2147483646 h 194"/>
                <a:gd name="T24" fmla="*/ 2147483646 w 263"/>
                <a:gd name="T25" fmla="*/ 2147483646 h 194"/>
                <a:gd name="T26" fmla="*/ 2147483646 w 263"/>
                <a:gd name="T27" fmla="*/ 2147483646 h 194"/>
                <a:gd name="T28" fmla="*/ 2147483646 w 263"/>
                <a:gd name="T29" fmla="*/ 2147483646 h 194"/>
                <a:gd name="T30" fmla="*/ 2147483646 w 263"/>
                <a:gd name="T31" fmla="*/ 2147483646 h 194"/>
                <a:gd name="T32" fmla="*/ 2147483646 w 263"/>
                <a:gd name="T33" fmla="*/ 2147483646 h 194"/>
                <a:gd name="T34" fmla="*/ 2147483646 w 263"/>
                <a:gd name="T35" fmla="*/ 2147483646 h 194"/>
                <a:gd name="T36" fmla="*/ 2147483646 w 263"/>
                <a:gd name="T37" fmla="*/ 2147483646 h 194"/>
                <a:gd name="T38" fmla="*/ 2147483646 w 263"/>
                <a:gd name="T39" fmla="*/ 2147483646 h 194"/>
                <a:gd name="T40" fmla="*/ 2147483646 w 263"/>
                <a:gd name="T41" fmla="*/ 2147483646 h 194"/>
                <a:gd name="T42" fmla="*/ 2147483646 w 263"/>
                <a:gd name="T43" fmla="*/ 2147483646 h 194"/>
                <a:gd name="T44" fmla="*/ 2147483646 w 263"/>
                <a:gd name="T45" fmla="*/ 2147483646 h 194"/>
                <a:gd name="T46" fmla="*/ 2147483646 w 263"/>
                <a:gd name="T47" fmla="*/ 2147483646 h 194"/>
                <a:gd name="T48" fmla="*/ 2147483646 w 263"/>
                <a:gd name="T49" fmla="*/ 2147483646 h 194"/>
                <a:gd name="T50" fmla="*/ 2147483646 w 263"/>
                <a:gd name="T51" fmla="*/ 2147483646 h 194"/>
                <a:gd name="T52" fmla="*/ 2147483646 w 263"/>
                <a:gd name="T53" fmla="*/ 2147483646 h 194"/>
                <a:gd name="T54" fmla="*/ 2147483646 w 263"/>
                <a:gd name="T55" fmla="*/ 2147483646 h 194"/>
                <a:gd name="T56" fmla="*/ 2147483646 w 263"/>
                <a:gd name="T57" fmla="*/ 2147483646 h 194"/>
                <a:gd name="T58" fmla="*/ 2147483646 w 263"/>
                <a:gd name="T59" fmla="*/ 2147483646 h 194"/>
                <a:gd name="T60" fmla="*/ 2147483646 w 263"/>
                <a:gd name="T61" fmla="*/ 2147483646 h 194"/>
                <a:gd name="T62" fmla="*/ 2147483646 w 263"/>
                <a:gd name="T63" fmla="*/ 2147483646 h 194"/>
                <a:gd name="T64" fmla="*/ 2147483646 w 263"/>
                <a:gd name="T65" fmla="*/ 2147483646 h 194"/>
                <a:gd name="T66" fmla="*/ 2147483646 w 263"/>
                <a:gd name="T67" fmla="*/ 2147483646 h 194"/>
                <a:gd name="T68" fmla="*/ 2147483646 w 263"/>
                <a:gd name="T69" fmla="*/ 2147483646 h 194"/>
                <a:gd name="T70" fmla="*/ 2147483646 w 263"/>
                <a:gd name="T71" fmla="*/ 2147483646 h 194"/>
                <a:gd name="T72" fmla="*/ 2147483646 w 263"/>
                <a:gd name="T73" fmla="*/ 2147483646 h 194"/>
                <a:gd name="T74" fmla="*/ 2147483646 w 263"/>
                <a:gd name="T75" fmla="*/ 2147483646 h 194"/>
                <a:gd name="T76" fmla="*/ 2147483646 w 263"/>
                <a:gd name="T77" fmla="*/ 2147483646 h 194"/>
                <a:gd name="T78" fmla="*/ 2147483646 w 263"/>
                <a:gd name="T79" fmla="*/ 2147483646 h 194"/>
                <a:gd name="T80" fmla="*/ 2147483646 w 263"/>
                <a:gd name="T81" fmla="*/ 2147483646 h 194"/>
                <a:gd name="T82" fmla="*/ 2147483646 w 263"/>
                <a:gd name="T83" fmla="*/ 2147483646 h 194"/>
                <a:gd name="T84" fmla="*/ 2147483646 w 263"/>
                <a:gd name="T85" fmla="*/ 2147483646 h 194"/>
                <a:gd name="T86" fmla="*/ 2147483646 w 263"/>
                <a:gd name="T87" fmla="*/ 2147483646 h 1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63" h="194">
                  <a:moveTo>
                    <a:pt x="238" y="59"/>
                  </a:moveTo>
                  <a:cubicBezTo>
                    <a:pt x="237" y="51"/>
                    <a:pt x="236" y="38"/>
                    <a:pt x="243" y="34"/>
                  </a:cubicBezTo>
                  <a:cubicBezTo>
                    <a:pt x="244" y="34"/>
                    <a:pt x="244" y="34"/>
                    <a:pt x="244" y="33"/>
                  </a:cubicBezTo>
                  <a:cubicBezTo>
                    <a:pt x="249" y="32"/>
                    <a:pt x="253" y="29"/>
                    <a:pt x="250" y="26"/>
                  </a:cubicBezTo>
                  <a:cubicBezTo>
                    <a:pt x="166" y="0"/>
                    <a:pt x="166" y="0"/>
                    <a:pt x="166" y="0"/>
                  </a:cubicBezTo>
                  <a:cubicBezTo>
                    <a:pt x="29" y="19"/>
                    <a:pt x="29" y="19"/>
                    <a:pt x="29" y="19"/>
                  </a:cubicBezTo>
                  <a:cubicBezTo>
                    <a:pt x="29" y="19"/>
                    <a:pt x="13" y="21"/>
                    <a:pt x="15" y="46"/>
                  </a:cubicBezTo>
                  <a:cubicBezTo>
                    <a:pt x="15" y="59"/>
                    <a:pt x="20" y="65"/>
                    <a:pt x="23" y="69"/>
                  </a:cubicBezTo>
                  <a:cubicBezTo>
                    <a:pt x="12" y="72"/>
                    <a:pt x="12" y="72"/>
                    <a:pt x="12" y="72"/>
                  </a:cubicBezTo>
                  <a:cubicBezTo>
                    <a:pt x="9" y="76"/>
                    <a:pt x="13" y="78"/>
                    <a:pt x="19" y="80"/>
                  </a:cubicBezTo>
                  <a:cubicBezTo>
                    <a:pt x="19" y="80"/>
                    <a:pt x="19" y="80"/>
                    <a:pt x="19" y="80"/>
                  </a:cubicBezTo>
                  <a:cubicBezTo>
                    <a:pt x="26" y="85"/>
                    <a:pt x="26" y="98"/>
                    <a:pt x="25" y="105"/>
                  </a:cubicBezTo>
                  <a:cubicBezTo>
                    <a:pt x="0" y="112"/>
                    <a:pt x="9" y="115"/>
                    <a:pt x="9" y="115"/>
                  </a:cubicBezTo>
                  <a:cubicBezTo>
                    <a:pt x="14" y="116"/>
                    <a:pt x="14" y="116"/>
                    <a:pt x="14" y="116"/>
                  </a:cubicBezTo>
                  <a:cubicBezTo>
                    <a:pt x="10" y="119"/>
                    <a:pt x="6" y="126"/>
                    <a:pt x="7" y="139"/>
                  </a:cubicBezTo>
                  <a:cubicBezTo>
                    <a:pt x="9" y="163"/>
                    <a:pt x="21" y="165"/>
                    <a:pt x="21" y="165"/>
                  </a:cubicBezTo>
                  <a:cubicBezTo>
                    <a:pt x="111" y="194"/>
                    <a:pt x="111" y="194"/>
                    <a:pt x="111" y="194"/>
                  </a:cubicBezTo>
                  <a:cubicBezTo>
                    <a:pt x="246" y="161"/>
                    <a:pt x="246" y="161"/>
                    <a:pt x="246" y="161"/>
                  </a:cubicBezTo>
                  <a:cubicBezTo>
                    <a:pt x="246" y="161"/>
                    <a:pt x="255" y="159"/>
                    <a:pt x="230" y="152"/>
                  </a:cubicBezTo>
                  <a:cubicBezTo>
                    <a:pt x="229" y="144"/>
                    <a:pt x="229" y="131"/>
                    <a:pt x="236" y="127"/>
                  </a:cubicBezTo>
                  <a:cubicBezTo>
                    <a:pt x="236" y="127"/>
                    <a:pt x="236" y="127"/>
                    <a:pt x="236" y="126"/>
                  </a:cubicBezTo>
                  <a:cubicBezTo>
                    <a:pt x="242" y="125"/>
                    <a:pt x="246" y="122"/>
                    <a:pt x="243" y="119"/>
                  </a:cubicBezTo>
                  <a:cubicBezTo>
                    <a:pt x="237" y="117"/>
                    <a:pt x="237" y="117"/>
                    <a:pt x="237" y="117"/>
                  </a:cubicBezTo>
                  <a:cubicBezTo>
                    <a:pt x="241" y="114"/>
                    <a:pt x="247" y="108"/>
                    <a:pt x="248" y="92"/>
                  </a:cubicBezTo>
                  <a:cubicBezTo>
                    <a:pt x="248" y="81"/>
                    <a:pt x="245" y="75"/>
                    <a:pt x="242" y="71"/>
                  </a:cubicBezTo>
                  <a:cubicBezTo>
                    <a:pt x="254" y="68"/>
                    <a:pt x="254" y="68"/>
                    <a:pt x="254" y="68"/>
                  </a:cubicBezTo>
                  <a:cubicBezTo>
                    <a:pt x="254" y="68"/>
                    <a:pt x="263" y="66"/>
                    <a:pt x="238" y="59"/>
                  </a:cubicBezTo>
                  <a:close/>
                  <a:moveTo>
                    <a:pt x="124" y="58"/>
                  </a:moveTo>
                  <a:cubicBezTo>
                    <a:pt x="147" y="54"/>
                    <a:pt x="147" y="54"/>
                    <a:pt x="147" y="54"/>
                  </a:cubicBezTo>
                  <a:cubicBezTo>
                    <a:pt x="224" y="38"/>
                    <a:pt x="224" y="38"/>
                    <a:pt x="224" y="38"/>
                  </a:cubicBezTo>
                  <a:cubicBezTo>
                    <a:pt x="235" y="36"/>
                    <a:pt x="235" y="36"/>
                    <a:pt x="235" y="36"/>
                  </a:cubicBezTo>
                  <a:cubicBezTo>
                    <a:pt x="232" y="42"/>
                    <a:pt x="232" y="51"/>
                    <a:pt x="233" y="57"/>
                  </a:cubicBezTo>
                  <a:cubicBezTo>
                    <a:pt x="233" y="59"/>
                    <a:pt x="233" y="60"/>
                    <a:pt x="233" y="61"/>
                  </a:cubicBezTo>
                  <a:cubicBezTo>
                    <a:pt x="220" y="64"/>
                    <a:pt x="220" y="64"/>
                    <a:pt x="220" y="64"/>
                  </a:cubicBezTo>
                  <a:cubicBezTo>
                    <a:pt x="123" y="88"/>
                    <a:pt x="123" y="88"/>
                    <a:pt x="123" y="88"/>
                  </a:cubicBezTo>
                  <a:lnTo>
                    <a:pt x="124" y="58"/>
                  </a:lnTo>
                  <a:close/>
                  <a:moveTo>
                    <a:pt x="27" y="82"/>
                  </a:moveTo>
                  <a:cubicBezTo>
                    <a:pt x="38" y="84"/>
                    <a:pt x="38" y="84"/>
                    <a:pt x="38" y="84"/>
                  </a:cubicBezTo>
                  <a:cubicBezTo>
                    <a:pt x="112" y="100"/>
                    <a:pt x="112" y="100"/>
                    <a:pt x="112" y="100"/>
                  </a:cubicBezTo>
                  <a:cubicBezTo>
                    <a:pt x="118" y="101"/>
                    <a:pt x="118" y="101"/>
                    <a:pt x="118" y="101"/>
                  </a:cubicBezTo>
                  <a:cubicBezTo>
                    <a:pt x="118" y="101"/>
                    <a:pt x="118" y="101"/>
                    <a:pt x="118" y="101"/>
                  </a:cubicBezTo>
                  <a:cubicBezTo>
                    <a:pt x="118" y="101"/>
                    <a:pt x="118" y="101"/>
                    <a:pt x="118" y="101"/>
                  </a:cubicBezTo>
                  <a:cubicBezTo>
                    <a:pt x="138" y="105"/>
                    <a:pt x="138" y="105"/>
                    <a:pt x="138" y="105"/>
                  </a:cubicBezTo>
                  <a:cubicBezTo>
                    <a:pt x="139" y="134"/>
                    <a:pt x="139" y="134"/>
                    <a:pt x="139" y="134"/>
                  </a:cubicBezTo>
                  <a:cubicBezTo>
                    <a:pt x="39" y="110"/>
                    <a:pt x="39" y="110"/>
                    <a:pt x="39" y="110"/>
                  </a:cubicBezTo>
                  <a:cubicBezTo>
                    <a:pt x="29" y="107"/>
                    <a:pt x="29" y="107"/>
                    <a:pt x="29" y="107"/>
                  </a:cubicBezTo>
                  <a:cubicBezTo>
                    <a:pt x="29" y="106"/>
                    <a:pt x="30" y="105"/>
                    <a:pt x="30" y="104"/>
                  </a:cubicBezTo>
                  <a:cubicBezTo>
                    <a:pt x="30" y="98"/>
                    <a:pt x="30" y="89"/>
                    <a:pt x="27" y="82"/>
                  </a:cubicBezTo>
                  <a:close/>
                  <a:moveTo>
                    <a:pt x="22" y="45"/>
                  </a:moveTo>
                  <a:cubicBezTo>
                    <a:pt x="22" y="38"/>
                    <a:pt x="23" y="33"/>
                    <a:pt x="26" y="31"/>
                  </a:cubicBezTo>
                  <a:cubicBezTo>
                    <a:pt x="27" y="30"/>
                    <a:pt x="29" y="29"/>
                    <a:pt x="30" y="29"/>
                  </a:cubicBezTo>
                  <a:cubicBezTo>
                    <a:pt x="31" y="29"/>
                    <a:pt x="31" y="29"/>
                    <a:pt x="31" y="29"/>
                  </a:cubicBezTo>
                  <a:cubicBezTo>
                    <a:pt x="90" y="49"/>
                    <a:pt x="90" y="49"/>
                    <a:pt x="90" y="49"/>
                  </a:cubicBezTo>
                  <a:cubicBezTo>
                    <a:pt x="120" y="58"/>
                    <a:pt x="120" y="58"/>
                    <a:pt x="120" y="58"/>
                  </a:cubicBezTo>
                  <a:cubicBezTo>
                    <a:pt x="119" y="88"/>
                    <a:pt x="119" y="88"/>
                    <a:pt x="119" y="88"/>
                  </a:cubicBezTo>
                  <a:cubicBezTo>
                    <a:pt x="36" y="65"/>
                    <a:pt x="36" y="65"/>
                    <a:pt x="36" y="65"/>
                  </a:cubicBezTo>
                  <a:cubicBezTo>
                    <a:pt x="32" y="64"/>
                    <a:pt x="32" y="64"/>
                    <a:pt x="32" y="64"/>
                  </a:cubicBezTo>
                  <a:cubicBezTo>
                    <a:pt x="32" y="64"/>
                    <a:pt x="31" y="64"/>
                    <a:pt x="31" y="63"/>
                  </a:cubicBezTo>
                  <a:cubicBezTo>
                    <a:pt x="31" y="63"/>
                    <a:pt x="23" y="63"/>
                    <a:pt x="22" y="45"/>
                  </a:cubicBezTo>
                  <a:close/>
                  <a:moveTo>
                    <a:pt x="111" y="181"/>
                  </a:moveTo>
                  <a:cubicBezTo>
                    <a:pt x="24" y="157"/>
                    <a:pt x="24" y="157"/>
                    <a:pt x="24" y="157"/>
                  </a:cubicBezTo>
                  <a:cubicBezTo>
                    <a:pt x="24" y="157"/>
                    <a:pt x="24" y="157"/>
                    <a:pt x="24" y="156"/>
                  </a:cubicBezTo>
                  <a:cubicBezTo>
                    <a:pt x="23" y="156"/>
                    <a:pt x="15" y="156"/>
                    <a:pt x="15" y="138"/>
                  </a:cubicBezTo>
                  <a:cubicBezTo>
                    <a:pt x="15" y="131"/>
                    <a:pt x="16" y="126"/>
                    <a:pt x="18" y="124"/>
                  </a:cubicBezTo>
                  <a:cubicBezTo>
                    <a:pt x="20" y="123"/>
                    <a:pt x="21" y="122"/>
                    <a:pt x="23" y="122"/>
                  </a:cubicBezTo>
                  <a:cubicBezTo>
                    <a:pt x="23" y="122"/>
                    <a:pt x="24" y="122"/>
                    <a:pt x="24" y="122"/>
                  </a:cubicBezTo>
                  <a:cubicBezTo>
                    <a:pt x="24" y="122"/>
                    <a:pt x="24" y="122"/>
                    <a:pt x="24" y="122"/>
                  </a:cubicBezTo>
                  <a:cubicBezTo>
                    <a:pt x="112" y="151"/>
                    <a:pt x="112" y="151"/>
                    <a:pt x="112" y="151"/>
                  </a:cubicBezTo>
                  <a:lnTo>
                    <a:pt x="111" y="181"/>
                  </a:lnTo>
                  <a:close/>
                  <a:moveTo>
                    <a:pt x="225" y="150"/>
                  </a:moveTo>
                  <a:cubicBezTo>
                    <a:pt x="225" y="152"/>
                    <a:pt x="225" y="153"/>
                    <a:pt x="225" y="154"/>
                  </a:cubicBezTo>
                  <a:cubicBezTo>
                    <a:pt x="116" y="181"/>
                    <a:pt x="116" y="181"/>
                    <a:pt x="116" y="181"/>
                  </a:cubicBezTo>
                  <a:cubicBezTo>
                    <a:pt x="117" y="151"/>
                    <a:pt x="117" y="151"/>
                    <a:pt x="117" y="151"/>
                  </a:cubicBezTo>
                  <a:cubicBezTo>
                    <a:pt x="140" y="147"/>
                    <a:pt x="140" y="147"/>
                    <a:pt x="140" y="147"/>
                  </a:cubicBezTo>
                  <a:cubicBezTo>
                    <a:pt x="144" y="147"/>
                    <a:pt x="144" y="147"/>
                    <a:pt x="144" y="147"/>
                  </a:cubicBezTo>
                  <a:cubicBezTo>
                    <a:pt x="157" y="143"/>
                    <a:pt x="157" y="143"/>
                    <a:pt x="157" y="143"/>
                  </a:cubicBezTo>
                  <a:cubicBezTo>
                    <a:pt x="216" y="131"/>
                    <a:pt x="216" y="131"/>
                    <a:pt x="216" y="131"/>
                  </a:cubicBezTo>
                  <a:cubicBezTo>
                    <a:pt x="228" y="129"/>
                    <a:pt x="228" y="129"/>
                    <a:pt x="228" y="129"/>
                  </a:cubicBezTo>
                  <a:cubicBezTo>
                    <a:pt x="224" y="135"/>
                    <a:pt x="224" y="144"/>
                    <a:pt x="225" y="150"/>
                  </a:cubicBezTo>
                  <a:close/>
                  <a:moveTo>
                    <a:pt x="231" y="110"/>
                  </a:moveTo>
                  <a:cubicBezTo>
                    <a:pt x="231" y="110"/>
                    <a:pt x="231" y="110"/>
                    <a:pt x="230" y="110"/>
                  </a:cubicBezTo>
                  <a:cubicBezTo>
                    <a:pt x="222" y="112"/>
                    <a:pt x="222" y="112"/>
                    <a:pt x="222" y="112"/>
                  </a:cubicBezTo>
                  <a:cubicBezTo>
                    <a:pt x="144" y="134"/>
                    <a:pt x="144" y="134"/>
                    <a:pt x="144" y="134"/>
                  </a:cubicBezTo>
                  <a:cubicBezTo>
                    <a:pt x="143" y="105"/>
                    <a:pt x="143" y="105"/>
                    <a:pt x="143" y="105"/>
                  </a:cubicBezTo>
                  <a:cubicBezTo>
                    <a:pt x="168" y="96"/>
                    <a:pt x="168" y="96"/>
                    <a:pt x="168" y="96"/>
                  </a:cubicBezTo>
                  <a:cubicBezTo>
                    <a:pt x="231" y="76"/>
                    <a:pt x="231" y="76"/>
                    <a:pt x="231" y="76"/>
                  </a:cubicBezTo>
                  <a:cubicBezTo>
                    <a:pt x="231" y="76"/>
                    <a:pt x="234" y="75"/>
                    <a:pt x="237" y="78"/>
                  </a:cubicBezTo>
                  <a:cubicBezTo>
                    <a:pt x="239" y="80"/>
                    <a:pt x="240" y="85"/>
                    <a:pt x="240" y="91"/>
                  </a:cubicBezTo>
                  <a:cubicBezTo>
                    <a:pt x="239" y="109"/>
                    <a:pt x="231" y="110"/>
                    <a:pt x="231" y="1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54" name="文本框 33"/>
            <p:cNvSpPr txBox="1">
              <a:spLocks noChangeArrowheads="1"/>
            </p:cNvSpPr>
            <p:nvPr/>
          </p:nvSpPr>
          <p:spPr bwMode="auto">
            <a:xfrm>
              <a:off x="8868672" y="1693855"/>
              <a:ext cx="2152922" cy="41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a:buNone/>
              </a:pPr>
              <a:r>
                <a:rPr lang="zh-CN" altLang="en-US" sz="1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输入您的标题</a:t>
              </a:r>
            </a:p>
          </p:txBody>
        </p:sp>
        <p:sp>
          <p:nvSpPr>
            <p:cNvPr id="55" name="文本框 37"/>
            <p:cNvSpPr txBox="1">
              <a:spLocks noChangeArrowheads="1"/>
            </p:cNvSpPr>
            <p:nvPr/>
          </p:nvSpPr>
          <p:spPr bwMode="auto">
            <a:xfrm>
              <a:off x="8933995" y="2122140"/>
              <a:ext cx="2002861" cy="214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5000"/>
                </a:lnSpc>
                <a:spcBef>
                  <a:spcPts val="1000"/>
                </a:spcBef>
                <a:buFont typeface="Arial" panose="020B0604020202020204" pitchFamily="34" charset="0"/>
                <a:buChar char="•"/>
                <a:defRPr sz="2000">
                  <a:solidFill>
                    <a:schemeClr val="tx1"/>
                  </a:solidFill>
                  <a:latin typeface="Segoe UI" panose="020B0502040204020203" pitchFamily="34" charset="0"/>
                  <a:ea typeface="微软雅黑" panose="020B0503020204020204" pitchFamily="34" charset="-122"/>
                </a:defRPr>
              </a:lvl1pPr>
              <a:lvl2pPr marL="742950" indent="-285750">
                <a:lnSpc>
                  <a:spcPct val="125000"/>
                </a:lnSpc>
                <a:spcBef>
                  <a:spcPts val="500"/>
                </a:spcBef>
                <a:buFont typeface="Arial" panose="020B0604020202020204" pitchFamily="34" charset="0"/>
                <a:buChar char="•"/>
                <a:defRPr>
                  <a:solidFill>
                    <a:schemeClr val="tx1"/>
                  </a:solidFill>
                  <a:latin typeface="Segoe UI" panose="020B0502040204020203" pitchFamily="34" charset="0"/>
                  <a:ea typeface="微软雅黑" panose="020B0503020204020204" pitchFamily="34" charset="-122"/>
                </a:defRPr>
              </a:lvl2pPr>
              <a:lvl3pPr marL="1143000" indent="-228600">
                <a:lnSpc>
                  <a:spcPct val="125000"/>
                </a:lnSpc>
                <a:spcBef>
                  <a:spcPts val="500"/>
                </a:spcBef>
                <a:buFont typeface="Arial" panose="020B0604020202020204" pitchFamily="34" charset="0"/>
                <a:buChar char="•"/>
                <a:defRPr sz="1600">
                  <a:solidFill>
                    <a:schemeClr val="tx1"/>
                  </a:solidFill>
                  <a:latin typeface="Segoe UI" panose="020B0502040204020203" pitchFamily="34" charset="0"/>
                  <a:ea typeface="微软雅黑" panose="020B0503020204020204" pitchFamily="34" charset="-122"/>
                </a:defRPr>
              </a:lvl3pPr>
              <a:lvl4pPr marL="16002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4pPr>
              <a:lvl5pPr marL="2057400" indent="-228600">
                <a:lnSpc>
                  <a:spcPct val="125000"/>
                </a:lnSpc>
                <a:spcBef>
                  <a:spcPts val="500"/>
                </a:spcBef>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Segoe UI" panose="020B0502040204020203" pitchFamily="34" charset="0"/>
                  <a:ea typeface="微软雅黑" panose="020B0503020204020204" pitchFamily="34" charset="-122"/>
                </a:defRPr>
              </a:lvl9pPr>
            </a:lstStyle>
            <a:p>
              <a:pPr algn="ctr" defTabSz="1216660">
                <a:lnSpc>
                  <a:spcPct val="120000"/>
                </a:lnSpc>
                <a:spcBef>
                  <a:spcPct val="20000"/>
                </a:spcBef>
                <a:buNone/>
              </a:pPr>
              <a:r>
                <a:rPr lang="zh-CN" altLang="en-US"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输入您的简要内容，输入您的简要内容。输入您的简要内容，输入您的简要内容。输入您的简要内容，输入您的简要内容。输入您的简要内容，输入您的简要内容简要内容。</a:t>
              </a:r>
              <a:endParaRPr lang="en-US" altLang="zh-CN" sz="1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1" fill="hold" nodeType="after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additive="base">
                                        <p:cTn id="21" dur="500" fill="hold"/>
                                        <p:tgtEl>
                                          <p:spTgt spid="58"/>
                                        </p:tgtEl>
                                        <p:attrNameLst>
                                          <p:attrName>ppt_x</p:attrName>
                                        </p:attrNameLst>
                                      </p:cBhvr>
                                      <p:tavLst>
                                        <p:tav tm="0">
                                          <p:val>
                                            <p:strVal val="#ppt_x"/>
                                          </p:val>
                                        </p:tav>
                                        <p:tav tm="100000">
                                          <p:val>
                                            <p:strVal val="#ppt_x"/>
                                          </p:val>
                                        </p:tav>
                                      </p:tavLst>
                                    </p:anim>
                                    <p:anim calcmode="lin" valueType="num">
                                      <p:cBhvr additive="base">
                                        <p:cTn id="22" dur="500" fill="hold"/>
                                        <p:tgtEl>
                                          <p:spTgt spid="58"/>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additive="base">
                                        <p:cTn id="26" dur="500" fill="hold"/>
                                        <p:tgtEl>
                                          <p:spTgt spid="59"/>
                                        </p:tgtEl>
                                        <p:attrNameLst>
                                          <p:attrName>ppt_x</p:attrName>
                                        </p:attrNameLst>
                                      </p:cBhvr>
                                      <p:tavLst>
                                        <p:tav tm="0">
                                          <p:val>
                                            <p:strVal val="#ppt_x"/>
                                          </p:val>
                                        </p:tav>
                                        <p:tav tm="100000">
                                          <p:val>
                                            <p:strVal val="#ppt_x"/>
                                          </p:val>
                                        </p:tav>
                                      </p:tavLst>
                                    </p:anim>
                                    <p:anim calcmode="lin" valueType="num">
                                      <p:cBhvr additive="base">
                                        <p:cTn id="27" dur="500" fill="hold"/>
                                        <p:tgtEl>
                                          <p:spTgt spid="59"/>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1"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additive="base">
                                        <p:cTn id="31" dur="500" fill="hold"/>
                                        <p:tgtEl>
                                          <p:spTgt spid="60"/>
                                        </p:tgtEl>
                                        <p:attrNameLst>
                                          <p:attrName>ppt_x</p:attrName>
                                        </p:attrNameLst>
                                      </p:cBhvr>
                                      <p:tavLst>
                                        <p:tav tm="0">
                                          <p:val>
                                            <p:strVal val="#ppt_x"/>
                                          </p:val>
                                        </p:tav>
                                        <p:tav tm="100000">
                                          <p:val>
                                            <p:strVal val="#ppt_x"/>
                                          </p:val>
                                        </p:tav>
                                      </p:tavLst>
                                    </p:anim>
                                    <p:anim calcmode="lin" valueType="num">
                                      <p:cBhvr additive="base">
                                        <p:cTn id="32" dur="500" fill="hold"/>
                                        <p:tgtEl>
                                          <p:spTgt spid="6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sp>
        <p:nvSpPr>
          <p:cNvPr id="43" name="Shape 1"/>
          <p:cNvSpPr/>
          <p:nvPr/>
        </p:nvSpPr>
        <p:spPr>
          <a:xfrm>
            <a:off x="2209774" y="2956811"/>
            <a:ext cx="2495376" cy="2495376"/>
          </a:xfrm>
          <a:prstGeom prst="leftCircularArrow">
            <a:avLst>
              <a:gd name="adj1" fmla="val 2872"/>
              <a:gd name="adj2" fmla="val 351158"/>
              <a:gd name="adj3" fmla="val 2126668"/>
              <a:gd name="adj4" fmla="val 9024489"/>
              <a:gd name="adj5" fmla="val 3351"/>
            </a:avLst>
          </a:prstGeom>
          <a:solidFill>
            <a:srgbClr val="32A1E6"/>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47" name="Circular Arrow 5"/>
          <p:cNvSpPr/>
          <p:nvPr/>
        </p:nvSpPr>
        <p:spPr>
          <a:xfrm>
            <a:off x="4666370" y="1208314"/>
            <a:ext cx="2792713" cy="2792713"/>
          </a:xfrm>
          <a:prstGeom prst="circularArrow">
            <a:avLst>
              <a:gd name="adj1" fmla="val 2567"/>
              <a:gd name="adj2" fmla="val 311540"/>
              <a:gd name="adj3" fmla="val 19512949"/>
              <a:gd name="adj4" fmla="val 12575511"/>
              <a:gd name="adj5" fmla="val 2994"/>
            </a:avLst>
          </a:prstGeom>
          <a:solidFill>
            <a:schemeClr val="bg2">
              <a:lumMod val="50000"/>
            </a:schemeClr>
          </a:solidFill>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61" name="Shape 16"/>
          <p:cNvSpPr/>
          <p:nvPr/>
        </p:nvSpPr>
        <p:spPr>
          <a:xfrm>
            <a:off x="7284634" y="2946575"/>
            <a:ext cx="2495376" cy="2495376"/>
          </a:xfrm>
          <a:prstGeom prst="leftCircularArrow">
            <a:avLst>
              <a:gd name="adj1" fmla="val 2872"/>
              <a:gd name="adj2" fmla="val 351158"/>
              <a:gd name="adj3" fmla="val 2126668"/>
              <a:gd name="adj4" fmla="val 9024489"/>
              <a:gd name="adj5" fmla="val 3351"/>
            </a:avLst>
          </a:prstGeom>
          <a:solidFill>
            <a:srgbClr val="32A1E6"/>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3" name="组合 2"/>
          <p:cNvGrpSpPr/>
          <p:nvPr/>
        </p:nvGrpSpPr>
        <p:grpSpPr>
          <a:xfrm>
            <a:off x="1061374" y="2573323"/>
            <a:ext cx="2275633" cy="2044247"/>
            <a:chOff x="1061374" y="2573323"/>
            <a:chExt cx="2275633" cy="2044247"/>
          </a:xfrm>
        </p:grpSpPr>
        <p:sp>
          <p:nvSpPr>
            <p:cNvPr id="45" name="Freeform 3"/>
            <p:cNvSpPr/>
            <p:nvPr/>
          </p:nvSpPr>
          <p:spPr>
            <a:xfrm>
              <a:off x="1061374" y="2573323"/>
              <a:ext cx="2048069" cy="1689227"/>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32A1E6"/>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66227" rIns="66227" bIns="91440" numCol="1" spcCol="1270" anchor="t" anchorCtr="0">
              <a:noAutofit/>
            </a:bodyPr>
            <a:lstStyle/>
            <a:p>
              <a:pPr marL="228600" lvl="1" indent="-228600" algn="l" defTabSz="977900">
                <a:lnSpc>
                  <a:spcPct val="90000"/>
                </a:lnSpc>
                <a:spcBef>
                  <a:spcPct val="0"/>
                </a:spcBef>
                <a:spcAft>
                  <a:spcPct val="15000"/>
                </a:spcAft>
                <a:buFont typeface="+mj-lt"/>
                <a:buAutoNum type="arabicPeriod"/>
              </a:pPr>
              <a:endParaRPr lang="en-US" kern="1200" dirty="0">
                <a:latin typeface="阿里巴巴普惠体 R" panose="00020600040101010101" pitchFamily="18" charset="-122"/>
                <a:cs typeface="+mn-ea"/>
                <a:sym typeface="+mn-lt"/>
              </a:endParaRPr>
            </a:p>
          </p:txBody>
        </p:sp>
        <p:sp>
          <p:nvSpPr>
            <p:cNvPr id="46" name="Freeform 4"/>
            <p:cNvSpPr/>
            <p:nvPr/>
          </p:nvSpPr>
          <p:spPr>
            <a:xfrm>
              <a:off x="1516501" y="3893615"/>
              <a:ext cx="1820506" cy="723955"/>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32A1E6"/>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lvl="0" algn="ctr" defTabSz="1111250">
                <a:lnSpc>
                  <a:spcPct val="90000"/>
                </a:lnSpc>
                <a:spcBef>
                  <a:spcPct val="0"/>
                </a:spcBef>
                <a:spcAft>
                  <a:spcPct val="35000"/>
                </a:spcAft>
              </a:pPr>
              <a:endParaRPr lang="en-US" sz="2400" kern="1200" dirty="0">
                <a:latin typeface="阿里巴巴普惠体 R" panose="00020600040101010101" pitchFamily="18" charset="-122"/>
                <a:cs typeface="+mn-ea"/>
                <a:sym typeface="+mn-lt"/>
              </a:endParaRPr>
            </a:p>
          </p:txBody>
        </p:sp>
        <p:sp>
          <p:nvSpPr>
            <p:cNvPr id="64" name="文本框 63"/>
            <p:cNvSpPr txBox="1"/>
            <p:nvPr/>
          </p:nvSpPr>
          <p:spPr>
            <a:xfrm>
              <a:off x="1569360" y="4020320"/>
              <a:ext cx="1685260" cy="461665"/>
            </a:xfrm>
            <a:prstGeom prst="rect">
              <a:avLst/>
            </a:prstGeom>
            <a:noFill/>
          </p:spPr>
          <p:txBody>
            <a:bodyPr wrap="square" rtlCol="0">
              <a:spAutoFit/>
            </a:bodyPr>
            <a:lstStyle/>
            <a:p>
              <a:pPr algn="ct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标题内容</a:t>
              </a:r>
            </a:p>
          </p:txBody>
        </p:sp>
        <p:sp>
          <p:nvSpPr>
            <p:cNvPr id="69" name="矩形 68"/>
            <p:cNvSpPr/>
            <p:nvPr/>
          </p:nvSpPr>
          <p:spPr>
            <a:xfrm>
              <a:off x="1317185" y="2724243"/>
              <a:ext cx="1705038" cy="109292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5" name="组合 4"/>
          <p:cNvGrpSpPr/>
          <p:nvPr/>
        </p:nvGrpSpPr>
        <p:grpSpPr>
          <a:xfrm>
            <a:off x="3670819" y="2210059"/>
            <a:ext cx="2275633" cy="2051455"/>
            <a:chOff x="3670819" y="2210059"/>
            <a:chExt cx="2275633" cy="2051455"/>
          </a:xfrm>
        </p:grpSpPr>
        <p:sp>
          <p:nvSpPr>
            <p:cNvPr id="48" name="Freeform 7"/>
            <p:cNvSpPr/>
            <p:nvPr/>
          </p:nvSpPr>
          <p:spPr>
            <a:xfrm>
              <a:off x="3670819" y="2572284"/>
              <a:ext cx="2048069" cy="1689230"/>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bg2">
                  <a:lumMod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292662" rIns="66227" bIns="66226" numCol="1" spcCol="1270" anchor="b" anchorCtr="0">
              <a:noAutofit/>
            </a:bodyPr>
            <a:lstStyle/>
            <a:p>
              <a:pPr marL="228600" lvl="1" indent="-228600" defTabSz="977900">
                <a:lnSpc>
                  <a:spcPct val="90000"/>
                </a:lnSpc>
                <a:spcBef>
                  <a:spcPct val="0"/>
                </a:spcBef>
                <a:spcAft>
                  <a:spcPct val="15000"/>
                </a:spcAft>
                <a:buFont typeface="+mj-lt"/>
                <a:buAutoNum type="arabicPeriod" startAt="3"/>
              </a:pPr>
              <a:endParaRPr lang="en-US" kern="1200" dirty="0">
                <a:latin typeface="阿里巴巴普惠体 R" panose="00020600040101010101" pitchFamily="18" charset="-122"/>
                <a:cs typeface="+mn-ea"/>
                <a:sym typeface="+mn-lt"/>
              </a:endParaRPr>
            </a:p>
          </p:txBody>
        </p:sp>
        <p:sp>
          <p:nvSpPr>
            <p:cNvPr id="49" name="Freeform 8"/>
            <p:cNvSpPr/>
            <p:nvPr/>
          </p:nvSpPr>
          <p:spPr>
            <a:xfrm>
              <a:off x="4125946" y="2210059"/>
              <a:ext cx="1820506" cy="723956"/>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bg2">
                <a:lumMod val="50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latin typeface="阿里巴巴普惠体 R" panose="00020600040101010101" pitchFamily="18" charset="-122"/>
                <a:cs typeface="+mn-ea"/>
                <a:sym typeface="+mn-lt"/>
              </a:endParaRPr>
            </a:p>
          </p:txBody>
        </p:sp>
        <p:sp>
          <p:nvSpPr>
            <p:cNvPr id="65" name="文本框 64"/>
            <p:cNvSpPr txBox="1"/>
            <p:nvPr/>
          </p:nvSpPr>
          <p:spPr>
            <a:xfrm>
              <a:off x="4260661" y="2353765"/>
              <a:ext cx="1551075" cy="461665"/>
            </a:xfrm>
            <a:prstGeom prst="rect">
              <a:avLst/>
            </a:prstGeom>
            <a:noFill/>
          </p:spPr>
          <p:txBody>
            <a:bodyPr wrap="square" rtlCol="0">
              <a:spAutoFit/>
            </a:bodyPr>
            <a:lstStyle/>
            <a:p>
              <a:pPr algn="ct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标题内容</a:t>
              </a:r>
            </a:p>
          </p:txBody>
        </p:sp>
        <p:sp>
          <p:nvSpPr>
            <p:cNvPr id="76" name="矩形 75"/>
            <p:cNvSpPr/>
            <p:nvPr/>
          </p:nvSpPr>
          <p:spPr>
            <a:xfrm>
              <a:off x="3908579" y="3028536"/>
              <a:ext cx="1705038" cy="109292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6" name="组合 5"/>
          <p:cNvGrpSpPr/>
          <p:nvPr/>
        </p:nvGrpSpPr>
        <p:grpSpPr>
          <a:xfrm>
            <a:off x="6262901" y="2592312"/>
            <a:ext cx="2275633" cy="2048995"/>
            <a:chOff x="6262901" y="2592312"/>
            <a:chExt cx="2275633" cy="2048995"/>
          </a:xfrm>
        </p:grpSpPr>
        <p:sp>
          <p:nvSpPr>
            <p:cNvPr id="56" name="Freeform 10"/>
            <p:cNvSpPr/>
            <p:nvPr/>
          </p:nvSpPr>
          <p:spPr>
            <a:xfrm>
              <a:off x="6262901" y="2592312"/>
              <a:ext cx="2048069" cy="1689228"/>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32A1E6"/>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66227" rIns="66227" bIns="292661" numCol="1" spcCol="1270" anchor="t" anchorCtr="0">
              <a:noAutofit/>
            </a:bodyPr>
            <a:lstStyle/>
            <a:p>
              <a:pPr marL="228600" lvl="1" indent="-228600" defTabSz="977900">
                <a:lnSpc>
                  <a:spcPct val="90000"/>
                </a:lnSpc>
                <a:spcBef>
                  <a:spcPct val="0"/>
                </a:spcBef>
                <a:spcAft>
                  <a:spcPct val="15000"/>
                </a:spcAft>
                <a:buFont typeface="+mj-lt"/>
                <a:buAutoNum type="arabicPeriod" startAt="5"/>
              </a:pPr>
              <a:endParaRPr lang="en-US" kern="1200" dirty="0">
                <a:latin typeface="阿里巴巴普惠体 R" panose="00020600040101010101" pitchFamily="18" charset="-122"/>
                <a:cs typeface="+mn-ea"/>
                <a:sym typeface="+mn-lt"/>
              </a:endParaRPr>
            </a:p>
          </p:txBody>
        </p:sp>
        <p:sp>
          <p:nvSpPr>
            <p:cNvPr id="57" name="Freeform 11"/>
            <p:cNvSpPr/>
            <p:nvPr/>
          </p:nvSpPr>
          <p:spPr>
            <a:xfrm>
              <a:off x="6718028" y="3917351"/>
              <a:ext cx="1820506" cy="723956"/>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32A1E6"/>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latin typeface="阿里巴巴普惠体 R" panose="00020600040101010101" pitchFamily="18" charset="-122"/>
                <a:cs typeface="+mn-ea"/>
                <a:sym typeface="+mn-lt"/>
              </a:endParaRPr>
            </a:p>
          </p:txBody>
        </p:sp>
        <p:sp>
          <p:nvSpPr>
            <p:cNvPr id="66" name="文本框 65"/>
            <p:cNvSpPr txBox="1"/>
            <p:nvPr/>
          </p:nvSpPr>
          <p:spPr>
            <a:xfrm>
              <a:off x="6750686" y="4031206"/>
              <a:ext cx="1751522" cy="461665"/>
            </a:xfrm>
            <a:prstGeom prst="rect">
              <a:avLst/>
            </a:prstGeom>
            <a:noFill/>
          </p:spPr>
          <p:txBody>
            <a:bodyPr wrap="square" rtlCol="0">
              <a:spAutoFit/>
            </a:bodyPr>
            <a:lstStyle/>
            <a:p>
              <a:pPr algn="ct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标题内容</a:t>
              </a:r>
            </a:p>
          </p:txBody>
        </p:sp>
        <p:sp>
          <p:nvSpPr>
            <p:cNvPr id="77" name="矩形 76"/>
            <p:cNvSpPr/>
            <p:nvPr/>
          </p:nvSpPr>
          <p:spPr>
            <a:xfrm>
              <a:off x="6515476" y="2734604"/>
              <a:ext cx="1705038" cy="109292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7" name="组合 6"/>
          <p:cNvGrpSpPr/>
          <p:nvPr/>
        </p:nvGrpSpPr>
        <p:grpSpPr>
          <a:xfrm>
            <a:off x="8854984" y="2222620"/>
            <a:ext cx="2275631" cy="2057885"/>
            <a:chOff x="8854984" y="2222620"/>
            <a:chExt cx="2275631" cy="2057885"/>
          </a:xfrm>
        </p:grpSpPr>
        <p:sp>
          <p:nvSpPr>
            <p:cNvPr id="62" name="Freeform 18"/>
            <p:cNvSpPr/>
            <p:nvPr/>
          </p:nvSpPr>
          <p:spPr>
            <a:xfrm>
              <a:off x="8854984" y="2591276"/>
              <a:ext cx="2048068" cy="1689229"/>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bg2">
                  <a:lumMod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292662" rIns="66227" bIns="66226" numCol="1" spcCol="1270" anchor="b" anchorCtr="0">
              <a:noAutofit/>
            </a:bodyPr>
            <a:lstStyle/>
            <a:p>
              <a:pPr marL="228600" lvl="1" indent="-228600" defTabSz="977900">
                <a:lnSpc>
                  <a:spcPct val="90000"/>
                </a:lnSpc>
                <a:spcBef>
                  <a:spcPct val="0"/>
                </a:spcBef>
                <a:spcAft>
                  <a:spcPct val="15000"/>
                </a:spcAft>
                <a:buFont typeface="+mj-lt"/>
                <a:buAutoNum type="arabicPeriod" startAt="7"/>
              </a:pPr>
              <a:endParaRPr lang="en-US" kern="1200" dirty="0">
                <a:latin typeface="阿里巴巴普惠体 R" panose="00020600040101010101" pitchFamily="18" charset="-122"/>
                <a:cs typeface="+mn-ea"/>
                <a:sym typeface="+mn-lt"/>
              </a:endParaRPr>
            </a:p>
          </p:txBody>
        </p:sp>
        <p:sp>
          <p:nvSpPr>
            <p:cNvPr id="63" name="Freeform 19"/>
            <p:cNvSpPr/>
            <p:nvPr/>
          </p:nvSpPr>
          <p:spPr>
            <a:xfrm>
              <a:off x="9310111" y="2222620"/>
              <a:ext cx="1820504" cy="723956"/>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bg2">
                <a:lumMod val="50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latin typeface="阿里巴巴普惠体 R" panose="00020600040101010101" pitchFamily="18" charset="-122"/>
                <a:cs typeface="+mn-ea"/>
                <a:sym typeface="+mn-lt"/>
              </a:endParaRPr>
            </a:p>
          </p:txBody>
        </p:sp>
        <p:sp>
          <p:nvSpPr>
            <p:cNvPr id="67" name="文本框 66"/>
            <p:cNvSpPr txBox="1"/>
            <p:nvPr/>
          </p:nvSpPr>
          <p:spPr>
            <a:xfrm>
              <a:off x="9508492" y="2340549"/>
              <a:ext cx="1423744" cy="461665"/>
            </a:xfrm>
            <a:prstGeom prst="rect">
              <a:avLst/>
            </a:prstGeom>
            <a:noFill/>
          </p:spPr>
          <p:txBody>
            <a:bodyPr wrap="square" rtlCol="0">
              <a:spAutoFit/>
            </a:bodyPr>
            <a:lstStyle/>
            <a:p>
              <a:pPr algn="ctr"/>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标题内容</a:t>
              </a:r>
            </a:p>
          </p:txBody>
        </p:sp>
        <p:sp>
          <p:nvSpPr>
            <p:cNvPr id="78" name="矩形 77"/>
            <p:cNvSpPr/>
            <p:nvPr/>
          </p:nvSpPr>
          <p:spPr>
            <a:xfrm>
              <a:off x="9106870" y="3038897"/>
              <a:ext cx="1705038" cy="109292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5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22" presetClass="entr" presetSubtype="8" fill="hold" grpId="0" nodeType="after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wipe(left)">
                                      <p:cBhvr>
                                        <p:cTn id="40" dur="500"/>
                                        <p:tgtEl>
                                          <p:spTgt spid="43"/>
                                        </p:tgtEl>
                                      </p:cBhvr>
                                    </p:animEffect>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47"/>
                                        </p:tgtEl>
                                        <p:attrNameLst>
                                          <p:attrName>style.visibility</p:attrName>
                                        </p:attrNameLst>
                                      </p:cBhvr>
                                      <p:to>
                                        <p:strVal val="visible"/>
                                      </p:to>
                                    </p:set>
                                    <p:animEffect transition="in" filter="wipe(left)">
                                      <p:cBhvr>
                                        <p:cTn id="44" dur="500"/>
                                        <p:tgtEl>
                                          <p:spTgt spid="47"/>
                                        </p:tgtEl>
                                      </p:cBhvr>
                                    </p:animEffect>
                                  </p:childTnLst>
                                </p:cTn>
                              </p:par>
                            </p:childTnLst>
                          </p:cTn>
                        </p:par>
                        <p:par>
                          <p:cTn id="45" fill="hold">
                            <p:stCondLst>
                              <p:cond delay="6000"/>
                            </p:stCondLst>
                            <p:childTnLst>
                              <p:par>
                                <p:cTn id="46" presetID="22" presetClass="entr" presetSubtype="8" fill="hold" grpId="0" nodeType="after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wipe(left)">
                                      <p:cBhvr>
                                        <p:cTn id="48"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43" grpId="0" animBg="1"/>
      <p:bldP spid="47" grpId="0" animBg="1"/>
      <p:bldP spid="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2" name="组合 1"/>
          <p:cNvGrpSpPr/>
          <p:nvPr/>
        </p:nvGrpSpPr>
        <p:grpSpPr>
          <a:xfrm>
            <a:off x="1223872" y="1645352"/>
            <a:ext cx="8796334" cy="841248"/>
            <a:chOff x="1223872" y="1645352"/>
            <a:chExt cx="8796334" cy="841248"/>
          </a:xfrm>
        </p:grpSpPr>
        <p:sp>
          <p:nvSpPr>
            <p:cNvPr id="27" name="Oval 3"/>
            <p:cNvSpPr/>
            <p:nvPr/>
          </p:nvSpPr>
          <p:spPr>
            <a:xfrm>
              <a:off x="1223872" y="1645352"/>
              <a:ext cx="838200" cy="841248"/>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28" name="Rectangle 11"/>
            <p:cNvSpPr/>
            <p:nvPr/>
          </p:nvSpPr>
          <p:spPr>
            <a:xfrm>
              <a:off x="2171793" y="1654630"/>
              <a:ext cx="7848413" cy="822695"/>
            </a:xfrm>
            <a:prstGeom prst="rect">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29" name="Rectangle 21"/>
            <p:cNvSpPr/>
            <p:nvPr/>
          </p:nvSpPr>
          <p:spPr>
            <a:xfrm>
              <a:off x="2171793" y="1856429"/>
              <a:ext cx="639857" cy="419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2A1E6"/>
                </a:solidFill>
                <a:latin typeface="阿里巴巴普惠体 R" panose="00020600040101010101" pitchFamily="18" charset="-122"/>
                <a:cs typeface="+mn-ea"/>
                <a:sym typeface="+mn-lt"/>
              </a:endParaRPr>
            </a:p>
          </p:txBody>
        </p:sp>
        <p:sp>
          <p:nvSpPr>
            <p:cNvPr id="33" name="Content Placeholder 4"/>
            <p:cNvSpPr txBox="1"/>
            <p:nvPr/>
          </p:nvSpPr>
          <p:spPr>
            <a:xfrm>
              <a:off x="2186920" y="1928568"/>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rgbClr val="32A1E6"/>
                  </a:solidFill>
                  <a:latin typeface="Arial" panose="020B0604020202020204" pitchFamily="34" charset="0"/>
                  <a:cs typeface="Arial" panose="020B0604020202020204" pitchFamily="34" charset="0"/>
                  <a:sym typeface="+mn-lt"/>
                </a:rPr>
                <a:t>01</a:t>
              </a:r>
            </a:p>
          </p:txBody>
        </p:sp>
        <p:sp>
          <p:nvSpPr>
            <p:cNvPr id="38" name="Shape 4403"/>
            <p:cNvSpPr/>
            <p:nvPr/>
          </p:nvSpPr>
          <p:spPr>
            <a:xfrm>
              <a:off x="1516869" y="1955613"/>
              <a:ext cx="252208" cy="220729"/>
            </a:xfrm>
            <a:custGeom>
              <a:avLst/>
              <a:gdLst/>
              <a:ahLst/>
              <a:cxnLst>
                <a:cxn ang="0">
                  <a:pos x="wd2" y="hd2"/>
                </a:cxn>
                <a:cxn ang="5400000">
                  <a:pos x="wd2" y="hd2"/>
                </a:cxn>
                <a:cxn ang="10800000">
                  <a:pos x="wd2" y="hd2"/>
                </a:cxn>
                <a:cxn ang="16200000">
                  <a:pos x="wd2" y="hd2"/>
                </a:cxn>
              </a:cxnLst>
              <a:rect l="0" t="0" r="r" b="b"/>
              <a:pathLst>
                <a:path w="21600" h="21600" extrusionOk="0">
                  <a:moveTo>
                    <a:pt x="18900" y="0"/>
                  </a:moveTo>
                  <a:lnTo>
                    <a:pt x="2700" y="0"/>
                  </a:lnTo>
                  <a:cubicBezTo>
                    <a:pt x="1216" y="0"/>
                    <a:pt x="0" y="1389"/>
                    <a:pt x="0" y="3086"/>
                  </a:cubicBezTo>
                  <a:lnTo>
                    <a:pt x="0" y="13885"/>
                  </a:lnTo>
                  <a:cubicBezTo>
                    <a:pt x="0" y="15583"/>
                    <a:pt x="1216" y="16971"/>
                    <a:pt x="2700" y="16971"/>
                  </a:cubicBezTo>
                  <a:lnTo>
                    <a:pt x="8100" y="16971"/>
                  </a:lnTo>
                  <a:lnTo>
                    <a:pt x="13500" y="21600"/>
                  </a:lnTo>
                  <a:lnTo>
                    <a:pt x="13500" y="16971"/>
                  </a:lnTo>
                  <a:lnTo>
                    <a:pt x="18900" y="16971"/>
                  </a:lnTo>
                  <a:cubicBezTo>
                    <a:pt x="20384" y="16971"/>
                    <a:pt x="21600" y="15583"/>
                    <a:pt x="21600" y="13885"/>
                  </a:cubicBezTo>
                  <a:lnTo>
                    <a:pt x="21600" y="3086"/>
                  </a:lnTo>
                  <a:cubicBezTo>
                    <a:pt x="21600" y="1389"/>
                    <a:pt x="20384" y="0"/>
                    <a:pt x="18900" y="0"/>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latin typeface="阿里巴巴普惠体 R" panose="00020600040101010101" pitchFamily="18" charset="-122"/>
                <a:ea typeface="阿里巴巴普惠体 R" panose="00020600040101010101" pitchFamily="18" charset="-122"/>
                <a:cs typeface="+mn-ea"/>
                <a:sym typeface="+mn-lt"/>
              </a:endParaRPr>
            </a:p>
          </p:txBody>
        </p:sp>
        <p:sp>
          <p:nvSpPr>
            <p:cNvPr id="53" name="矩形 52"/>
            <p:cNvSpPr/>
            <p:nvPr/>
          </p:nvSpPr>
          <p:spPr>
            <a:xfrm>
              <a:off x="3047998" y="1735364"/>
              <a:ext cx="6957077" cy="666464"/>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p>
          </p:txBody>
        </p:sp>
      </p:grpSp>
      <p:grpSp>
        <p:nvGrpSpPr>
          <p:cNvPr id="3" name="组合 2"/>
          <p:cNvGrpSpPr/>
          <p:nvPr/>
        </p:nvGrpSpPr>
        <p:grpSpPr>
          <a:xfrm>
            <a:off x="2171793" y="2642181"/>
            <a:ext cx="8805680" cy="841248"/>
            <a:chOff x="2171793" y="2642181"/>
            <a:chExt cx="8805680" cy="841248"/>
          </a:xfrm>
        </p:grpSpPr>
        <p:sp>
          <p:nvSpPr>
            <p:cNvPr id="25" name="Oval 41"/>
            <p:cNvSpPr/>
            <p:nvPr/>
          </p:nvSpPr>
          <p:spPr>
            <a:xfrm>
              <a:off x="10139273" y="2642181"/>
              <a:ext cx="838200" cy="841248"/>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0" name="Rectangle 13"/>
            <p:cNvSpPr/>
            <p:nvPr/>
          </p:nvSpPr>
          <p:spPr>
            <a:xfrm>
              <a:off x="2171793" y="2651459"/>
              <a:ext cx="7848413" cy="82269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6" name="Content Placeholder 4"/>
            <p:cNvSpPr txBox="1"/>
            <p:nvPr/>
          </p:nvSpPr>
          <p:spPr>
            <a:xfrm>
              <a:off x="9395476" y="2910407"/>
              <a:ext cx="609600" cy="304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200" dirty="0">
                  <a:solidFill>
                    <a:schemeClr val="bg1"/>
                  </a:solidFill>
                  <a:latin typeface="阿里巴巴普惠体 R" panose="00020600040101010101" pitchFamily="18" charset="-122"/>
                  <a:cs typeface="+mn-ea"/>
                  <a:sym typeface="+mn-lt"/>
                </a:rPr>
                <a:t>02</a:t>
              </a:r>
            </a:p>
          </p:txBody>
        </p:sp>
        <p:sp>
          <p:nvSpPr>
            <p:cNvPr id="37" name="Shape 4483"/>
            <p:cNvSpPr/>
            <p:nvPr/>
          </p:nvSpPr>
          <p:spPr>
            <a:xfrm>
              <a:off x="10439925" y="2843380"/>
              <a:ext cx="236896" cy="438850"/>
            </a:xfrm>
            <a:custGeom>
              <a:avLst/>
              <a:gdLst/>
              <a:ahLst/>
              <a:cxnLst>
                <a:cxn ang="0">
                  <a:pos x="wd2" y="hd2"/>
                </a:cxn>
                <a:cxn ang="5400000">
                  <a:pos x="wd2" y="hd2"/>
                </a:cxn>
                <a:cxn ang="10800000">
                  <a:pos x="wd2" y="hd2"/>
                </a:cxn>
                <a:cxn ang="16200000">
                  <a:pos x="wd2" y="hd2"/>
                </a:cxn>
              </a:cxnLst>
              <a:rect l="0" t="0" r="r" b="b"/>
              <a:pathLst>
                <a:path w="21600" h="21600" extrusionOk="0">
                  <a:moveTo>
                    <a:pt x="10800" y="19440"/>
                  </a:moveTo>
                  <a:cubicBezTo>
                    <a:pt x="7045" y="19440"/>
                    <a:pt x="3998" y="17796"/>
                    <a:pt x="3998" y="15769"/>
                  </a:cubicBezTo>
                  <a:cubicBezTo>
                    <a:pt x="3998" y="14090"/>
                    <a:pt x="6086" y="12679"/>
                    <a:pt x="8933" y="12239"/>
                  </a:cubicBezTo>
                  <a:lnTo>
                    <a:pt x="8933" y="4320"/>
                  </a:lnTo>
                  <a:lnTo>
                    <a:pt x="12934" y="4320"/>
                  </a:lnTo>
                  <a:lnTo>
                    <a:pt x="12934" y="12283"/>
                  </a:lnTo>
                  <a:cubicBezTo>
                    <a:pt x="15644" y="12767"/>
                    <a:pt x="17602" y="14143"/>
                    <a:pt x="17602" y="15769"/>
                  </a:cubicBezTo>
                  <a:cubicBezTo>
                    <a:pt x="17602" y="17796"/>
                    <a:pt x="14555" y="19440"/>
                    <a:pt x="10800" y="19440"/>
                  </a:cubicBezTo>
                  <a:close/>
                  <a:moveTo>
                    <a:pt x="16000" y="10656"/>
                  </a:moveTo>
                  <a:lnTo>
                    <a:pt x="16000" y="1079"/>
                  </a:lnTo>
                  <a:cubicBezTo>
                    <a:pt x="16000" y="484"/>
                    <a:pt x="15107" y="0"/>
                    <a:pt x="14001" y="0"/>
                  </a:cubicBezTo>
                  <a:lnTo>
                    <a:pt x="7199" y="0"/>
                  </a:lnTo>
                  <a:cubicBezTo>
                    <a:pt x="6094" y="0"/>
                    <a:pt x="5600" y="484"/>
                    <a:pt x="5600" y="1079"/>
                  </a:cubicBezTo>
                  <a:lnTo>
                    <a:pt x="5600" y="10656"/>
                  </a:lnTo>
                  <a:cubicBezTo>
                    <a:pt x="2262" y="11649"/>
                    <a:pt x="0" y="13566"/>
                    <a:pt x="0" y="15769"/>
                  </a:cubicBezTo>
                  <a:cubicBezTo>
                    <a:pt x="0" y="18989"/>
                    <a:pt x="4836" y="21600"/>
                    <a:pt x="10800" y="21600"/>
                  </a:cubicBezTo>
                  <a:cubicBezTo>
                    <a:pt x="16766" y="21600"/>
                    <a:pt x="21600" y="18989"/>
                    <a:pt x="21600" y="15769"/>
                  </a:cubicBezTo>
                  <a:cubicBezTo>
                    <a:pt x="21600" y="13566"/>
                    <a:pt x="19338" y="11649"/>
                    <a:pt x="16000" y="10656"/>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latin typeface="阿里巴巴普惠体 R" panose="00020600040101010101" pitchFamily="18" charset="-122"/>
                <a:ea typeface="阿里巴巴普惠体 R" panose="00020600040101010101" pitchFamily="18" charset="-122"/>
                <a:cs typeface="+mn-ea"/>
                <a:sym typeface="+mn-lt"/>
              </a:endParaRPr>
            </a:p>
          </p:txBody>
        </p:sp>
        <p:sp>
          <p:nvSpPr>
            <p:cNvPr id="41" name="Rectangle 36"/>
            <p:cNvSpPr/>
            <p:nvPr/>
          </p:nvSpPr>
          <p:spPr>
            <a:xfrm>
              <a:off x="9380349" y="2853258"/>
              <a:ext cx="639857" cy="419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51" name="Content Placeholder 4"/>
            <p:cNvSpPr txBox="1"/>
            <p:nvPr/>
          </p:nvSpPr>
          <p:spPr>
            <a:xfrm>
              <a:off x="9395476" y="2917209"/>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2">
                      <a:lumMod val="50000"/>
                    </a:schemeClr>
                  </a:solidFill>
                  <a:latin typeface="Arial" panose="020B0604020202020204" pitchFamily="34" charset="0"/>
                  <a:cs typeface="Arial" panose="020B0604020202020204" pitchFamily="34" charset="0"/>
                  <a:sym typeface="+mn-lt"/>
                </a:rPr>
                <a:t>02</a:t>
              </a:r>
            </a:p>
          </p:txBody>
        </p:sp>
        <p:sp>
          <p:nvSpPr>
            <p:cNvPr id="54" name="矩形 53"/>
            <p:cNvSpPr/>
            <p:nvPr/>
          </p:nvSpPr>
          <p:spPr>
            <a:xfrm>
              <a:off x="3047999" y="2733295"/>
              <a:ext cx="6228410" cy="666464"/>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p>
          </p:txBody>
        </p:sp>
      </p:grpSp>
      <p:grpSp>
        <p:nvGrpSpPr>
          <p:cNvPr id="5" name="组合 4"/>
          <p:cNvGrpSpPr/>
          <p:nvPr/>
        </p:nvGrpSpPr>
        <p:grpSpPr>
          <a:xfrm>
            <a:off x="1223873" y="3632781"/>
            <a:ext cx="8796333" cy="841248"/>
            <a:chOff x="1223873" y="3632781"/>
            <a:chExt cx="8796333" cy="841248"/>
          </a:xfrm>
        </p:grpSpPr>
        <p:sp>
          <p:nvSpPr>
            <p:cNvPr id="26" name="Oval 35"/>
            <p:cNvSpPr/>
            <p:nvPr/>
          </p:nvSpPr>
          <p:spPr>
            <a:xfrm>
              <a:off x="1223873" y="3632781"/>
              <a:ext cx="838200" cy="841248"/>
            </a:xfrm>
            <a:prstGeom prst="ellipse">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1" name="Rectangle 14"/>
            <p:cNvSpPr/>
            <p:nvPr/>
          </p:nvSpPr>
          <p:spPr>
            <a:xfrm>
              <a:off x="2171793" y="3642059"/>
              <a:ext cx="7848413" cy="822695"/>
            </a:xfrm>
            <a:prstGeom prst="rect">
              <a:avLst/>
            </a:prstGeom>
            <a:solidFill>
              <a:srgbClr val="32A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9" name="Shape 4401"/>
            <p:cNvSpPr/>
            <p:nvPr/>
          </p:nvSpPr>
          <p:spPr>
            <a:xfrm>
              <a:off x="1516870" y="3911497"/>
              <a:ext cx="252207" cy="283816"/>
            </a:xfrm>
            <a:custGeom>
              <a:avLst/>
              <a:gdLst/>
              <a:ahLst/>
              <a:cxnLst>
                <a:cxn ang="0">
                  <a:pos x="wd2" y="hd2"/>
                </a:cxn>
                <a:cxn ang="5400000">
                  <a:pos x="wd2" y="hd2"/>
                </a:cxn>
                <a:cxn ang="10800000">
                  <a:pos x="wd2" y="hd2"/>
                </a:cxn>
                <a:cxn ang="16200000">
                  <a:pos x="wd2" y="hd2"/>
                </a:cxn>
              </a:cxnLst>
              <a:rect l="0" t="0" r="r" b="b"/>
              <a:pathLst>
                <a:path w="21600" h="20959" extrusionOk="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latin typeface="阿里巴巴普惠体 R" panose="00020600040101010101" pitchFamily="18" charset="-122"/>
                <a:ea typeface="阿里巴巴普惠体 R" panose="00020600040101010101" pitchFamily="18" charset="-122"/>
                <a:cs typeface="+mn-ea"/>
                <a:sym typeface="+mn-lt"/>
              </a:endParaRPr>
            </a:p>
          </p:txBody>
        </p:sp>
        <p:sp>
          <p:nvSpPr>
            <p:cNvPr id="42" name="Rectangle 39"/>
            <p:cNvSpPr/>
            <p:nvPr/>
          </p:nvSpPr>
          <p:spPr>
            <a:xfrm>
              <a:off x="2171793" y="3843858"/>
              <a:ext cx="639857" cy="419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50" name="Content Placeholder 4"/>
            <p:cNvSpPr txBox="1"/>
            <p:nvPr/>
          </p:nvSpPr>
          <p:spPr>
            <a:xfrm>
              <a:off x="2186920" y="3906656"/>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rgbClr val="32A1E6"/>
                  </a:solidFill>
                  <a:latin typeface="Arial" panose="020B0604020202020204" pitchFamily="34" charset="0"/>
                  <a:cs typeface="Arial" panose="020B0604020202020204" pitchFamily="34" charset="0"/>
                  <a:sym typeface="+mn-lt"/>
                </a:rPr>
                <a:t>03</a:t>
              </a:r>
            </a:p>
          </p:txBody>
        </p:sp>
        <p:sp>
          <p:nvSpPr>
            <p:cNvPr id="55" name="矩形 54"/>
            <p:cNvSpPr/>
            <p:nvPr/>
          </p:nvSpPr>
          <p:spPr>
            <a:xfrm>
              <a:off x="3047999" y="3715594"/>
              <a:ext cx="6803572" cy="666464"/>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p>
          </p:txBody>
        </p:sp>
      </p:grpSp>
      <p:grpSp>
        <p:nvGrpSpPr>
          <p:cNvPr id="6" name="组合 5"/>
          <p:cNvGrpSpPr/>
          <p:nvPr/>
        </p:nvGrpSpPr>
        <p:grpSpPr>
          <a:xfrm>
            <a:off x="2171793" y="4623381"/>
            <a:ext cx="8805681" cy="841248"/>
            <a:chOff x="2171793" y="4623381"/>
            <a:chExt cx="8805681" cy="841248"/>
          </a:xfrm>
        </p:grpSpPr>
        <p:sp>
          <p:nvSpPr>
            <p:cNvPr id="24" name="Oval 46"/>
            <p:cNvSpPr/>
            <p:nvPr/>
          </p:nvSpPr>
          <p:spPr>
            <a:xfrm>
              <a:off x="10139274" y="4623381"/>
              <a:ext cx="838200" cy="841248"/>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32" name="Rectangle 15"/>
            <p:cNvSpPr/>
            <p:nvPr/>
          </p:nvSpPr>
          <p:spPr>
            <a:xfrm>
              <a:off x="2171793" y="4623382"/>
              <a:ext cx="7848413" cy="82269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40" name="Shape 4416"/>
            <p:cNvSpPr/>
            <p:nvPr/>
          </p:nvSpPr>
          <p:spPr>
            <a:xfrm>
              <a:off x="10436707" y="4910318"/>
              <a:ext cx="243334" cy="248820"/>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38100" tIns="38100" rIns="38100" bIns="38100" anchor="ctr"/>
            <a:lstStyle/>
            <a:p>
              <a:pPr algn="ctr" defTabSz="457200">
                <a:defRPr sz="3000">
                  <a:solidFill>
                    <a:srgbClr val="FFFFFF"/>
                  </a:solidFill>
                  <a:effectLst>
                    <a:outerShdw blurRad="38100" dist="12700" dir="5400000" rotWithShape="0">
                      <a:srgbClr val="000000">
                        <a:alpha val="50000"/>
                      </a:srgbClr>
                    </a:outerShdw>
                  </a:effectLst>
                  <a:latin typeface="Sinkin Sans 400 Regular"/>
                  <a:ea typeface="Sinkin Sans 400 Regular"/>
                  <a:cs typeface="Sinkin Sans 400 Regular"/>
                  <a:sym typeface="Sinkin Sans 400 Regular"/>
                </a:defRPr>
              </a:pPr>
              <a:endParaRPr sz="3000" dirty="0">
                <a:latin typeface="阿里巴巴普惠体 R" panose="00020600040101010101" pitchFamily="18" charset="-122"/>
                <a:ea typeface="阿里巴巴普惠体 R" panose="00020600040101010101" pitchFamily="18" charset="-122"/>
                <a:cs typeface="+mn-ea"/>
                <a:sym typeface="+mn-lt"/>
              </a:endParaRPr>
            </a:p>
          </p:txBody>
        </p:sp>
        <p:sp>
          <p:nvSpPr>
            <p:cNvPr id="44" name="Rectangle 43"/>
            <p:cNvSpPr/>
            <p:nvPr/>
          </p:nvSpPr>
          <p:spPr>
            <a:xfrm>
              <a:off x="9380348" y="4825181"/>
              <a:ext cx="639857" cy="419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阿里巴巴普惠体 R" panose="00020600040101010101" pitchFamily="18" charset="-122"/>
                <a:cs typeface="+mn-ea"/>
                <a:sym typeface="+mn-lt"/>
              </a:endParaRPr>
            </a:p>
          </p:txBody>
        </p:sp>
        <p:sp>
          <p:nvSpPr>
            <p:cNvPr id="52" name="Content Placeholder 4"/>
            <p:cNvSpPr txBox="1"/>
            <p:nvPr/>
          </p:nvSpPr>
          <p:spPr>
            <a:xfrm>
              <a:off x="9395476" y="4882977"/>
              <a:ext cx="609600" cy="304799"/>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2">
                      <a:lumMod val="50000"/>
                    </a:schemeClr>
                  </a:solidFill>
                  <a:latin typeface="Arial" panose="020B0604020202020204" pitchFamily="34" charset="0"/>
                  <a:cs typeface="Arial" panose="020B0604020202020204" pitchFamily="34" charset="0"/>
                  <a:sym typeface="+mn-lt"/>
                </a:rPr>
                <a:t>04</a:t>
              </a:r>
            </a:p>
          </p:txBody>
        </p:sp>
        <p:sp>
          <p:nvSpPr>
            <p:cNvPr id="58" name="矩形 57"/>
            <p:cNvSpPr/>
            <p:nvPr/>
          </p:nvSpPr>
          <p:spPr>
            <a:xfrm>
              <a:off x="3047999" y="4686678"/>
              <a:ext cx="6317220" cy="666464"/>
            </a:xfrm>
            <a:prstGeom prst="rect">
              <a:avLst/>
            </a:prstGeom>
          </p:spPr>
          <p:txBody>
            <a:bodyPr wrap="square">
              <a:spAutoFit/>
            </a:bodyPr>
            <a:lstStyle/>
            <a:p>
              <a:pPr>
                <a:lnSpc>
                  <a:spcPct val="120000"/>
                </a:lnSpc>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1+#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1+#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 y="6640286"/>
            <a:ext cx="12191992" cy="217709"/>
          </a:xfrm>
          <a:prstGeom prst="rect">
            <a:avLst/>
          </a:prstGeom>
          <a:solidFill>
            <a:srgbClr val="1BA0E7"/>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pic>
        <p:nvPicPr>
          <p:cNvPr id="34" name="图片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825" y="292662"/>
            <a:ext cx="529486" cy="529486"/>
          </a:xfrm>
          <a:prstGeom prst="rect">
            <a:avLst/>
          </a:prstGeom>
        </p:spPr>
      </p:pic>
      <p:sp>
        <p:nvSpPr>
          <p:cNvPr id="35" name="文本框 34"/>
          <p:cNvSpPr txBox="1"/>
          <p:nvPr/>
        </p:nvSpPr>
        <p:spPr>
          <a:xfrm>
            <a:off x="994080" y="382255"/>
            <a:ext cx="3045322" cy="461665"/>
          </a:xfrm>
          <a:prstGeom prst="rect">
            <a:avLst/>
          </a:prstGeom>
          <a:noFill/>
        </p:spPr>
        <p:txBody>
          <a:bodyPr wrap="square" rtlCol="0">
            <a:spAutoFit/>
          </a:bodyPr>
          <a:lstStyle/>
          <a:p>
            <a:r>
              <a:rPr lang="zh-CN" altLang="en-US" sz="2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输入您的标题</a:t>
            </a:r>
          </a:p>
        </p:txBody>
      </p:sp>
      <p:grpSp>
        <p:nvGrpSpPr>
          <p:cNvPr id="43" name="Group 23"/>
          <p:cNvGrpSpPr/>
          <p:nvPr/>
        </p:nvGrpSpPr>
        <p:grpSpPr>
          <a:xfrm>
            <a:off x="5925461" y="1676655"/>
            <a:ext cx="2480826" cy="4092773"/>
            <a:chOff x="10185400" y="3552825"/>
            <a:chExt cx="4006850" cy="6610350"/>
          </a:xfrm>
        </p:grpSpPr>
        <p:sp>
          <p:nvSpPr>
            <p:cNvPr id="45" name="Freeform 5"/>
            <p:cNvSpPr/>
            <p:nvPr/>
          </p:nvSpPr>
          <p:spPr bwMode="auto">
            <a:xfrm>
              <a:off x="11633200" y="9880600"/>
              <a:ext cx="1076325" cy="282575"/>
            </a:xfrm>
            <a:custGeom>
              <a:avLst/>
              <a:gdLst>
                <a:gd name="T0" fmla="*/ 678 w 678"/>
                <a:gd name="T1" fmla="*/ 90 h 178"/>
                <a:gd name="T2" fmla="*/ 678 w 678"/>
                <a:gd name="T3" fmla="*/ 90 h 178"/>
                <a:gd name="T4" fmla="*/ 676 w 678"/>
                <a:gd name="T5" fmla="*/ 108 h 178"/>
                <a:gd name="T6" fmla="*/ 670 w 678"/>
                <a:gd name="T7" fmla="*/ 124 h 178"/>
                <a:gd name="T8" fmla="*/ 662 w 678"/>
                <a:gd name="T9" fmla="*/ 140 h 178"/>
                <a:gd name="T10" fmla="*/ 650 w 678"/>
                <a:gd name="T11" fmla="*/ 152 h 178"/>
                <a:gd name="T12" fmla="*/ 636 w 678"/>
                <a:gd name="T13" fmla="*/ 164 h 178"/>
                <a:gd name="T14" fmla="*/ 620 w 678"/>
                <a:gd name="T15" fmla="*/ 172 h 178"/>
                <a:gd name="T16" fmla="*/ 602 w 678"/>
                <a:gd name="T17" fmla="*/ 176 h 178"/>
                <a:gd name="T18" fmla="*/ 582 w 678"/>
                <a:gd name="T19" fmla="*/ 178 h 178"/>
                <a:gd name="T20" fmla="*/ 96 w 678"/>
                <a:gd name="T21" fmla="*/ 178 h 178"/>
                <a:gd name="T22" fmla="*/ 96 w 678"/>
                <a:gd name="T23" fmla="*/ 178 h 178"/>
                <a:gd name="T24" fmla="*/ 76 w 678"/>
                <a:gd name="T25" fmla="*/ 176 h 178"/>
                <a:gd name="T26" fmla="*/ 58 w 678"/>
                <a:gd name="T27" fmla="*/ 172 h 178"/>
                <a:gd name="T28" fmla="*/ 42 w 678"/>
                <a:gd name="T29" fmla="*/ 164 h 178"/>
                <a:gd name="T30" fmla="*/ 28 w 678"/>
                <a:gd name="T31" fmla="*/ 152 h 178"/>
                <a:gd name="T32" fmla="*/ 16 w 678"/>
                <a:gd name="T33" fmla="*/ 140 h 178"/>
                <a:gd name="T34" fmla="*/ 8 w 678"/>
                <a:gd name="T35" fmla="*/ 124 h 178"/>
                <a:gd name="T36" fmla="*/ 2 w 678"/>
                <a:gd name="T37" fmla="*/ 108 h 178"/>
                <a:gd name="T38" fmla="*/ 0 w 678"/>
                <a:gd name="T39" fmla="*/ 90 h 178"/>
                <a:gd name="T40" fmla="*/ 0 w 678"/>
                <a:gd name="T41" fmla="*/ 90 h 178"/>
                <a:gd name="T42" fmla="*/ 0 w 678"/>
                <a:gd name="T43" fmla="*/ 90 h 178"/>
                <a:gd name="T44" fmla="*/ 2 w 678"/>
                <a:gd name="T45" fmla="*/ 72 h 178"/>
                <a:gd name="T46" fmla="*/ 8 w 678"/>
                <a:gd name="T47" fmla="*/ 54 h 178"/>
                <a:gd name="T48" fmla="*/ 16 w 678"/>
                <a:gd name="T49" fmla="*/ 40 h 178"/>
                <a:gd name="T50" fmla="*/ 28 w 678"/>
                <a:gd name="T51" fmla="*/ 26 h 178"/>
                <a:gd name="T52" fmla="*/ 42 w 678"/>
                <a:gd name="T53" fmla="*/ 16 h 178"/>
                <a:gd name="T54" fmla="*/ 58 w 678"/>
                <a:gd name="T55" fmla="*/ 8 h 178"/>
                <a:gd name="T56" fmla="*/ 76 w 678"/>
                <a:gd name="T57" fmla="*/ 2 h 178"/>
                <a:gd name="T58" fmla="*/ 96 w 678"/>
                <a:gd name="T59" fmla="*/ 0 h 178"/>
                <a:gd name="T60" fmla="*/ 582 w 678"/>
                <a:gd name="T61" fmla="*/ 0 h 178"/>
                <a:gd name="T62" fmla="*/ 582 w 678"/>
                <a:gd name="T63" fmla="*/ 0 h 178"/>
                <a:gd name="T64" fmla="*/ 602 w 678"/>
                <a:gd name="T65" fmla="*/ 2 h 178"/>
                <a:gd name="T66" fmla="*/ 620 w 678"/>
                <a:gd name="T67" fmla="*/ 8 h 178"/>
                <a:gd name="T68" fmla="*/ 636 w 678"/>
                <a:gd name="T69" fmla="*/ 16 h 178"/>
                <a:gd name="T70" fmla="*/ 650 w 678"/>
                <a:gd name="T71" fmla="*/ 26 h 178"/>
                <a:gd name="T72" fmla="*/ 662 w 678"/>
                <a:gd name="T73" fmla="*/ 40 h 178"/>
                <a:gd name="T74" fmla="*/ 670 w 678"/>
                <a:gd name="T75" fmla="*/ 54 h 178"/>
                <a:gd name="T76" fmla="*/ 676 w 678"/>
                <a:gd name="T77" fmla="*/ 72 h 178"/>
                <a:gd name="T78" fmla="*/ 678 w 678"/>
                <a:gd name="T79" fmla="*/ 90 h 178"/>
                <a:gd name="T80" fmla="*/ 678 w 678"/>
                <a:gd name="T81" fmla="*/ 9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8" h="178">
                  <a:moveTo>
                    <a:pt x="678" y="90"/>
                  </a:moveTo>
                  <a:lnTo>
                    <a:pt x="678" y="90"/>
                  </a:lnTo>
                  <a:lnTo>
                    <a:pt x="676" y="108"/>
                  </a:lnTo>
                  <a:lnTo>
                    <a:pt x="670" y="124"/>
                  </a:lnTo>
                  <a:lnTo>
                    <a:pt x="662" y="140"/>
                  </a:lnTo>
                  <a:lnTo>
                    <a:pt x="650" y="152"/>
                  </a:lnTo>
                  <a:lnTo>
                    <a:pt x="636" y="164"/>
                  </a:lnTo>
                  <a:lnTo>
                    <a:pt x="620" y="172"/>
                  </a:lnTo>
                  <a:lnTo>
                    <a:pt x="602" y="176"/>
                  </a:lnTo>
                  <a:lnTo>
                    <a:pt x="582" y="178"/>
                  </a:lnTo>
                  <a:lnTo>
                    <a:pt x="96" y="178"/>
                  </a:lnTo>
                  <a:lnTo>
                    <a:pt x="96" y="178"/>
                  </a:lnTo>
                  <a:lnTo>
                    <a:pt x="76" y="176"/>
                  </a:lnTo>
                  <a:lnTo>
                    <a:pt x="58" y="172"/>
                  </a:lnTo>
                  <a:lnTo>
                    <a:pt x="42" y="164"/>
                  </a:lnTo>
                  <a:lnTo>
                    <a:pt x="28" y="152"/>
                  </a:lnTo>
                  <a:lnTo>
                    <a:pt x="16" y="140"/>
                  </a:lnTo>
                  <a:lnTo>
                    <a:pt x="8" y="124"/>
                  </a:lnTo>
                  <a:lnTo>
                    <a:pt x="2" y="108"/>
                  </a:lnTo>
                  <a:lnTo>
                    <a:pt x="0" y="90"/>
                  </a:lnTo>
                  <a:lnTo>
                    <a:pt x="0" y="90"/>
                  </a:lnTo>
                  <a:lnTo>
                    <a:pt x="0" y="90"/>
                  </a:lnTo>
                  <a:lnTo>
                    <a:pt x="2" y="72"/>
                  </a:lnTo>
                  <a:lnTo>
                    <a:pt x="8" y="54"/>
                  </a:lnTo>
                  <a:lnTo>
                    <a:pt x="16" y="40"/>
                  </a:lnTo>
                  <a:lnTo>
                    <a:pt x="28" y="26"/>
                  </a:lnTo>
                  <a:lnTo>
                    <a:pt x="42" y="16"/>
                  </a:lnTo>
                  <a:lnTo>
                    <a:pt x="58" y="8"/>
                  </a:lnTo>
                  <a:lnTo>
                    <a:pt x="76" y="2"/>
                  </a:lnTo>
                  <a:lnTo>
                    <a:pt x="96" y="0"/>
                  </a:lnTo>
                  <a:lnTo>
                    <a:pt x="582" y="0"/>
                  </a:lnTo>
                  <a:lnTo>
                    <a:pt x="582" y="0"/>
                  </a:lnTo>
                  <a:lnTo>
                    <a:pt x="602" y="2"/>
                  </a:lnTo>
                  <a:lnTo>
                    <a:pt x="620" y="8"/>
                  </a:lnTo>
                  <a:lnTo>
                    <a:pt x="636" y="16"/>
                  </a:lnTo>
                  <a:lnTo>
                    <a:pt x="650" y="26"/>
                  </a:lnTo>
                  <a:lnTo>
                    <a:pt x="662" y="40"/>
                  </a:lnTo>
                  <a:lnTo>
                    <a:pt x="670" y="54"/>
                  </a:lnTo>
                  <a:lnTo>
                    <a:pt x="676" y="72"/>
                  </a:lnTo>
                  <a:lnTo>
                    <a:pt x="678" y="90"/>
                  </a:lnTo>
                  <a:lnTo>
                    <a:pt x="678" y="9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46" name="Freeform 6"/>
            <p:cNvSpPr/>
            <p:nvPr/>
          </p:nvSpPr>
          <p:spPr bwMode="auto">
            <a:xfrm>
              <a:off x="11372850" y="9772650"/>
              <a:ext cx="1597025" cy="238125"/>
            </a:xfrm>
            <a:custGeom>
              <a:avLst/>
              <a:gdLst>
                <a:gd name="T0" fmla="*/ 136 w 1006"/>
                <a:gd name="T1" fmla="*/ 150 h 150"/>
                <a:gd name="T2" fmla="*/ 868 w 1006"/>
                <a:gd name="T3" fmla="*/ 150 h 150"/>
                <a:gd name="T4" fmla="*/ 868 w 1006"/>
                <a:gd name="T5" fmla="*/ 150 h 150"/>
                <a:gd name="T6" fmla="*/ 928 w 1006"/>
                <a:gd name="T7" fmla="*/ 90 h 150"/>
                <a:gd name="T8" fmla="*/ 928 w 1006"/>
                <a:gd name="T9" fmla="*/ 90 h 150"/>
                <a:gd name="T10" fmla="*/ 956 w 1006"/>
                <a:gd name="T11" fmla="*/ 60 h 150"/>
                <a:gd name="T12" fmla="*/ 978 w 1006"/>
                <a:gd name="T13" fmla="*/ 36 h 150"/>
                <a:gd name="T14" fmla="*/ 994 w 1006"/>
                <a:gd name="T15" fmla="*/ 16 h 150"/>
                <a:gd name="T16" fmla="*/ 1006 w 1006"/>
                <a:gd name="T17" fmla="*/ 0 h 150"/>
                <a:gd name="T18" fmla="*/ 0 w 1006"/>
                <a:gd name="T19" fmla="*/ 0 h 150"/>
                <a:gd name="T20" fmla="*/ 0 w 1006"/>
                <a:gd name="T21" fmla="*/ 0 h 150"/>
                <a:gd name="T22" fmla="*/ 6 w 1006"/>
                <a:gd name="T23" fmla="*/ 12 h 150"/>
                <a:gd name="T24" fmla="*/ 6 w 1006"/>
                <a:gd name="T25" fmla="*/ 12 h 150"/>
                <a:gd name="T26" fmla="*/ 66 w 1006"/>
                <a:gd name="T27" fmla="*/ 76 h 150"/>
                <a:gd name="T28" fmla="*/ 136 w 1006"/>
                <a:gd name="T29" fmla="*/ 150 h 150"/>
                <a:gd name="T30" fmla="*/ 136 w 1006"/>
                <a:gd name="T31"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06" h="150">
                  <a:moveTo>
                    <a:pt x="136" y="150"/>
                  </a:moveTo>
                  <a:lnTo>
                    <a:pt x="868" y="150"/>
                  </a:lnTo>
                  <a:lnTo>
                    <a:pt x="868" y="150"/>
                  </a:lnTo>
                  <a:lnTo>
                    <a:pt x="928" y="90"/>
                  </a:lnTo>
                  <a:lnTo>
                    <a:pt x="928" y="90"/>
                  </a:lnTo>
                  <a:lnTo>
                    <a:pt x="956" y="60"/>
                  </a:lnTo>
                  <a:lnTo>
                    <a:pt x="978" y="36"/>
                  </a:lnTo>
                  <a:lnTo>
                    <a:pt x="994" y="16"/>
                  </a:lnTo>
                  <a:lnTo>
                    <a:pt x="1006" y="0"/>
                  </a:lnTo>
                  <a:lnTo>
                    <a:pt x="0" y="0"/>
                  </a:lnTo>
                  <a:lnTo>
                    <a:pt x="0" y="0"/>
                  </a:lnTo>
                  <a:lnTo>
                    <a:pt x="6" y="12"/>
                  </a:lnTo>
                  <a:lnTo>
                    <a:pt x="6" y="12"/>
                  </a:lnTo>
                  <a:lnTo>
                    <a:pt x="66" y="76"/>
                  </a:lnTo>
                  <a:lnTo>
                    <a:pt x="136" y="150"/>
                  </a:lnTo>
                  <a:lnTo>
                    <a:pt x="136" y="15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47" name="Freeform 7"/>
            <p:cNvSpPr/>
            <p:nvPr/>
          </p:nvSpPr>
          <p:spPr bwMode="auto">
            <a:xfrm>
              <a:off x="11318875" y="8988425"/>
              <a:ext cx="1714500" cy="161925"/>
            </a:xfrm>
            <a:custGeom>
              <a:avLst/>
              <a:gdLst>
                <a:gd name="T0" fmla="*/ 1080 w 1080"/>
                <a:gd name="T1" fmla="*/ 50 h 102"/>
                <a:gd name="T2" fmla="*/ 1080 w 1080"/>
                <a:gd name="T3" fmla="*/ 50 h 102"/>
                <a:gd name="T4" fmla="*/ 1078 w 1080"/>
                <a:gd name="T5" fmla="*/ 62 h 102"/>
                <a:gd name="T6" fmla="*/ 1076 w 1080"/>
                <a:gd name="T7" fmla="*/ 70 h 102"/>
                <a:gd name="T8" fmla="*/ 1072 w 1080"/>
                <a:gd name="T9" fmla="*/ 80 h 102"/>
                <a:gd name="T10" fmla="*/ 1066 w 1080"/>
                <a:gd name="T11" fmla="*/ 88 h 102"/>
                <a:gd name="T12" fmla="*/ 1058 w 1080"/>
                <a:gd name="T13" fmla="*/ 94 h 102"/>
                <a:gd name="T14" fmla="*/ 1052 w 1080"/>
                <a:gd name="T15" fmla="*/ 98 h 102"/>
                <a:gd name="T16" fmla="*/ 1042 w 1080"/>
                <a:gd name="T17" fmla="*/ 102 h 102"/>
                <a:gd name="T18" fmla="*/ 1034 w 1080"/>
                <a:gd name="T19" fmla="*/ 102 h 102"/>
                <a:gd name="T20" fmla="*/ 46 w 1080"/>
                <a:gd name="T21" fmla="*/ 102 h 102"/>
                <a:gd name="T22" fmla="*/ 46 w 1080"/>
                <a:gd name="T23" fmla="*/ 102 h 102"/>
                <a:gd name="T24" fmla="*/ 36 w 1080"/>
                <a:gd name="T25" fmla="*/ 102 h 102"/>
                <a:gd name="T26" fmla="*/ 28 w 1080"/>
                <a:gd name="T27" fmla="*/ 98 h 102"/>
                <a:gd name="T28" fmla="*/ 20 w 1080"/>
                <a:gd name="T29" fmla="*/ 94 h 102"/>
                <a:gd name="T30" fmla="*/ 14 w 1080"/>
                <a:gd name="T31" fmla="*/ 88 h 102"/>
                <a:gd name="T32" fmla="*/ 8 w 1080"/>
                <a:gd name="T33" fmla="*/ 80 h 102"/>
                <a:gd name="T34" fmla="*/ 4 w 1080"/>
                <a:gd name="T35" fmla="*/ 70 h 102"/>
                <a:gd name="T36" fmla="*/ 0 w 1080"/>
                <a:gd name="T37" fmla="*/ 62 h 102"/>
                <a:gd name="T38" fmla="*/ 0 w 1080"/>
                <a:gd name="T39" fmla="*/ 50 h 102"/>
                <a:gd name="T40" fmla="*/ 0 w 1080"/>
                <a:gd name="T41" fmla="*/ 50 h 102"/>
                <a:gd name="T42" fmla="*/ 0 w 1080"/>
                <a:gd name="T43" fmla="*/ 50 h 102"/>
                <a:gd name="T44" fmla="*/ 0 w 1080"/>
                <a:gd name="T45" fmla="*/ 40 h 102"/>
                <a:gd name="T46" fmla="*/ 4 w 1080"/>
                <a:gd name="T47" fmla="*/ 32 h 102"/>
                <a:gd name="T48" fmla="*/ 8 w 1080"/>
                <a:gd name="T49" fmla="*/ 22 h 102"/>
                <a:gd name="T50" fmla="*/ 14 w 1080"/>
                <a:gd name="T51" fmla="*/ 14 h 102"/>
                <a:gd name="T52" fmla="*/ 20 w 1080"/>
                <a:gd name="T53" fmla="*/ 8 h 102"/>
                <a:gd name="T54" fmla="*/ 28 w 1080"/>
                <a:gd name="T55" fmla="*/ 4 h 102"/>
                <a:gd name="T56" fmla="*/ 36 w 1080"/>
                <a:gd name="T57" fmla="*/ 0 h 102"/>
                <a:gd name="T58" fmla="*/ 46 w 1080"/>
                <a:gd name="T59" fmla="*/ 0 h 102"/>
                <a:gd name="T60" fmla="*/ 1034 w 1080"/>
                <a:gd name="T61" fmla="*/ 0 h 102"/>
                <a:gd name="T62" fmla="*/ 1034 w 1080"/>
                <a:gd name="T63" fmla="*/ 0 h 102"/>
                <a:gd name="T64" fmla="*/ 1042 w 1080"/>
                <a:gd name="T65" fmla="*/ 0 h 102"/>
                <a:gd name="T66" fmla="*/ 1052 w 1080"/>
                <a:gd name="T67" fmla="*/ 4 h 102"/>
                <a:gd name="T68" fmla="*/ 1058 w 1080"/>
                <a:gd name="T69" fmla="*/ 8 h 102"/>
                <a:gd name="T70" fmla="*/ 1066 w 1080"/>
                <a:gd name="T71" fmla="*/ 14 h 102"/>
                <a:gd name="T72" fmla="*/ 1072 w 1080"/>
                <a:gd name="T73" fmla="*/ 22 h 102"/>
                <a:gd name="T74" fmla="*/ 1076 w 1080"/>
                <a:gd name="T75" fmla="*/ 32 h 102"/>
                <a:gd name="T76" fmla="*/ 1078 w 1080"/>
                <a:gd name="T77" fmla="*/ 40 h 102"/>
                <a:gd name="T78" fmla="*/ 1080 w 1080"/>
                <a:gd name="T79" fmla="*/ 50 h 102"/>
                <a:gd name="T80" fmla="*/ 1080 w 1080"/>
                <a:gd name="T81" fmla="*/ 5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2">
                  <a:moveTo>
                    <a:pt x="1080" y="50"/>
                  </a:moveTo>
                  <a:lnTo>
                    <a:pt x="1080" y="50"/>
                  </a:lnTo>
                  <a:lnTo>
                    <a:pt x="1078" y="62"/>
                  </a:lnTo>
                  <a:lnTo>
                    <a:pt x="1076" y="70"/>
                  </a:lnTo>
                  <a:lnTo>
                    <a:pt x="1072" y="80"/>
                  </a:lnTo>
                  <a:lnTo>
                    <a:pt x="1066" y="88"/>
                  </a:lnTo>
                  <a:lnTo>
                    <a:pt x="1058" y="94"/>
                  </a:lnTo>
                  <a:lnTo>
                    <a:pt x="1052" y="98"/>
                  </a:lnTo>
                  <a:lnTo>
                    <a:pt x="1042" y="102"/>
                  </a:lnTo>
                  <a:lnTo>
                    <a:pt x="1034" y="102"/>
                  </a:lnTo>
                  <a:lnTo>
                    <a:pt x="46" y="102"/>
                  </a:lnTo>
                  <a:lnTo>
                    <a:pt x="46" y="102"/>
                  </a:lnTo>
                  <a:lnTo>
                    <a:pt x="36" y="102"/>
                  </a:lnTo>
                  <a:lnTo>
                    <a:pt x="28" y="98"/>
                  </a:lnTo>
                  <a:lnTo>
                    <a:pt x="20" y="94"/>
                  </a:lnTo>
                  <a:lnTo>
                    <a:pt x="14" y="88"/>
                  </a:lnTo>
                  <a:lnTo>
                    <a:pt x="8" y="80"/>
                  </a:lnTo>
                  <a:lnTo>
                    <a:pt x="4" y="70"/>
                  </a:lnTo>
                  <a:lnTo>
                    <a:pt x="0" y="62"/>
                  </a:lnTo>
                  <a:lnTo>
                    <a:pt x="0" y="50"/>
                  </a:lnTo>
                  <a:lnTo>
                    <a:pt x="0" y="50"/>
                  </a:lnTo>
                  <a:lnTo>
                    <a:pt x="0" y="50"/>
                  </a:lnTo>
                  <a:lnTo>
                    <a:pt x="0" y="40"/>
                  </a:lnTo>
                  <a:lnTo>
                    <a:pt x="4" y="32"/>
                  </a:lnTo>
                  <a:lnTo>
                    <a:pt x="8" y="22"/>
                  </a:lnTo>
                  <a:lnTo>
                    <a:pt x="14" y="14"/>
                  </a:lnTo>
                  <a:lnTo>
                    <a:pt x="20" y="8"/>
                  </a:lnTo>
                  <a:lnTo>
                    <a:pt x="28" y="4"/>
                  </a:lnTo>
                  <a:lnTo>
                    <a:pt x="36" y="0"/>
                  </a:lnTo>
                  <a:lnTo>
                    <a:pt x="46" y="0"/>
                  </a:lnTo>
                  <a:lnTo>
                    <a:pt x="1034" y="0"/>
                  </a:lnTo>
                  <a:lnTo>
                    <a:pt x="1034" y="0"/>
                  </a:lnTo>
                  <a:lnTo>
                    <a:pt x="1042" y="0"/>
                  </a:lnTo>
                  <a:lnTo>
                    <a:pt x="1052" y="4"/>
                  </a:lnTo>
                  <a:lnTo>
                    <a:pt x="1058" y="8"/>
                  </a:lnTo>
                  <a:lnTo>
                    <a:pt x="1066" y="14"/>
                  </a:lnTo>
                  <a:lnTo>
                    <a:pt x="1072" y="22"/>
                  </a:lnTo>
                  <a:lnTo>
                    <a:pt x="1076" y="32"/>
                  </a:lnTo>
                  <a:lnTo>
                    <a:pt x="1078" y="40"/>
                  </a:lnTo>
                  <a:lnTo>
                    <a:pt x="1080" y="50"/>
                  </a:lnTo>
                  <a:lnTo>
                    <a:pt x="1080" y="5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48" name="Freeform 8"/>
            <p:cNvSpPr/>
            <p:nvPr/>
          </p:nvSpPr>
          <p:spPr bwMode="auto">
            <a:xfrm>
              <a:off x="11318875" y="9226550"/>
              <a:ext cx="1714500" cy="165100"/>
            </a:xfrm>
            <a:custGeom>
              <a:avLst/>
              <a:gdLst>
                <a:gd name="T0" fmla="*/ 1080 w 1080"/>
                <a:gd name="T1" fmla="*/ 52 h 104"/>
                <a:gd name="T2" fmla="*/ 1080 w 1080"/>
                <a:gd name="T3" fmla="*/ 52 h 104"/>
                <a:gd name="T4" fmla="*/ 1078 w 1080"/>
                <a:gd name="T5" fmla="*/ 62 h 104"/>
                <a:gd name="T6" fmla="*/ 1076 w 1080"/>
                <a:gd name="T7" fmla="*/ 72 h 104"/>
                <a:gd name="T8" fmla="*/ 1072 w 1080"/>
                <a:gd name="T9" fmla="*/ 82 h 104"/>
                <a:gd name="T10" fmla="*/ 1066 w 1080"/>
                <a:gd name="T11" fmla="*/ 88 h 104"/>
                <a:gd name="T12" fmla="*/ 1058 w 1080"/>
                <a:gd name="T13" fmla="*/ 94 h 104"/>
                <a:gd name="T14" fmla="*/ 1052 w 1080"/>
                <a:gd name="T15" fmla="*/ 100 h 104"/>
                <a:gd name="T16" fmla="*/ 1042 w 1080"/>
                <a:gd name="T17" fmla="*/ 102 h 104"/>
                <a:gd name="T18" fmla="*/ 1034 w 1080"/>
                <a:gd name="T19" fmla="*/ 104 h 104"/>
                <a:gd name="T20" fmla="*/ 46 w 1080"/>
                <a:gd name="T21" fmla="*/ 104 h 104"/>
                <a:gd name="T22" fmla="*/ 46 w 1080"/>
                <a:gd name="T23" fmla="*/ 104 h 104"/>
                <a:gd name="T24" fmla="*/ 36 w 1080"/>
                <a:gd name="T25" fmla="*/ 102 h 104"/>
                <a:gd name="T26" fmla="*/ 28 w 1080"/>
                <a:gd name="T27" fmla="*/ 100 h 104"/>
                <a:gd name="T28" fmla="*/ 20 w 1080"/>
                <a:gd name="T29" fmla="*/ 94 h 104"/>
                <a:gd name="T30" fmla="*/ 14 w 1080"/>
                <a:gd name="T31" fmla="*/ 88 h 104"/>
                <a:gd name="T32" fmla="*/ 8 w 1080"/>
                <a:gd name="T33" fmla="*/ 82 h 104"/>
                <a:gd name="T34" fmla="*/ 4 w 1080"/>
                <a:gd name="T35" fmla="*/ 72 h 104"/>
                <a:gd name="T36" fmla="*/ 0 w 1080"/>
                <a:gd name="T37" fmla="*/ 62 h 104"/>
                <a:gd name="T38" fmla="*/ 0 w 1080"/>
                <a:gd name="T39" fmla="*/ 52 h 104"/>
                <a:gd name="T40" fmla="*/ 0 w 1080"/>
                <a:gd name="T41" fmla="*/ 52 h 104"/>
                <a:gd name="T42" fmla="*/ 0 w 1080"/>
                <a:gd name="T43" fmla="*/ 52 h 104"/>
                <a:gd name="T44" fmla="*/ 0 w 1080"/>
                <a:gd name="T45" fmla="*/ 42 h 104"/>
                <a:gd name="T46" fmla="*/ 4 w 1080"/>
                <a:gd name="T47" fmla="*/ 32 h 104"/>
                <a:gd name="T48" fmla="*/ 8 w 1080"/>
                <a:gd name="T49" fmla="*/ 24 h 104"/>
                <a:gd name="T50" fmla="*/ 14 w 1080"/>
                <a:gd name="T51" fmla="*/ 16 h 104"/>
                <a:gd name="T52" fmla="*/ 20 w 1080"/>
                <a:gd name="T53" fmla="*/ 10 h 104"/>
                <a:gd name="T54" fmla="*/ 28 w 1080"/>
                <a:gd name="T55" fmla="*/ 4 h 104"/>
                <a:gd name="T56" fmla="*/ 36 w 1080"/>
                <a:gd name="T57" fmla="*/ 2 h 104"/>
                <a:gd name="T58" fmla="*/ 46 w 1080"/>
                <a:gd name="T59" fmla="*/ 0 h 104"/>
                <a:gd name="T60" fmla="*/ 1034 w 1080"/>
                <a:gd name="T61" fmla="*/ 0 h 104"/>
                <a:gd name="T62" fmla="*/ 1034 w 1080"/>
                <a:gd name="T63" fmla="*/ 0 h 104"/>
                <a:gd name="T64" fmla="*/ 1042 w 1080"/>
                <a:gd name="T65" fmla="*/ 2 h 104"/>
                <a:gd name="T66" fmla="*/ 1052 w 1080"/>
                <a:gd name="T67" fmla="*/ 4 h 104"/>
                <a:gd name="T68" fmla="*/ 1058 w 1080"/>
                <a:gd name="T69" fmla="*/ 10 h 104"/>
                <a:gd name="T70" fmla="*/ 1066 w 1080"/>
                <a:gd name="T71" fmla="*/ 16 h 104"/>
                <a:gd name="T72" fmla="*/ 1072 w 1080"/>
                <a:gd name="T73" fmla="*/ 24 h 104"/>
                <a:gd name="T74" fmla="*/ 1076 w 1080"/>
                <a:gd name="T75" fmla="*/ 32 h 104"/>
                <a:gd name="T76" fmla="*/ 1078 w 1080"/>
                <a:gd name="T77" fmla="*/ 42 h 104"/>
                <a:gd name="T78" fmla="*/ 1080 w 1080"/>
                <a:gd name="T79" fmla="*/ 52 h 104"/>
                <a:gd name="T80" fmla="*/ 1080 w 1080"/>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4">
                  <a:moveTo>
                    <a:pt x="1080" y="52"/>
                  </a:moveTo>
                  <a:lnTo>
                    <a:pt x="1080" y="52"/>
                  </a:lnTo>
                  <a:lnTo>
                    <a:pt x="1078" y="62"/>
                  </a:lnTo>
                  <a:lnTo>
                    <a:pt x="1076" y="72"/>
                  </a:lnTo>
                  <a:lnTo>
                    <a:pt x="1072" y="82"/>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2"/>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49" name="Freeform 9"/>
            <p:cNvSpPr/>
            <p:nvPr/>
          </p:nvSpPr>
          <p:spPr bwMode="auto">
            <a:xfrm>
              <a:off x="11318875" y="9467850"/>
              <a:ext cx="1714500" cy="165100"/>
            </a:xfrm>
            <a:custGeom>
              <a:avLst/>
              <a:gdLst>
                <a:gd name="T0" fmla="*/ 1080 w 1080"/>
                <a:gd name="T1" fmla="*/ 52 h 104"/>
                <a:gd name="T2" fmla="*/ 1080 w 1080"/>
                <a:gd name="T3" fmla="*/ 52 h 104"/>
                <a:gd name="T4" fmla="*/ 1078 w 1080"/>
                <a:gd name="T5" fmla="*/ 62 h 104"/>
                <a:gd name="T6" fmla="*/ 1076 w 1080"/>
                <a:gd name="T7" fmla="*/ 72 h 104"/>
                <a:gd name="T8" fmla="*/ 1072 w 1080"/>
                <a:gd name="T9" fmla="*/ 80 h 104"/>
                <a:gd name="T10" fmla="*/ 1066 w 1080"/>
                <a:gd name="T11" fmla="*/ 88 h 104"/>
                <a:gd name="T12" fmla="*/ 1058 w 1080"/>
                <a:gd name="T13" fmla="*/ 94 h 104"/>
                <a:gd name="T14" fmla="*/ 1052 w 1080"/>
                <a:gd name="T15" fmla="*/ 100 h 104"/>
                <a:gd name="T16" fmla="*/ 1042 w 1080"/>
                <a:gd name="T17" fmla="*/ 102 h 104"/>
                <a:gd name="T18" fmla="*/ 1034 w 1080"/>
                <a:gd name="T19" fmla="*/ 104 h 104"/>
                <a:gd name="T20" fmla="*/ 46 w 1080"/>
                <a:gd name="T21" fmla="*/ 104 h 104"/>
                <a:gd name="T22" fmla="*/ 46 w 1080"/>
                <a:gd name="T23" fmla="*/ 104 h 104"/>
                <a:gd name="T24" fmla="*/ 36 w 1080"/>
                <a:gd name="T25" fmla="*/ 102 h 104"/>
                <a:gd name="T26" fmla="*/ 28 w 1080"/>
                <a:gd name="T27" fmla="*/ 100 h 104"/>
                <a:gd name="T28" fmla="*/ 20 w 1080"/>
                <a:gd name="T29" fmla="*/ 94 h 104"/>
                <a:gd name="T30" fmla="*/ 14 w 1080"/>
                <a:gd name="T31" fmla="*/ 88 h 104"/>
                <a:gd name="T32" fmla="*/ 8 w 1080"/>
                <a:gd name="T33" fmla="*/ 80 h 104"/>
                <a:gd name="T34" fmla="*/ 4 w 1080"/>
                <a:gd name="T35" fmla="*/ 72 h 104"/>
                <a:gd name="T36" fmla="*/ 0 w 1080"/>
                <a:gd name="T37" fmla="*/ 62 h 104"/>
                <a:gd name="T38" fmla="*/ 0 w 1080"/>
                <a:gd name="T39" fmla="*/ 52 h 104"/>
                <a:gd name="T40" fmla="*/ 0 w 1080"/>
                <a:gd name="T41" fmla="*/ 52 h 104"/>
                <a:gd name="T42" fmla="*/ 0 w 1080"/>
                <a:gd name="T43" fmla="*/ 52 h 104"/>
                <a:gd name="T44" fmla="*/ 0 w 1080"/>
                <a:gd name="T45" fmla="*/ 42 h 104"/>
                <a:gd name="T46" fmla="*/ 4 w 1080"/>
                <a:gd name="T47" fmla="*/ 32 h 104"/>
                <a:gd name="T48" fmla="*/ 8 w 1080"/>
                <a:gd name="T49" fmla="*/ 24 h 104"/>
                <a:gd name="T50" fmla="*/ 14 w 1080"/>
                <a:gd name="T51" fmla="*/ 16 h 104"/>
                <a:gd name="T52" fmla="*/ 20 w 1080"/>
                <a:gd name="T53" fmla="*/ 10 h 104"/>
                <a:gd name="T54" fmla="*/ 28 w 1080"/>
                <a:gd name="T55" fmla="*/ 4 h 104"/>
                <a:gd name="T56" fmla="*/ 36 w 1080"/>
                <a:gd name="T57" fmla="*/ 2 h 104"/>
                <a:gd name="T58" fmla="*/ 46 w 1080"/>
                <a:gd name="T59" fmla="*/ 0 h 104"/>
                <a:gd name="T60" fmla="*/ 1034 w 1080"/>
                <a:gd name="T61" fmla="*/ 0 h 104"/>
                <a:gd name="T62" fmla="*/ 1034 w 1080"/>
                <a:gd name="T63" fmla="*/ 0 h 104"/>
                <a:gd name="T64" fmla="*/ 1042 w 1080"/>
                <a:gd name="T65" fmla="*/ 2 h 104"/>
                <a:gd name="T66" fmla="*/ 1052 w 1080"/>
                <a:gd name="T67" fmla="*/ 4 h 104"/>
                <a:gd name="T68" fmla="*/ 1058 w 1080"/>
                <a:gd name="T69" fmla="*/ 10 h 104"/>
                <a:gd name="T70" fmla="*/ 1066 w 1080"/>
                <a:gd name="T71" fmla="*/ 16 h 104"/>
                <a:gd name="T72" fmla="*/ 1072 w 1080"/>
                <a:gd name="T73" fmla="*/ 24 h 104"/>
                <a:gd name="T74" fmla="*/ 1076 w 1080"/>
                <a:gd name="T75" fmla="*/ 32 h 104"/>
                <a:gd name="T76" fmla="*/ 1078 w 1080"/>
                <a:gd name="T77" fmla="*/ 42 h 104"/>
                <a:gd name="T78" fmla="*/ 1080 w 1080"/>
                <a:gd name="T79" fmla="*/ 52 h 104"/>
                <a:gd name="T80" fmla="*/ 1080 w 1080"/>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4">
                  <a:moveTo>
                    <a:pt x="1080" y="52"/>
                  </a:moveTo>
                  <a:lnTo>
                    <a:pt x="1080" y="52"/>
                  </a:lnTo>
                  <a:lnTo>
                    <a:pt x="1078" y="62"/>
                  </a:lnTo>
                  <a:lnTo>
                    <a:pt x="1076" y="72"/>
                  </a:lnTo>
                  <a:lnTo>
                    <a:pt x="1072" y="80"/>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0"/>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56" name="Freeform 10"/>
            <p:cNvSpPr/>
            <p:nvPr/>
          </p:nvSpPr>
          <p:spPr bwMode="auto">
            <a:xfrm>
              <a:off x="11318875" y="9683750"/>
              <a:ext cx="1698625" cy="101600"/>
            </a:xfrm>
            <a:custGeom>
              <a:avLst/>
              <a:gdLst>
                <a:gd name="T0" fmla="*/ 1070 w 1070"/>
                <a:gd name="T1" fmla="*/ 32 h 64"/>
                <a:gd name="T2" fmla="*/ 1070 w 1070"/>
                <a:gd name="T3" fmla="*/ 32 h 64"/>
                <a:gd name="T4" fmla="*/ 1070 w 1070"/>
                <a:gd name="T5" fmla="*/ 38 h 64"/>
                <a:gd name="T6" fmla="*/ 1068 w 1070"/>
                <a:gd name="T7" fmla="*/ 44 h 64"/>
                <a:gd name="T8" fmla="*/ 1064 w 1070"/>
                <a:gd name="T9" fmla="*/ 50 h 64"/>
                <a:gd name="T10" fmla="*/ 1058 w 1070"/>
                <a:gd name="T11" fmla="*/ 56 h 64"/>
                <a:gd name="T12" fmla="*/ 1050 w 1070"/>
                <a:gd name="T13" fmla="*/ 60 h 64"/>
                <a:gd name="T14" fmla="*/ 1044 w 1070"/>
                <a:gd name="T15" fmla="*/ 62 h 64"/>
                <a:gd name="T16" fmla="*/ 1034 w 1070"/>
                <a:gd name="T17" fmla="*/ 64 h 64"/>
                <a:gd name="T18" fmla="*/ 1026 w 1070"/>
                <a:gd name="T19" fmla="*/ 64 h 64"/>
                <a:gd name="T20" fmla="*/ 46 w 1070"/>
                <a:gd name="T21" fmla="*/ 64 h 64"/>
                <a:gd name="T22" fmla="*/ 46 w 1070"/>
                <a:gd name="T23" fmla="*/ 64 h 64"/>
                <a:gd name="T24" fmla="*/ 36 w 1070"/>
                <a:gd name="T25" fmla="*/ 64 h 64"/>
                <a:gd name="T26" fmla="*/ 28 w 1070"/>
                <a:gd name="T27" fmla="*/ 62 h 64"/>
                <a:gd name="T28" fmla="*/ 20 w 1070"/>
                <a:gd name="T29" fmla="*/ 60 h 64"/>
                <a:gd name="T30" fmla="*/ 14 w 1070"/>
                <a:gd name="T31" fmla="*/ 56 h 64"/>
                <a:gd name="T32" fmla="*/ 8 w 1070"/>
                <a:gd name="T33" fmla="*/ 50 h 64"/>
                <a:gd name="T34" fmla="*/ 4 w 1070"/>
                <a:gd name="T35" fmla="*/ 44 h 64"/>
                <a:gd name="T36" fmla="*/ 0 w 1070"/>
                <a:gd name="T37" fmla="*/ 38 h 64"/>
                <a:gd name="T38" fmla="*/ 0 w 1070"/>
                <a:gd name="T39" fmla="*/ 32 h 64"/>
                <a:gd name="T40" fmla="*/ 0 w 1070"/>
                <a:gd name="T41" fmla="*/ 32 h 64"/>
                <a:gd name="T42" fmla="*/ 0 w 1070"/>
                <a:gd name="T43" fmla="*/ 32 h 64"/>
                <a:gd name="T44" fmla="*/ 0 w 1070"/>
                <a:gd name="T45" fmla="*/ 26 h 64"/>
                <a:gd name="T46" fmla="*/ 4 w 1070"/>
                <a:gd name="T47" fmla="*/ 20 h 64"/>
                <a:gd name="T48" fmla="*/ 8 w 1070"/>
                <a:gd name="T49" fmla="*/ 14 h 64"/>
                <a:gd name="T50" fmla="*/ 14 w 1070"/>
                <a:gd name="T51" fmla="*/ 10 h 64"/>
                <a:gd name="T52" fmla="*/ 20 w 1070"/>
                <a:gd name="T53" fmla="*/ 4 h 64"/>
                <a:gd name="T54" fmla="*/ 28 w 1070"/>
                <a:gd name="T55" fmla="*/ 2 h 64"/>
                <a:gd name="T56" fmla="*/ 36 w 1070"/>
                <a:gd name="T57" fmla="*/ 0 h 64"/>
                <a:gd name="T58" fmla="*/ 46 w 1070"/>
                <a:gd name="T59" fmla="*/ 0 h 64"/>
                <a:gd name="T60" fmla="*/ 1026 w 1070"/>
                <a:gd name="T61" fmla="*/ 0 h 64"/>
                <a:gd name="T62" fmla="*/ 1026 w 1070"/>
                <a:gd name="T63" fmla="*/ 0 h 64"/>
                <a:gd name="T64" fmla="*/ 1034 w 1070"/>
                <a:gd name="T65" fmla="*/ 0 h 64"/>
                <a:gd name="T66" fmla="*/ 1044 w 1070"/>
                <a:gd name="T67" fmla="*/ 2 h 64"/>
                <a:gd name="T68" fmla="*/ 1050 w 1070"/>
                <a:gd name="T69" fmla="*/ 4 h 64"/>
                <a:gd name="T70" fmla="*/ 1058 w 1070"/>
                <a:gd name="T71" fmla="*/ 10 h 64"/>
                <a:gd name="T72" fmla="*/ 1064 w 1070"/>
                <a:gd name="T73" fmla="*/ 14 h 64"/>
                <a:gd name="T74" fmla="*/ 1068 w 1070"/>
                <a:gd name="T75" fmla="*/ 20 h 64"/>
                <a:gd name="T76" fmla="*/ 1070 w 1070"/>
                <a:gd name="T77" fmla="*/ 26 h 64"/>
                <a:gd name="T78" fmla="*/ 1070 w 1070"/>
                <a:gd name="T79" fmla="*/ 32 h 64"/>
                <a:gd name="T80" fmla="*/ 1070 w 1070"/>
                <a:gd name="T81"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70" h="64">
                  <a:moveTo>
                    <a:pt x="1070" y="32"/>
                  </a:moveTo>
                  <a:lnTo>
                    <a:pt x="1070" y="32"/>
                  </a:lnTo>
                  <a:lnTo>
                    <a:pt x="1070" y="38"/>
                  </a:lnTo>
                  <a:lnTo>
                    <a:pt x="1068" y="44"/>
                  </a:lnTo>
                  <a:lnTo>
                    <a:pt x="1064" y="50"/>
                  </a:lnTo>
                  <a:lnTo>
                    <a:pt x="1058" y="56"/>
                  </a:lnTo>
                  <a:lnTo>
                    <a:pt x="1050" y="60"/>
                  </a:lnTo>
                  <a:lnTo>
                    <a:pt x="1044" y="62"/>
                  </a:lnTo>
                  <a:lnTo>
                    <a:pt x="1034" y="64"/>
                  </a:lnTo>
                  <a:lnTo>
                    <a:pt x="1026" y="64"/>
                  </a:lnTo>
                  <a:lnTo>
                    <a:pt x="46" y="64"/>
                  </a:lnTo>
                  <a:lnTo>
                    <a:pt x="46" y="64"/>
                  </a:lnTo>
                  <a:lnTo>
                    <a:pt x="36" y="64"/>
                  </a:lnTo>
                  <a:lnTo>
                    <a:pt x="28" y="62"/>
                  </a:lnTo>
                  <a:lnTo>
                    <a:pt x="20" y="60"/>
                  </a:lnTo>
                  <a:lnTo>
                    <a:pt x="14" y="56"/>
                  </a:lnTo>
                  <a:lnTo>
                    <a:pt x="8" y="50"/>
                  </a:lnTo>
                  <a:lnTo>
                    <a:pt x="4" y="44"/>
                  </a:lnTo>
                  <a:lnTo>
                    <a:pt x="0" y="38"/>
                  </a:lnTo>
                  <a:lnTo>
                    <a:pt x="0" y="32"/>
                  </a:lnTo>
                  <a:lnTo>
                    <a:pt x="0" y="32"/>
                  </a:lnTo>
                  <a:lnTo>
                    <a:pt x="0" y="32"/>
                  </a:lnTo>
                  <a:lnTo>
                    <a:pt x="0" y="26"/>
                  </a:lnTo>
                  <a:lnTo>
                    <a:pt x="4" y="20"/>
                  </a:lnTo>
                  <a:lnTo>
                    <a:pt x="8" y="14"/>
                  </a:lnTo>
                  <a:lnTo>
                    <a:pt x="14" y="10"/>
                  </a:lnTo>
                  <a:lnTo>
                    <a:pt x="20" y="4"/>
                  </a:lnTo>
                  <a:lnTo>
                    <a:pt x="28" y="2"/>
                  </a:lnTo>
                  <a:lnTo>
                    <a:pt x="36" y="0"/>
                  </a:lnTo>
                  <a:lnTo>
                    <a:pt x="46" y="0"/>
                  </a:lnTo>
                  <a:lnTo>
                    <a:pt x="1026" y="0"/>
                  </a:lnTo>
                  <a:lnTo>
                    <a:pt x="1026" y="0"/>
                  </a:lnTo>
                  <a:lnTo>
                    <a:pt x="1034" y="0"/>
                  </a:lnTo>
                  <a:lnTo>
                    <a:pt x="1044" y="2"/>
                  </a:lnTo>
                  <a:lnTo>
                    <a:pt x="1050" y="4"/>
                  </a:lnTo>
                  <a:lnTo>
                    <a:pt x="1058" y="10"/>
                  </a:lnTo>
                  <a:lnTo>
                    <a:pt x="1064" y="14"/>
                  </a:lnTo>
                  <a:lnTo>
                    <a:pt x="1068" y="20"/>
                  </a:lnTo>
                  <a:lnTo>
                    <a:pt x="1070" y="26"/>
                  </a:lnTo>
                  <a:lnTo>
                    <a:pt x="1070" y="32"/>
                  </a:lnTo>
                  <a:lnTo>
                    <a:pt x="1070" y="3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57" name="Freeform 11"/>
            <p:cNvSpPr/>
            <p:nvPr/>
          </p:nvSpPr>
          <p:spPr bwMode="auto">
            <a:xfrm>
              <a:off x="11306175" y="8747125"/>
              <a:ext cx="1739900" cy="165100"/>
            </a:xfrm>
            <a:custGeom>
              <a:avLst/>
              <a:gdLst>
                <a:gd name="T0" fmla="*/ 1096 w 1096"/>
                <a:gd name="T1" fmla="*/ 52 h 104"/>
                <a:gd name="T2" fmla="*/ 1096 w 1096"/>
                <a:gd name="T3" fmla="*/ 52 h 104"/>
                <a:gd name="T4" fmla="*/ 1094 w 1096"/>
                <a:gd name="T5" fmla="*/ 62 h 104"/>
                <a:gd name="T6" fmla="*/ 1092 w 1096"/>
                <a:gd name="T7" fmla="*/ 72 h 104"/>
                <a:gd name="T8" fmla="*/ 1088 w 1096"/>
                <a:gd name="T9" fmla="*/ 80 h 104"/>
                <a:gd name="T10" fmla="*/ 1082 w 1096"/>
                <a:gd name="T11" fmla="*/ 88 h 104"/>
                <a:gd name="T12" fmla="*/ 1074 w 1096"/>
                <a:gd name="T13" fmla="*/ 94 h 104"/>
                <a:gd name="T14" fmla="*/ 1066 w 1096"/>
                <a:gd name="T15" fmla="*/ 98 h 104"/>
                <a:gd name="T16" fmla="*/ 1058 w 1096"/>
                <a:gd name="T17" fmla="*/ 102 h 104"/>
                <a:gd name="T18" fmla="*/ 1048 w 1096"/>
                <a:gd name="T19" fmla="*/ 104 h 104"/>
                <a:gd name="T20" fmla="*/ 46 w 1096"/>
                <a:gd name="T21" fmla="*/ 104 h 104"/>
                <a:gd name="T22" fmla="*/ 46 w 1096"/>
                <a:gd name="T23" fmla="*/ 104 h 104"/>
                <a:gd name="T24" fmla="*/ 38 w 1096"/>
                <a:gd name="T25" fmla="*/ 102 h 104"/>
                <a:gd name="T26" fmla="*/ 28 w 1096"/>
                <a:gd name="T27" fmla="*/ 98 h 104"/>
                <a:gd name="T28" fmla="*/ 20 w 1096"/>
                <a:gd name="T29" fmla="*/ 94 h 104"/>
                <a:gd name="T30" fmla="*/ 14 w 1096"/>
                <a:gd name="T31" fmla="*/ 88 h 104"/>
                <a:gd name="T32" fmla="*/ 8 w 1096"/>
                <a:gd name="T33" fmla="*/ 80 h 104"/>
                <a:gd name="T34" fmla="*/ 4 w 1096"/>
                <a:gd name="T35" fmla="*/ 72 h 104"/>
                <a:gd name="T36" fmla="*/ 0 w 1096"/>
                <a:gd name="T37" fmla="*/ 62 h 104"/>
                <a:gd name="T38" fmla="*/ 0 w 1096"/>
                <a:gd name="T39" fmla="*/ 52 h 104"/>
                <a:gd name="T40" fmla="*/ 0 w 1096"/>
                <a:gd name="T41" fmla="*/ 52 h 104"/>
                <a:gd name="T42" fmla="*/ 0 w 1096"/>
                <a:gd name="T43" fmla="*/ 52 h 104"/>
                <a:gd name="T44" fmla="*/ 0 w 1096"/>
                <a:gd name="T45" fmla="*/ 42 h 104"/>
                <a:gd name="T46" fmla="*/ 4 w 1096"/>
                <a:gd name="T47" fmla="*/ 32 h 104"/>
                <a:gd name="T48" fmla="*/ 8 w 1096"/>
                <a:gd name="T49" fmla="*/ 22 h 104"/>
                <a:gd name="T50" fmla="*/ 14 w 1096"/>
                <a:gd name="T51" fmla="*/ 16 h 104"/>
                <a:gd name="T52" fmla="*/ 20 w 1096"/>
                <a:gd name="T53" fmla="*/ 8 h 104"/>
                <a:gd name="T54" fmla="*/ 28 w 1096"/>
                <a:gd name="T55" fmla="*/ 4 h 104"/>
                <a:gd name="T56" fmla="*/ 38 w 1096"/>
                <a:gd name="T57" fmla="*/ 2 h 104"/>
                <a:gd name="T58" fmla="*/ 46 w 1096"/>
                <a:gd name="T59" fmla="*/ 0 h 104"/>
                <a:gd name="T60" fmla="*/ 1048 w 1096"/>
                <a:gd name="T61" fmla="*/ 0 h 104"/>
                <a:gd name="T62" fmla="*/ 1048 w 1096"/>
                <a:gd name="T63" fmla="*/ 0 h 104"/>
                <a:gd name="T64" fmla="*/ 1058 w 1096"/>
                <a:gd name="T65" fmla="*/ 2 h 104"/>
                <a:gd name="T66" fmla="*/ 1066 w 1096"/>
                <a:gd name="T67" fmla="*/ 4 h 104"/>
                <a:gd name="T68" fmla="*/ 1074 w 1096"/>
                <a:gd name="T69" fmla="*/ 8 h 104"/>
                <a:gd name="T70" fmla="*/ 1082 w 1096"/>
                <a:gd name="T71" fmla="*/ 16 h 104"/>
                <a:gd name="T72" fmla="*/ 1088 w 1096"/>
                <a:gd name="T73" fmla="*/ 22 h 104"/>
                <a:gd name="T74" fmla="*/ 1092 w 1096"/>
                <a:gd name="T75" fmla="*/ 32 h 104"/>
                <a:gd name="T76" fmla="*/ 1094 w 1096"/>
                <a:gd name="T77" fmla="*/ 42 h 104"/>
                <a:gd name="T78" fmla="*/ 1096 w 1096"/>
                <a:gd name="T79" fmla="*/ 52 h 104"/>
                <a:gd name="T80" fmla="*/ 1096 w 1096"/>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96" h="104">
                  <a:moveTo>
                    <a:pt x="1096" y="52"/>
                  </a:moveTo>
                  <a:lnTo>
                    <a:pt x="1096" y="52"/>
                  </a:lnTo>
                  <a:lnTo>
                    <a:pt x="1094" y="62"/>
                  </a:lnTo>
                  <a:lnTo>
                    <a:pt x="1092" y="72"/>
                  </a:lnTo>
                  <a:lnTo>
                    <a:pt x="1088" y="80"/>
                  </a:lnTo>
                  <a:lnTo>
                    <a:pt x="1082" y="88"/>
                  </a:lnTo>
                  <a:lnTo>
                    <a:pt x="1074" y="94"/>
                  </a:lnTo>
                  <a:lnTo>
                    <a:pt x="1066" y="98"/>
                  </a:lnTo>
                  <a:lnTo>
                    <a:pt x="1058" y="102"/>
                  </a:lnTo>
                  <a:lnTo>
                    <a:pt x="1048" y="104"/>
                  </a:lnTo>
                  <a:lnTo>
                    <a:pt x="46" y="104"/>
                  </a:lnTo>
                  <a:lnTo>
                    <a:pt x="46" y="104"/>
                  </a:lnTo>
                  <a:lnTo>
                    <a:pt x="38" y="102"/>
                  </a:lnTo>
                  <a:lnTo>
                    <a:pt x="28" y="98"/>
                  </a:lnTo>
                  <a:lnTo>
                    <a:pt x="20" y="94"/>
                  </a:lnTo>
                  <a:lnTo>
                    <a:pt x="14" y="88"/>
                  </a:lnTo>
                  <a:lnTo>
                    <a:pt x="8" y="80"/>
                  </a:lnTo>
                  <a:lnTo>
                    <a:pt x="4" y="72"/>
                  </a:lnTo>
                  <a:lnTo>
                    <a:pt x="0" y="62"/>
                  </a:lnTo>
                  <a:lnTo>
                    <a:pt x="0" y="52"/>
                  </a:lnTo>
                  <a:lnTo>
                    <a:pt x="0" y="52"/>
                  </a:lnTo>
                  <a:lnTo>
                    <a:pt x="0" y="52"/>
                  </a:lnTo>
                  <a:lnTo>
                    <a:pt x="0" y="42"/>
                  </a:lnTo>
                  <a:lnTo>
                    <a:pt x="4" y="32"/>
                  </a:lnTo>
                  <a:lnTo>
                    <a:pt x="8" y="22"/>
                  </a:lnTo>
                  <a:lnTo>
                    <a:pt x="14" y="16"/>
                  </a:lnTo>
                  <a:lnTo>
                    <a:pt x="20" y="8"/>
                  </a:lnTo>
                  <a:lnTo>
                    <a:pt x="28" y="4"/>
                  </a:lnTo>
                  <a:lnTo>
                    <a:pt x="38" y="2"/>
                  </a:lnTo>
                  <a:lnTo>
                    <a:pt x="46" y="0"/>
                  </a:lnTo>
                  <a:lnTo>
                    <a:pt x="1048" y="0"/>
                  </a:lnTo>
                  <a:lnTo>
                    <a:pt x="1048" y="0"/>
                  </a:lnTo>
                  <a:lnTo>
                    <a:pt x="1058" y="2"/>
                  </a:lnTo>
                  <a:lnTo>
                    <a:pt x="1066" y="4"/>
                  </a:lnTo>
                  <a:lnTo>
                    <a:pt x="1074" y="8"/>
                  </a:lnTo>
                  <a:lnTo>
                    <a:pt x="1082" y="16"/>
                  </a:lnTo>
                  <a:lnTo>
                    <a:pt x="1088" y="22"/>
                  </a:lnTo>
                  <a:lnTo>
                    <a:pt x="1092" y="32"/>
                  </a:lnTo>
                  <a:lnTo>
                    <a:pt x="1094" y="42"/>
                  </a:lnTo>
                  <a:lnTo>
                    <a:pt x="1096" y="52"/>
                  </a:lnTo>
                  <a:lnTo>
                    <a:pt x="1096"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59" name="Freeform 12"/>
            <p:cNvSpPr/>
            <p:nvPr/>
          </p:nvSpPr>
          <p:spPr bwMode="auto">
            <a:xfrm>
              <a:off x="11547474" y="3552825"/>
              <a:ext cx="2644775" cy="1673225"/>
            </a:xfrm>
            <a:custGeom>
              <a:avLst/>
              <a:gdLst>
                <a:gd name="T0" fmla="*/ 0 w 1666"/>
                <a:gd name="T1" fmla="*/ 0 h 1054"/>
                <a:gd name="T2" fmla="*/ 1666 w 1666"/>
                <a:gd name="T3" fmla="*/ 1054 h 1054"/>
                <a:gd name="T4" fmla="*/ 1348 w 1666"/>
                <a:gd name="T5" fmla="*/ 370 h 1054"/>
                <a:gd name="T6" fmla="*/ 622 w 1666"/>
                <a:gd name="T7" fmla="*/ 0 h 1054"/>
                <a:gd name="T8" fmla="*/ 0 w 1666"/>
                <a:gd name="T9" fmla="*/ 0 h 1054"/>
              </a:gdLst>
              <a:ahLst/>
              <a:cxnLst>
                <a:cxn ang="0">
                  <a:pos x="T0" y="T1"/>
                </a:cxn>
                <a:cxn ang="0">
                  <a:pos x="T2" y="T3"/>
                </a:cxn>
                <a:cxn ang="0">
                  <a:pos x="T4" y="T5"/>
                </a:cxn>
                <a:cxn ang="0">
                  <a:pos x="T6" y="T7"/>
                </a:cxn>
                <a:cxn ang="0">
                  <a:pos x="T8" y="T9"/>
                </a:cxn>
              </a:cxnLst>
              <a:rect l="0" t="0" r="r" b="b"/>
              <a:pathLst>
                <a:path w="1666" h="1054">
                  <a:moveTo>
                    <a:pt x="0" y="0"/>
                  </a:moveTo>
                  <a:lnTo>
                    <a:pt x="1666" y="1054"/>
                  </a:lnTo>
                  <a:lnTo>
                    <a:pt x="1348" y="370"/>
                  </a:lnTo>
                  <a:lnTo>
                    <a:pt x="622" y="0"/>
                  </a:lnTo>
                  <a:lnTo>
                    <a:pt x="0" y="0"/>
                  </a:lnTo>
                  <a:close/>
                </a:path>
              </a:pathLst>
            </a:custGeom>
            <a:solidFill>
              <a:srgbClr val="32A1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0" name="Freeform 13"/>
            <p:cNvSpPr/>
            <p:nvPr/>
          </p:nvSpPr>
          <p:spPr bwMode="auto">
            <a:xfrm>
              <a:off x="11547475" y="3552825"/>
              <a:ext cx="2644775" cy="1673225"/>
            </a:xfrm>
            <a:custGeom>
              <a:avLst/>
              <a:gdLst>
                <a:gd name="T0" fmla="*/ 0 w 1666"/>
                <a:gd name="T1" fmla="*/ 0 h 1054"/>
                <a:gd name="T2" fmla="*/ 1666 w 1666"/>
                <a:gd name="T3" fmla="*/ 1054 h 1054"/>
                <a:gd name="T4" fmla="*/ 1348 w 1666"/>
                <a:gd name="T5" fmla="*/ 370 h 1054"/>
                <a:gd name="T6" fmla="*/ 622 w 1666"/>
                <a:gd name="T7" fmla="*/ 0 h 1054"/>
              </a:gdLst>
              <a:ahLst/>
              <a:cxnLst>
                <a:cxn ang="0">
                  <a:pos x="T0" y="T1"/>
                </a:cxn>
                <a:cxn ang="0">
                  <a:pos x="T2" y="T3"/>
                </a:cxn>
                <a:cxn ang="0">
                  <a:pos x="T4" y="T5"/>
                </a:cxn>
                <a:cxn ang="0">
                  <a:pos x="T6" y="T7"/>
                </a:cxn>
              </a:cxnLst>
              <a:rect l="0" t="0" r="r" b="b"/>
              <a:pathLst>
                <a:path w="1666" h="1054">
                  <a:moveTo>
                    <a:pt x="0" y="0"/>
                  </a:moveTo>
                  <a:lnTo>
                    <a:pt x="1666" y="1054"/>
                  </a:lnTo>
                  <a:lnTo>
                    <a:pt x="1348" y="370"/>
                  </a:lnTo>
                  <a:lnTo>
                    <a:pt x="6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1" name="Freeform 14"/>
            <p:cNvSpPr/>
            <p:nvPr/>
          </p:nvSpPr>
          <p:spPr bwMode="auto">
            <a:xfrm>
              <a:off x="10185400" y="4918075"/>
              <a:ext cx="4006850" cy="1181100"/>
            </a:xfrm>
            <a:custGeom>
              <a:avLst/>
              <a:gdLst>
                <a:gd name="T0" fmla="*/ 0 w 2524"/>
                <a:gd name="T1" fmla="*/ 0 h 744"/>
                <a:gd name="T2" fmla="*/ 2524 w 2524"/>
                <a:gd name="T3" fmla="*/ 318 h 744"/>
                <a:gd name="T4" fmla="*/ 2498 w 2524"/>
                <a:gd name="T5" fmla="*/ 662 h 744"/>
                <a:gd name="T6" fmla="*/ 0 w 2524"/>
                <a:gd name="T7" fmla="*/ 744 h 744"/>
                <a:gd name="T8" fmla="*/ 0 w 2524"/>
                <a:gd name="T9" fmla="*/ 0 h 744"/>
              </a:gdLst>
              <a:ahLst/>
              <a:cxnLst>
                <a:cxn ang="0">
                  <a:pos x="T0" y="T1"/>
                </a:cxn>
                <a:cxn ang="0">
                  <a:pos x="T2" y="T3"/>
                </a:cxn>
                <a:cxn ang="0">
                  <a:pos x="T4" y="T5"/>
                </a:cxn>
                <a:cxn ang="0">
                  <a:pos x="T6" y="T7"/>
                </a:cxn>
                <a:cxn ang="0">
                  <a:pos x="T8" y="T9"/>
                </a:cxn>
              </a:cxnLst>
              <a:rect l="0" t="0" r="r" b="b"/>
              <a:pathLst>
                <a:path w="2524" h="744">
                  <a:moveTo>
                    <a:pt x="0" y="0"/>
                  </a:moveTo>
                  <a:lnTo>
                    <a:pt x="2524" y="318"/>
                  </a:lnTo>
                  <a:lnTo>
                    <a:pt x="2498" y="662"/>
                  </a:lnTo>
                  <a:lnTo>
                    <a:pt x="0" y="744"/>
                  </a:lnTo>
                  <a:lnTo>
                    <a:pt x="0" y="0"/>
                  </a:lnTo>
                  <a:close/>
                </a:path>
              </a:pathLst>
            </a:custGeom>
            <a:solidFill>
              <a:srgbClr val="32A1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2" name="Freeform 15"/>
            <p:cNvSpPr/>
            <p:nvPr/>
          </p:nvSpPr>
          <p:spPr bwMode="auto">
            <a:xfrm>
              <a:off x="10493376" y="4140200"/>
              <a:ext cx="3698874" cy="2911476"/>
            </a:xfrm>
            <a:custGeom>
              <a:avLst/>
              <a:gdLst>
                <a:gd name="T0" fmla="*/ 2012 w 2330"/>
                <a:gd name="T1" fmla="*/ 0 h 1834"/>
                <a:gd name="T2" fmla="*/ 0 w 2330"/>
                <a:gd name="T3" fmla="*/ 1674 h 1834"/>
                <a:gd name="T4" fmla="*/ 88 w 2330"/>
                <a:gd name="T5" fmla="*/ 1834 h 1834"/>
                <a:gd name="T6" fmla="*/ 2330 w 2330"/>
                <a:gd name="T7" fmla="*/ 684 h 1834"/>
                <a:gd name="T8" fmla="*/ 2012 w 2330"/>
                <a:gd name="T9" fmla="*/ 0 h 1834"/>
              </a:gdLst>
              <a:ahLst/>
              <a:cxnLst>
                <a:cxn ang="0">
                  <a:pos x="T0" y="T1"/>
                </a:cxn>
                <a:cxn ang="0">
                  <a:pos x="T2" y="T3"/>
                </a:cxn>
                <a:cxn ang="0">
                  <a:pos x="T4" y="T5"/>
                </a:cxn>
                <a:cxn ang="0">
                  <a:pos x="T6" y="T7"/>
                </a:cxn>
                <a:cxn ang="0">
                  <a:pos x="T8" y="T9"/>
                </a:cxn>
              </a:cxnLst>
              <a:rect l="0" t="0" r="r" b="b"/>
              <a:pathLst>
                <a:path w="2330" h="1834">
                  <a:moveTo>
                    <a:pt x="2012" y="0"/>
                  </a:moveTo>
                  <a:lnTo>
                    <a:pt x="0" y="1674"/>
                  </a:lnTo>
                  <a:lnTo>
                    <a:pt x="88" y="1834"/>
                  </a:lnTo>
                  <a:lnTo>
                    <a:pt x="2330" y="684"/>
                  </a:lnTo>
                  <a:lnTo>
                    <a:pt x="2012" y="0"/>
                  </a:lnTo>
                  <a:close/>
                </a:path>
              </a:pathLst>
            </a:custGeom>
            <a:solidFill>
              <a:srgbClr val="52BD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3" name="Freeform 16"/>
            <p:cNvSpPr/>
            <p:nvPr/>
          </p:nvSpPr>
          <p:spPr bwMode="auto">
            <a:xfrm>
              <a:off x="10493375" y="4140200"/>
              <a:ext cx="3698875" cy="2911475"/>
            </a:xfrm>
            <a:custGeom>
              <a:avLst/>
              <a:gdLst>
                <a:gd name="T0" fmla="*/ 2012 w 2330"/>
                <a:gd name="T1" fmla="*/ 0 h 1834"/>
                <a:gd name="T2" fmla="*/ 0 w 2330"/>
                <a:gd name="T3" fmla="*/ 1674 h 1834"/>
                <a:gd name="T4" fmla="*/ 88 w 2330"/>
                <a:gd name="T5" fmla="*/ 1834 h 1834"/>
                <a:gd name="T6" fmla="*/ 2330 w 2330"/>
                <a:gd name="T7" fmla="*/ 684 h 1834"/>
              </a:gdLst>
              <a:ahLst/>
              <a:cxnLst>
                <a:cxn ang="0">
                  <a:pos x="T0" y="T1"/>
                </a:cxn>
                <a:cxn ang="0">
                  <a:pos x="T2" y="T3"/>
                </a:cxn>
                <a:cxn ang="0">
                  <a:pos x="T4" y="T5"/>
                </a:cxn>
                <a:cxn ang="0">
                  <a:pos x="T6" y="T7"/>
                </a:cxn>
              </a:cxnLst>
              <a:rect l="0" t="0" r="r" b="b"/>
              <a:pathLst>
                <a:path w="2330" h="1834">
                  <a:moveTo>
                    <a:pt x="2012" y="0"/>
                  </a:moveTo>
                  <a:lnTo>
                    <a:pt x="0" y="1674"/>
                  </a:lnTo>
                  <a:lnTo>
                    <a:pt x="88" y="1834"/>
                  </a:lnTo>
                  <a:lnTo>
                    <a:pt x="2330" y="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4" name="Freeform 17"/>
            <p:cNvSpPr/>
            <p:nvPr/>
          </p:nvSpPr>
          <p:spPr bwMode="auto">
            <a:xfrm>
              <a:off x="10493375" y="6797675"/>
              <a:ext cx="2978150" cy="1190625"/>
            </a:xfrm>
            <a:custGeom>
              <a:avLst/>
              <a:gdLst>
                <a:gd name="T0" fmla="*/ 0 w 1876"/>
                <a:gd name="T1" fmla="*/ 0 h 750"/>
                <a:gd name="T2" fmla="*/ 1876 w 1876"/>
                <a:gd name="T3" fmla="*/ 400 h 750"/>
                <a:gd name="T4" fmla="*/ 1768 w 1876"/>
                <a:gd name="T5" fmla="*/ 750 h 750"/>
                <a:gd name="T6" fmla="*/ 88 w 1876"/>
                <a:gd name="T7" fmla="*/ 160 h 750"/>
                <a:gd name="T8" fmla="*/ 0 w 1876"/>
                <a:gd name="T9" fmla="*/ 0 h 750"/>
              </a:gdLst>
              <a:ahLst/>
              <a:cxnLst>
                <a:cxn ang="0">
                  <a:pos x="T0" y="T1"/>
                </a:cxn>
                <a:cxn ang="0">
                  <a:pos x="T2" y="T3"/>
                </a:cxn>
                <a:cxn ang="0">
                  <a:pos x="T4" y="T5"/>
                </a:cxn>
                <a:cxn ang="0">
                  <a:pos x="T6" y="T7"/>
                </a:cxn>
                <a:cxn ang="0">
                  <a:pos x="T8" y="T9"/>
                </a:cxn>
              </a:cxnLst>
              <a:rect l="0" t="0" r="r" b="b"/>
              <a:pathLst>
                <a:path w="1876" h="750">
                  <a:moveTo>
                    <a:pt x="0" y="0"/>
                  </a:moveTo>
                  <a:lnTo>
                    <a:pt x="1876" y="400"/>
                  </a:lnTo>
                  <a:lnTo>
                    <a:pt x="1768" y="750"/>
                  </a:lnTo>
                  <a:lnTo>
                    <a:pt x="88" y="160"/>
                  </a:lnTo>
                  <a:lnTo>
                    <a:pt x="0" y="0"/>
                  </a:lnTo>
                  <a:close/>
                </a:path>
              </a:pathLst>
            </a:custGeom>
            <a:solidFill>
              <a:srgbClr val="32A1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5" name="Freeform 18"/>
            <p:cNvSpPr/>
            <p:nvPr/>
          </p:nvSpPr>
          <p:spPr bwMode="auto">
            <a:xfrm>
              <a:off x="10902950" y="5422900"/>
              <a:ext cx="3289300" cy="2397125"/>
            </a:xfrm>
            <a:custGeom>
              <a:avLst/>
              <a:gdLst>
                <a:gd name="T0" fmla="*/ 2072 w 2072"/>
                <a:gd name="T1" fmla="*/ 0 h 1510"/>
                <a:gd name="T2" fmla="*/ 0 w 2072"/>
                <a:gd name="T3" fmla="*/ 1336 h 1510"/>
                <a:gd name="T4" fmla="*/ 48 w 2072"/>
                <a:gd name="T5" fmla="*/ 1510 h 1510"/>
                <a:gd name="T6" fmla="*/ 2046 w 2072"/>
                <a:gd name="T7" fmla="*/ 344 h 1510"/>
                <a:gd name="T8" fmla="*/ 2072 w 2072"/>
                <a:gd name="T9" fmla="*/ 0 h 1510"/>
              </a:gdLst>
              <a:ahLst/>
              <a:cxnLst>
                <a:cxn ang="0">
                  <a:pos x="T0" y="T1"/>
                </a:cxn>
                <a:cxn ang="0">
                  <a:pos x="T2" y="T3"/>
                </a:cxn>
                <a:cxn ang="0">
                  <a:pos x="T4" y="T5"/>
                </a:cxn>
                <a:cxn ang="0">
                  <a:pos x="T6" y="T7"/>
                </a:cxn>
                <a:cxn ang="0">
                  <a:pos x="T8" y="T9"/>
                </a:cxn>
              </a:cxnLst>
              <a:rect l="0" t="0" r="r" b="b"/>
              <a:pathLst>
                <a:path w="2072" h="1510">
                  <a:moveTo>
                    <a:pt x="2072" y="0"/>
                  </a:moveTo>
                  <a:lnTo>
                    <a:pt x="0" y="1336"/>
                  </a:lnTo>
                  <a:lnTo>
                    <a:pt x="48" y="1510"/>
                  </a:lnTo>
                  <a:lnTo>
                    <a:pt x="2046" y="344"/>
                  </a:lnTo>
                  <a:lnTo>
                    <a:pt x="2072" y="0"/>
                  </a:lnTo>
                  <a:close/>
                </a:path>
              </a:pathLst>
            </a:custGeom>
            <a:solidFill>
              <a:srgbClr val="52BD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6" name="Freeform 19"/>
            <p:cNvSpPr/>
            <p:nvPr/>
          </p:nvSpPr>
          <p:spPr bwMode="auto">
            <a:xfrm>
              <a:off x="10902950" y="5422900"/>
              <a:ext cx="3289300" cy="2397125"/>
            </a:xfrm>
            <a:custGeom>
              <a:avLst/>
              <a:gdLst>
                <a:gd name="T0" fmla="*/ 2072 w 2072"/>
                <a:gd name="T1" fmla="*/ 0 h 1510"/>
                <a:gd name="T2" fmla="*/ 0 w 2072"/>
                <a:gd name="T3" fmla="*/ 1336 h 1510"/>
                <a:gd name="T4" fmla="*/ 48 w 2072"/>
                <a:gd name="T5" fmla="*/ 1510 h 1510"/>
                <a:gd name="T6" fmla="*/ 2046 w 2072"/>
                <a:gd name="T7" fmla="*/ 344 h 1510"/>
              </a:gdLst>
              <a:ahLst/>
              <a:cxnLst>
                <a:cxn ang="0">
                  <a:pos x="T0" y="T1"/>
                </a:cxn>
                <a:cxn ang="0">
                  <a:pos x="T2" y="T3"/>
                </a:cxn>
                <a:cxn ang="0">
                  <a:pos x="T4" y="T5"/>
                </a:cxn>
                <a:cxn ang="0">
                  <a:pos x="T6" y="T7"/>
                </a:cxn>
              </a:cxnLst>
              <a:rect l="0" t="0" r="r" b="b"/>
              <a:pathLst>
                <a:path w="2072" h="1510">
                  <a:moveTo>
                    <a:pt x="2072" y="0"/>
                  </a:moveTo>
                  <a:lnTo>
                    <a:pt x="0" y="1336"/>
                  </a:lnTo>
                  <a:lnTo>
                    <a:pt x="48" y="1510"/>
                  </a:lnTo>
                  <a:lnTo>
                    <a:pt x="2046" y="3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7" name="Freeform 20"/>
            <p:cNvSpPr/>
            <p:nvPr/>
          </p:nvSpPr>
          <p:spPr bwMode="auto">
            <a:xfrm>
              <a:off x="10902950" y="7543800"/>
              <a:ext cx="2251075" cy="1050925"/>
            </a:xfrm>
            <a:custGeom>
              <a:avLst/>
              <a:gdLst>
                <a:gd name="T0" fmla="*/ 0 w 1418"/>
                <a:gd name="T1" fmla="*/ 0 h 662"/>
                <a:gd name="T2" fmla="*/ 1418 w 1418"/>
                <a:gd name="T3" fmla="*/ 562 h 662"/>
                <a:gd name="T4" fmla="*/ 1342 w 1418"/>
                <a:gd name="T5" fmla="*/ 662 h 662"/>
                <a:gd name="T6" fmla="*/ 48 w 1418"/>
                <a:gd name="T7" fmla="*/ 174 h 662"/>
                <a:gd name="T8" fmla="*/ 0 w 1418"/>
                <a:gd name="T9" fmla="*/ 0 h 662"/>
              </a:gdLst>
              <a:ahLst/>
              <a:cxnLst>
                <a:cxn ang="0">
                  <a:pos x="T0" y="T1"/>
                </a:cxn>
                <a:cxn ang="0">
                  <a:pos x="T2" y="T3"/>
                </a:cxn>
                <a:cxn ang="0">
                  <a:pos x="T4" y="T5"/>
                </a:cxn>
                <a:cxn ang="0">
                  <a:pos x="T6" y="T7"/>
                </a:cxn>
                <a:cxn ang="0">
                  <a:pos x="T8" y="T9"/>
                </a:cxn>
              </a:cxnLst>
              <a:rect l="0" t="0" r="r" b="b"/>
              <a:pathLst>
                <a:path w="1418" h="662">
                  <a:moveTo>
                    <a:pt x="0" y="0"/>
                  </a:moveTo>
                  <a:lnTo>
                    <a:pt x="1418" y="562"/>
                  </a:lnTo>
                  <a:lnTo>
                    <a:pt x="1342" y="662"/>
                  </a:lnTo>
                  <a:lnTo>
                    <a:pt x="48" y="174"/>
                  </a:lnTo>
                  <a:lnTo>
                    <a:pt x="0" y="0"/>
                  </a:lnTo>
                  <a:close/>
                </a:path>
              </a:pathLst>
            </a:custGeom>
            <a:solidFill>
              <a:srgbClr val="32A1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8" name="Freeform 21"/>
            <p:cNvSpPr/>
            <p:nvPr/>
          </p:nvSpPr>
          <p:spPr bwMode="auto">
            <a:xfrm>
              <a:off x="10185400" y="3552825"/>
              <a:ext cx="2349500" cy="2546350"/>
            </a:xfrm>
            <a:custGeom>
              <a:avLst/>
              <a:gdLst>
                <a:gd name="T0" fmla="*/ 858 w 1480"/>
                <a:gd name="T1" fmla="*/ 0 h 1604"/>
                <a:gd name="T2" fmla="*/ 0 w 1480"/>
                <a:gd name="T3" fmla="*/ 860 h 1604"/>
                <a:gd name="T4" fmla="*/ 0 w 1480"/>
                <a:gd name="T5" fmla="*/ 1604 h 1604"/>
                <a:gd name="T6" fmla="*/ 1480 w 1480"/>
                <a:gd name="T7" fmla="*/ 0 h 1604"/>
                <a:gd name="T8" fmla="*/ 858 w 1480"/>
                <a:gd name="T9" fmla="*/ 0 h 1604"/>
              </a:gdLst>
              <a:ahLst/>
              <a:cxnLst>
                <a:cxn ang="0">
                  <a:pos x="T0" y="T1"/>
                </a:cxn>
                <a:cxn ang="0">
                  <a:pos x="T2" y="T3"/>
                </a:cxn>
                <a:cxn ang="0">
                  <a:pos x="T4" y="T5"/>
                </a:cxn>
                <a:cxn ang="0">
                  <a:pos x="T6" y="T7"/>
                </a:cxn>
                <a:cxn ang="0">
                  <a:pos x="T8" y="T9"/>
                </a:cxn>
              </a:cxnLst>
              <a:rect l="0" t="0" r="r" b="b"/>
              <a:pathLst>
                <a:path w="1480" h="1604">
                  <a:moveTo>
                    <a:pt x="858" y="0"/>
                  </a:moveTo>
                  <a:lnTo>
                    <a:pt x="0" y="860"/>
                  </a:lnTo>
                  <a:lnTo>
                    <a:pt x="0" y="1604"/>
                  </a:lnTo>
                  <a:lnTo>
                    <a:pt x="1480" y="0"/>
                  </a:lnTo>
                  <a:lnTo>
                    <a:pt x="858" y="0"/>
                  </a:lnTo>
                  <a:close/>
                </a:path>
              </a:pathLst>
            </a:custGeom>
            <a:solidFill>
              <a:srgbClr val="52BD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69" name="Freeform 22"/>
            <p:cNvSpPr/>
            <p:nvPr/>
          </p:nvSpPr>
          <p:spPr bwMode="auto">
            <a:xfrm>
              <a:off x="11201400" y="7432675"/>
              <a:ext cx="2270125" cy="1162050"/>
            </a:xfrm>
            <a:custGeom>
              <a:avLst/>
              <a:gdLst>
                <a:gd name="T0" fmla="*/ 90 w 1430"/>
                <a:gd name="T1" fmla="*/ 732 h 732"/>
                <a:gd name="T2" fmla="*/ 1322 w 1430"/>
                <a:gd name="T3" fmla="*/ 350 h 732"/>
                <a:gd name="T4" fmla="*/ 1430 w 1430"/>
                <a:gd name="T5" fmla="*/ 0 h 732"/>
                <a:gd name="T6" fmla="*/ 0 w 1430"/>
                <a:gd name="T7" fmla="*/ 646 h 732"/>
                <a:gd name="T8" fmla="*/ 90 w 1430"/>
                <a:gd name="T9" fmla="*/ 732 h 732"/>
              </a:gdLst>
              <a:ahLst/>
              <a:cxnLst>
                <a:cxn ang="0">
                  <a:pos x="T0" y="T1"/>
                </a:cxn>
                <a:cxn ang="0">
                  <a:pos x="T2" y="T3"/>
                </a:cxn>
                <a:cxn ang="0">
                  <a:pos x="T4" y="T5"/>
                </a:cxn>
                <a:cxn ang="0">
                  <a:pos x="T6" y="T7"/>
                </a:cxn>
                <a:cxn ang="0">
                  <a:pos x="T8" y="T9"/>
                </a:cxn>
              </a:cxnLst>
              <a:rect l="0" t="0" r="r" b="b"/>
              <a:pathLst>
                <a:path w="1430" h="732">
                  <a:moveTo>
                    <a:pt x="90" y="732"/>
                  </a:moveTo>
                  <a:lnTo>
                    <a:pt x="1322" y="350"/>
                  </a:lnTo>
                  <a:lnTo>
                    <a:pt x="1430" y="0"/>
                  </a:lnTo>
                  <a:lnTo>
                    <a:pt x="0" y="646"/>
                  </a:lnTo>
                  <a:lnTo>
                    <a:pt x="90" y="732"/>
                  </a:lnTo>
                  <a:close/>
                </a:path>
              </a:pathLst>
            </a:custGeom>
            <a:solidFill>
              <a:srgbClr val="52BD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sp>
          <p:nvSpPr>
            <p:cNvPr id="70" name="Freeform 23"/>
            <p:cNvSpPr/>
            <p:nvPr/>
          </p:nvSpPr>
          <p:spPr bwMode="auto">
            <a:xfrm>
              <a:off x="11201400" y="8435975"/>
              <a:ext cx="1952625" cy="158750"/>
            </a:xfrm>
            <a:custGeom>
              <a:avLst/>
              <a:gdLst>
                <a:gd name="T0" fmla="*/ 0 w 1230"/>
                <a:gd name="T1" fmla="*/ 14 h 100"/>
                <a:gd name="T2" fmla="*/ 1230 w 1230"/>
                <a:gd name="T3" fmla="*/ 0 h 100"/>
                <a:gd name="T4" fmla="*/ 1154 w 1230"/>
                <a:gd name="T5" fmla="*/ 100 h 100"/>
                <a:gd name="T6" fmla="*/ 90 w 1230"/>
                <a:gd name="T7" fmla="*/ 100 h 100"/>
                <a:gd name="T8" fmla="*/ 0 w 1230"/>
                <a:gd name="T9" fmla="*/ 14 h 100"/>
              </a:gdLst>
              <a:ahLst/>
              <a:cxnLst>
                <a:cxn ang="0">
                  <a:pos x="T0" y="T1"/>
                </a:cxn>
                <a:cxn ang="0">
                  <a:pos x="T2" y="T3"/>
                </a:cxn>
                <a:cxn ang="0">
                  <a:pos x="T4" y="T5"/>
                </a:cxn>
                <a:cxn ang="0">
                  <a:pos x="T6" y="T7"/>
                </a:cxn>
                <a:cxn ang="0">
                  <a:pos x="T8" y="T9"/>
                </a:cxn>
              </a:cxnLst>
              <a:rect l="0" t="0" r="r" b="b"/>
              <a:pathLst>
                <a:path w="1230" h="100">
                  <a:moveTo>
                    <a:pt x="0" y="14"/>
                  </a:moveTo>
                  <a:lnTo>
                    <a:pt x="1230" y="0"/>
                  </a:lnTo>
                  <a:lnTo>
                    <a:pt x="1154" y="100"/>
                  </a:lnTo>
                  <a:lnTo>
                    <a:pt x="90" y="100"/>
                  </a:lnTo>
                  <a:lnTo>
                    <a:pt x="0" y="14"/>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latin typeface="阿里巴巴普惠体 R" panose="00020600040101010101" pitchFamily="18" charset="-122"/>
                <a:cs typeface="+mn-ea"/>
                <a:sym typeface="+mn-lt"/>
              </a:endParaRPr>
            </a:p>
          </p:txBody>
        </p:sp>
      </p:grpSp>
      <p:sp>
        <p:nvSpPr>
          <p:cNvPr id="71" name="TextBox 27"/>
          <p:cNvSpPr txBox="1"/>
          <p:nvPr/>
        </p:nvSpPr>
        <p:spPr>
          <a:xfrm>
            <a:off x="821244" y="2388736"/>
            <a:ext cx="1722397" cy="830997"/>
          </a:xfrm>
          <a:prstGeom prst="rect">
            <a:avLst/>
          </a:prstGeom>
          <a:noFill/>
        </p:spPr>
        <p:txBody>
          <a:bodyPr wrap="square" rtlCol="0">
            <a:spAutoFit/>
          </a:bodyPr>
          <a:lstStyle/>
          <a:p>
            <a:r>
              <a:rPr lang="id-ID" sz="4800" b="1" dirty="0">
                <a:solidFill>
                  <a:srgbClr val="32A1E6"/>
                </a:solidFill>
                <a:latin typeface="Arial" panose="020B0604020202020204" pitchFamily="34" charset="0"/>
                <a:cs typeface="Arial" panose="020B0604020202020204" pitchFamily="34" charset="0"/>
                <a:sym typeface="+mn-lt"/>
              </a:rPr>
              <a:t>79%</a:t>
            </a:r>
          </a:p>
        </p:txBody>
      </p:sp>
      <p:grpSp>
        <p:nvGrpSpPr>
          <p:cNvPr id="72" name="Group 29"/>
          <p:cNvGrpSpPr/>
          <p:nvPr/>
        </p:nvGrpSpPr>
        <p:grpSpPr>
          <a:xfrm flipH="1" flipV="1">
            <a:off x="8472015" y="1725753"/>
            <a:ext cx="499789" cy="404411"/>
            <a:chOff x="1987241" y="2906793"/>
            <a:chExt cx="998241" cy="807741"/>
          </a:xfrm>
        </p:grpSpPr>
        <p:sp>
          <p:nvSpPr>
            <p:cNvPr id="73" name="Shape 147"/>
            <p:cNvSpPr/>
            <p:nvPr/>
          </p:nvSpPr>
          <p:spPr>
            <a:xfrm rot="16200000">
              <a:off x="2485716" y="2974323"/>
              <a:ext cx="567296" cy="432236"/>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Lst>
              <a:ahLst/>
              <a:cxnLst>
                <a:cxn ang="0">
                  <a:pos x="connsiteX0-101" y="connsiteY0-102"/>
                </a:cxn>
                <a:cxn ang="0">
                  <a:pos x="connsiteX1-103" y="connsiteY1-104"/>
                </a:cxn>
                <a:cxn ang="0">
                  <a:pos x="connsiteX2-105" y="connsiteY2-106"/>
                </a:cxn>
                <a:cxn ang="0">
                  <a:pos x="connsiteX3-107" y="connsiteY3-108"/>
                </a:cxn>
                <a:cxn ang="0">
                  <a:pos x="connsiteX4-109" y="connsiteY4-110"/>
                </a:cxn>
              </a:cxnLst>
              <a:rect l="l" t="t" r="r" b="b"/>
              <a:pathLst>
                <a:path w="14600" h="23171" extrusionOk="0">
                  <a:moveTo>
                    <a:pt x="14579" y="23171"/>
                  </a:moveTo>
                  <a:lnTo>
                    <a:pt x="14579" y="9127"/>
                  </a:lnTo>
                  <a:cubicBezTo>
                    <a:pt x="14688" y="6953"/>
                    <a:pt x="14375" y="4779"/>
                    <a:pt x="13712" y="3098"/>
                  </a:cubicBezTo>
                  <a:cubicBezTo>
                    <a:pt x="12885" y="997"/>
                    <a:pt x="11616" y="-100"/>
                    <a:pt x="10326" y="169"/>
                  </a:cubicBezTo>
                  <a:lnTo>
                    <a:pt x="0" y="0"/>
                  </a:lnTo>
                </a:path>
              </a:pathLst>
            </a:custGeom>
            <a:ln w="6350" cmpd="sng">
              <a:solidFill>
                <a:schemeClr val="bg2">
                  <a:lumMod val="50000"/>
                </a:schemeClr>
              </a:solidFill>
              <a:prstDash val="dash"/>
              <a:miter lim="400000"/>
            </a:ln>
          </p:spPr>
          <p:txBody>
            <a:bodyPr lIns="50800" tIns="50800" rIns="50800" bIns="50800" anchor="ctr"/>
            <a:lstStyle/>
            <a:p>
              <a:pPr lvl="0">
                <a:defRPr sz="2400"/>
              </a:pPr>
              <a:endParaRPr sz="3600" dirty="0">
                <a:latin typeface="阿里巴巴普惠体 R" panose="00020600040101010101" pitchFamily="18" charset="-122"/>
                <a:cs typeface="+mn-ea"/>
                <a:sym typeface="+mn-lt"/>
              </a:endParaRPr>
            </a:p>
          </p:txBody>
        </p:sp>
        <p:sp>
          <p:nvSpPr>
            <p:cNvPr id="74" name="Shape 147"/>
            <p:cNvSpPr/>
            <p:nvPr/>
          </p:nvSpPr>
          <p:spPr>
            <a:xfrm rot="10800000" flipH="1">
              <a:off x="1987241" y="3469623"/>
              <a:ext cx="567296" cy="244911"/>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 name="connsiteX0-111" fmla="*/ 14579 w 14600"/>
                <a:gd name="connsiteY0-112" fmla="*/ 13129 h 13129"/>
                <a:gd name="connsiteX1-113" fmla="*/ 14579 w 14600"/>
                <a:gd name="connsiteY1-114" fmla="*/ 9127 h 13129"/>
                <a:gd name="connsiteX2-115" fmla="*/ 13712 w 14600"/>
                <a:gd name="connsiteY2-116" fmla="*/ 3098 h 13129"/>
                <a:gd name="connsiteX3-117" fmla="*/ 10326 w 14600"/>
                <a:gd name="connsiteY3-118" fmla="*/ 169 h 13129"/>
                <a:gd name="connsiteX4-119" fmla="*/ 0 w 14600"/>
                <a:gd name="connsiteY4-120" fmla="*/ 0 h 13129"/>
              </a:gdLst>
              <a:ahLst/>
              <a:cxnLst>
                <a:cxn ang="0">
                  <a:pos x="connsiteX0-111" y="connsiteY0-112"/>
                </a:cxn>
                <a:cxn ang="0">
                  <a:pos x="connsiteX1-113" y="connsiteY1-114"/>
                </a:cxn>
                <a:cxn ang="0">
                  <a:pos x="connsiteX2-115" y="connsiteY2-116"/>
                </a:cxn>
                <a:cxn ang="0">
                  <a:pos x="connsiteX3-117" y="connsiteY3-118"/>
                </a:cxn>
                <a:cxn ang="0">
                  <a:pos x="connsiteX4-119" y="connsiteY4-120"/>
                </a:cxn>
              </a:cxnLst>
              <a:rect l="l" t="t" r="r" b="b"/>
              <a:pathLst>
                <a:path w="14600" h="13129" extrusionOk="0">
                  <a:moveTo>
                    <a:pt x="14579" y="13129"/>
                  </a:moveTo>
                  <a:lnTo>
                    <a:pt x="14579" y="9127"/>
                  </a:lnTo>
                  <a:cubicBezTo>
                    <a:pt x="14688" y="6953"/>
                    <a:pt x="14375" y="4779"/>
                    <a:pt x="13712" y="3098"/>
                  </a:cubicBezTo>
                  <a:cubicBezTo>
                    <a:pt x="12885" y="997"/>
                    <a:pt x="11616" y="-100"/>
                    <a:pt x="10326" y="169"/>
                  </a:cubicBezTo>
                  <a:lnTo>
                    <a:pt x="0" y="0"/>
                  </a:lnTo>
                </a:path>
              </a:pathLst>
            </a:custGeom>
            <a:ln w="6350" cmpd="sng">
              <a:solidFill>
                <a:schemeClr val="bg2">
                  <a:lumMod val="50000"/>
                </a:schemeClr>
              </a:solidFill>
              <a:prstDash val="dash"/>
              <a:miter lim="400000"/>
            </a:ln>
          </p:spPr>
          <p:txBody>
            <a:bodyPr lIns="50800" tIns="50800" rIns="50800" bIns="50800" anchor="ctr"/>
            <a:lstStyle/>
            <a:p>
              <a:pPr lvl="0">
                <a:defRPr sz="2400"/>
              </a:pPr>
              <a:endParaRPr sz="3600" dirty="0">
                <a:latin typeface="阿里巴巴普惠体 R" panose="00020600040101010101" pitchFamily="18" charset="-122"/>
                <a:cs typeface="+mn-ea"/>
                <a:sym typeface="+mn-lt"/>
              </a:endParaRPr>
            </a:p>
          </p:txBody>
        </p:sp>
      </p:grpSp>
      <p:grpSp>
        <p:nvGrpSpPr>
          <p:cNvPr id="76" name="Group 33"/>
          <p:cNvGrpSpPr/>
          <p:nvPr/>
        </p:nvGrpSpPr>
        <p:grpSpPr>
          <a:xfrm flipH="1">
            <a:off x="8464151" y="4745953"/>
            <a:ext cx="499789" cy="404411"/>
            <a:chOff x="1987241" y="2906793"/>
            <a:chExt cx="998241" cy="807741"/>
          </a:xfrm>
        </p:grpSpPr>
        <p:sp>
          <p:nvSpPr>
            <p:cNvPr id="77" name="Shape 147"/>
            <p:cNvSpPr/>
            <p:nvPr/>
          </p:nvSpPr>
          <p:spPr>
            <a:xfrm rot="16200000">
              <a:off x="2485716" y="2974323"/>
              <a:ext cx="567296" cy="432236"/>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Lst>
              <a:ahLst/>
              <a:cxnLst>
                <a:cxn ang="0">
                  <a:pos x="connsiteX0-101" y="connsiteY0-102"/>
                </a:cxn>
                <a:cxn ang="0">
                  <a:pos x="connsiteX1-103" y="connsiteY1-104"/>
                </a:cxn>
                <a:cxn ang="0">
                  <a:pos x="connsiteX2-105" y="connsiteY2-106"/>
                </a:cxn>
                <a:cxn ang="0">
                  <a:pos x="connsiteX3-107" y="connsiteY3-108"/>
                </a:cxn>
                <a:cxn ang="0">
                  <a:pos x="connsiteX4-109" y="connsiteY4-110"/>
                </a:cxn>
              </a:cxnLst>
              <a:rect l="l" t="t" r="r" b="b"/>
              <a:pathLst>
                <a:path w="14600" h="23171" extrusionOk="0">
                  <a:moveTo>
                    <a:pt x="14579" y="23171"/>
                  </a:moveTo>
                  <a:lnTo>
                    <a:pt x="14579" y="9127"/>
                  </a:lnTo>
                  <a:cubicBezTo>
                    <a:pt x="14688" y="6953"/>
                    <a:pt x="14375" y="4779"/>
                    <a:pt x="13712" y="3098"/>
                  </a:cubicBezTo>
                  <a:cubicBezTo>
                    <a:pt x="12885" y="997"/>
                    <a:pt x="11616" y="-100"/>
                    <a:pt x="10326" y="169"/>
                  </a:cubicBezTo>
                  <a:lnTo>
                    <a:pt x="0" y="0"/>
                  </a:lnTo>
                </a:path>
              </a:pathLst>
            </a:custGeom>
            <a:ln w="6350" cmpd="sng">
              <a:solidFill>
                <a:schemeClr val="bg2">
                  <a:lumMod val="50000"/>
                </a:schemeClr>
              </a:solidFill>
              <a:prstDash val="dash"/>
              <a:miter lim="400000"/>
            </a:ln>
          </p:spPr>
          <p:txBody>
            <a:bodyPr lIns="50800" tIns="50800" rIns="50800" bIns="50800" anchor="ctr"/>
            <a:lstStyle/>
            <a:p>
              <a:pPr lvl="0">
                <a:defRPr sz="2400"/>
              </a:pPr>
              <a:endParaRPr sz="3600" dirty="0">
                <a:latin typeface="阿里巴巴普惠体 R" panose="00020600040101010101" pitchFamily="18" charset="-122"/>
                <a:cs typeface="+mn-ea"/>
                <a:sym typeface="+mn-lt"/>
              </a:endParaRPr>
            </a:p>
          </p:txBody>
        </p:sp>
        <p:sp>
          <p:nvSpPr>
            <p:cNvPr id="78" name="Shape 147"/>
            <p:cNvSpPr/>
            <p:nvPr/>
          </p:nvSpPr>
          <p:spPr>
            <a:xfrm rot="10800000" flipH="1">
              <a:off x="1987241" y="3469623"/>
              <a:ext cx="567296" cy="244911"/>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 name="connsiteX0-111" fmla="*/ 14579 w 14600"/>
                <a:gd name="connsiteY0-112" fmla="*/ 13129 h 13129"/>
                <a:gd name="connsiteX1-113" fmla="*/ 14579 w 14600"/>
                <a:gd name="connsiteY1-114" fmla="*/ 9127 h 13129"/>
                <a:gd name="connsiteX2-115" fmla="*/ 13712 w 14600"/>
                <a:gd name="connsiteY2-116" fmla="*/ 3098 h 13129"/>
                <a:gd name="connsiteX3-117" fmla="*/ 10326 w 14600"/>
                <a:gd name="connsiteY3-118" fmla="*/ 169 h 13129"/>
                <a:gd name="connsiteX4-119" fmla="*/ 0 w 14600"/>
                <a:gd name="connsiteY4-120" fmla="*/ 0 h 13129"/>
              </a:gdLst>
              <a:ahLst/>
              <a:cxnLst>
                <a:cxn ang="0">
                  <a:pos x="connsiteX0-111" y="connsiteY0-112"/>
                </a:cxn>
                <a:cxn ang="0">
                  <a:pos x="connsiteX1-113" y="connsiteY1-114"/>
                </a:cxn>
                <a:cxn ang="0">
                  <a:pos x="connsiteX2-115" y="connsiteY2-116"/>
                </a:cxn>
                <a:cxn ang="0">
                  <a:pos x="connsiteX3-117" y="connsiteY3-118"/>
                </a:cxn>
                <a:cxn ang="0">
                  <a:pos x="connsiteX4-119" y="connsiteY4-120"/>
                </a:cxn>
              </a:cxnLst>
              <a:rect l="l" t="t" r="r" b="b"/>
              <a:pathLst>
                <a:path w="14600" h="13129" extrusionOk="0">
                  <a:moveTo>
                    <a:pt x="14579" y="13129"/>
                  </a:moveTo>
                  <a:lnTo>
                    <a:pt x="14579" y="9127"/>
                  </a:lnTo>
                  <a:cubicBezTo>
                    <a:pt x="14688" y="6953"/>
                    <a:pt x="14375" y="4779"/>
                    <a:pt x="13712" y="3098"/>
                  </a:cubicBezTo>
                  <a:cubicBezTo>
                    <a:pt x="12885" y="997"/>
                    <a:pt x="11616" y="-100"/>
                    <a:pt x="10326" y="169"/>
                  </a:cubicBezTo>
                  <a:lnTo>
                    <a:pt x="0" y="0"/>
                  </a:lnTo>
                </a:path>
              </a:pathLst>
            </a:custGeom>
            <a:ln w="6350" cmpd="sng">
              <a:solidFill>
                <a:schemeClr val="bg2">
                  <a:lumMod val="50000"/>
                </a:schemeClr>
              </a:solidFill>
              <a:prstDash val="dash"/>
              <a:miter lim="400000"/>
            </a:ln>
          </p:spPr>
          <p:txBody>
            <a:bodyPr lIns="50800" tIns="50800" rIns="50800" bIns="50800" anchor="ctr"/>
            <a:lstStyle/>
            <a:p>
              <a:pPr lvl="0">
                <a:defRPr sz="2400"/>
              </a:pPr>
              <a:endParaRPr sz="3600" dirty="0">
                <a:latin typeface="阿里巴巴普惠体 R" panose="00020600040101010101" pitchFamily="18" charset="-122"/>
                <a:cs typeface="+mn-ea"/>
                <a:sym typeface="+mn-lt"/>
              </a:endParaRPr>
            </a:p>
          </p:txBody>
        </p:sp>
      </p:grpSp>
      <p:cxnSp>
        <p:nvCxnSpPr>
          <p:cNvPr id="81" name="Straight Connector 38"/>
          <p:cNvCxnSpPr/>
          <p:nvPr/>
        </p:nvCxnSpPr>
        <p:spPr>
          <a:xfrm>
            <a:off x="8476691" y="2888882"/>
            <a:ext cx="505213" cy="0"/>
          </a:xfrm>
          <a:prstGeom prst="line">
            <a:avLst/>
          </a:prstGeom>
          <a:ln w="6350" cmpd="sng">
            <a:solidFill>
              <a:schemeClr val="bg2">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4" name="Straight Connector 41"/>
          <p:cNvCxnSpPr/>
          <p:nvPr/>
        </p:nvCxnSpPr>
        <p:spPr>
          <a:xfrm>
            <a:off x="8472016" y="3953157"/>
            <a:ext cx="505213" cy="0"/>
          </a:xfrm>
          <a:prstGeom prst="line">
            <a:avLst/>
          </a:prstGeom>
          <a:ln w="6350" cmpd="sng">
            <a:solidFill>
              <a:schemeClr val="bg2">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86" name="TextBox 5"/>
          <p:cNvSpPr txBox="1"/>
          <p:nvPr/>
        </p:nvSpPr>
        <p:spPr>
          <a:xfrm>
            <a:off x="791030" y="1495489"/>
            <a:ext cx="4206756" cy="784324"/>
          </a:xfrm>
          <a:prstGeom prst="rect">
            <a:avLst/>
          </a:prstGeom>
          <a:noFill/>
        </p:spPr>
        <p:txBody>
          <a:bodyPr wrap="none" rtlCol="0">
            <a:noAutofit/>
          </a:bodyPr>
          <a:lstStyle/>
          <a:p>
            <a:pPr defTabSz="1828165"/>
            <a:r>
              <a:rPr lang="zh-CN" altLang="en-US" sz="20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点击输入标题内容点击输入标题</a:t>
            </a:r>
            <a:endParaRPr lang="en-US" altLang="zh-CN" sz="20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defTabSz="1828165"/>
            <a:r>
              <a:rPr lang="zh-CN" altLang="en-US" sz="2000" b="1"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内容点击输入标题内容标题内容</a:t>
            </a:r>
            <a:endParaRPr lang="zh-CN" altLang="en-US" sz="2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7" name="TextBox 217"/>
          <p:cNvSpPr txBox="1"/>
          <p:nvPr/>
        </p:nvSpPr>
        <p:spPr>
          <a:xfrm>
            <a:off x="2451435" y="2388736"/>
            <a:ext cx="2981805" cy="853888"/>
          </a:xfrm>
          <a:prstGeom prst="rect">
            <a:avLst/>
          </a:prstGeom>
          <a:noFill/>
        </p:spPr>
        <p:txBody>
          <a:bodyPr wrap="square" rtlCol="0">
            <a:spAutoFit/>
          </a:bodyPr>
          <a:lstStyle/>
          <a:p>
            <a:pPr defTabSz="1216660">
              <a:lnSpc>
                <a:spcPct val="120000"/>
              </a:lnSpc>
              <a:spcBef>
                <a:spcPct val="20000"/>
              </a:spcBef>
            </a:pPr>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8" name="TextBox 217"/>
          <p:cNvSpPr txBox="1"/>
          <p:nvPr/>
        </p:nvSpPr>
        <p:spPr>
          <a:xfrm>
            <a:off x="821244" y="3461423"/>
            <a:ext cx="4611996" cy="2706703"/>
          </a:xfrm>
          <a:prstGeom prst="rect">
            <a:avLst/>
          </a:prstGeom>
          <a:noFill/>
        </p:spPr>
        <p:txBody>
          <a:bodyPr wrap="square" rtlCol="0">
            <a:spAutoFit/>
          </a:bodyPr>
          <a:lstStyle/>
          <a:p>
            <a:pPr defTabSz="1216660">
              <a:lnSpc>
                <a:spcPct val="120000"/>
              </a:lnSpc>
              <a:spcBef>
                <a:spcPct val="20000"/>
              </a:spcBef>
            </a:pPr>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defTabSz="1216660">
              <a:lnSpc>
                <a:spcPct val="120000"/>
              </a:lnSpc>
              <a:spcBef>
                <a:spcPct val="20000"/>
              </a:spcBef>
            </a:pPr>
            <a:endParaRPr lang="en-US" altLang="zh-CN"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0" name="TextBox 216"/>
          <p:cNvSpPr txBox="1"/>
          <p:nvPr/>
        </p:nvSpPr>
        <p:spPr>
          <a:xfrm>
            <a:off x="9089188" y="1382790"/>
            <a:ext cx="2333555" cy="353737"/>
          </a:xfrm>
          <a:prstGeom prst="rect">
            <a:avLst/>
          </a:prstGeom>
          <a:noFill/>
        </p:spPr>
        <p:txBody>
          <a:bodyPr wrap="square" rtlCol="0">
            <a:no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91" name="TextBox 217"/>
          <p:cNvSpPr txBox="1"/>
          <p:nvPr/>
        </p:nvSpPr>
        <p:spPr>
          <a:xfrm>
            <a:off x="9089189" y="1698311"/>
            <a:ext cx="2168454" cy="523220"/>
          </a:xfrm>
          <a:prstGeom prst="rect">
            <a:avLst/>
          </a:prstGeom>
          <a:noFill/>
        </p:spPr>
        <p:txBody>
          <a:bodyPr wrap="squar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2" name="TextBox 216"/>
          <p:cNvSpPr txBox="1"/>
          <p:nvPr/>
        </p:nvSpPr>
        <p:spPr>
          <a:xfrm>
            <a:off x="9089188" y="2502540"/>
            <a:ext cx="2333555" cy="353737"/>
          </a:xfrm>
          <a:prstGeom prst="rect">
            <a:avLst/>
          </a:prstGeom>
          <a:noFill/>
        </p:spPr>
        <p:txBody>
          <a:bodyPr wrap="square" rtlCol="0">
            <a:no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93" name="TextBox 217"/>
          <p:cNvSpPr txBox="1"/>
          <p:nvPr/>
        </p:nvSpPr>
        <p:spPr>
          <a:xfrm>
            <a:off x="9089189" y="2818061"/>
            <a:ext cx="2168454" cy="523220"/>
          </a:xfrm>
          <a:prstGeom prst="rect">
            <a:avLst/>
          </a:prstGeom>
          <a:noFill/>
        </p:spPr>
        <p:txBody>
          <a:bodyPr wrap="squar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4" name="TextBox 216"/>
          <p:cNvSpPr txBox="1"/>
          <p:nvPr/>
        </p:nvSpPr>
        <p:spPr>
          <a:xfrm>
            <a:off x="9089188" y="3691396"/>
            <a:ext cx="2333555" cy="353737"/>
          </a:xfrm>
          <a:prstGeom prst="rect">
            <a:avLst/>
          </a:prstGeom>
          <a:noFill/>
        </p:spPr>
        <p:txBody>
          <a:bodyPr wrap="square" rtlCol="0">
            <a:no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
        <p:nvSpPr>
          <p:cNvPr id="95" name="TextBox 217"/>
          <p:cNvSpPr txBox="1"/>
          <p:nvPr/>
        </p:nvSpPr>
        <p:spPr>
          <a:xfrm>
            <a:off x="9089189" y="3996032"/>
            <a:ext cx="2168454" cy="523220"/>
          </a:xfrm>
          <a:prstGeom prst="rect">
            <a:avLst/>
          </a:prstGeom>
          <a:noFill/>
        </p:spPr>
        <p:txBody>
          <a:bodyPr wrap="squar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7" name="TextBox 217"/>
          <p:cNvSpPr txBox="1"/>
          <p:nvPr/>
        </p:nvSpPr>
        <p:spPr>
          <a:xfrm>
            <a:off x="9089189" y="5202511"/>
            <a:ext cx="2168454" cy="523220"/>
          </a:xfrm>
          <a:prstGeom prst="rect">
            <a:avLst/>
          </a:prstGeom>
          <a:noFill/>
        </p:spPr>
        <p:txBody>
          <a:bodyPr wrap="squar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96" name="TextBox 216"/>
          <p:cNvSpPr txBox="1"/>
          <p:nvPr/>
        </p:nvSpPr>
        <p:spPr>
          <a:xfrm>
            <a:off x="9089188" y="4886989"/>
            <a:ext cx="2333555" cy="353737"/>
          </a:xfrm>
          <a:prstGeom prst="rect">
            <a:avLst/>
          </a:prstGeom>
          <a:noFill/>
        </p:spPr>
        <p:txBody>
          <a:bodyPr wrap="square" rtlCol="0">
            <a:no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fade">
                                      <p:cBhvr>
                                        <p:cTn id="16" dur="1000"/>
                                        <p:tgtEl>
                                          <p:spTgt spid="86"/>
                                        </p:tgtEl>
                                      </p:cBhvr>
                                    </p:animEffect>
                                    <p:anim calcmode="lin" valueType="num">
                                      <p:cBhvr>
                                        <p:cTn id="17" dur="1000" fill="hold"/>
                                        <p:tgtEl>
                                          <p:spTgt spid="86"/>
                                        </p:tgtEl>
                                        <p:attrNameLst>
                                          <p:attrName>ppt_x</p:attrName>
                                        </p:attrNameLst>
                                      </p:cBhvr>
                                      <p:tavLst>
                                        <p:tav tm="0">
                                          <p:val>
                                            <p:strVal val="#ppt_x"/>
                                          </p:val>
                                        </p:tav>
                                        <p:tav tm="100000">
                                          <p:val>
                                            <p:strVal val="#ppt_x"/>
                                          </p:val>
                                        </p:tav>
                                      </p:tavLst>
                                    </p:anim>
                                    <p:anim calcmode="lin" valueType="num">
                                      <p:cBhvr>
                                        <p:cTn id="18" dur="1000" fill="hold"/>
                                        <p:tgtEl>
                                          <p:spTgt spid="8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additive="base">
                                        <p:cTn id="22" dur="500" fill="hold"/>
                                        <p:tgtEl>
                                          <p:spTgt spid="71"/>
                                        </p:tgtEl>
                                        <p:attrNameLst>
                                          <p:attrName>ppt_x</p:attrName>
                                        </p:attrNameLst>
                                      </p:cBhvr>
                                      <p:tavLst>
                                        <p:tav tm="0">
                                          <p:val>
                                            <p:strVal val="0-#ppt_w/2"/>
                                          </p:val>
                                        </p:tav>
                                        <p:tav tm="100000">
                                          <p:val>
                                            <p:strVal val="#ppt_x"/>
                                          </p:val>
                                        </p:tav>
                                      </p:tavLst>
                                    </p:anim>
                                    <p:anim calcmode="lin" valueType="num">
                                      <p:cBhvr additive="base">
                                        <p:cTn id="23" dur="500" fill="hold"/>
                                        <p:tgtEl>
                                          <p:spTgt spid="71"/>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barn(inVertical)">
                                      <p:cBhvr>
                                        <p:cTn id="27" dur="500"/>
                                        <p:tgtEl>
                                          <p:spTgt spid="87"/>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barn(inVertical)">
                                      <p:cBhvr>
                                        <p:cTn id="31" dur="500"/>
                                        <p:tgtEl>
                                          <p:spTgt spid="88"/>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randombar(horizontal)">
                                      <p:cBhvr>
                                        <p:cTn id="35" dur="500"/>
                                        <p:tgtEl>
                                          <p:spTgt spid="43"/>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wipe(left)">
                                      <p:cBhvr>
                                        <p:cTn id="39" dur="500"/>
                                        <p:tgtEl>
                                          <p:spTgt spid="72"/>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wipe(left)">
                                      <p:cBhvr>
                                        <p:cTn id="43" dur="500"/>
                                        <p:tgtEl>
                                          <p:spTgt spid="81"/>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wipe(left)">
                                      <p:cBhvr>
                                        <p:cTn id="47" dur="500"/>
                                        <p:tgtEl>
                                          <p:spTgt spid="84"/>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76"/>
                                        </p:tgtEl>
                                        <p:attrNameLst>
                                          <p:attrName>style.visibility</p:attrName>
                                        </p:attrNameLst>
                                      </p:cBhvr>
                                      <p:to>
                                        <p:strVal val="visible"/>
                                      </p:to>
                                    </p:set>
                                    <p:animEffect transition="in" filter="wipe(left)">
                                      <p:cBhvr>
                                        <p:cTn id="51" dur="500"/>
                                        <p:tgtEl>
                                          <p:spTgt spid="76"/>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90"/>
                                        </p:tgtEl>
                                        <p:attrNameLst>
                                          <p:attrName>style.visibility</p:attrName>
                                        </p:attrNameLst>
                                      </p:cBhvr>
                                      <p:to>
                                        <p:strVal val="visible"/>
                                      </p:to>
                                    </p:set>
                                    <p:animEffect transition="in" filter="wipe(left)">
                                      <p:cBhvr>
                                        <p:cTn id="55" dur="500"/>
                                        <p:tgtEl>
                                          <p:spTgt spid="90"/>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wipe(left)">
                                      <p:cBhvr>
                                        <p:cTn id="59" dur="500"/>
                                        <p:tgtEl>
                                          <p:spTgt spid="91"/>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92"/>
                                        </p:tgtEl>
                                        <p:attrNameLst>
                                          <p:attrName>style.visibility</p:attrName>
                                        </p:attrNameLst>
                                      </p:cBhvr>
                                      <p:to>
                                        <p:strVal val="visible"/>
                                      </p:to>
                                    </p:set>
                                    <p:animEffect transition="in" filter="wipe(left)">
                                      <p:cBhvr>
                                        <p:cTn id="63" dur="500"/>
                                        <p:tgtEl>
                                          <p:spTgt spid="92"/>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93"/>
                                        </p:tgtEl>
                                        <p:attrNameLst>
                                          <p:attrName>style.visibility</p:attrName>
                                        </p:attrNameLst>
                                      </p:cBhvr>
                                      <p:to>
                                        <p:strVal val="visible"/>
                                      </p:to>
                                    </p:set>
                                    <p:animEffect transition="in" filter="wipe(left)">
                                      <p:cBhvr>
                                        <p:cTn id="67" dur="500"/>
                                        <p:tgtEl>
                                          <p:spTgt spid="93"/>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94"/>
                                        </p:tgtEl>
                                        <p:attrNameLst>
                                          <p:attrName>style.visibility</p:attrName>
                                        </p:attrNameLst>
                                      </p:cBhvr>
                                      <p:to>
                                        <p:strVal val="visible"/>
                                      </p:to>
                                    </p:set>
                                    <p:animEffect transition="in" filter="wipe(left)">
                                      <p:cBhvr>
                                        <p:cTn id="71" dur="500"/>
                                        <p:tgtEl>
                                          <p:spTgt spid="94"/>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wipe(left)">
                                      <p:cBhvr>
                                        <p:cTn id="75" dur="500"/>
                                        <p:tgtEl>
                                          <p:spTgt spid="95"/>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wipe(left)">
                                      <p:cBhvr>
                                        <p:cTn id="79" dur="500"/>
                                        <p:tgtEl>
                                          <p:spTgt spid="96"/>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wipe(left)">
                                      <p:cBhvr>
                                        <p:cTn id="83"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1" grpId="0"/>
      <p:bldP spid="86" grpId="0"/>
      <p:bldP spid="87" grpId="0"/>
      <p:bldP spid="88" grpId="0"/>
      <p:bldP spid="90" grpId="0"/>
      <p:bldP spid="91" grpId="0"/>
      <p:bldP spid="92" grpId="0"/>
      <p:bldP spid="93" grpId="0"/>
      <p:bldP spid="94" grpId="0"/>
      <p:bldP spid="95" grpId="0"/>
      <p:bldP spid="97" grpId="0"/>
      <p:bldP spid="96"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2262</Words>
  <Application>Microsoft Office PowerPoint</Application>
  <PresentationFormat>宽屏</PresentationFormat>
  <Paragraphs>174</Paragraphs>
  <Slides>21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阿里巴巴普惠体 B</vt:lpstr>
      <vt:lpstr>阿里巴巴普惠体 R</vt:lpstr>
      <vt:lpstr>微软雅黑</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2021-06-30T01:34:06Z</dcterms:created>
  <dcterms:modified xsi:type="dcterms:W3CDTF">2023-01-10T10:28:39Z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B6AF10E5D7F5482783C3A4CB95A547E0</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