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72" r:id="rId13"/>
    <p:sldId id="261" r:id="rId14"/>
    <p:sldId id="275" r:id="rId15"/>
    <p:sldId id="273" r:id="rId16"/>
    <p:sldId id="274" r:id="rId17"/>
    <p:sldId id="276" r:id="rId18"/>
    <p:sldId id="262" r:id="rId19"/>
    <p:sldId id="277" r:id="rId20"/>
    <p:sldId id="278" r:id="rId21"/>
    <p:sldId id="279" r:id="rId22"/>
    <p:sldId id="280" r:id="rId23"/>
    <p:sldId id="25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086"/>
    <a:srgbClr val="7AB520"/>
    <a:srgbClr val="D74C28"/>
    <a:srgbClr val="E57403"/>
    <a:srgbClr val="FF8E0D"/>
    <a:srgbClr val="333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88029" autoAdjust="0"/>
  </p:normalViewPr>
  <p:slideViewPr>
    <p:cSldViewPr snapToGrid="0" showGuides="1">
      <p:cViewPr varScale="1">
        <p:scale>
          <a:sx n="97" d="100"/>
          <a:sy n="97" d="100"/>
        </p:scale>
        <p:origin x="822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BB65-6113-4A92-8700-D48E1CB849F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609-6914-470D-9218-B472322911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C4609-6914-470D-9218-B472322911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680" y="0"/>
            <a:ext cx="1229804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11F3-3593-4EC6-8B0D-4AE7E9521D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D562-C71D-4E7B-96DA-E770D3E2F45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3648"/>
            <a:ext cx="12208042" cy="6874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3.png"/><Relationship Id="rId2" Type="http://schemas.openxmlformats.org/officeDocument/2006/relationships/tags" Target="../tags/tag40.xml"/><Relationship Id="rId16" Type="http://schemas.openxmlformats.org/officeDocument/2006/relationships/image" Target="../media/image1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11.pn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组合 1072"/>
          <p:cNvGrpSpPr/>
          <p:nvPr/>
        </p:nvGrpSpPr>
        <p:grpSpPr>
          <a:xfrm>
            <a:off x="3318577" y="419100"/>
            <a:ext cx="5592945" cy="3768456"/>
            <a:chOff x="952500" y="-1520825"/>
            <a:chExt cx="9883775" cy="6659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/>
            <p:nvPr/>
          </p:nvSpPr>
          <p:spPr bwMode="auto">
            <a:xfrm>
              <a:off x="1350963" y="-1338263"/>
              <a:ext cx="9137650" cy="6234113"/>
            </a:xfrm>
            <a:custGeom>
              <a:avLst/>
              <a:gdLst>
                <a:gd name="T0" fmla="*/ 2083 w 2156"/>
                <a:gd name="T1" fmla="*/ 1470 h 1470"/>
                <a:gd name="T2" fmla="*/ 2156 w 2156"/>
                <a:gd name="T3" fmla="*/ 1078 h 1470"/>
                <a:gd name="T4" fmla="*/ 1078 w 2156"/>
                <a:gd name="T5" fmla="*/ 0 h 1470"/>
                <a:gd name="T6" fmla="*/ 0 w 2156"/>
                <a:gd name="T7" fmla="*/ 1078 h 1470"/>
                <a:gd name="T8" fmla="*/ 73 w 2156"/>
                <a:gd name="T9" fmla="*/ 1470 h 1470"/>
                <a:gd name="T10" fmla="*/ 2083 w 2156"/>
                <a:gd name="T11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6" h="1470">
                  <a:moveTo>
                    <a:pt x="2083" y="1470"/>
                  </a:moveTo>
                  <a:cubicBezTo>
                    <a:pt x="2130" y="1348"/>
                    <a:pt x="2156" y="1216"/>
                    <a:pt x="2156" y="1078"/>
                  </a:cubicBezTo>
                  <a:cubicBezTo>
                    <a:pt x="2156" y="482"/>
                    <a:pt x="1674" y="0"/>
                    <a:pt x="1078" y="0"/>
                  </a:cubicBezTo>
                  <a:cubicBezTo>
                    <a:pt x="482" y="0"/>
                    <a:pt x="0" y="482"/>
                    <a:pt x="0" y="1078"/>
                  </a:cubicBezTo>
                  <a:cubicBezTo>
                    <a:pt x="0" y="1216"/>
                    <a:pt x="26" y="1348"/>
                    <a:pt x="73" y="1470"/>
                  </a:cubicBezTo>
                  <a:cubicBezTo>
                    <a:pt x="2083" y="1470"/>
                    <a:pt x="2083" y="1470"/>
                    <a:pt x="2083" y="147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7119938" y="2911475"/>
              <a:ext cx="185737" cy="165100"/>
            </a:xfrm>
            <a:custGeom>
              <a:avLst/>
              <a:gdLst>
                <a:gd name="T0" fmla="*/ 41 w 44"/>
                <a:gd name="T1" fmla="*/ 35 h 39"/>
                <a:gd name="T2" fmla="*/ 16 w 44"/>
                <a:gd name="T3" fmla="*/ 27 h 39"/>
                <a:gd name="T4" fmla="*/ 3 w 44"/>
                <a:gd name="T5" fmla="*/ 4 h 39"/>
                <a:gd name="T6" fmla="*/ 28 w 44"/>
                <a:gd name="T7" fmla="*/ 13 h 39"/>
                <a:gd name="T8" fmla="*/ 41 w 44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41" y="35"/>
                  </a:moveTo>
                  <a:cubicBezTo>
                    <a:pt x="38" y="39"/>
                    <a:pt x="27" y="35"/>
                    <a:pt x="16" y="27"/>
                  </a:cubicBezTo>
                  <a:cubicBezTo>
                    <a:pt x="6" y="18"/>
                    <a:pt x="0" y="8"/>
                    <a:pt x="3" y="4"/>
                  </a:cubicBezTo>
                  <a:cubicBezTo>
                    <a:pt x="6" y="0"/>
                    <a:pt x="17" y="4"/>
                    <a:pt x="28" y="13"/>
                  </a:cubicBezTo>
                  <a:cubicBezTo>
                    <a:pt x="38" y="22"/>
                    <a:pt x="44" y="32"/>
                    <a:pt x="41" y="3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7132638" y="820738"/>
              <a:ext cx="1893887" cy="2239963"/>
            </a:xfrm>
            <a:custGeom>
              <a:avLst/>
              <a:gdLst>
                <a:gd name="T0" fmla="*/ 101 w 1193"/>
                <a:gd name="T1" fmla="*/ 1411 h 1411"/>
                <a:gd name="T2" fmla="*/ 0 w 1193"/>
                <a:gd name="T3" fmla="*/ 1328 h 1411"/>
                <a:gd name="T4" fmla="*/ 1091 w 1193"/>
                <a:gd name="T5" fmla="*/ 0 h 1411"/>
                <a:gd name="T6" fmla="*/ 1193 w 1193"/>
                <a:gd name="T7" fmla="*/ 86 h 1411"/>
                <a:gd name="T8" fmla="*/ 101 w 1193"/>
                <a:gd name="T9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3" h="1411">
                  <a:moveTo>
                    <a:pt x="101" y="1411"/>
                  </a:moveTo>
                  <a:lnTo>
                    <a:pt x="0" y="1328"/>
                  </a:lnTo>
                  <a:lnTo>
                    <a:pt x="1091" y="0"/>
                  </a:lnTo>
                  <a:lnTo>
                    <a:pt x="1193" y="86"/>
                  </a:lnTo>
                  <a:lnTo>
                    <a:pt x="101" y="1411"/>
                  </a:ln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470900" y="841375"/>
              <a:ext cx="428625" cy="722313"/>
            </a:xfrm>
            <a:custGeom>
              <a:avLst/>
              <a:gdLst>
                <a:gd name="T0" fmla="*/ 206 w 270"/>
                <a:gd name="T1" fmla="*/ 455 h 455"/>
                <a:gd name="T2" fmla="*/ 0 w 270"/>
                <a:gd name="T3" fmla="*/ 81 h 455"/>
                <a:gd name="T4" fmla="*/ 64 w 270"/>
                <a:gd name="T5" fmla="*/ 0 h 455"/>
                <a:gd name="T6" fmla="*/ 270 w 270"/>
                <a:gd name="T7" fmla="*/ 374 h 455"/>
                <a:gd name="T8" fmla="*/ 206 w 270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55">
                  <a:moveTo>
                    <a:pt x="206" y="455"/>
                  </a:moveTo>
                  <a:lnTo>
                    <a:pt x="0" y="81"/>
                  </a:lnTo>
                  <a:lnTo>
                    <a:pt x="64" y="0"/>
                  </a:lnTo>
                  <a:lnTo>
                    <a:pt x="270" y="374"/>
                  </a:lnTo>
                  <a:lnTo>
                    <a:pt x="206" y="455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8259763" y="1096963"/>
              <a:ext cx="427037" cy="720725"/>
            </a:xfrm>
            <a:custGeom>
              <a:avLst/>
              <a:gdLst>
                <a:gd name="T0" fmla="*/ 205 w 269"/>
                <a:gd name="T1" fmla="*/ 454 h 454"/>
                <a:gd name="T2" fmla="*/ 0 w 269"/>
                <a:gd name="T3" fmla="*/ 80 h 454"/>
                <a:gd name="T4" fmla="*/ 64 w 269"/>
                <a:gd name="T5" fmla="*/ 0 h 454"/>
                <a:gd name="T6" fmla="*/ 269 w 269"/>
                <a:gd name="T7" fmla="*/ 374 h 454"/>
                <a:gd name="T8" fmla="*/ 205 w 269"/>
                <a:gd name="T9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54">
                  <a:moveTo>
                    <a:pt x="205" y="454"/>
                  </a:moveTo>
                  <a:lnTo>
                    <a:pt x="0" y="80"/>
                  </a:lnTo>
                  <a:lnTo>
                    <a:pt x="64" y="0"/>
                  </a:lnTo>
                  <a:lnTo>
                    <a:pt x="269" y="374"/>
                  </a:lnTo>
                  <a:lnTo>
                    <a:pt x="205" y="454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8047038" y="1355725"/>
              <a:ext cx="433387" cy="715963"/>
            </a:xfrm>
            <a:custGeom>
              <a:avLst/>
              <a:gdLst>
                <a:gd name="T0" fmla="*/ 208 w 273"/>
                <a:gd name="T1" fmla="*/ 451 h 451"/>
                <a:gd name="T2" fmla="*/ 0 w 273"/>
                <a:gd name="T3" fmla="*/ 77 h 451"/>
                <a:gd name="T4" fmla="*/ 67 w 273"/>
                <a:gd name="T5" fmla="*/ 0 h 451"/>
                <a:gd name="T6" fmla="*/ 273 w 273"/>
                <a:gd name="T7" fmla="*/ 374 h 451"/>
                <a:gd name="T8" fmla="*/ 208 w 273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51">
                  <a:moveTo>
                    <a:pt x="208" y="451"/>
                  </a:moveTo>
                  <a:lnTo>
                    <a:pt x="0" y="77"/>
                  </a:lnTo>
                  <a:lnTo>
                    <a:pt x="67" y="0"/>
                  </a:lnTo>
                  <a:lnTo>
                    <a:pt x="273" y="374"/>
                  </a:lnTo>
                  <a:lnTo>
                    <a:pt x="208" y="451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7839075" y="1609725"/>
              <a:ext cx="428625" cy="715963"/>
            </a:xfrm>
            <a:custGeom>
              <a:avLst/>
              <a:gdLst>
                <a:gd name="T0" fmla="*/ 206 w 270"/>
                <a:gd name="T1" fmla="*/ 451 h 451"/>
                <a:gd name="T2" fmla="*/ 0 w 270"/>
                <a:gd name="T3" fmla="*/ 77 h 451"/>
                <a:gd name="T4" fmla="*/ 65 w 270"/>
                <a:gd name="T5" fmla="*/ 0 h 451"/>
                <a:gd name="T6" fmla="*/ 270 w 270"/>
                <a:gd name="T7" fmla="*/ 374 h 451"/>
                <a:gd name="T8" fmla="*/ 206 w 270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51">
                  <a:moveTo>
                    <a:pt x="206" y="451"/>
                  </a:moveTo>
                  <a:lnTo>
                    <a:pt x="0" y="77"/>
                  </a:lnTo>
                  <a:lnTo>
                    <a:pt x="65" y="0"/>
                  </a:lnTo>
                  <a:lnTo>
                    <a:pt x="270" y="374"/>
                  </a:lnTo>
                  <a:lnTo>
                    <a:pt x="206" y="451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7627938" y="1863725"/>
              <a:ext cx="431800" cy="717550"/>
            </a:xfrm>
            <a:custGeom>
              <a:avLst/>
              <a:gdLst>
                <a:gd name="T0" fmla="*/ 208 w 272"/>
                <a:gd name="T1" fmla="*/ 452 h 452"/>
                <a:gd name="T2" fmla="*/ 0 w 272"/>
                <a:gd name="T3" fmla="*/ 78 h 452"/>
                <a:gd name="T4" fmla="*/ 67 w 272"/>
                <a:gd name="T5" fmla="*/ 0 h 452"/>
                <a:gd name="T6" fmla="*/ 272 w 272"/>
                <a:gd name="T7" fmla="*/ 374 h 452"/>
                <a:gd name="T8" fmla="*/ 208 w 272"/>
                <a:gd name="T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52">
                  <a:moveTo>
                    <a:pt x="208" y="452"/>
                  </a:moveTo>
                  <a:lnTo>
                    <a:pt x="0" y="78"/>
                  </a:lnTo>
                  <a:lnTo>
                    <a:pt x="67" y="0"/>
                  </a:lnTo>
                  <a:lnTo>
                    <a:pt x="272" y="374"/>
                  </a:lnTo>
                  <a:lnTo>
                    <a:pt x="208" y="452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7419975" y="2119313"/>
              <a:ext cx="428625" cy="715963"/>
            </a:xfrm>
            <a:custGeom>
              <a:avLst/>
              <a:gdLst>
                <a:gd name="T0" fmla="*/ 206 w 270"/>
                <a:gd name="T1" fmla="*/ 451 h 451"/>
                <a:gd name="T2" fmla="*/ 0 w 270"/>
                <a:gd name="T3" fmla="*/ 77 h 451"/>
                <a:gd name="T4" fmla="*/ 64 w 270"/>
                <a:gd name="T5" fmla="*/ 0 h 451"/>
                <a:gd name="T6" fmla="*/ 270 w 270"/>
                <a:gd name="T7" fmla="*/ 374 h 451"/>
                <a:gd name="T8" fmla="*/ 206 w 270"/>
                <a:gd name="T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51">
                  <a:moveTo>
                    <a:pt x="206" y="451"/>
                  </a:moveTo>
                  <a:lnTo>
                    <a:pt x="0" y="77"/>
                  </a:lnTo>
                  <a:lnTo>
                    <a:pt x="64" y="0"/>
                  </a:lnTo>
                  <a:lnTo>
                    <a:pt x="270" y="374"/>
                  </a:lnTo>
                  <a:lnTo>
                    <a:pt x="206" y="451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7208838" y="2373313"/>
              <a:ext cx="431800" cy="720725"/>
            </a:xfrm>
            <a:custGeom>
              <a:avLst/>
              <a:gdLst>
                <a:gd name="T0" fmla="*/ 208 w 272"/>
                <a:gd name="T1" fmla="*/ 454 h 454"/>
                <a:gd name="T2" fmla="*/ 0 w 272"/>
                <a:gd name="T3" fmla="*/ 80 h 454"/>
                <a:gd name="T4" fmla="*/ 64 w 272"/>
                <a:gd name="T5" fmla="*/ 0 h 454"/>
                <a:gd name="T6" fmla="*/ 272 w 272"/>
                <a:gd name="T7" fmla="*/ 374 h 454"/>
                <a:gd name="T8" fmla="*/ 208 w 272"/>
                <a:gd name="T9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454">
                  <a:moveTo>
                    <a:pt x="208" y="454"/>
                  </a:moveTo>
                  <a:lnTo>
                    <a:pt x="0" y="80"/>
                  </a:lnTo>
                  <a:lnTo>
                    <a:pt x="64" y="0"/>
                  </a:lnTo>
                  <a:lnTo>
                    <a:pt x="272" y="374"/>
                  </a:lnTo>
                  <a:lnTo>
                    <a:pt x="208" y="454"/>
                  </a:lnTo>
                  <a:close/>
                </a:path>
              </a:pathLst>
            </a:custGeom>
            <a:solidFill>
              <a:srgbClr val="EBE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7132638" y="820738"/>
              <a:ext cx="1893887" cy="2239963"/>
            </a:xfrm>
            <a:custGeom>
              <a:avLst/>
              <a:gdLst>
                <a:gd name="T0" fmla="*/ 101 w 1193"/>
                <a:gd name="T1" fmla="*/ 1411 h 1411"/>
                <a:gd name="T2" fmla="*/ 0 w 1193"/>
                <a:gd name="T3" fmla="*/ 1328 h 1411"/>
                <a:gd name="T4" fmla="*/ 1091 w 1193"/>
                <a:gd name="T5" fmla="*/ 0 h 1411"/>
                <a:gd name="T6" fmla="*/ 1193 w 1193"/>
                <a:gd name="T7" fmla="*/ 86 h 1411"/>
                <a:gd name="T8" fmla="*/ 101 w 1193"/>
                <a:gd name="T9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3" h="1411">
                  <a:moveTo>
                    <a:pt x="101" y="1411"/>
                  </a:moveTo>
                  <a:lnTo>
                    <a:pt x="0" y="1328"/>
                  </a:lnTo>
                  <a:lnTo>
                    <a:pt x="1091" y="0"/>
                  </a:lnTo>
                  <a:lnTo>
                    <a:pt x="1193" y="86"/>
                  </a:lnTo>
                  <a:lnTo>
                    <a:pt x="101" y="1411"/>
                  </a:lnTo>
                  <a:close/>
                </a:path>
              </a:pathLst>
            </a:custGeom>
            <a:solidFill>
              <a:srgbClr val="F7F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8212138" y="-153988"/>
              <a:ext cx="1738312" cy="1733550"/>
            </a:xfrm>
            <a:custGeom>
              <a:avLst/>
              <a:gdLst>
                <a:gd name="T0" fmla="*/ 346 w 410"/>
                <a:gd name="T1" fmla="*/ 320 h 409"/>
                <a:gd name="T2" fmla="*/ 90 w 410"/>
                <a:gd name="T3" fmla="*/ 345 h 409"/>
                <a:gd name="T4" fmla="*/ 64 w 410"/>
                <a:gd name="T5" fmla="*/ 89 h 409"/>
                <a:gd name="T6" fmla="*/ 321 w 410"/>
                <a:gd name="T7" fmla="*/ 63 h 409"/>
                <a:gd name="T8" fmla="*/ 346 w 410"/>
                <a:gd name="T9" fmla="*/ 3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409">
                  <a:moveTo>
                    <a:pt x="346" y="320"/>
                  </a:moveTo>
                  <a:cubicBezTo>
                    <a:pt x="282" y="398"/>
                    <a:pt x="168" y="409"/>
                    <a:pt x="90" y="345"/>
                  </a:cubicBezTo>
                  <a:cubicBezTo>
                    <a:pt x="12" y="282"/>
                    <a:pt x="0" y="167"/>
                    <a:pt x="64" y="89"/>
                  </a:cubicBezTo>
                  <a:cubicBezTo>
                    <a:pt x="128" y="11"/>
                    <a:pt x="243" y="0"/>
                    <a:pt x="321" y="63"/>
                  </a:cubicBezTo>
                  <a:cubicBezTo>
                    <a:pt x="399" y="127"/>
                    <a:pt x="410" y="242"/>
                    <a:pt x="346" y="32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8343900" y="-26988"/>
              <a:ext cx="1474787" cy="1479550"/>
            </a:xfrm>
            <a:custGeom>
              <a:avLst/>
              <a:gdLst>
                <a:gd name="T0" fmla="*/ 294 w 348"/>
                <a:gd name="T1" fmla="*/ 273 h 349"/>
                <a:gd name="T2" fmla="*/ 76 w 348"/>
                <a:gd name="T3" fmla="*/ 294 h 349"/>
                <a:gd name="T4" fmla="*/ 54 w 348"/>
                <a:gd name="T5" fmla="*/ 76 h 349"/>
                <a:gd name="T6" fmla="*/ 272 w 348"/>
                <a:gd name="T7" fmla="*/ 55 h 349"/>
                <a:gd name="T8" fmla="*/ 294 w 348"/>
                <a:gd name="T9" fmla="*/ 2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349">
                  <a:moveTo>
                    <a:pt x="294" y="273"/>
                  </a:moveTo>
                  <a:cubicBezTo>
                    <a:pt x="240" y="339"/>
                    <a:pt x="142" y="349"/>
                    <a:pt x="76" y="294"/>
                  </a:cubicBezTo>
                  <a:cubicBezTo>
                    <a:pt x="10" y="240"/>
                    <a:pt x="0" y="142"/>
                    <a:pt x="54" y="76"/>
                  </a:cubicBezTo>
                  <a:cubicBezTo>
                    <a:pt x="109" y="10"/>
                    <a:pt x="206" y="0"/>
                    <a:pt x="272" y="55"/>
                  </a:cubicBezTo>
                  <a:cubicBezTo>
                    <a:pt x="339" y="109"/>
                    <a:pt x="348" y="206"/>
                    <a:pt x="294" y="273"/>
                  </a:cubicBezTo>
                  <a:close/>
                </a:path>
              </a:pathLst>
            </a:custGeom>
            <a:solidFill>
              <a:srgbClr val="6E1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8640763" y="257175"/>
              <a:ext cx="923925" cy="827088"/>
            </a:xfrm>
            <a:custGeom>
              <a:avLst/>
              <a:gdLst>
                <a:gd name="T0" fmla="*/ 195 w 218"/>
                <a:gd name="T1" fmla="*/ 98 h 195"/>
                <a:gd name="T2" fmla="*/ 119 w 218"/>
                <a:gd name="T3" fmla="*/ 92 h 195"/>
                <a:gd name="T4" fmla="*/ 98 w 218"/>
                <a:gd name="T5" fmla="*/ 19 h 195"/>
                <a:gd name="T6" fmla="*/ 34 w 218"/>
                <a:gd name="T7" fmla="*/ 195 h 195"/>
                <a:gd name="T8" fmla="*/ 195 w 218"/>
                <a:gd name="T9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95">
                  <a:moveTo>
                    <a:pt x="195" y="98"/>
                  </a:moveTo>
                  <a:cubicBezTo>
                    <a:pt x="166" y="71"/>
                    <a:pt x="119" y="92"/>
                    <a:pt x="119" y="92"/>
                  </a:cubicBezTo>
                  <a:cubicBezTo>
                    <a:pt x="119" y="92"/>
                    <a:pt x="130" y="42"/>
                    <a:pt x="98" y="19"/>
                  </a:cubicBezTo>
                  <a:cubicBezTo>
                    <a:pt x="72" y="0"/>
                    <a:pt x="0" y="21"/>
                    <a:pt x="34" y="195"/>
                  </a:cubicBezTo>
                  <a:cubicBezTo>
                    <a:pt x="212" y="195"/>
                    <a:pt x="218" y="120"/>
                    <a:pt x="195" y="98"/>
                  </a:cubicBezTo>
                  <a:close/>
                </a:path>
              </a:pathLst>
            </a:custGeom>
            <a:solidFill>
              <a:srgbClr val="FFC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665663" y="-341313"/>
              <a:ext cx="517525" cy="522288"/>
            </a:xfrm>
            <a:custGeom>
              <a:avLst/>
              <a:gdLst>
                <a:gd name="T0" fmla="*/ 107 w 326"/>
                <a:gd name="T1" fmla="*/ 0 h 329"/>
                <a:gd name="T2" fmla="*/ 192 w 326"/>
                <a:gd name="T3" fmla="*/ 99 h 329"/>
                <a:gd name="T4" fmla="*/ 310 w 326"/>
                <a:gd name="T5" fmla="*/ 48 h 329"/>
                <a:gd name="T6" fmla="*/ 243 w 326"/>
                <a:gd name="T7" fmla="*/ 155 h 329"/>
                <a:gd name="T8" fmla="*/ 326 w 326"/>
                <a:gd name="T9" fmla="*/ 251 h 329"/>
                <a:gd name="T10" fmla="*/ 200 w 326"/>
                <a:gd name="T11" fmla="*/ 219 h 329"/>
                <a:gd name="T12" fmla="*/ 131 w 326"/>
                <a:gd name="T13" fmla="*/ 329 h 329"/>
                <a:gd name="T14" fmla="*/ 123 w 326"/>
                <a:gd name="T15" fmla="*/ 206 h 329"/>
                <a:gd name="T16" fmla="*/ 0 w 326"/>
                <a:gd name="T17" fmla="*/ 179 h 329"/>
                <a:gd name="T18" fmla="*/ 117 w 326"/>
                <a:gd name="T19" fmla="*/ 128 h 329"/>
                <a:gd name="T20" fmla="*/ 107 w 326"/>
                <a:gd name="T2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" h="329">
                  <a:moveTo>
                    <a:pt x="107" y="0"/>
                  </a:moveTo>
                  <a:lnTo>
                    <a:pt x="192" y="99"/>
                  </a:lnTo>
                  <a:lnTo>
                    <a:pt x="310" y="48"/>
                  </a:lnTo>
                  <a:lnTo>
                    <a:pt x="243" y="155"/>
                  </a:lnTo>
                  <a:lnTo>
                    <a:pt x="326" y="251"/>
                  </a:lnTo>
                  <a:lnTo>
                    <a:pt x="200" y="219"/>
                  </a:lnTo>
                  <a:lnTo>
                    <a:pt x="131" y="329"/>
                  </a:lnTo>
                  <a:lnTo>
                    <a:pt x="123" y="206"/>
                  </a:lnTo>
                  <a:lnTo>
                    <a:pt x="0" y="179"/>
                  </a:lnTo>
                  <a:lnTo>
                    <a:pt x="117" y="12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5475288" y="-511175"/>
              <a:ext cx="325437" cy="327025"/>
            </a:xfrm>
            <a:custGeom>
              <a:avLst/>
              <a:gdLst>
                <a:gd name="T0" fmla="*/ 83 w 205"/>
                <a:gd name="T1" fmla="*/ 0 h 206"/>
                <a:gd name="T2" fmla="*/ 128 w 205"/>
                <a:gd name="T3" fmla="*/ 70 h 206"/>
                <a:gd name="T4" fmla="*/ 205 w 205"/>
                <a:gd name="T5" fmla="*/ 48 h 206"/>
                <a:gd name="T6" fmla="*/ 152 w 205"/>
                <a:gd name="T7" fmla="*/ 107 h 206"/>
                <a:gd name="T8" fmla="*/ 195 w 205"/>
                <a:gd name="T9" fmla="*/ 177 h 206"/>
                <a:gd name="T10" fmla="*/ 120 w 205"/>
                <a:gd name="T11" fmla="*/ 144 h 206"/>
                <a:gd name="T12" fmla="*/ 69 w 205"/>
                <a:gd name="T13" fmla="*/ 206 h 206"/>
                <a:gd name="T14" fmla="*/ 75 w 205"/>
                <a:gd name="T15" fmla="*/ 128 h 206"/>
                <a:gd name="T16" fmla="*/ 0 w 205"/>
                <a:gd name="T17" fmla="*/ 102 h 206"/>
                <a:gd name="T18" fmla="*/ 77 w 205"/>
                <a:gd name="T19" fmla="*/ 80 h 206"/>
                <a:gd name="T20" fmla="*/ 83 w 205"/>
                <a:gd name="T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206">
                  <a:moveTo>
                    <a:pt x="83" y="0"/>
                  </a:moveTo>
                  <a:lnTo>
                    <a:pt x="128" y="70"/>
                  </a:lnTo>
                  <a:lnTo>
                    <a:pt x="205" y="48"/>
                  </a:lnTo>
                  <a:lnTo>
                    <a:pt x="152" y="107"/>
                  </a:lnTo>
                  <a:lnTo>
                    <a:pt x="195" y="177"/>
                  </a:lnTo>
                  <a:lnTo>
                    <a:pt x="120" y="144"/>
                  </a:lnTo>
                  <a:lnTo>
                    <a:pt x="69" y="206"/>
                  </a:lnTo>
                  <a:lnTo>
                    <a:pt x="75" y="128"/>
                  </a:lnTo>
                  <a:lnTo>
                    <a:pt x="0" y="102"/>
                  </a:lnTo>
                  <a:lnTo>
                    <a:pt x="77" y="8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914900" y="-1006475"/>
              <a:ext cx="327025" cy="325438"/>
            </a:xfrm>
            <a:custGeom>
              <a:avLst/>
              <a:gdLst>
                <a:gd name="T0" fmla="*/ 83 w 206"/>
                <a:gd name="T1" fmla="*/ 0 h 205"/>
                <a:gd name="T2" fmla="*/ 129 w 206"/>
                <a:gd name="T3" fmla="*/ 66 h 205"/>
                <a:gd name="T4" fmla="*/ 206 w 206"/>
                <a:gd name="T5" fmla="*/ 48 h 205"/>
                <a:gd name="T6" fmla="*/ 153 w 206"/>
                <a:gd name="T7" fmla="*/ 107 h 205"/>
                <a:gd name="T8" fmla="*/ 198 w 206"/>
                <a:gd name="T9" fmla="*/ 173 h 205"/>
                <a:gd name="T10" fmla="*/ 121 w 206"/>
                <a:gd name="T11" fmla="*/ 144 h 205"/>
                <a:gd name="T12" fmla="*/ 70 w 206"/>
                <a:gd name="T13" fmla="*/ 205 h 205"/>
                <a:gd name="T14" fmla="*/ 75 w 206"/>
                <a:gd name="T15" fmla="*/ 128 h 205"/>
                <a:gd name="T16" fmla="*/ 0 w 206"/>
                <a:gd name="T17" fmla="*/ 98 h 205"/>
                <a:gd name="T18" fmla="*/ 78 w 206"/>
                <a:gd name="T19" fmla="*/ 80 h 205"/>
                <a:gd name="T20" fmla="*/ 83 w 206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83" y="0"/>
                  </a:moveTo>
                  <a:lnTo>
                    <a:pt x="129" y="66"/>
                  </a:lnTo>
                  <a:lnTo>
                    <a:pt x="206" y="48"/>
                  </a:lnTo>
                  <a:lnTo>
                    <a:pt x="153" y="107"/>
                  </a:lnTo>
                  <a:lnTo>
                    <a:pt x="198" y="173"/>
                  </a:lnTo>
                  <a:lnTo>
                    <a:pt x="121" y="144"/>
                  </a:lnTo>
                  <a:lnTo>
                    <a:pt x="70" y="205"/>
                  </a:lnTo>
                  <a:lnTo>
                    <a:pt x="75" y="128"/>
                  </a:lnTo>
                  <a:lnTo>
                    <a:pt x="0" y="98"/>
                  </a:lnTo>
                  <a:lnTo>
                    <a:pt x="78" y="8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B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3267075" y="-536575"/>
              <a:ext cx="1236662" cy="1357313"/>
            </a:xfrm>
            <a:custGeom>
              <a:avLst/>
              <a:gdLst>
                <a:gd name="T0" fmla="*/ 130 w 292"/>
                <a:gd name="T1" fmla="*/ 59 h 320"/>
                <a:gd name="T2" fmla="*/ 161 w 292"/>
                <a:gd name="T3" fmla="*/ 0 h 320"/>
                <a:gd name="T4" fmla="*/ 22 w 292"/>
                <a:gd name="T5" fmla="*/ 115 h 320"/>
                <a:gd name="T6" fmla="*/ 133 w 292"/>
                <a:gd name="T7" fmla="*/ 305 h 320"/>
                <a:gd name="T8" fmla="*/ 292 w 292"/>
                <a:gd name="T9" fmla="*/ 253 h 320"/>
                <a:gd name="T10" fmla="*/ 242 w 292"/>
                <a:gd name="T11" fmla="*/ 248 h 320"/>
                <a:gd name="T12" fmla="*/ 130 w 292"/>
                <a:gd name="T13" fmla="*/ 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320">
                  <a:moveTo>
                    <a:pt x="130" y="59"/>
                  </a:moveTo>
                  <a:cubicBezTo>
                    <a:pt x="136" y="36"/>
                    <a:pt x="147" y="16"/>
                    <a:pt x="161" y="0"/>
                  </a:cubicBezTo>
                  <a:cubicBezTo>
                    <a:pt x="96" y="4"/>
                    <a:pt x="39" y="49"/>
                    <a:pt x="22" y="115"/>
                  </a:cubicBezTo>
                  <a:cubicBezTo>
                    <a:pt x="0" y="198"/>
                    <a:pt x="50" y="283"/>
                    <a:pt x="133" y="305"/>
                  </a:cubicBezTo>
                  <a:cubicBezTo>
                    <a:pt x="194" y="320"/>
                    <a:pt x="255" y="298"/>
                    <a:pt x="292" y="253"/>
                  </a:cubicBezTo>
                  <a:cubicBezTo>
                    <a:pt x="276" y="254"/>
                    <a:pt x="259" y="253"/>
                    <a:pt x="242" y="248"/>
                  </a:cubicBezTo>
                  <a:cubicBezTo>
                    <a:pt x="159" y="227"/>
                    <a:pt x="109" y="142"/>
                    <a:pt x="130" y="59"/>
                  </a:cubicBezTo>
                  <a:close/>
                </a:path>
              </a:pathLst>
            </a:custGeom>
            <a:solidFill>
              <a:srgbClr val="701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>
              <a:spLocks noEditPoints="1"/>
            </p:cNvSpPr>
            <p:nvPr/>
          </p:nvSpPr>
          <p:spPr bwMode="auto">
            <a:xfrm>
              <a:off x="8877300" y="3378200"/>
              <a:ext cx="484187" cy="484188"/>
            </a:xfrm>
            <a:custGeom>
              <a:avLst/>
              <a:gdLst>
                <a:gd name="T0" fmla="*/ 108 w 114"/>
                <a:gd name="T1" fmla="*/ 66 h 114"/>
                <a:gd name="T2" fmla="*/ 66 w 114"/>
                <a:gd name="T3" fmla="*/ 6 h 114"/>
                <a:gd name="T4" fmla="*/ 5 w 114"/>
                <a:gd name="T5" fmla="*/ 48 h 114"/>
                <a:gd name="T6" fmla="*/ 47 w 114"/>
                <a:gd name="T7" fmla="*/ 108 h 114"/>
                <a:gd name="T8" fmla="*/ 108 w 114"/>
                <a:gd name="T9" fmla="*/ 66 h 114"/>
                <a:gd name="T10" fmla="*/ 22 w 114"/>
                <a:gd name="T11" fmla="*/ 51 h 114"/>
                <a:gd name="T12" fmla="*/ 63 w 114"/>
                <a:gd name="T13" fmla="*/ 22 h 114"/>
                <a:gd name="T14" fmla="*/ 92 w 114"/>
                <a:gd name="T15" fmla="*/ 63 h 114"/>
                <a:gd name="T16" fmla="*/ 51 w 114"/>
                <a:gd name="T17" fmla="*/ 92 h 114"/>
                <a:gd name="T18" fmla="*/ 22 w 114"/>
                <a:gd name="T1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108" y="66"/>
                  </a:moveTo>
                  <a:cubicBezTo>
                    <a:pt x="114" y="38"/>
                    <a:pt x="95" y="11"/>
                    <a:pt x="66" y="6"/>
                  </a:cubicBezTo>
                  <a:cubicBezTo>
                    <a:pt x="38" y="0"/>
                    <a:pt x="11" y="19"/>
                    <a:pt x="5" y="48"/>
                  </a:cubicBezTo>
                  <a:cubicBezTo>
                    <a:pt x="0" y="76"/>
                    <a:pt x="19" y="103"/>
                    <a:pt x="47" y="108"/>
                  </a:cubicBezTo>
                  <a:cubicBezTo>
                    <a:pt x="76" y="114"/>
                    <a:pt x="103" y="95"/>
                    <a:pt x="108" y="66"/>
                  </a:cubicBezTo>
                  <a:moveTo>
                    <a:pt x="22" y="51"/>
                  </a:moveTo>
                  <a:cubicBezTo>
                    <a:pt x="26" y="31"/>
                    <a:pt x="44" y="19"/>
                    <a:pt x="63" y="22"/>
                  </a:cubicBezTo>
                  <a:cubicBezTo>
                    <a:pt x="83" y="26"/>
                    <a:pt x="95" y="44"/>
                    <a:pt x="92" y="63"/>
                  </a:cubicBezTo>
                  <a:cubicBezTo>
                    <a:pt x="88" y="83"/>
                    <a:pt x="70" y="95"/>
                    <a:pt x="51" y="92"/>
                  </a:cubicBezTo>
                  <a:cubicBezTo>
                    <a:pt x="31" y="88"/>
                    <a:pt x="19" y="70"/>
                    <a:pt x="22" y="51"/>
                  </a:cubicBezTo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8831263" y="3281363"/>
              <a:ext cx="250825" cy="254000"/>
            </a:xfrm>
            <a:custGeom>
              <a:avLst/>
              <a:gdLst>
                <a:gd name="T0" fmla="*/ 57 w 59"/>
                <a:gd name="T1" fmla="*/ 35 h 60"/>
                <a:gd name="T2" fmla="*/ 35 w 59"/>
                <a:gd name="T3" fmla="*/ 3 h 60"/>
                <a:gd name="T4" fmla="*/ 3 w 59"/>
                <a:gd name="T5" fmla="*/ 25 h 60"/>
                <a:gd name="T6" fmla="*/ 25 w 59"/>
                <a:gd name="T7" fmla="*/ 57 h 60"/>
                <a:gd name="T8" fmla="*/ 57 w 59"/>
                <a:gd name="T9" fmla="*/ 35 h 60"/>
                <a:gd name="T10" fmla="*/ 11 w 59"/>
                <a:gd name="T11" fmla="*/ 27 h 60"/>
                <a:gd name="T12" fmla="*/ 33 w 59"/>
                <a:gd name="T13" fmla="*/ 12 h 60"/>
                <a:gd name="T14" fmla="*/ 48 w 59"/>
                <a:gd name="T15" fmla="*/ 33 h 60"/>
                <a:gd name="T16" fmla="*/ 26 w 59"/>
                <a:gd name="T17" fmla="*/ 48 h 60"/>
                <a:gd name="T18" fmla="*/ 11 w 59"/>
                <a:gd name="T1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7" y="35"/>
                  </a:moveTo>
                  <a:cubicBezTo>
                    <a:pt x="59" y="20"/>
                    <a:pt x="50" y="6"/>
                    <a:pt x="35" y="3"/>
                  </a:cubicBezTo>
                  <a:cubicBezTo>
                    <a:pt x="20" y="0"/>
                    <a:pt x="5" y="10"/>
                    <a:pt x="3" y="25"/>
                  </a:cubicBezTo>
                  <a:cubicBezTo>
                    <a:pt x="0" y="40"/>
                    <a:pt x="10" y="54"/>
                    <a:pt x="25" y="57"/>
                  </a:cubicBezTo>
                  <a:cubicBezTo>
                    <a:pt x="40" y="60"/>
                    <a:pt x="54" y="50"/>
                    <a:pt x="57" y="35"/>
                  </a:cubicBezTo>
                  <a:close/>
                  <a:moveTo>
                    <a:pt x="11" y="27"/>
                  </a:moveTo>
                  <a:cubicBezTo>
                    <a:pt x="13" y="17"/>
                    <a:pt x="23" y="10"/>
                    <a:pt x="33" y="12"/>
                  </a:cubicBezTo>
                  <a:cubicBezTo>
                    <a:pt x="43" y="14"/>
                    <a:pt x="50" y="23"/>
                    <a:pt x="48" y="33"/>
                  </a:cubicBezTo>
                  <a:cubicBezTo>
                    <a:pt x="46" y="44"/>
                    <a:pt x="36" y="50"/>
                    <a:pt x="26" y="48"/>
                  </a:cubicBezTo>
                  <a:cubicBezTo>
                    <a:pt x="16" y="46"/>
                    <a:pt x="10" y="37"/>
                    <a:pt x="11" y="27"/>
                  </a:cubicBezTo>
                  <a:close/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8704263" y="3111500"/>
              <a:ext cx="250825" cy="249238"/>
            </a:xfrm>
            <a:custGeom>
              <a:avLst/>
              <a:gdLst>
                <a:gd name="T0" fmla="*/ 57 w 59"/>
                <a:gd name="T1" fmla="*/ 34 h 59"/>
                <a:gd name="T2" fmla="*/ 35 w 59"/>
                <a:gd name="T3" fmla="*/ 2 h 59"/>
                <a:gd name="T4" fmla="*/ 3 w 59"/>
                <a:gd name="T5" fmla="*/ 25 h 59"/>
                <a:gd name="T6" fmla="*/ 25 w 59"/>
                <a:gd name="T7" fmla="*/ 57 h 59"/>
                <a:gd name="T8" fmla="*/ 57 w 59"/>
                <a:gd name="T9" fmla="*/ 34 h 59"/>
                <a:gd name="T10" fmla="*/ 11 w 59"/>
                <a:gd name="T11" fmla="*/ 26 h 59"/>
                <a:gd name="T12" fmla="*/ 33 w 59"/>
                <a:gd name="T13" fmla="*/ 11 h 59"/>
                <a:gd name="T14" fmla="*/ 48 w 59"/>
                <a:gd name="T15" fmla="*/ 33 h 59"/>
                <a:gd name="T16" fmla="*/ 26 w 59"/>
                <a:gd name="T17" fmla="*/ 48 h 59"/>
                <a:gd name="T18" fmla="*/ 11 w 59"/>
                <a:gd name="T1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57" y="34"/>
                  </a:moveTo>
                  <a:cubicBezTo>
                    <a:pt x="59" y="20"/>
                    <a:pt x="50" y="5"/>
                    <a:pt x="35" y="2"/>
                  </a:cubicBezTo>
                  <a:cubicBezTo>
                    <a:pt x="20" y="0"/>
                    <a:pt x="5" y="10"/>
                    <a:pt x="3" y="25"/>
                  </a:cubicBezTo>
                  <a:cubicBezTo>
                    <a:pt x="0" y="39"/>
                    <a:pt x="10" y="54"/>
                    <a:pt x="25" y="57"/>
                  </a:cubicBezTo>
                  <a:cubicBezTo>
                    <a:pt x="40" y="59"/>
                    <a:pt x="54" y="49"/>
                    <a:pt x="57" y="34"/>
                  </a:cubicBezTo>
                  <a:close/>
                  <a:moveTo>
                    <a:pt x="11" y="26"/>
                  </a:moveTo>
                  <a:cubicBezTo>
                    <a:pt x="13" y="16"/>
                    <a:pt x="23" y="9"/>
                    <a:pt x="33" y="11"/>
                  </a:cubicBezTo>
                  <a:cubicBezTo>
                    <a:pt x="43" y="13"/>
                    <a:pt x="50" y="23"/>
                    <a:pt x="48" y="33"/>
                  </a:cubicBezTo>
                  <a:cubicBezTo>
                    <a:pt x="46" y="43"/>
                    <a:pt x="36" y="50"/>
                    <a:pt x="26" y="48"/>
                  </a:cubicBezTo>
                  <a:cubicBezTo>
                    <a:pt x="16" y="46"/>
                    <a:pt x="9" y="36"/>
                    <a:pt x="11" y="26"/>
                  </a:cubicBezTo>
                  <a:close/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8564563" y="2946400"/>
              <a:ext cx="249237" cy="249238"/>
            </a:xfrm>
            <a:custGeom>
              <a:avLst/>
              <a:gdLst>
                <a:gd name="T0" fmla="*/ 56 w 59"/>
                <a:gd name="T1" fmla="*/ 34 h 59"/>
                <a:gd name="T2" fmla="*/ 34 w 59"/>
                <a:gd name="T3" fmla="*/ 2 h 59"/>
                <a:gd name="T4" fmla="*/ 2 w 59"/>
                <a:gd name="T5" fmla="*/ 25 h 59"/>
                <a:gd name="T6" fmla="*/ 24 w 59"/>
                <a:gd name="T7" fmla="*/ 57 h 59"/>
                <a:gd name="T8" fmla="*/ 56 w 59"/>
                <a:gd name="T9" fmla="*/ 34 h 59"/>
                <a:gd name="T10" fmla="*/ 11 w 59"/>
                <a:gd name="T11" fmla="*/ 26 h 59"/>
                <a:gd name="T12" fmla="*/ 33 w 59"/>
                <a:gd name="T13" fmla="*/ 11 h 59"/>
                <a:gd name="T14" fmla="*/ 48 w 59"/>
                <a:gd name="T15" fmla="*/ 33 h 59"/>
                <a:gd name="T16" fmla="*/ 26 w 59"/>
                <a:gd name="T17" fmla="*/ 48 h 59"/>
                <a:gd name="T18" fmla="*/ 11 w 59"/>
                <a:gd name="T1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56" y="34"/>
                  </a:moveTo>
                  <a:cubicBezTo>
                    <a:pt x="59" y="20"/>
                    <a:pt x="49" y="5"/>
                    <a:pt x="34" y="2"/>
                  </a:cubicBezTo>
                  <a:cubicBezTo>
                    <a:pt x="19" y="0"/>
                    <a:pt x="5" y="10"/>
                    <a:pt x="2" y="25"/>
                  </a:cubicBezTo>
                  <a:cubicBezTo>
                    <a:pt x="0" y="39"/>
                    <a:pt x="9" y="54"/>
                    <a:pt x="24" y="57"/>
                  </a:cubicBezTo>
                  <a:cubicBezTo>
                    <a:pt x="39" y="59"/>
                    <a:pt x="54" y="49"/>
                    <a:pt x="56" y="34"/>
                  </a:cubicBezTo>
                  <a:close/>
                  <a:moveTo>
                    <a:pt x="11" y="26"/>
                  </a:moveTo>
                  <a:cubicBezTo>
                    <a:pt x="13" y="16"/>
                    <a:pt x="23" y="9"/>
                    <a:pt x="33" y="11"/>
                  </a:cubicBezTo>
                  <a:cubicBezTo>
                    <a:pt x="43" y="13"/>
                    <a:pt x="49" y="23"/>
                    <a:pt x="48" y="33"/>
                  </a:cubicBezTo>
                  <a:cubicBezTo>
                    <a:pt x="46" y="43"/>
                    <a:pt x="36" y="50"/>
                    <a:pt x="26" y="48"/>
                  </a:cubicBezTo>
                  <a:cubicBezTo>
                    <a:pt x="16" y="46"/>
                    <a:pt x="9" y="36"/>
                    <a:pt x="11" y="26"/>
                  </a:cubicBezTo>
                  <a:close/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>
              <a:spLocks noEditPoints="1"/>
            </p:cNvSpPr>
            <p:nvPr/>
          </p:nvSpPr>
          <p:spPr bwMode="auto">
            <a:xfrm>
              <a:off x="8442325" y="2759075"/>
              <a:ext cx="249237" cy="254000"/>
            </a:xfrm>
            <a:custGeom>
              <a:avLst/>
              <a:gdLst>
                <a:gd name="T0" fmla="*/ 57 w 59"/>
                <a:gd name="T1" fmla="*/ 35 h 60"/>
                <a:gd name="T2" fmla="*/ 35 w 59"/>
                <a:gd name="T3" fmla="*/ 3 h 60"/>
                <a:gd name="T4" fmla="*/ 3 w 59"/>
                <a:gd name="T5" fmla="*/ 25 h 60"/>
                <a:gd name="T6" fmla="*/ 25 w 59"/>
                <a:gd name="T7" fmla="*/ 57 h 60"/>
                <a:gd name="T8" fmla="*/ 57 w 59"/>
                <a:gd name="T9" fmla="*/ 35 h 60"/>
                <a:gd name="T10" fmla="*/ 11 w 59"/>
                <a:gd name="T11" fmla="*/ 27 h 60"/>
                <a:gd name="T12" fmla="*/ 33 w 59"/>
                <a:gd name="T13" fmla="*/ 12 h 60"/>
                <a:gd name="T14" fmla="*/ 48 w 59"/>
                <a:gd name="T15" fmla="*/ 33 h 60"/>
                <a:gd name="T16" fmla="*/ 26 w 59"/>
                <a:gd name="T17" fmla="*/ 48 h 60"/>
                <a:gd name="T18" fmla="*/ 11 w 59"/>
                <a:gd name="T19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7" y="35"/>
                  </a:moveTo>
                  <a:cubicBezTo>
                    <a:pt x="59" y="20"/>
                    <a:pt x="50" y="6"/>
                    <a:pt x="35" y="3"/>
                  </a:cubicBezTo>
                  <a:cubicBezTo>
                    <a:pt x="20" y="0"/>
                    <a:pt x="5" y="10"/>
                    <a:pt x="3" y="25"/>
                  </a:cubicBezTo>
                  <a:cubicBezTo>
                    <a:pt x="0" y="40"/>
                    <a:pt x="10" y="54"/>
                    <a:pt x="25" y="57"/>
                  </a:cubicBezTo>
                  <a:cubicBezTo>
                    <a:pt x="40" y="60"/>
                    <a:pt x="54" y="50"/>
                    <a:pt x="57" y="35"/>
                  </a:cubicBezTo>
                  <a:close/>
                  <a:moveTo>
                    <a:pt x="11" y="27"/>
                  </a:moveTo>
                  <a:cubicBezTo>
                    <a:pt x="13" y="17"/>
                    <a:pt x="23" y="10"/>
                    <a:pt x="33" y="12"/>
                  </a:cubicBezTo>
                  <a:cubicBezTo>
                    <a:pt x="43" y="14"/>
                    <a:pt x="50" y="23"/>
                    <a:pt x="48" y="33"/>
                  </a:cubicBezTo>
                  <a:cubicBezTo>
                    <a:pt x="46" y="43"/>
                    <a:pt x="36" y="50"/>
                    <a:pt x="26" y="48"/>
                  </a:cubicBezTo>
                  <a:cubicBezTo>
                    <a:pt x="16" y="46"/>
                    <a:pt x="9" y="37"/>
                    <a:pt x="11" y="27"/>
                  </a:cubicBezTo>
                  <a:close/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33"/>
            <p:cNvSpPr/>
            <p:nvPr/>
          </p:nvSpPr>
          <p:spPr bwMode="auto">
            <a:xfrm>
              <a:off x="8132763" y="2411413"/>
              <a:ext cx="444500" cy="474663"/>
            </a:xfrm>
            <a:custGeom>
              <a:avLst/>
              <a:gdLst>
                <a:gd name="T0" fmla="*/ 189 w 280"/>
                <a:gd name="T1" fmla="*/ 299 h 299"/>
                <a:gd name="T2" fmla="*/ 0 w 280"/>
                <a:gd name="T3" fmla="*/ 88 h 299"/>
                <a:gd name="T4" fmla="*/ 114 w 280"/>
                <a:gd name="T5" fmla="*/ 0 h 299"/>
                <a:gd name="T6" fmla="*/ 280 w 280"/>
                <a:gd name="T7" fmla="*/ 238 h 299"/>
                <a:gd name="T8" fmla="*/ 189 w 28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9">
                  <a:moveTo>
                    <a:pt x="189" y="299"/>
                  </a:moveTo>
                  <a:lnTo>
                    <a:pt x="0" y="88"/>
                  </a:lnTo>
                  <a:lnTo>
                    <a:pt x="114" y="0"/>
                  </a:lnTo>
                  <a:lnTo>
                    <a:pt x="280" y="238"/>
                  </a:lnTo>
                  <a:lnTo>
                    <a:pt x="189" y="299"/>
                  </a:lnTo>
                  <a:close/>
                </a:path>
              </a:pathLst>
            </a:custGeom>
            <a:solidFill>
              <a:srgbClr val="7234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4"/>
            <p:cNvSpPr/>
            <p:nvPr/>
          </p:nvSpPr>
          <p:spPr bwMode="auto">
            <a:xfrm>
              <a:off x="8115300" y="3411538"/>
              <a:ext cx="1682750" cy="1519238"/>
            </a:xfrm>
            <a:custGeom>
              <a:avLst/>
              <a:gdLst>
                <a:gd name="T0" fmla="*/ 113 w 397"/>
                <a:gd name="T1" fmla="*/ 358 h 358"/>
                <a:gd name="T2" fmla="*/ 288 w 397"/>
                <a:gd name="T3" fmla="*/ 358 h 358"/>
                <a:gd name="T4" fmla="*/ 375 w 397"/>
                <a:gd name="T5" fmla="*/ 153 h 358"/>
                <a:gd name="T6" fmla="*/ 154 w 397"/>
                <a:gd name="T7" fmla="*/ 26 h 358"/>
                <a:gd name="T8" fmla="*/ 26 w 397"/>
                <a:gd name="T9" fmla="*/ 247 h 358"/>
                <a:gd name="T10" fmla="*/ 113 w 397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358">
                  <a:moveTo>
                    <a:pt x="113" y="358"/>
                  </a:moveTo>
                  <a:cubicBezTo>
                    <a:pt x="288" y="358"/>
                    <a:pt x="288" y="358"/>
                    <a:pt x="288" y="358"/>
                  </a:cubicBezTo>
                  <a:cubicBezTo>
                    <a:pt x="359" y="319"/>
                    <a:pt x="397" y="235"/>
                    <a:pt x="375" y="153"/>
                  </a:cubicBezTo>
                  <a:cubicBezTo>
                    <a:pt x="349" y="57"/>
                    <a:pt x="250" y="0"/>
                    <a:pt x="154" y="26"/>
                  </a:cubicBezTo>
                  <a:cubicBezTo>
                    <a:pt x="57" y="52"/>
                    <a:pt x="0" y="151"/>
                    <a:pt x="26" y="247"/>
                  </a:cubicBezTo>
                  <a:cubicBezTo>
                    <a:pt x="39" y="296"/>
                    <a:pt x="72" y="335"/>
                    <a:pt x="113" y="358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Oval 36"/>
            <p:cNvSpPr>
              <a:spLocks noChangeArrowheads="1"/>
            </p:cNvSpPr>
            <p:nvPr/>
          </p:nvSpPr>
          <p:spPr bwMode="auto">
            <a:xfrm>
              <a:off x="2389188" y="1784350"/>
              <a:ext cx="1030287" cy="1030288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Oval 37"/>
            <p:cNvSpPr>
              <a:spLocks noChangeArrowheads="1"/>
            </p:cNvSpPr>
            <p:nvPr/>
          </p:nvSpPr>
          <p:spPr bwMode="auto">
            <a:xfrm>
              <a:off x="2898775" y="1087438"/>
              <a:ext cx="1028700" cy="1031875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Oval 38"/>
            <p:cNvSpPr>
              <a:spLocks noChangeArrowheads="1"/>
            </p:cNvSpPr>
            <p:nvPr/>
          </p:nvSpPr>
          <p:spPr bwMode="auto">
            <a:xfrm>
              <a:off x="3038475" y="1784350"/>
              <a:ext cx="1028700" cy="1030288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Oval 39"/>
            <p:cNvSpPr>
              <a:spLocks noChangeArrowheads="1"/>
            </p:cNvSpPr>
            <p:nvPr/>
          </p:nvSpPr>
          <p:spPr bwMode="auto">
            <a:xfrm>
              <a:off x="3640138" y="1784350"/>
              <a:ext cx="1030287" cy="1030288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Oval 40"/>
            <p:cNvSpPr>
              <a:spLocks noChangeArrowheads="1"/>
            </p:cNvSpPr>
            <p:nvPr/>
          </p:nvSpPr>
          <p:spPr bwMode="auto">
            <a:xfrm>
              <a:off x="3592513" y="1508125"/>
              <a:ext cx="657225" cy="657225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Oval 41"/>
            <p:cNvSpPr>
              <a:spLocks noChangeArrowheads="1"/>
            </p:cNvSpPr>
            <p:nvPr/>
          </p:nvSpPr>
          <p:spPr bwMode="auto">
            <a:xfrm>
              <a:off x="4335463" y="1830388"/>
              <a:ext cx="655637" cy="657225"/>
            </a:xfrm>
            <a:prstGeom prst="ellipse">
              <a:avLst/>
            </a:pr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42"/>
            <p:cNvSpPr/>
            <p:nvPr/>
          </p:nvSpPr>
          <p:spPr bwMode="auto">
            <a:xfrm>
              <a:off x="2038350" y="2632075"/>
              <a:ext cx="3432175" cy="2268538"/>
            </a:xfrm>
            <a:custGeom>
              <a:avLst/>
              <a:gdLst>
                <a:gd name="T0" fmla="*/ 695 w 810"/>
                <a:gd name="T1" fmla="*/ 535 h 535"/>
                <a:gd name="T2" fmla="*/ 810 w 810"/>
                <a:gd name="T3" fmla="*/ 253 h 535"/>
                <a:gd name="T4" fmla="*/ 720 w 810"/>
                <a:gd name="T5" fmla="*/ 0 h 535"/>
                <a:gd name="T6" fmla="*/ 89 w 810"/>
                <a:gd name="T7" fmla="*/ 0 h 535"/>
                <a:gd name="T8" fmla="*/ 0 w 810"/>
                <a:gd name="T9" fmla="*/ 253 h 535"/>
                <a:gd name="T10" fmla="*/ 114 w 810"/>
                <a:gd name="T11" fmla="*/ 535 h 535"/>
                <a:gd name="T12" fmla="*/ 695 w 810"/>
                <a:gd name="T1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0" h="535">
                  <a:moveTo>
                    <a:pt x="695" y="535"/>
                  </a:moveTo>
                  <a:cubicBezTo>
                    <a:pt x="766" y="462"/>
                    <a:pt x="810" y="363"/>
                    <a:pt x="810" y="253"/>
                  </a:cubicBezTo>
                  <a:cubicBezTo>
                    <a:pt x="810" y="157"/>
                    <a:pt x="776" y="69"/>
                    <a:pt x="72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3" y="69"/>
                    <a:pt x="0" y="157"/>
                    <a:pt x="0" y="253"/>
                  </a:cubicBezTo>
                  <a:cubicBezTo>
                    <a:pt x="0" y="363"/>
                    <a:pt x="43" y="462"/>
                    <a:pt x="114" y="535"/>
                  </a:cubicBezTo>
                  <a:lnTo>
                    <a:pt x="695" y="535"/>
                  </a:lnTo>
                  <a:close/>
                </a:path>
              </a:pathLst>
            </a:custGeom>
            <a:solidFill>
              <a:srgbClr val="6A3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43"/>
            <p:cNvSpPr/>
            <p:nvPr/>
          </p:nvSpPr>
          <p:spPr bwMode="auto">
            <a:xfrm>
              <a:off x="2241550" y="2305050"/>
              <a:ext cx="2982912" cy="441325"/>
            </a:xfrm>
            <a:custGeom>
              <a:avLst/>
              <a:gdLst>
                <a:gd name="T0" fmla="*/ 704 w 704"/>
                <a:gd name="T1" fmla="*/ 55 h 104"/>
                <a:gd name="T2" fmla="*/ 659 w 704"/>
                <a:gd name="T3" fmla="*/ 104 h 104"/>
                <a:gd name="T4" fmla="*/ 53 w 704"/>
                <a:gd name="T5" fmla="*/ 104 h 104"/>
                <a:gd name="T6" fmla="*/ 0 w 704"/>
                <a:gd name="T7" fmla="*/ 55 h 104"/>
                <a:gd name="T8" fmla="*/ 0 w 704"/>
                <a:gd name="T9" fmla="*/ 46 h 104"/>
                <a:gd name="T10" fmla="*/ 53 w 704"/>
                <a:gd name="T11" fmla="*/ 0 h 104"/>
                <a:gd name="T12" fmla="*/ 659 w 704"/>
                <a:gd name="T13" fmla="*/ 0 h 104"/>
                <a:gd name="T14" fmla="*/ 704 w 704"/>
                <a:gd name="T15" fmla="*/ 46 h 104"/>
                <a:gd name="T16" fmla="*/ 704 w 704"/>
                <a:gd name="T17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4">
                  <a:moveTo>
                    <a:pt x="704" y="55"/>
                  </a:moveTo>
                  <a:cubicBezTo>
                    <a:pt x="704" y="81"/>
                    <a:pt x="685" y="104"/>
                    <a:pt x="659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27" y="104"/>
                    <a:pt x="0" y="81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7" y="0"/>
                    <a:pt x="53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85" y="0"/>
                    <a:pt x="704" y="20"/>
                    <a:pt x="704" y="46"/>
                  </a:cubicBezTo>
                  <a:lnTo>
                    <a:pt x="704" y="55"/>
                  </a:lnTo>
                  <a:close/>
                </a:path>
              </a:pathLst>
            </a:custGeom>
            <a:solidFill>
              <a:srgbClr val="6A3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44"/>
            <p:cNvSpPr/>
            <p:nvPr/>
          </p:nvSpPr>
          <p:spPr bwMode="auto">
            <a:xfrm>
              <a:off x="2462213" y="4799013"/>
              <a:ext cx="469900" cy="101600"/>
            </a:xfrm>
            <a:custGeom>
              <a:avLst/>
              <a:gdLst>
                <a:gd name="T0" fmla="*/ 111 w 111"/>
                <a:gd name="T1" fmla="*/ 24 h 24"/>
                <a:gd name="T2" fmla="*/ 56 w 111"/>
                <a:gd name="T3" fmla="*/ 0 h 24"/>
                <a:gd name="T4" fmla="*/ 55 w 111"/>
                <a:gd name="T5" fmla="*/ 0 h 24"/>
                <a:gd name="T6" fmla="*/ 0 w 111"/>
                <a:gd name="T7" fmla="*/ 24 h 24"/>
                <a:gd name="T8" fmla="*/ 111 w 11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">
                  <a:moveTo>
                    <a:pt x="111" y="24"/>
                  </a:moveTo>
                  <a:cubicBezTo>
                    <a:pt x="97" y="9"/>
                    <a:pt x="78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3" y="0"/>
                    <a:pt x="14" y="9"/>
                    <a:pt x="0" y="24"/>
                  </a:cubicBezTo>
                  <a:lnTo>
                    <a:pt x="111" y="24"/>
                  </a:lnTo>
                  <a:close/>
                </a:path>
              </a:pathLst>
            </a:custGeom>
            <a:solidFill>
              <a:srgbClr val="6A3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45"/>
            <p:cNvSpPr/>
            <p:nvPr/>
          </p:nvSpPr>
          <p:spPr bwMode="auto">
            <a:xfrm>
              <a:off x="4597400" y="4799013"/>
              <a:ext cx="471487" cy="101600"/>
            </a:xfrm>
            <a:custGeom>
              <a:avLst/>
              <a:gdLst>
                <a:gd name="T0" fmla="*/ 111 w 111"/>
                <a:gd name="T1" fmla="*/ 24 h 24"/>
                <a:gd name="T2" fmla="*/ 56 w 111"/>
                <a:gd name="T3" fmla="*/ 0 h 24"/>
                <a:gd name="T4" fmla="*/ 55 w 111"/>
                <a:gd name="T5" fmla="*/ 0 h 24"/>
                <a:gd name="T6" fmla="*/ 0 w 111"/>
                <a:gd name="T7" fmla="*/ 24 h 24"/>
                <a:gd name="T8" fmla="*/ 111 w 11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">
                  <a:moveTo>
                    <a:pt x="111" y="24"/>
                  </a:moveTo>
                  <a:cubicBezTo>
                    <a:pt x="97" y="9"/>
                    <a:pt x="78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3" y="0"/>
                    <a:pt x="14" y="9"/>
                    <a:pt x="0" y="24"/>
                  </a:cubicBezTo>
                  <a:lnTo>
                    <a:pt x="111" y="24"/>
                  </a:lnTo>
                  <a:close/>
                </a:path>
              </a:pathLst>
            </a:custGeom>
            <a:solidFill>
              <a:srgbClr val="6A3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46"/>
            <p:cNvSpPr/>
            <p:nvPr/>
          </p:nvSpPr>
          <p:spPr bwMode="auto">
            <a:xfrm>
              <a:off x="2830513" y="2051050"/>
              <a:ext cx="1246187" cy="1976438"/>
            </a:xfrm>
            <a:custGeom>
              <a:avLst/>
              <a:gdLst>
                <a:gd name="T0" fmla="*/ 0 w 294"/>
                <a:gd name="T1" fmla="*/ 0 h 466"/>
                <a:gd name="T2" fmla="*/ 1 w 294"/>
                <a:gd name="T3" fmla="*/ 234 h 466"/>
                <a:gd name="T4" fmla="*/ 37 w 294"/>
                <a:gd name="T5" fmla="*/ 280 h 466"/>
                <a:gd name="T6" fmla="*/ 74 w 294"/>
                <a:gd name="T7" fmla="*/ 241 h 466"/>
                <a:gd name="T8" fmla="*/ 108 w 294"/>
                <a:gd name="T9" fmla="*/ 202 h 466"/>
                <a:gd name="T10" fmla="*/ 142 w 294"/>
                <a:gd name="T11" fmla="*/ 249 h 466"/>
                <a:gd name="T12" fmla="*/ 141 w 294"/>
                <a:gd name="T13" fmla="*/ 419 h 466"/>
                <a:gd name="T14" fmla="*/ 188 w 294"/>
                <a:gd name="T15" fmla="*/ 466 h 466"/>
                <a:gd name="T16" fmla="*/ 188 w 294"/>
                <a:gd name="T17" fmla="*/ 466 h 466"/>
                <a:gd name="T18" fmla="*/ 235 w 294"/>
                <a:gd name="T19" fmla="*/ 419 h 466"/>
                <a:gd name="T20" fmla="*/ 235 w 294"/>
                <a:gd name="T21" fmla="*/ 245 h 466"/>
                <a:gd name="T22" fmla="*/ 265 w 294"/>
                <a:gd name="T23" fmla="*/ 199 h 466"/>
                <a:gd name="T24" fmla="*/ 294 w 294"/>
                <a:gd name="T25" fmla="*/ 153 h 466"/>
                <a:gd name="T26" fmla="*/ 294 w 294"/>
                <a:gd name="T27" fmla="*/ 1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466">
                  <a:moveTo>
                    <a:pt x="0" y="0"/>
                  </a:moveTo>
                  <a:cubicBezTo>
                    <a:pt x="5" y="0"/>
                    <a:pt x="1" y="234"/>
                    <a:pt x="1" y="234"/>
                  </a:cubicBezTo>
                  <a:cubicBezTo>
                    <a:pt x="0" y="259"/>
                    <a:pt x="16" y="280"/>
                    <a:pt x="37" y="280"/>
                  </a:cubicBezTo>
                  <a:cubicBezTo>
                    <a:pt x="57" y="280"/>
                    <a:pt x="74" y="263"/>
                    <a:pt x="74" y="241"/>
                  </a:cubicBezTo>
                  <a:cubicBezTo>
                    <a:pt x="74" y="220"/>
                    <a:pt x="90" y="202"/>
                    <a:pt x="108" y="202"/>
                  </a:cubicBezTo>
                  <a:cubicBezTo>
                    <a:pt x="127" y="202"/>
                    <a:pt x="142" y="223"/>
                    <a:pt x="142" y="249"/>
                  </a:cubicBezTo>
                  <a:cubicBezTo>
                    <a:pt x="141" y="419"/>
                    <a:pt x="141" y="419"/>
                    <a:pt x="141" y="419"/>
                  </a:cubicBezTo>
                  <a:cubicBezTo>
                    <a:pt x="141" y="445"/>
                    <a:pt x="162" y="466"/>
                    <a:pt x="188" y="466"/>
                  </a:cubicBezTo>
                  <a:cubicBezTo>
                    <a:pt x="188" y="466"/>
                    <a:pt x="188" y="466"/>
                    <a:pt x="188" y="466"/>
                  </a:cubicBezTo>
                  <a:cubicBezTo>
                    <a:pt x="214" y="466"/>
                    <a:pt x="235" y="445"/>
                    <a:pt x="235" y="419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5" y="220"/>
                    <a:pt x="249" y="199"/>
                    <a:pt x="265" y="199"/>
                  </a:cubicBezTo>
                  <a:cubicBezTo>
                    <a:pt x="281" y="199"/>
                    <a:pt x="294" y="178"/>
                    <a:pt x="294" y="153"/>
                  </a:cubicBezTo>
                  <a:cubicBezTo>
                    <a:pt x="294" y="1"/>
                    <a:pt x="294" y="1"/>
                    <a:pt x="294" y="1"/>
                  </a:cubicBezTo>
                </a:path>
              </a:pathLst>
            </a:cu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47"/>
            <p:cNvSpPr/>
            <p:nvPr/>
          </p:nvSpPr>
          <p:spPr bwMode="auto">
            <a:xfrm>
              <a:off x="3660775" y="957263"/>
              <a:ext cx="3484562" cy="3938588"/>
            </a:xfrm>
            <a:custGeom>
              <a:avLst/>
              <a:gdLst>
                <a:gd name="T0" fmla="*/ 165 w 822"/>
                <a:gd name="T1" fmla="*/ 929 h 929"/>
                <a:gd name="T2" fmla="*/ 658 w 822"/>
                <a:gd name="T3" fmla="*/ 929 h 929"/>
                <a:gd name="T4" fmla="*/ 822 w 822"/>
                <a:gd name="T5" fmla="*/ 545 h 929"/>
                <a:gd name="T6" fmla="*/ 411 w 822"/>
                <a:gd name="T7" fmla="*/ 0 h 929"/>
                <a:gd name="T8" fmla="*/ 0 w 822"/>
                <a:gd name="T9" fmla="*/ 545 h 929"/>
                <a:gd name="T10" fmla="*/ 165 w 822"/>
                <a:gd name="T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2" h="929">
                  <a:moveTo>
                    <a:pt x="165" y="929"/>
                  </a:moveTo>
                  <a:cubicBezTo>
                    <a:pt x="658" y="929"/>
                    <a:pt x="658" y="929"/>
                    <a:pt x="658" y="929"/>
                  </a:cubicBezTo>
                  <a:cubicBezTo>
                    <a:pt x="758" y="864"/>
                    <a:pt x="822" y="744"/>
                    <a:pt x="822" y="545"/>
                  </a:cubicBezTo>
                  <a:cubicBezTo>
                    <a:pt x="822" y="208"/>
                    <a:pt x="638" y="0"/>
                    <a:pt x="411" y="0"/>
                  </a:cubicBezTo>
                  <a:cubicBezTo>
                    <a:pt x="184" y="0"/>
                    <a:pt x="0" y="208"/>
                    <a:pt x="0" y="545"/>
                  </a:cubicBezTo>
                  <a:cubicBezTo>
                    <a:pt x="0" y="744"/>
                    <a:pt x="65" y="864"/>
                    <a:pt x="165" y="929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8"/>
            <p:cNvSpPr/>
            <p:nvPr/>
          </p:nvSpPr>
          <p:spPr bwMode="auto">
            <a:xfrm>
              <a:off x="4165600" y="957263"/>
              <a:ext cx="3436937" cy="3938588"/>
            </a:xfrm>
            <a:custGeom>
              <a:avLst/>
              <a:gdLst>
                <a:gd name="T0" fmla="*/ 163 w 811"/>
                <a:gd name="T1" fmla="*/ 929 h 929"/>
                <a:gd name="T2" fmla="*/ 649 w 811"/>
                <a:gd name="T3" fmla="*/ 929 h 929"/>
                <a:gd name="T4" fmla="*/ 811 w 811"/>
                <a:gd name="T5" fmla="*/ 545 h 929"/>
                <a:gd name="T6" fmla="*/ 406 w 811"/>
                <a:gd name="T7" fmla="*/ 0 h 929"/>
                <a:gd name="T8" fmla="*/ 0 w 811"/>
                <a:gd name="T9" fmla="*/ 545 h 929"/>
                <a:gd name="T10" fmla="*/ 163 w 811"/>
                <a:gd name="T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1" h="929">
                  <a:moveTo>
                    <a:pt x="163" y="929"/>
                  </a:moveTo>
                  <a:cubicBezTo>
                    <a:pt x="649" y="929"/>
                    <a:pt x="649" y="929"/>
                    <a:pt x="649" y="929"/>
                  </a:cubicBezTo>
                  <a:cubicBezTo>
                    <a:pt x="747" y="864"/>
                    <a:pt x="811" y="744"/>
                    <a:pt x="811" y="545"/>
                  </a:cubicBezTo>
                  <a:cubicBezTo>
                    <a:pt x="811" y="208"/>
                    <a:pt x="630" y="0"/>
                    <a:pt x="406" y="0"/>
                  </a:cubicBezTo>
                  <a:cubicBezTo>
                    <a:pt x="182" y="0"/>
                    <a:pt x="0" y="208"/>
                    <a:pt x="0" y="545"/>
                  </a:cubicBezTo>
                  <a:cubicBezTo>
                    <a:pt x="0" y="744"/>
                    <a:pt x="64" y="864"/>
                    <a:pt x="163" y="929"/>
                  </a:cubicBezTo>
                  <a:close/>
                </a:path>
              </a:pathLst>
            </a:custGeom>
            <a:solidFill>
              <a:srgbClr val="FF8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9"/>
            <p:cNvSpPr/>
            <p:nvPr/>
          </p:nvSpPr>
          <p:spPr bwMode="auto">
            <a:xfrm>
              <a:off x="5338763" y="957263"/>
              <a:ext cx="3297237" cy="3938588"/>
            </a:xfrm>
            <a:custGeom>
              <a:avLst/>
              <a:gdLst>
                <a:gd name="T0" fmla="*/ 156 w 778"/>
                <a:gd name="T1" fmla="*/ 929 h 929"/>
                <a:gd name="T2" fmla="*/ 623 w 778"/>
                <a:gd name="T3" fmla="*/ 929 h 929"/>
                <a:gd name="T4" fmla="*/ 778 w 778"/>
                <a:gd name="T5" fmla="*/ 545 h 929"/>
                <a:gd name="T6" fmla="*/ 389 w 778"/>
                <a:gd name="T7" fmla="*/ 0 h 929"/>
                <a:gd name="T8" fmla="*/ 0 w 778"/>
                <a:gd name="T9" fmla="*/ 545 h 929"/>
                <a:gd name="T10" fmla="*/ 156 w 778"/>
                <a:gd name="T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8" h="929">
                  <a:moveTo>
                    <a:pt x="156" y="929"/>
                  </a:moveTo>
                  <a:cubicBezTo>
                    <a:pt x="623" y="929"/>
                    <a:pt x="623" y="929"/>
                    <a:pt x="623" y="929"/>
                  </a:cubicBezTo>
                  <a:cubicBezTo>
                    <a:pt x="717" y="864"/>
                    <a:pt x="778" y="744"/>
                    <a:pt x="778" y="545"/>
                  </a:cubicBezTo>
                  <a:cubicBezTo>
                    <a:pt x="778" y="208"/>
                    <a:pt x="604" y="0"/>
                    <a:pt x="389" y="0"/>
                  </a:cubicBezTo>
                  <a:cubicBezTo>
                    <a:pt x="174" y="0"/>
                    <a:pt x="0" y="208"/>
                    <a:pt x="0" y="545"/>
                  </a:cubicBezTo>
                  <a:cubicBezTo>
                    <a:pt x="0" y="744"/>
                    <a:pt x="61" y="864"/>
                    <a:pt x="156" y="929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4" name="Freeform 50"/>
            <p:cNvSpPr/>
            <p:nvPr/>
          </p:nvSpPr>
          <p:spPr bwMode="auto">
            <a:xfrm>
              <a:off x="4695825" y="957263"/>
              <a:ext cx="3436937" cy="3938588"/>
            </a:xfrm>
            <a:custGeom>
              <a:avLst/>
              <a:gdLst>
                <a:gd name="T0" fmla="*/ 163 w 811"/>
                <a:gd name="T1" fmla="*/ 929 h 929"/>
                <a:gd name="T2" fmla="*/ 649 w 811"/>
                <a:gd name="T3" fmla="*/ 929 h 929"/>
                <a:gd name="T4" fmla="*/ 811 w 811"/>
                <a:gd name="T5" fmla="*/ 545 h 929"/>
                <a:gd name="T6" fmla="*/ 406 w 811"/>
                <a:gd name="T7" fmla="*/ 0 h 929"/>
                <a:gd name="T8" fmla="*/ 0 w 811"/>
                <a:gd name="T9" fmla="*/ 545 h 929"/>
                <a:gd name="T10" fmla="*/ 163 w 811"/>
                <a:gd name="T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1" h="929">
                  <a:moveTo>
                    <a:pt x="163" y="929"/>
                  </a:moveTo>
                  <a:cubicBezTo>
                    <a:pt x="649" y="929"/>
                    <a:pt x="649" y="929"/>
                    <a:pt x="649" y="929"/>
                  </a:cubicBezTo>
                  <a:cubicBezTo>
                    <a:pt x="747" y="864"/>
                    <a:pt x="811" y="744"/>
                    <a:pt x="811" y="545"/>
                  </a:cubicBezTo>
                  <a:cubicBezTo>
                    <a:pt x="811" y="208"/>
                    <a:pt x="629" y="0"/>
                    <a:pt x="406" y="0"/>
                  </a:cubicBezTo>
                  <a:cubicBezTo>
                    <a:pt x="182" y="0"/>
                    <a:pt x="0" y="208"/>
                    <a:pt x="0" y="545"/>
                  </a:cubicBezTo>
                  <a:cubicBezTo>
                    <a:pt x="0" y="744"/>
                    <a:pt x="64" y="864"/>
                    <a:pt x="163" y="929"/>
                  </a:cubicBezTo>
                  <a:close/>
                </a:path>
              </a:pathLst>
            </a:custGeom>
            <a:solidFill>
              <a:srgbClr val="FF8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5" name="Freeform 51"/>
            <p:cNvSpPr/>
            <p:nvPr/>
          </p:nvSpPr>
          <p:spPr bwMode="auto">
            <a:xfrm>
              <a:off x="5937250" y="117475"/>
              <a:ext cx="477837" cy="1408113"/>
            </a:xfrm>
            <a:custGeom>
              <a:avLst/>
              <a:gdLst>
                <a:gd name="T0" fmla="*/ 0 w 113"/>
                <a:gd name="T1" fmla="*/ 279 h 332"/>
                <a:gd name="T2" fmla="*/ 30 w 113"/>
                <a:gd name="T3" fmla="*/ 60 h 332"/>
                <a:gd name="T4" fmla="*/ 113 w 113"/>
                <a:gd name="T5" fmla="*/ 0 h 332"/>
                <a:gd name="T6" fmla="*/ 94 w 113"/>
                <a:gd name="T7" fmla="*/ 283 h 332"/>
                <a:gd name="T8" fmla="*/ 0 w 113"/>
                <a:gd name="T9" fmla="*/ 27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32">
                  <a:moveTo>
                    <a:pt x="0" y="279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4" y="283"/>
                    <a:pt x="54" y="332"/>
                    <a:pt x="0" y="279"/>
                  </a:cubicBezTo>
                  <a:close/>
                </a:path>
              </a:pathLst>
            </a:custGeom>
            <a:solidFill>
              <a:srgbClr val="7AB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6" name="Freeform 52"/>
            <p:cNvSpPr/>
            <p:nvPr/>
          </p:nvSpPr>
          <p:spPr bwMode="auto">
            <a:xfrm>
              <a:off x="4864100" y="957263"/>
              <a:ext cx="2568575" cy="3938588"/>
            </a:xfrm>
            <a:custGeom>
              <a:avLst/>
              <a:gdLst>
                <a:gd name="T0" fmla="*/ 121 w 606"/>
                <a:gd name="T1" fmla="*/ 929 h 929"/>
                <a:gd name="T2" fmla="*/ 485 w 606"/>
                <a:gd name="T3" fmla="*/ 929 h 929"/>
                <a:gd name="T4" fmla="*/ 606 w 606"/>
                <a:gd name="T5" fmla="*/ 545 h 929"/>
                <a:gd name="T6" fmla="*/ 303 w 606"/>
                <a:gd name="T7" fmla="*/ 0 h 929"/>
                <a:gd name="T8" fmla="*/ 0 w 606"/>
                <a:gd name="T9" fmla="*/ 545 h 929"/>
                <a:gd name="T10" fmla="*/ 121 w 606"/>
                <a:gd name="T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6" h="929">
                  <a:moveTo>
                    <a:pt x="121" y="929"/>
                  </a:moveTo>
                  <a:cubicBezTo>
                    <a:pt x="485" y="929"/>
                    <a:pt x="485" y="929"/>
                    <a:pt x="485" y="929"/>
                  </a:cubicBezTo>
                  <a:cubicBezTo>
                    <a:pt x="558" y="864"/>
                    <a:pt x="606" y="744"/>
                    <a:pt x="606" y="545"/>
                  </a:cubicBezTo>
                  <a:cubicBezTo>
                    <a:pt x="606" y="208"/>
                    <a:pt x="470" y="0"/>
                    <a:pt x="303" y="0"/>
                  </a:cubicBezTo>
                  <a:cubicBezTo>
                    <a:pt x="136" y="0"/>
                    <a:pt x="0" y="208"/>
                    <a:pt x="0" y="545"/>
                  </a:cubicBezTo>
                  <a:cubicBezTo>
                    <a:pt x="0" y="744"/>
                    <a:pt x="48" y="864"/>
                    <a:pt x="121" y="929"/>
                  </a:cubicBezTo>
                  <a:close/>
                </a:path>
              </a:pathLst>
            </a:custGeom>
            <a:solidFill>
              <a:srgbClr val="FFB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7" name="Freeform 53"/>
            <p:cNvSpPr/>
            <p:nvPr/>
          </p:nvSpPr>
          <p:spPr bwMode="auto">
            <a:xfrm>
              <a:off x="4271963" y="3111500"/>
              <a:ext cx="3762375" cy="1111250"/>
            </a:xfrm>
            <a:custGeom>
              <a:avLst/>
              <a:gdLst>
                <a:gd name="T0" fmla="*/ 374 w 888"/>
                <a:gd name="T1" fmla="*/ 257 h 262"/>
                <a:gd name="T2" fmla="*/ 365 w 888"/>
                <a:gd name="T3" fmla="*/ 194 h 262"/>
                <a:gd name="T4" fmla="*/ 314 w 888"/>
                <a:gd name="T5" fmla="*/ 244 h 262"/>
                <a:gd name="T6" fmla="*/ 252 w 888"/>
                <a:gd name="T7" fmla="*/ 222 h 262"/>
                <a:gd name="T8" fmla="*/ 246 w 888"/>
                <a:gd name="T9" fmla="*/ 163 h 262"/>
                <a:gd name="T10" fmla="*/ 192 w 888"/>
                <a:gd name="T11" fmla="*/ 191 h 262"/>
                <a:gd name="T12" fmla="*/ 22 w 888"/>
                <a:gd name="T13" fmla="*/ 31 h 262"/>
                <a:gd name="T14" fmla="*/ 35 w 888"/>
                <a:gd name="T15" fmla="*/ 15 h 262"/>
                <a:gd name="T16" fmla="*/ 125 w 888"/>
                <a:gd name="T17" fmla="*/ 46 h 262"/>
                <a:gd name="T18" fmla="*/ 175 w 888"/>
                <a:gd name="T19" fmla="*/ 88 h 262"/>
                <a:gd name="T20" fmla="*/ 189 w 888"/>
                <a:gd name="T21" fmla="*/ 61 h 262"/>
                <a:gd name="T22" fmla="*/ 269 w 888"/>
                <a:gd name="T23" fmla="*/ 75 h 262"/>
                <a:gd name="T24" fmla="*/ 321 w 888"/>
                <a:gd name="T25" fmla="*/ 126 h 262"/>
                <a:gd name="T26" fmla="*/ 334 w 888"/>
                <a:gd name="T27" fmla="*/ 81 h 262"/>
                <a:gd name="T28" fmla="*/ 413 w 888"/>
                <a:gd name="T29" fmla="*/ 85 h 262"/>
                <a:gd name="T30" fmla="*/ 469 w 888"/>
                <a:gd name="T31" fmla="*/ 127 h 262"/>
                <a:gd name="T32" fmla="*/ 480 w 888"/>
                <a:gd name="T33" fmla="*/ 85 h 262"/>
                <a:gd name="T34" fmla="*/ 561 w 888"/>
                <a:gd name="T35" fmla="*/ 80 h 262"/>
                <a:gd name="T36" fmla="*/ 613 w 888"/>
                <a:gd name="T37" fmla="*/ 117 h 262"/>
                <a:gd name="T38" fmla="*/ 624 w 888"/>
                <a:gd name="T39" fmla="*/ 74 h 262"/>
                <a:gd name="T40" fmla="*/ 710 w 888"/>
                <a:gd name="T41" fmla="*/ 59 h 262"/>
                <a:gd name="T42" fmla="*/ 758 w 888"/>
                <a:gd name="T43" fmla="*/ 78 h 262"/>
                <a:gd name="T44" fmla="*/ 771 w 888"/>
                <a:gd name="T45" fmla="*/ 44 h 262"/>
                <a:gd name="T46" fmla="*/ 888 w 888"/>
                <a:gd name="T47" fmla="*/ 0 h 262"/>
                <a:gd name="T48" fmla="*/ 739 w 888"/>
                <a:gd name="T49" fmla="*/ 162 h 262"/>
                <a:gd name="T50" fmla="*/ 719 w 888"/>
                <a:gd name="T51" fmla="*/ 140 h 262"/>
                <a:gd name="T52" fmla="*/ 672 w 888"/>
                <a:gd name="T53" fmla="*/ 204 h 262"/>
                <a:gd name="T54" fmla="*/ 631 w 888"/>
                <a:gd name="T55" fmla="*/ 224 h 262"/>
                <a:gd name="T56" fmla="*/ 614 w 888"/>
                <a:gd name="T57" fmla="*/ 178 h 262"/>
                <a:gd name="T58" fmla="*/ 566 w 888"/>
                <a:gd name="T59" fmla="*/ 246 h 262"/>
                <a:gd name="T60" fmla="*/ 503 w 888"/>
                <a:gd name="T61" fmla="*/ 258 h 262"/>
                <a:gd name="T62" fmla="*/ 491 w 888"/>
                <a:gd name="T63" fmla="*/ 205 h 262"/>
                <a:gd name="T64" fmla="*/ 440 w 888"/>
                <a:gd name="T65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8" h="262">
                  <a:moveTo>
                    <a:pt x="429" y="262"/>
                  </a:moveTo>
                  <a:cubicBezTo>
                    <a:pt x="411" y="261"/>
                    <a:pt x="392" y="260"/>
                    <a:pt x="374" y="257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14" y="186"/>
                    <a:pt x="314" y="186"/>
                    <a:pt x="314" y="186"/>
                  </a:cubicBezTo>
                  <a:cubicBezTo>
                    <a:pt x="314" y="244"/>
                    <a:pt x="314" y="244"/>
                    <a:pt x="314" y="244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284" y="235"/>
                    <a:pt x="268" y="229"/>
                    <a:pt x="252" y="222"/>
                  </a:cubicBezTo>
                  <a:cubicBezTo>
                    <a:pt x="246" y="219"/>
                    <a:pt x="246" y="219"/>
                    <a:pt x="246" y="219"/>
                  </a:cubicBezTo>
                  <a:cubicBezTo>
                    <a:pt x="246" y="163"/>
                    <a:pt x="246" y="163"/>
                    <a:pt x="246" y="163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2" y="191"/>
                    <a:pt x="192" y="191"/>
                    <a:pt x="192" y="191"/>
                  </a:cubicBezTo>
                  <a:cubicBezTo>
                    <a:pt x="178" y="182"/>
                    <a:pt x="178" y="182"/>
                    <a:pt x="178" y="182"/>
                  </a:cubicBezTo>
                  <a:cubicBezTo>
                    <a:pt x="119" y="144"/>
                    <a:pt x="67" y="93"/>
                    <a:pt x="22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60" y="26"/>
                    <a:pt x="88" y="35"/>
                    <a:pt x="117" y="44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213" y="66"/>
                    <a:pt x="236" y="70"/>
                    <a:pt x="261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118"/>
                    <a:pt x="269" y="118"/>
                    <a:pt x="269" y="118"/>
                  </a:cubicBezTo>
                  <a:cubicBezTo>
                    <a:pt x="321" y="126"/>
                    <a:pt x="321" y="126"/>
                    <a:pt x="321" y="126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34" y="81"/>
                    <a:pt x="334" y="81"/>
                    <a:pt x="334" y="81"/>
                  </a:cubicBezTo>
                  <a:cubicBezTo>
                    <a:pt x="358" y="83"/>
                    <a:pt x="380" y="85"/>
                    <a:pt x="405" y="85"/>
                  </a:cubicBezTo>
                  <a:cubicBezTo>
                    <a:pt x="413" y="85"/>
                    <a:pt x="413" y="85"/>
                    <a:pt x="413" y="85"/>
                  </a:cubicBezTo>
                  <a:cubicBezTo>
                    <a:pt x="413" y="127"/>
                    <a:pt x="413" y="127"/>
                    <a:pt x="413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69" y="86"/>
                    <a:pt x="469" y="86"/>
                    <a:pt x="469" y="86"/>
                  </a:cubicBezTo>
                  <a:cubicBezTo>
                    <a:pt x="480" y="85"/>
                    <a:pt x="480" y="85"/>
                    <a:pt x="480" y="85"/>
                  </a:cubicBezTo>
                  <a:cubicBezTo>
                    <a:pt x="504" y="85"/>
                    <a:pt x="527" y="83"/>
                    <a:pt x="551" y="81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613" y="117"/>
                    <a:pt x="613" y="117"/>
                    <a:pt x="613" y="117"/>
                  </a:cubicBezTo>
                  <a:cubicBezTo>
                    <a:pt x="613" y="75"/>
                    <a:pt x="613" y="75"/>
                    <a:pt x="613" y="75"/>
                  </a:cubicBezTo>
                  <a:cubicBezTo>
                    <a:pt x="624" y="74"/>
                    <a:pt x="624" y="74"/>
                    <a:pt x="624" y="74"/>
                  </a:cubicBezTo>
                  <a:cubicBezTo>
                    <a:pt x="649" y="70"/>
                    <a:pt x="675" y="66"/>
                    <a:pt x="698" y="61"/>
                  </a:cubicBezTo>
                  <a:cubicBezTo>
                    <a:pt x="710" y="59"/>
                    <a:pt x="710" y="59"/>
                    <a:pt x="710" y="59"/>
                  </a:cubicBezTo>
                  <a:cubicBezTo>
                    <a:pt x="715" y="91"/>
                    <a:pt x="715" y="91"/>
                    <a:pt x="715" y="91"/>
                  </a:cubicBezTo>
                  <a:cubicBezTo>
                    <a:pt x="758" y="78"/>
                    <a:pt x="758" y="78"/>
                    <a:pt x="758" y="78"/>
                  </a:cubicBezTo>
                  <a:cubicBezTo>
                    <a:pt x="764" y="46"/>
                    <a:pt x="764" y="46"/>
                    <a:pt x="764" y="46"/>
                  </a:cubicBezTo>
                  <a:cubicBezTo>
                    <a:pt x="771" y="44"/>
                    <a:pt x="771" y="44"/>
                    <a:pt x="771" y="44"/>
                  </a:cubicBezTo>
                  <a:cubicBezTo>
                    <a:pt x="800" y="35"/>
                    <a:pt x="828" y="26"/>
                    <a:pt x="853" y="15"/>
                  </a:cubicBezTo>
                  <a:cubicBezTo>
                    <a:pt x="888" y="0"/>
                    <a:pt x="888" y="0"/>
                    <a:pt x="888" y="0"/>
                  </a:cubicBezTo>
                  <a:cubicBezTo>
                    <a:pt x="866" y="31"/>
                    <a:pt x="866" y="31"/>
                    <a:pt x="866" y="31"/>
                  </a:cubicBezTo>
                  <a:cubicBezTo>
                    <a:pt x="829" y="82"/>
                    <a:pt x="786" y="126"/>
                    <a:pt x="739" y="162"/>
                  </a:cubicBezTo>
                  <a:cubicBezTo>
                    <a:pt x="726" y="172"/>
                    <a:pt x="726" y="172"/>
                    <a:pt x="726" y="172"/>
                  </a:cubicBezTo>
                  <a:cubicBezTo>
                    <a:pt x="719" y="140"/>
                    <a:pt x="719" y="140"/>
                    <a:pt x="719" y="140"/>
                  </a:cubicBezTo>
                  <a:cubicBezTo>
                    <a:pt x="666" y="156"/>
                    <a:pt x="666" y="156"/>
                    <a:pt x="666" y="156"/>
                  </a:cubicBezTo>
                  <a:cubicBezTo>
                    <a:pt x="672" y="204"/>
                    <a:pt x="672" y="204"/>
                    <a:pt x="672" y="204"/>
                  </a:cubicBezTo>
                  <a:cubicBezTo>
                    <a:pt x="665" y="208"/>
                    <a:pt x="665" y="208"/>
                    <a:pt x="665" y="208"/>
                  </a:cubicBezTo>
                  <a:cubicBezTo>
                    <a:pt x="654" y="213"/>
                    <a:pt x="643" y="219"/>
                    <a:pt x="631" y="224"/>
                  </a:cubicBezTo>
                  <a:cubicBezTo>
                    <a:pt x="617" y="230"/>
                    <a:pt x="617" y="230"/>
                    <a:pt x="617" y="230"/>
                  </a:cubicBezTo>
                  <a:cubicBezTo>
                    <a:pt x="614" y="178"/>
                    <a:pt x="614" y="178"/>
                    <a:pt x="614" y="178"/>
                  </a:cubicBezTo>
                  <a:cubicBezTo>
                    <a:pt x="562" y="191"/>
                    <a:pt x="562" y="191"/>
                    <a:pt x="562" y="191"/>
                  </a:cubicBezTo>
                  <a:cubicBezTo>
                    <a:pt x="566" y="246"/>
                    <a:pt x="566" y="246"/>
                    <a:pt x="566" y="246"/>
                  </a:cubicBezTo>
                  <a:cubicBezTo>
                    <a:pt x="557" y="248"/>
                    <a:pt x="557" y="248"/>
                    <a:pt x="557" y="248"/>
                  </a:cubicBezTo>
                  <a:cubicBezTo>
                    <a:pt x="539" y="253"/>
                    <a:pt x="521" y="256"/>
                    <a:pt x="503" y="258"/>
                  </a:cubicBezTo>
                  <a:cubicBezTo>
                    <a:pt x="491" y="260"/>
                    <a:pt x="491" y="260"/>
                    <a:pt x="491" y="260"/>
                  </a:cubicBezTo>
                  <a:cubicBezTo>
                    <a:pt x="491" y="205"/>
                    <a:pt x="491" y="205"/>
                    <a:pt x="491" y="205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40" y="262"/>
                    <a:pt x="440" y="262"/>
                    <a:pt x="440" y="262"/>
                  </a:cubicBezTo>
                  <a:lnTo>
                    <a:pt x="429" y="262"/>
                  </a:ln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8" name="Freeform 54"/>
            <p:cNvSpPr/>
            <p:nvPr/>
          </p:nvSpPr>
          <p:spPr bwMode="auto">
            <a:xfrm>
              <a:off x="4402138" y="3217863"/>
              <a:ext cx="3500437" cy="957263"/>
            </a:xfrm>
            <a:custGeom>
              <a:avLst/>
              <a:gdLst>
                <a:gd name="T0" fmla="*/ 826 w 826"/>
                <a:gd name="T1" fmla="*/ 0 h 226"/>
                <a:gd name="T2" fmla="*/ 743 w 826"/>
                <a:gd name="T3" fmla="*/ 29 h 226"/>
                <a:gd name="T4" fmla="*/ 737 w 826"/>
                <a:gd name="T5" fmla="*/ 62 h 226"/>
                <a:gd name="T6" fmla="*/ 675 w 826"/>
                <a:gd name="T7" fmla="*/ 79 h 226"/>
                <a:gd name="T8" fmla="*/ 670 w 826"/>
                <a:gd name="T9" fmla="*/ 47 h 226"/>
                <a:gd name="T10" fmla="*/ 596 w 826"/>
                <a:gd name="T11" fmla="*/ 59 h 226"/>
                <a:gd name="T12" fmla="*/ 596 w 826"/>
                <a:gd name="T13" fmla="*/ 101 h 226"/>
                <a:gd name="T14" fmla="*/ 524 w 826"/>
                <a:gd name="T15" fmla="*/ 113 h 226"/>
                <a:gd name="T16" fmla="*/ 524 w 826"/>
                <a:gd name="T17" fmla="*/ 67 h 226"/>
                <a:gd name="T18" fmla="*/ 449 w 826"/>
                <a:gd name="T19" fmla="*/ 71 h 226"/>
                <a:gd name="T20" fmla="*/ 449 w 826"/>
                <a:gd name="T21" fmla="*/ 113 h 226"/>
                <a:gd name="T22" fmla="*/ 377 w 826"/>
                <a:gd name="T23" fmla="*/ 113 h 226"/>
                <a:gd name="T24" fmla="*/ 377 w 826"/>
                <a:gd name="T25" fmla="*/ 71 h 226"/>
                <a:gd name="T26" fmla="*/ 303 w 826"/>
                <a:gd name="T27" fmla="*/ 67 h 226"/>
                <a:gd name="T28" fmla="*/ 303 w 826"/>
                <a:gd name="T29" fmla="*/ 113 h 226"/>
                <a:gd name="T30" fmla="*/ 230 w 826"/>
                <a:gd name="T31" fmla="*/ 103 h 226"/>
                <a:gd name="T32" fmla="*/ 230 w 826"/>
                <a:gd name="T33" fmla="*/ 59 h 226"/>
                <a:gd name="T34" fmla="*/ 156 w 826"/>
                <a:gd name="T35" fmla="*/ 47 h 226"/>
                <a:gd name="T36" fmla="*/ 155 w 826"/>
                <a:gd name="T37" fmla="*/ 77 h 226"/>
                <a:gd name="T38" fmla="*/ 84 w 826"/>
                <a:gd name="T39" fmla="*/ 56 h 226"/>
                <a:gd name="T40" fmla="*/ 84 w 826"/>
                <a:gd name="T41" fmla="*/ 29 h 226"/>
                <a:gd name="T42" fmla="*/ 0 w 826"/>
                <a:gd name="T43" fmla="*/ 0 h 226"/>
                <a:gd name="T44" fmla="*/ 153 w 826"/>
                <a:gd name="T45" fmla="*/ 148 h 226"/>
                <a:gd name="T46" fmla="*/ 160 w 826"/>
                <a:gd name="T47" fmla="*/ 108 h 226"/>
                <a:gd name="T48" fmla="*/ 225 w 826"/>
                <a:gd name="T49" fmla="*/ 130 h 226"/>
                <a:gd name="T50" fmla="*/ 225 w 826"/>
                <a:gd name="T51" fmla="*/ 187 h 226"/>
                <a:gd name="T52" fmla="*/ 273 w 826"/>
                <a:gd name="T53" fmla="*/ 205 h 226"/>
                <a:gd name="T54" fmla="*/ 273 w 826"/>
                <a:gd name="T55" fmla="*/ 148 h 226"/>
                <a:gd name="T56" fmla="*/ 345 w 826"/>
                <a:gd name="T57" fmla="*/ 160 h 226"/>
                <a:gd name="T58" fmla="*/ 345 w 826"/>
                <a:gd name="T59" fmla="*/ 221 h 226"/>
                <a:gd name="T60" fmla="*/ 398 w 826"/>
                <a:gd name="T61" fmla="*/ 226 h 226"/>
                <a:gd name="T62" fmla="*/ 397 w 826"/>
                <a:gd name="T63" fmla="*/ 172 h 226"/>
                <a:gd name="T64" fmla="*/ 471 w 826"/>
                <a:gd name="T65" fmla="*/ 168 h 226"/>
                <a:gd name="T66" fmla="*/ 470 w 826"/>
                <a:gd name="T67" fmla="*/ 223 h 226"/>
                <a:gd name="T68" fmla="*/ 523 w 826"/>
                <a:gd name="T69" fmla="*/ 213 h 226"/>
                <a:gd name="T70" fmla="*/ 519 w 826"/>
                <a:gd name="T71" fmla="*/ 157 h 226"/>
                <a:gd name="T72" fmla="*/ 592 w 826"/>
                <a:gd name="T73" fmla="*/ 140 h 226"/>
                <a:gd name="T74" fmla="*/ 596 w 826"/>
                <a:gd name="T75" fmla="*/ 189 h 226"/>
                <a:gd name="T76" fmla="*/ 629 w 826"/>
                <a:gd name="T77" fmla="*/ 173 h 226"/>
                <a:gd name="T78" fmla="*/ 623 w 826"/>
                <a:gd name="T79" fmla="*/ 123 h 226"/>
                <a:gd name="T80" fmla="*/ 696 w 826"/>
                <a:gd name="T81" fmla="*/ 101 h 226"/>
                <a:gd name="T82" fmla="*/ 702 w 826"/>
                <a:gd name="T83" fmla="*/ 128 h 226"/>
                <a:gd name="T84" fmla="*/ 826 w 826"/>
                <a:gd name="T8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6" h="226">
                  <a:moveTo>
                    <a:pt x="826" y="0"/>
                  </a:moveTo>
                  <a:cubicBezTo>
                    <a:pt x="800" y="11"/>
                    <a:pt x="772" y="21"/>
                    <a:pt x="743" y="29"/>
                  </a:cubicBezTo>
                  <a:cubicBezTo>
                    <a:pt x="737" y="62"/>
                    <a:pt x="737" y="62"/>
                    <a:pt x="737" y="62"/>
                  </a:cubicBezTo>
                  <a:cubicBezTo>
                    <a:pt x="675" y="79"/>
                    <a:pt x="675" y="79"/>
                    <a:pt x="675" y="79"/>
                  </a:cubicBezTo>
                  <a:cubicBezTo>
                    <a:pt x="670" y="47"/>
                    <a:pt x="670" y="47"/>
                    <a:pt x="670" y="47"/>
                  </a:cubicBezTo>
                  <a:cubicBezTo>
                    <a:pt x="646" y="52"/>
                    <a:pt x="621" y="56"/>
                    <a:pt x="596" y="59"/>
                  </a:cubicBezTo>
                  <a:cubicBezTo>
                    <a:pt x="596" y="101"/>
                    <a:pt x="596" y="101"/>
                    <a:pt x="596" y="101"/>
                  </a:cubicBezTo>
                  <a:cubicBezTo>
                    <a:pt x="524" y="113"/>
                    <a:pt x="524" y="113"/>
                    <a:pt x="524" y="113"/>
                  </a:cubicBezTo>
                  <a:cubicBezTo>
                    <a:pt x="524" y="67"/>
                    <a:pt x="524" y="67"/>
                    <a:pt x="524" y="67"/>
                  </a:cubicBezTo>
                  <a:cubicBezTo>
                    <a:pt x="499" y="69"/>
                    <a:pt x="474" y="70"/>
                    <a:pt x="449" y="71"/>
                  </a:cubicBezTo>
                  <a:cubicBezTo>
                    <a:pt x="449" y="113"/>
                    <a:pt x="449" y="113"/>
                    <a:pt x="449" y="113"/>
                  </a:cubicBezTo>
                  <a:cubicBezTo>
                    <a:pt x="377" y="113"/>
                    <a:pt x="377" y="113"/>
                    <a:pt x="377" y="113"/>
                  </a:cubicBezTo>
                  <a:cubicBezTo>
                    <a:pt x="377" y="71"/>
                    <a:pt x="377" y="71"/>
                    <a:pt x="377" y="71"/>
                  </a:cubicBezTo>
                  <a:cubicBezTo>
                    <a:pt x="352" y="70"/>
                    <a:pt x="327" y="69"/>
                    <a:pt x="303" y="67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230" y="103"/>
                    <a:pt x="230" y="103"/>
                    <a:pt x="230" y="103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05" y="56"/>
                    <a:pt x="180" y="52"/>
                    <a:pt x="156" y="4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54" y="21"/>
                    <a:pt x="26" y="11"/>
                    <a:pt x="0" y="0"/>
                  </a:cubicBezTo>
                  <a:cubicBezTo>
                    <a:pt x="45" y="62"/>
                    <a:pt x="97" y="111"/>
                    <a:pt x="153" y="14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87"/>
                    <a:pt x="225" y="187"/>
                    <a:pt x="225" y="187"/>
                  </a:cubicBezTo>
                  <a:cubicBezTo>
                    <a:pt x="241" y="194"/>
                    <a:pt x="257" y="199"/>
                    <a:pt x="273" y="205"/>
                  </a:cubicBezTo>
                  <a:cubicBezTo>
                    <a:pt x="273" y="148"/>
                    <a:pt x="273" y="148"/>
                    <a:pt x="273" y="148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45" y="221"/>
                    <a:pt x="345" y="221"/>
                    <a:pt x="345" y="221"/>
                  </a:cubicBezTo>
                  <a:cubicBezTo>
                    <a:pt x="363" y="224"/>
                    <a:pt x="380" y="225"/>
                    <a:pt x="398" y="226"/>
                  </a:cubicBezTo>
                  <a:cubicBezTo>
                    <a:pt x="397" y="172"/>
                    <a:pt x="397" y="172"/>
                    <a:pt x="397" y="172"/>
                  </a:cubicBezTo>
                  <a:cubicBezTo>
                    <a:pt x="471" y="168"/>
                    <a:pt x="471" y="168"/>
                    <a:pt x="471" y="168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88" y="220"/>
                    <a:pt x="506" y="217"/>
                    <a:pt x="523" y="213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592" y="140"/>
                    <a:pt x="592" y="140"/>
                    <a:pt x="592" y="140"/>
                  </a:cubicBezTo>
                  <a:cubicBezTo>
                    <a:pt x="596" y="189"/>
                    <a:pt x="596" y="189"/>
                    <a:pt x="596" y="189"/>
                  </a:cubicBezTo>
                  <a:cubicBezTo>
                    <a:pt x="607" y="184"/>
                    <a:pt x="618" y="179"/>
                    <a:pt x="629" y="17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96" y="101"/>
                    <a:pt x="696" y="101"/>
                    <a:pt x="696" y="101"/>
                  </a:cubicBezTo>
                  <a:cubicBezTo>
                    <a:pt x="702" y="128"/>
                    <a:pt x="702" y="128"/>
                    <a:pt x="702" y="128"/>
                  </a:cubicBezTo>
                  <a:cubicBezTo>
                    <a:pt x="747" y="94"/>
                    <a:pt x="789" y="51"/>
                    <a:pt x="826" y="0"/>
                  </a:cubicBezTo>
                  <a:close/>
                </a:path>
              </a:pathLst>
            </a:custGeom>
            <a:solidFill>
              <a:srgbClr val="44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9" name="Freeform 55"/>
            <p:cNvSpPr/>
            <p:nvPr/>
          </p:nvSpPr>
          <p:spPr bwMode="auto">
            <a:xfrm>
              <a:off x="4784725" y="2068513"/>
              <a:ext cx="1304925" cy="881063"/>
            </a:xfrm>
            <a:custGeom>
              <a:avLst/>
              <a:gdLst>
                <a:gd name="T0" fmla="*/ 0 w 822"/>
                <a:gd name="T1" fmla="*/ 0 h 555"/>
                <a:gd name="T2" fmla="*/ 822 w 822"/>
                <a:gd name="T3" fmla="*/ 366 h 555"/>
                <a:gd name="T4" fmla="*/ 179 w 822"/>
                <a:gd name="T5" fmla="*/ 555 h 555"/>
                <a:gd name="T6" fmla="*/ 0 w 822"/>
                <a:gd name="T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2" h="555">
                  <a:moveTo>
                    <a:pt x="0" y="0"/>
                  </a:moveTo>
                  <a:lnTo>
                    <a:pt x="822" y="366"/>
                  </a:lnTo>
                  <a:lnTo>
                    <a:pt x="179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0" name="Freeform 56"/>
            <p:cNvSpPr/>
            <p:nvPr/>
          </p:nvSpPr>
          <p:spPr bwMode="auto">
            <a:xfrm>
              <a:off x="4856163" y="2152650"/>
              <a:ext cx="1101725" cy="738188"/>
            </a:xfrm>
            <a:custGeom>
              <a:avLst/>
              <a:gdLst>
                <a:gd name="T0" fmla="*/ 0 w 694"/>
                <a:gd name="T1" fmla="*/ 0 h 465"/>
                <a:gd name="T2" fmla="*/ 152 w 694"/>
                <a:gd name="T3" fmla="*/ 465 h 465"/>
                <a:gd name="T4" fmla="*/ 694 w 694"/>
                <a:gd name="T5" fmla="*/ 307 h 465"/>
                <a:gd name="T6" fmla="*/ 0 w 694"/>
                <a:gd name="T7" fmla="*/ 0 h 465"/>
                <a:gd name="T8" fmla="*/ 152 w 694"/>
                <a:gd name="T9" fmla="*/ 465 h 465"/>
                <a:gd name="T10" fmla="*/ 694 w 694"/>
                <a:gd name="T11" fmla="*/ 307 h 465"/>
                <a:gd name="T12" fmla="*/ 0 w 694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465">
                  <a:moveTo>
                    <a:pt x="0" y="0"/>
                  </a:moveTo>
                  <a:lnTo>
                    <a:pt x="152" y="465"/>
                  </a:lnTo>
                  <a:lnTo>
                    <a:pt x="694" y="307"/>
                  </a:lnTo>
                  <a:lnTo>
                    <a:pt x="0" y="0"/>
                  </a:lnTo>
                  <a:lnTo>
                    <a:pt x="152" y="465"/>
                  </a:lnTo>
                  <a:lnTo>
                    <a:pt x="694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Freeform 57"/>
            <p:cNvSpPr/>
            <p:nvPr/>
          </p:nvSpPr>
          <p:spPr bwMode="auto">
            <a:xfrm>
              <a:off x="6216650" y="2068513"/>
              <a:ext cx="1304925" cy="881063"/>
            </a:xfrm>
            <a:custGeom>
              <a:avLst/>
              <a:gdLst>
                <a:gd name="T0" fmla="*/ 0 w 822"/>
                <a:gd name="T1" fmla="*/ 366 h 555"/>
                <a:gd name="T2" fmla="*/ 822 w 822"/>
                <a:gd name="T3" fmla="*/ 0 h 555"/>
                <a:gd name="T4" fmla="*/ 643 w 822"/>
                <a:gd name="T5" fmla="*/ 555 h 555"/>
                <a:gd name="T6" fmla="*/ 0 w 822"/>
                <a:gd name="T7" fmla="*/ 36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2" h="555">
                  <a:moveTo>
                    <a:pt x="0" y="366"/>
                  </a:moveTo>
                  <a:lnTo>
                    <a:pt x="822" y="0"/>
                  </a:lnTo>
                  <a:lnTo>
                    <a:pt x="643" y="555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Freeform 58"/>
            <p:cNvSpPr/>
            <p:nvPr/>
          </p:nvSpPr>
          <p:spPr bwMode="auto">
            <a:xfrm>
              <a:off x="6348413" y="2152650"/>
              <a:ext cx="1101725" cy="738188"/>
            </a:xfrm>
            <a:custGeom>
              <a:avLst/>
              <a:gdLst>
                <a:gd name="T0" fmla="*/ 694 w 694"/>
                <a:gd name="T1" fmla="*/ 0 h 465"/>
                <a:gd name="T2" fmla="*/ 542 w 694"/>
                <a:gd name="T3" fmla="*/ 465 h 465"/>
                <a:gd name="T4" fmla="*/ 0 w 694"/>
                <a:gd name="T5" fmla="*/ 307 h 465"/>
                <a:gd name="T6" fmla="*/ 694 w 694"/>
                <a:gd name="T7" fmla="*/ 0 h 465"/>
                <a:gd name="T8" fmla="*/ 542 w 694"/>
                <a:gd name="T9" fmla="*/ 465 h 465"/>
                <a:gd name="T10" fmla="*/ 0 w 694"/>
                <a:gd name="T11" fmla="*/ 307 h 465"/>
                <a:gd name="T12" fmla="*/ 694 w 694"/>
                <a:gd name="T1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465">
                  <a:moveTo>
                    <a:pt x="694" y="0"/>
                  </a:moveTo>
                  <a:lnTo>
                    <a:pt x="542" y="465"/>
                  </a:lnTo>
                  <a:lnTo>
                    <a:pt x="0" y="307"/>
                  </a:lnTo>
                  <a:lnTo>
                    <a:pt x="694" y="0"/>
                  </a:lnTo>
                  <a:lnTo>
                    <a:pt x="542" y="465"/>
                  </a:lnTo>
                  <a:lnTo>
                    <a:pt x="0" y="307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44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3" name="Freeform 59"/>
            <p:cNvSpPr/>
            <p:nvPr/>
          </p:nvSpPr>
          <p:spPr bwMode="auto">
            <a:xfrm>
              <a:off x="5856288" y="2741613"/>
              <a:ext cx="609600" cy="530225"/>
            </a:xfrm>
            <a:custGeom>
              <a:avLst/>
              <a:gdLst>
                <a:gd name="T0" fmla="*/ 0 w 384"/>
                <a:gd name="T1" fmla="*/ 334 h 334"/>
                <a:gd name="T2" fmla="*/ 192 w 384"/>
                <a:gd name="T3" fmla="*/ 0 h 334"/>
                <a:gd name="T4" fmla="*/ 384 w 384"/>
                <a:gd name="T5" fmla="*/ 334 h 334"/>
                <a:gd name="T6" fmla="*/ 0 w 384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34">
                  <a:moveTo>
                    <a:pt x="0" y="334"/>
                  </a:moveTo>
                  <a:lnTo>
                    <a:pt x="192" y="0"/>
                  </a:lnTo>
                  <a:lnTo>
                    <a:pt x="384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Freeform 60"/>
            <p:cNvSpPr/>
            <p:nvPr/>
          </p:nvSpPr>
          <p:spPr bwMode="auto">
            <a:xfrm>
              <a:off x="5937250" y="2830513"/>
              <a:ext cx="449262" cy="390525"/>
            </a:xfrm>
            <a:custGeom>
              <a:avLst/>
              <a:gdLst>
                <a:gd name="T0" fmla="*/ 141 w 283"/>
                <a:gd name="T1" fmla="*/ 0 h 246"/>
                <a:gd name="T2" fmla="*/ 0 w 283"/>
                <a:gd name="T3" fmla="*/ 246 h 246"/>
                <a:gd name="T4" fmla="*/ 283 w 283"/>
                <a:gd name="T5" fmla="*/ 246 h 246"/>
                <a:gd name="T6" fmla="*/ 141 w 283"/>
                <a:gd name="T7" fmla="*/ 0 h 246"/>
                <a:gd name="T8" fmla="*/ 0 w 283"/>
                <a:gd name="T9" fmla="*/ 246 h 246"/>
                <a:gd name="T10" fmla="*/ 283 w 283"/>
                <a:gd name="T11" fmla="*/ 246 h 246"/>
                <a:gd name="T12" fmla="*/ 141 w 283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246">
                  <a:moveTo>
                    <a:pt x="141" y="0"/>
                  </a:moveTo>
                  <a:lnTo>
                    <a:pt x="0" y="246"/>
                  </a:lnTo>
                  <a:lnTo>
                    <a:pt x="283" y="246"/>
                  </a:lnTo>
                  <a:lnTo>
                    <a:pt x="141" y="0"/>
                  </a:lnTo>
                  <a:lnTo>
                    <a:pt x="0" y="246"/>
                  </a:lnTo>
                  <a:lnTo>
                    <a:pt x="283" y="24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44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5" name="Freeform 61"/>
            <p:cNvSpPr/>
            <p:nvPr/>
          </p:nvSpPr>
          <p:spPr bwMode="auto">
            <a:xfrm>
              <a:off x="5287963" y="-1520825"/>
              <a:ext cx="2962275" cy="3589338"/>
            </a:xfrm>
            <a:custGeom>
              <a:avLst/>
              <a:gdLst>
                <a:gd name="T0" fmla="*/ 1549 w 1866"/>
                <a:gd name="T1" fmla="*/ 0 h 2261"/>
                <a:gd name="T2" fmla="*/ 0 w 1866"/>
                <a:gd name="T3" fmla="*/ 1675 h 2261"/>
                <a:gd name="T4" fmla="*/ 1866 w 1866"/>
                <a:gd name="T5" fmla="*/ 2261 h 2261"/>
                <a:gd name="T6" fmla="*/ 1549 w 1866"/>
                <a:gd name="T7" fmla="*/ 0 h 2261"/>
                <a:gd name="T8" fmla="*/ 0 w 1866"/>
                <a:gd name="T9" fmla="*/ 1675 h 2261"/>
                <a:gd name="T10" fmla="*/ 1866 w 1866"/>
                <a:gd name="T11" fmla="*/ 2261 h 2261"/>
                <a:gd name="T12" fmla="*/ 1549 w 1866"/>
                <a:gd name="T13" fmla="*/ 0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6" h="2261">
                  <a:moveTo>
                    <a:pt x="1549" y="0"/>
                  </a:moveTo>
                  <a:lnTo>
                    <a:pt x="0" y="1675"/>
                  </a:lnTo>
                  <a:lnTo>
                    <a:pt x="1866" y="2261"/>
                  </a:lnTo>
                  <a:lnTo>
                    <a:pt x="1549" y="0"/>
                  </a:lnTo>
                  <a:lnTo>
                    <a:pt x="0" y="1675"/>
                  </a:lnTo>
                  <a:lnTo>
                    <a:pt x="1866" y="226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5B2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Freeform 62"/>
            <p:cNvSpPr/>
            <p:nvPr/>
          </p:nvSpPr>
          <p:spPr bwMode="auto">
            <a:xfrm>
              <a:off x="5287963" y="561975"/>
              <a:ext cx="2962275" cy="1509713"/>
            </a:xfrm>
            <a:custGeom>
              <a:avLst/>
              <a:gdLst>
                <a:gd name="T0" fmla="*/ 339 w 1866"/>
                <a:gd name="T1" fmla="*/ 0 h 951"/>
                <a:gd name="T2" fmla="*/ 0 w 1866"/>
                <a:gd name="T3" fmla="*/ 369 h 951"/>
                <a:gd name="T4" fmla="*/ 1866 w 1866"/>
                <a:gd name="T5" fmla="*/ 951 h 951"/>
                <a:gd name="T6" fmla="*/ 1797 w 1866"/>
                <a:gd name="T7" fmla="*/ 457 h 951"/>
                <a:gd name="T8" fmla="*/ 339 w 1866"/>
                <a:gd name="T9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951">
                  <a:moveTo>
                    <a:pt x="339" y="0"/>
                  </a:moveTo>
                  <a:lnTo>
                    <a:pt x="0" y="369"/>
                  </a:lnTo>
                  <a:lnTo>
                    <a:pt x="1866" y="951"/>
                  </a:lnTo>
                  <a:lnTo>
                    <a:pt x="1797" y="457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6A3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63"/>
            <p:cNvSpPr/>
            <p:nvPr/>
          </p:nvSpPr>
          <p:spPr bwMode="auto">
            <a:xfrm>
              <a:off x="4508500" y="481013"/>
              <a:ext cx="4754562" cy="1862138"/>
            </a:xfrm>
            <a:custGeom>
              <a:avLst/>
              <a:gdLst>
                <a:gd name="T0" fmla="*/ 2913 w 2995"/>
                <a:gd name="T1" fmla="*/ 1173 h 1173"/>
                <a:gd name="T2" fmla="*/ 0 w 2995"/>
                <a:gd name="T3" fmla="*/ 262 h 1173"/>
                <a:gd name="T4" fmla="*/ 83 w 2995"/>
                <a:gd name="T5" fmla="*/ 0 h 1173"/>
                <a:gd name="T6" fmla="*/ 2995 w 2995"/>
                <a:gd name="T7" fmla="*/ 911 h 1173"/>
                <a:gd name="T8" fmla="*/ 2913 w 2995"/>
                <a:gd name="T9" fmla="*/ 1173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5" h="1173">
                  <a:moveTo>
                    <a:pt x="2913" y="1173"/>
                  </a:moveTo>
                  <a:lnTo>
                    <a:pt x="0" y="262"/>
                  </a:lnTo>
                  <a:lnTo>
                    <a:pt x="83" y="0"/>
                  </a:lnTo>
                  <a:lnTo>
                    <a:pt x="2995" y="911"/>
                  </a:lnTo>
                  <a:lnTo>
                    <a:pt x="2913" y="1173"/>
                  </a:lnTo>
                  <a:close/>
                </a:path>
              </a:pathLst>
            </a:custGeom>
            <a:solidFill>
              <a:srgbClr val="5B2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Freeform 65"/>
            <p:cNvSpPr/>
            <p:nvPr/>
          </p:nvSpPr>
          <p:spPr bwMode="auto">
            <a:xfrm>
              <a:off x="952500" y="4799013"/>
              <a:ext cx="9883775" cy="339725"/>
            </a:xfrm>
            <a:custGeom>
              <a:avLst/>
              <a:gdLst>
                <a:gd name="T0" fmla="*/ 2332 w 2332"/>
                <a:gd name="T1" fmla="*/ 41 h 80"/>
                <a:gd name="T2" fmla="*/ 2293 w 2332"/>
                <a:gd name="T3" fmla="*/ 80 h 80"/>
                <a:gd name="T4" fmla="*/ 39 w 2332"/>
                <a:gd name="T5" fmla="*/ 80 h 80"/>
                <a:gd name="T6" fmla="*/ 0 w 2332"/>
                <a:gd name="T7" fmla="*/ 41 h 80"/>
                <a:gd name="T8" fmla="*/ 0 w 2332"/>
                <a:gd name="T9" fmla="*/ 39 h 80"/>
                <a:gd name="T10" fmla="*/ 39 w 2332"/>
                <a:gd name="T11" fmla="*/ 0 h 80"/>
                <a:gd name="T12" fmla="*/ 2293 w 2332"/>
                <a:gd name="T13" fmla="*/ 0 h 80"/>
                <a:gd name="T14" fmla="*/ 2332 w 2332"/>
                <a:gd name="T15" fmla="*/ 39 h 80"/>
                <a:gd name="T16" fmla="*/ 2332 w 2332"/>
                <a:gd name="T17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2" h="80">
                  <a:moveTo>
                    <a:pt x="2332" y="41"/>
                  </a:moveTo>
                  <a:cubicBezTo>
                    <a:pt x="2332" y="63"/>
                    <a:pt x="2315" y="80"/>
                    <a:pt x="2293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17" y="80"/>
                    <a:pt x="0" y="63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2293" y="0"/>
                    <a:pt x="2293" y="0"/>
                    <a:pt x="2293" y="0"/>
                  </a:cubicBezTo>
                  <a:cubicBezTo>
                    <a:pt x="2315" y="0"/>
                    <a:pt x="2332" y="17"/>
                    <a:pt x="2332" y="39"/>
                  </a:cubicBezTo>
                  <a:lnTo>
                    <a:pt x="2332" y="41"/>
                  </a:lnTo>
                  <a:close/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等腰三角形 1066"/>
            <p:cNvSpPr/>
            <p:nvPr/>
          </p:nvSpPr>
          <p:spPr>
            <a:xfrm rot="1046220">
              <a:off x="6265764" y="-1422734"/>
              <a:ext cx="2182145" cy="2418527"/>
            </a:xfrm>
            <a:prstGeom prst="triangle">
              <a:avLst/>
            </a:prstGeom>
            <a:solidFill>
              <a:srgbClr val="5B2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8" name="Freeform 64"/>
            <p:cNvSpPr/>
            <p:nvPr/>
          </p:nvSpPr>
          <p:spPr bwMode="auto">
            <a:xfrm>
              <a:off x="6597650" y="668338"/>
              <a:ext cx="784225" cy="627063"/>
            </a:xfrm>
            <a:custGeom>
              <a:avLst/>
              <a:gdLst>
                <a:gd name="T0" fmla="*/ 411 w 494"/>
                <a:gd name="T1" fmla="*/ 395 h 395"/>
                <a:gd name="T2" fmla="*/ 0 w 494"/>
                <a:gd name="T3" fmla="*/ 267 h 395"/>
                <a:gd name="T4" fmla="*/ 83 w 494"/>
                <a:gd name="T5" fmla="*/ 0 h 395"/>
                <a:gd name="T6" fmla="*/ 494 w 494"/>
                <a:gd name="T7" fmla="*/ 128 h 395"/>
                <a:gd name="T8" fmla="*/ 411 w 494"/>
                <a:gd name="T9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395">
                  <a:moveTo>
                    <a:pt x="411" y="395"/>
                  </a:moveTo>
                  <a:lnTo>
                    <a:pt x="0" y="267"/>
                  </a:lnTo>
                  <a:lnTo>
                    <a:pt x="83" y="0"/>
                  </a:lnTo>
                  <a:lnTo>
                    <a:pt x="494" y="128"/>
                  </a:lnTo>
                  <a:lnTo>
                    <a:pt x="411" y="395"/>
                  </a:lnTo>
                  <a:close/>
                </a:path>
              </a:pathLst>
            </a:custGeom>
            <a:solidFill>
              <a:srgbClr val="FFB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Freeform 76"/>
            <p:cNvSpPr/>
            <p:nvPr/>
          </p:nvSpPr>
          <p:spPr bwMode="auto">
            <a:xfrm>
              <a:off x="8813800" y="3676649"/>
              <a:ext cx="664241" cy="597694"/>
            </a:xfrm>
            <a:custGeom>
              <a:avLst/>
              <a:gdLst>
                <a:gd name="T0" fmla="*/ 99 w 199"/>
                <a:gd name="T1" fmla="*/ 0 h 179"/>
                <a:gd name="T2" fmla="*/ 76 w 199"/>
                <a:gd name="T3" fmla="*/ 3 h 179"/>
                <a:gd name="T4" fmla="*/ 13 w 199"/>
                <a:gd name="T5" fmla="*/ 113 h 179"/>
                <a:gd name="T6" fmla="*/ 99 w 199"/>
                <a:gd name="T7" fmla="*/ 179 h 179"/>
                <a:gd name="T8" fmla="*/ 122 w 199"/>
                <a:gd name="T9" fmla="*/ 176 h 179"/>
                <a:gd name="T10" fmla="*/ 186 w 199"/>
                <a:gd name="T11" fmla="*/ 66 h 179"/>
                <a:gd name="T12" fmla="*/ 99 w 19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79">
                  <a:moveTo>
                    <a:pt x="99" y="0"/>
                  </a:moveTo>
                  <a:cubicBezTo>
                    <a:pt x="91" y="0"/>
                    <a:pt x="84" y="1"/>
                    <a:pt x="76" y="3"/>
                  </a:cubicBezTo>
                  <a:cubicBezTo>
                    <a:pt x="28" y="16"/>
                    <a:pt x="0" y="65"/>
                    <a:pt x="13" y="113"/>
                  </a:cubicBezTo>
                  <a:cubicBezTo>
                    <a:pt x="23" y="153"/>
                    <a:pt x="60" y="179"/>
                    <a:pt x="99" y="179"/>
                  </a:cubicBezTo>
                  <a:cubicBezTo>
                    <a:pt x="107" y="179"/>
                    <a:pt x="115" y="178"/>
                    <a:pt x="122" y="176"/>
                  </a:cubicBezTo>
                  <a:cubicBezTo>
                    <a:pt x="170" y="163"/>
                    <a:pt x="199" y="114"/>
                    <a:pt x="186" y="66"/>
                  </a:cubicBezTo>
                  <a:cubicBezTo>
                    <a:pt x="175" y="26"/>
                    <a:pt x="139" y="0"/>
                    <a:pt x="99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2914753" y="4238924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万圣节活动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83" name="矩形 471"/>
          <p:cNvSpPr>
            <a:spLocks noChangeArrowheads="1"/>
          </p:cNvSpPr>
          <p:nvPr/>
        </p:nvSpPr>
        <p:spPr bwMode="auto">
          <a:xfrm>
            <a:off x="3474769" y="5186376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3069782" y="5175925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1"/>
          <p:cNvSpPr>
            <a:spLocks noEditPoints="1"/>
          </p:cNvSpPr>
          <p:nvPr/>
        </p:nvSpPr>
        <p:spPr bwMode="auto">
          <a:xfrm>
            <a:off x="-4763" y="4945063"/>
            <a:ext cx="2717800" cy="1912938"/>
          </a:xfrm>
          <a:custGeom>
            <a:avLst/>
            <a:gdLst>
              <a:gd name="T0" fmla="*/ 43 w 639"/>
              <a:gd name="T1" fmla="*/ 91 h 449"/>
              <a:gd name="T2" fmla="*/ 40 w 639"/>
              <a:gd name="T3" fmla="*/ 105 h 449"/>
              <a:gd name="T4" fmla="*/ 0 w 639"/>
              <a:gd name="T5" fmla="*/ 188 h 449"/>
              <a:gd name="T6" fmla="*/ 0 w 639"/>
              <a:gd name="T7" fmla="*/ 241 h 449"/>
              <a:gd name="T8" fmla="*/ 3 w 639"/>
              <a:gd name="T9" fmla="*/ 306 h 449"/>
              <a:gd name="T10" fmla="*/ 0 w 639"/>
              <a:gd name="T11" fmla="*/ 318 h 449"/>
              <a:gd name="T12" fmla="*/ 39 w 639"/>
              <a:gd name="T13" fmla="*/ 408 h 449"/>
              <a:gd name="T14" fmla="*/ 31 w 639"/>
              <a:gd name="T15" fmla="*/ 449 h 449"/>
              <a:gd name="T16" fmla="*/ 76 w 639"/>
              <a:gd name="T17" fmla="*/ 449 h 449"/>
              <a:gd name="T18" fmla="*/ 65 w 639"/>
              <a:gd name="T19" fmla="*/ 410 h 449"/>
              <a:gd name="T20" fmla="*/ 152 w 639"/>
              <a:gd name="T21" fmla="*/ 441 h 449"/>
              <a:gd name="T22" fmla="*/ 168 w 639"/>
              <a:gd name="T23" fmla="*/ 448 h 449"/>
              <a:gd name="T24" fmla="*/ 231 w 639"/>
              <a:gd name="T25" fmla="*/ 449 h 449"/>
              <a:gd name="T26" fmla="*/ 283 w 639"/>
              <a:gd name="T27" fmla="*/ 449 h 449"/>
              <a:gd name="T28" fmla="*/ 361 w 639"/>
              <a:gd name="T29" fmla="*/ 380 h 449"/>
              <a:gd name="T30" fmla="*/ 375 w 639"/>
              <a:gd name="T31" fmla="*/ 375 h 449"/>
              <a:gd name="T32" fmla="*/ 422 w 639"/>
              <a:gd name="T33" fmla="*/ 449 h 449"/>
              <a:gd name="T34" fmla="*/ 638 w 639"/>
              <a:gd name="T35" fmla="*/ 279 h 449"/>
              <a:gd name="T36" fmla="*/ 635 w 639"/>
              <a:gd name="T37" fmla="*/ 277 h 449"/>
              <a:gd name="T38" fmla="*/ 634 w 639"/>
              <a:gd name="T39" fmla="*/ 277 h 449"/>
              <a:gd name="T40" fmla="*/ 634 w 639"/>
              <a:gd name="T41" fmla="*/ 277 h 449"/>
              <a:gd name="T42" fmla="*/ 630 w 639"/>
              <a:gd name="T43" fmla="*/ 273 h 449"/>
              <a:gd name="T44" fmla="*/ 302 w 639"/>
              <a:gd name="T45" fmla="*/ 133 h 449"/>
              <a:gd name="T46" fmla="*/ 306 w 639"/>
              <a:gd name="T47" fmla="*/ 120 h 449"/>
              <a:gd name="T48" fmla="*/ 305 w 639"/>
              <a:gd name="T49" fmla="*/ 117 h 449"/>
              <a:gd name="T50" fmla="*/ 268 w 639"/>
              <a:gd name="T51" fmla="*/ 126 h 449"/>
              <a:gd name="T52" fmla="*/ 71 w 639"/>
              <a:gd name="T53" fmla="*/ 3 h 449"/>
              <a:gd name="T54" fmla="*/ 66 w 639"/>
              <a:gd name="T55" fmla="*/ 2 h 449"/>
              <a:gd name="T56" fmla="*/ 61 w 639"/>
              <a:gd name="T57" fmla="*/ 0 h 449"/>
              <a:gd name="T58" fmla="*/ 0 w 639"/>
              <a:gd name="T59" fmla="*/ 57 h 449"/>
              <a:gd name="T60" fmla="*/ 234 w 639"/>
              <a:gd name="T61" fmla="*/ 195 h 449"/>
              <a:gd name="T62" fmla="*/ 40 w 639"/>
              <a:gd name="T63" fmla="*/ 166 h 449"/>
              <a:gd name="T64" fmla="*/ 106 w 639"/>
              <a:gd name="T65" fmla="*/ 228 h 449"/>
              <a:gd name="T66" fmla="*/ 27 w 639"/>
              <a:gd name="T67" fmla="*/ 238 h 449"/>
              <a:gd name="T68" fmla="*/ 28 w 639"/>
              <a:gd name="T69" fmla="*/ 391 h 449"/>
              <a:gd name="T70" fmla="*/ 11 w 639"/>
              <a:gd name="T71" fmla="*/ 320 h 449"/>
              <a:gd name="T72" fmla="*/ 93 w 639"/>
              <a:gd name="T73" fmla="*/ 359 h 449"/>
              <a:gd name="T74" fmla="*/ 14 w 639"/>
              <a:gd name="T75" fmla="*/ 308 h 449"/>
              <a:gd name="T76" fmla="*/ 139 w 639"/>
              <a:gd name="T77" fmla="*/ 306 h 449"/>
              <a:gd name="T78" fmla="*/ 133 w 639"/>
              <a:gd name="T79" fmla="*/ 400 h 449"/>
              <a:gd name="T80" fmla="*/ 176 w 639"/>
              <a:gd name="T81" fmla="*/ 370 h 449"/>
              <a:gd name="T82" fmla="*/ 231 w 639"/>
              <a:gd name="T83" fmla="*/ 413 h 449"/>
              <a:gd name="T84" fmla="*/ 194 w 639"/>
              <a:gd name="T85" fmla="*/ 259 h 449"/>
              <a:gd name="T86" fmla="*/ 231 w 639"/>
              <a:gd name="T87" fmla="*/ 413 h 449"/>
              <a:gd name="T88" fmla="*/ 204 w 639"/>
              <a:gd name="T89" fmla="*/ 248 h 449"/>
              <a:gd name="T90" fmla="*/ 357 w 639"/>
              <a:gd name="T91" fmla="*/ 369 h 449"/>
              <a:gd name="T92" fmla="*/ 429 w 639"/>
              <a:gd name="T93" fmla="*/ 344 h 449"/>
              <a:gd name="T94" fmla="*/ 252 w 639"/>
              <a:gd name="T95" fmla="*/ 191 h 449"/>
              <a:gd name="T96" fmla="*/ 65 w 639"/>
              <a:gd name="T97" fmla="*/ 32 h 449"/>
              <a:gd name="T98" fmla="*/ 284 w 639"/>
              <a:gd name="T99" fmla="*/ 137 h 449"/>
              <a:gd name="T100" fmla="*/ 54 w 639"/>
              <a:gd name="T101" fmla="*/ 9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9" h="449">
                <a:moveTo>
                  <a:pt x="0" y="57"/>
                </a:moveTo>
                <a:cubicBezTo>
                  <a:pt x="19" y="51"/>
                  <a:pt x="38" y="42"/>
                  <a:pt x="55" y="30"/>
                </a:cubicBezTo>
                <a:cubicBezTo>
                  <a:pt x="43" y="91"/>
                  <a:pt x="43" y="91"/>
                  <a:pt x="43" y="91"/>
                </a:cubicBezTo>
                <a:cubicBezTo>
                  <a:pt x="30" y="99"/>
                  <a:pt x="15" y="105"/>
                  <a:pt x="0" y="111"/>
                </a:cubicBezTo>
                <a:cubicBezTo>
                  <a:pt x="0" y="123"/>
                  <a:pt x="0" y="123"/>
                  <a:pt x="0" y="123"/>
                </a:cubicBezTo>
                <a:cubicBezTo>
                  <a:pt x="14" y="118"/>
                  <a:pt x="28" y="112"/>
                  <a:pt x="40" y="105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0" y="169"/>
                  <a:pt x="10" y="173"/>
                  <a:pt x="0" y="176"/>
                </a:cubicBezTo>
                <a:cubicBezTo>
                  <a:pt x="0" y="188"/>
                  <a:pt x="0" y="188"/>
                  <a:pt x="0" y="188"/>
                </a:cubicBezTo>
                <a:cubicBezTo>
                  <a:pt x="9" y="185"/>
                  <a:pt x="18" y="182"/>
                  <a:pt x="27" y="17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1" y="238"/>
                  <a:pt x="5" y="240"/>
                  <a:pt x="0" y="241"/>
                </a:cubicBezTo>
                <a:cubicBezTo>
                  <a:pt x="0" y="253"/>
                  <a:pt x="0" y="253"/>
                  <a:pt x="0" y="253"/>
                </a:cubicBezTo>
                <a:cubicBezTo>
                  <a:pt x="5" y="252"/>
                  <a:pt x="9" y="251"/>
                  <a:pt x="13" y="249"/>
                </a:cubicBezTo>
                <a:cubicBezTo>
                  <a:pt x="3" y="306"/>
                  <a:pt x="3" y="306"/>
                  <a:pt x="3" y="306"/>
                </a:cubicBezTo>
                <a:cubicBezTo>
                  <a:pt x="2" y="306"/>
                  <a:pt x="1" y="306"/>
                  <a:pt x="0" y="306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89"/>
                  <a:pt x="0" y="389"/>
                  <a:pt x="0" y="389"/>
                </a:cubicBezTo>
                <a:cubicBezTo>
                  <a:pt x="13" y="397"/>
                  <a:pt x="27" y="404"/>
                  <a:pt x="39" y="408"/>
                </a:cubicBezTo>
                <a:cubicBezTo>
                  <a:pt x="42" y="410"/>
                  <a:pt x="45" y="411"/>
                  <a:pt x="48" y="412"/>
                </a:cubicBezTo>
                <a:cubicBezTo>
                  <a:pt x="16" y="449"/>
                  <a:pt x="16" y="449"/>
                  <a:pt x="16" y="449"/>
                </a:cubicBezTo>
                <a:cubicBezTo>
                  <a:pt x="31" y="449"/>
                  <a:pt x="31" y="449"/>
                  <a:pt x="31" y="449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61" y="427"/>
                  <a:pt x="66" y="435"/>
                  <a:pt x="71" y="442"/>
                </a:cubicBezTo>
                <a:cubicBezTo>
                  <a:pt x="73" y="445"/>
                  <a:pt x="74" y="447"/>
                  <a:pt x="76" y="449"/>
                </a:cubicBezTo>
                <a:cubicBezTo>
                  <a:pt x="90" y="449"/>
                  <a:pt x="90" y="449"/>
                  <a:pt x="90" y="449"/>
                </a:cubicBezTo>
                <a:cubicBezTo>
                  <a:pt x="87" y="445"/>
                  <a:pt x="84" y="441"/>
                  <a:pt x="80" y="436"/>
                </a:cubicBezTo>
                <a:cubicBezTo>
                  <a:pt x="75" y="428"/>
                  <a:pt x="69" y="419"/>
                  <a:pt x="65" y="410"/>
                </a:cubicBezTo>
                <a:cubicBezTo>
                  <a:pt x="102" y="367"/>
                  <a:pt x="102" y="367"/>
                  <a:pt x="102" y="367"/>
                </a:cubicBezTo>
                <a:cubicBezTo>
                  <a:pt x="108" y="381"/>
                  <a:pt x="115" y="394"/>
                  <a:pt x="124" y="406"/>
                </a:cubicBezTo>
                <a:cubicBezTo>
                  <a:pt x="132" y="419"/>
                  <a:pt x="142" y="430"/>
                  <a:pt x="152" y="441"/>
                </a:cubicBezTo>
                <a:cubicBezTo>
                  <a:pt x="129" y="449"/>
                  <a:pt x="129" y="449"/>
                  <a:pt x="129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8"/>
                  <a:pt x="168" y="448"/>
                </a:cubicBezTo>
                <a:cubicBezTo>
                  <a:pt x="223" y="429"/>
                  <a:pt x="223" y="429"/>
                  <a:pt x="223" y="429"/>
                </a:cubicBezTo>
                <a:cubicBezTo>
                  <a:pt x="221" y="436"/>
                  <a:pt x="221" y="442"/>
                  <a:pt x="220" y="449"/>
                </a:cubicBezTo>
                <a:cubicBezTo>
                  <a:pt x="231" y="449"/>
                  <a:pt x="231" y="449"/>
                  <a:pt x="231" y="449"/>
                </a:cubicBezTo>
                <a:cubicBezTo>
                  <a:pt x="232" y="441"/>
                  <a:pt x="234" y="433"/>
                  <a:pt x="235" y="424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87" y="419"/>
                  <a:pt x="284" y="434"/>
                  <a:pt x="283" y="449"/>
                </a:cubicBezTo>
                <a:cubicBezTo>
                  <a:pt x="295" y="449"/>
                  <a:pt x="295" y="449"/>
                  <a:pt x="295" y="449"/>
                </a:cubicBezTo>
                <a:cubicBezTo>
                  <a:pt x="296" y="433"/>
                  <a:pt x="299" y="416"/>
                  <a:pt x="304" y="400"/>
                </a:cubicBezTo>
                <a:cubicBezTo>
                  <a:pt x="361" y="380"/>
                  <a:pt x="361" y="380"/>
                  <a:pt x="361" y="380"/>
                </a:cubicBezTo>
                <a:cubicBezTo>
                  <a:pt x="353" y="402"/>
                  <a:pt x="348" y="426"/>
                  <a:pt x="347" y="449"/>
                </a:cubicBezTo>
                <a:cubicBezTo>
                  <a:pt x="358" y="449"/>
                  <a:pt x="358" y="449"/>
                  <a:pt x="358" y="449"/>
                </a:cubicBezTo>
                <a:cubicBezTo>
                  <a:pt x="360" y="424"/>
                  <a:pt x="365" y="399"/>
                  <a:pt x="375" y="375"/>
                </a:cubicBezTo>
                <a:cubicBezTo>
                  <a:pt x="433" y="355"/>
                  <a:pt x="433" y="355"/>
                  <a:pt x="433" y="355"/>
                </a:cubicBezTo>
                <a:cubicBezTo>
                  <a:pt x="419" y="384"/>
                  <a:pt x="411" y="417"/>
                  <a:pt x="410" y="449"/>
                </a:cubicBezTo>
                <a:cubicBezTo>
                  <a:pt x="422" y="449"/>
                  <a:pt x="422" y="449"/>
                  <a:pt x="422" y="449"/>
                </a:cubicBezTo>
                <a:cubicBezTo>
                  <a:pt x="423" y="414"/>
                  <a:pt x="432" y="380"/>
                  <a:pt x="447" y="350"/>
                </a:cubicBezTo>
                <a:cubicBezTo>
                  <a:pt x="636" y="283"/>
                  <a:pt x="636" y="283"/>
                  <a:pt x="636" y="283"/>
                </a:cubicBezTo>
                <a:cubicBezTo>
                  <a:pt x="638" y="279"/>
                  <a:pt x="638" y="279"/>
                  <a:pt x="638" y="279"/>
                </a:cubicBezTo>
                <a:cubicBezTo>
                  <a:pt x="639" y="277"/>
                  <a:pt x="639" y="277"/>
                  <a:pt x="639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34" y="276"/>
                  <a:pt x="634" y="276"/>
                  <a:pt x="634" y="276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0" y="275"/>
                  <a:pt x="630" y="275"/>
                  <a:pt x="630" y="275"/>
                </a:cubicBezTo>
                <a:cubicBezTo>
                  <a:pt x="630" y="274"/>
                  <a:pt x="630" y="274"/>
                  <a:pt x="630" y="274"/>
                </a:cubicBezTo>
                <a:cubicBezTo>
                  <a:pt x="630" y="273"/>
                  <a:pt x="630" y="273"/>
                  <a:pt x="630" y="273"/>
                </a:cubicBezTo>
                <a:cubicBezTo>
                  <a:pt x="445" y="339"/>
                  <a:pt x="445" y="339"/>
                  <a:pt x="445" y="339"/>
                </a:cubicBezTo>
                <a:cubicBezTo>
                  <a:pt x="404" y="322"/>
                  <a:pt x="369" y="293"/>
                  <a:pt x="344" y="255"/>
                </a:cubicBezTo>
                <a:cubicBezTo>
                  <a:pt x="319" y="219"/>
                  <a:pt x="305" y="176"/>
                  <a:pt x="302" y="133"/>
                </a:cubicBezTo>
                <a:cubicBezTo>
                  <a:pt x="310" y="120"/>
                  <a:pt x="310" y="120"/>
                  <a:pt x="310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5" y="118"/>
                  <a:pt x="305" y="118"/>
                  <a:pt x="305" y="118"/>
                </a:cubicBezTo>
                <a:cubicBezTo>
                  <a:pt x="306" y="117"/>
                  <a:pt x="306" y="117"/>
                  <a:pt x="306" y="117"/>
                </a:cubicBezTo>
                <a:cubicBezTo>
                  <a:pt x="305" y="117"/>
                  <a:pt x="305" y="117"/>
                  <a:pt x="305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294" y="124"/>
                  <a:pt x="294" y="124"/>
                  <a:pt x="294" y="124"/>
                </a:cubicBezTo>
                <a:cubicBezTo>
                  <a:pt x="286" y="125"/>
                  <a:pt x="277" y="126"/>
                  <a:pt x="268" y="126"/>
                </a:cubicBezTo>
                <a:cubicBezTo>
                  <a:pt x="233" y="126"/>
                  <a:pt x="198" y="118"/>
                  <a:pt x="166" y="102"/>
                </a:cubicBezTo>
                <a:cubicBezTo>
                  <a:pt x="126" y="83"/>
                  <a:pt x="92" y="53"/>
                  <a:pt x="68" y="16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6" y="2"/>
                  <a:pt x="66" y="2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41" y="27"/>
                  <a:pt x="21" y="38"/>
                  <a:pt x="0" y="45"/>
                </a:cubicBezTo>
                <a:lnTo>
                  <a:pt x="0" y="57"/>
                </a:lnTo>
                <a:close/>
                <a:moveTo>
                  <a:pt x="51" y="107"/>
                </a:moveTo>
                <a:cubicBezTo>
                  <a:pt x="74" y="133"/>
                  <a:pt x="102" y="155"/>
                  <a:pt x="134" y="171"/>
                </a:cubicBezTo>
                <a:cubicBezTo>
                  <a:pt x="165" y="186"/>
                  <a:pt x="200" y="194"/>
                  <a:pt x="234" y="195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66" y="238"/>
                  <a:pt x="138" y="231"/>
                  <a:pt x="111" y="218"/>
                </a:cubicBezTo>
                <a:cubicBezTo>
                  <a:pt x="84" y="205"/>
                  <a:pt x="60" y="188"/>
                  <a:pt x="40" y="166"/>
                </a:cubicBezTo>
                <a:lnTo>
                  <a:pt x="51" y="107"/>
                </a:lnTo>
                <a:close/>
                <a:moveTo>
                  <a:pt x="38" y="180"/>
                </a:moveTo>
                <a:cubicBezTo>
                  <a:pt x="57" y="200"/>
                  <a:pt x="80" y="216"/>
                  <a:pt x="106" y="228"/>
                </a:cubicBezTo>
                <a:cubicBezTo>
                  <a:pt x="131" y="240"/>
                  <a:pt x="158" y="248"/>
                  <a:pt x="186" y="251"/>
                </a:cubicBezTo>
                <a:cubicBezTo>
                  <a:pt x="148" y="296"/>
                  <a:pt x="148" y="296"/>
                  <a:pt x="148" y="296"/>
                </a:cubicBezTo>
                <a:cubicBezTo>
                  <a:pt x="104" y="289"/>
                  <a:pt x="60" y="268"/>
                  <a:pt x="27" y="238"/>
                </a:cubicBezTo>
                <a:lnTo>
                  <a:pt x="38" y="180"/>
                </a:lnTo>
                <a:close/>
                <a:moveTo>
                  <a:pt x="56" y="402"/>
                </a:moveTo>
                <a:cubicBezTo>
                  <a:pt x="47" y="399"/>
                  <a:pt x="38" y="396"/>
                  <a:pt x="28" y="391"/>
                </a:cubicBezTo>
                <a:cubicBezTo>
                  <a:pt x="23" y="388"/>
                  <a:pt x="18" y="386"/>
                  <a:pt x="13" y="383"/>
                </a:cubicBezTo>
                <a:cubicBezTo>
                  <a:pt x="9" y="381"/>
                  <a:pt x="5" y="378"/>
                  <a:pt x="1" y="376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24" y="329"/>
                  <a:pt x="37" y="337"/>
                  <a:pt x="51" y="344"/>
                </a:cubicBezTo>
                <a:cubicBezTo>
                  <a:pt x="59" y="348"/>
                  <a:pt x="67" y="351"/>
                  <a:pt x="76" y="354"/>
                </a:cubicBezTo>
                <a:cubicBezTo>
                  <a:pt x="82" y="356"/>
                  <a:pt x="87" y="358"/>
                  <a:pt x="93" y="359"/>
                </a:cubicBezTo>
                <a:lnTo>
                  <a:pt x="56" y="402"/>
                </a:lnTo>
                <a:close/>
                <a:moveTo>
                  <a:pt x="102" y="350"/>
                </a:moveTo>
                <a:cubicBezTo>
                  <a:pt x="70" y="342"/>
                  <a:pt x="39" y="327"/>
                  <a:pt x="14" y="308"/>
                </a:cubicBezTo>
                <a:cubicBezTo>
                  <a:pt x="24" y="251"/>
                  <a:pt x="24" y="251"/>
                  <a:pt x="24" y="251"/>
                </a:cubicBezTo>
                <a:cubicBezTo>
                  <a:pt x="41" y="265"/>
                  <a:pt x="59" y="276"/>
                  <a:pt x="78" y="286"/>
                </a:cubicBezTo>
                <a:cubicBezTo>
                  <a:pt x="98" y="295"/>
                  <a:pt x="118" y="302"/>
                  <a:pt x="139" y="306"/>
                </a:cubicBezTo>
                <a:lnTo>
                  <a:pt x="102" y="350"/>
                </a:lnTo>
                <a:close/>
                <a:moveTo>
                  <a:pt x="165" y="437"/>
                </a:moveTo>
                <a:cubicBezTo>
                  <a:pt x="153" y="426"/>
                  <a:pt x="142" y="413"/>
                  <a:pt x="133" y="400"/>
                </a:cubicBezTo>
                <a:cubicBezTo>
                  <a:pt x="124" y="386"/>
                  <a:pt x="116" y="372"/>
                  <a:pt x="110" y="357"/>
                </a:cubicBezTo>
                <a:cubicBezTo>
                  <a:pt x="148" y="313"/>
                  <a:pt x="148" y="313"/>
                  <a:pt x="148" y="313"/>
                </a:cubicBezTo>
                <a:cubicBezTo>
                  <a:pt x="155" y="333"/>
                  <a:pt x="164" y="353"/>
                  <a:pt x="176" y="370"/>
                </a:cubicBezTo>
                <a:cubicBezTo>
                  <a:pt x="189" y="388"/>
                  <a:pt x="203" y="404"/>
                  <a:pt x="219" y="418"/>
                </a:cubicBezTo>
                <a:lnTo>
                  <a:pt x="165" y="437"/>
                </a:lnTo>
                <a:close/>
                <a:moveTo>
                  <a:pt x="231" y="413"/>
                </a:moveTo>
                <a:cubicBezTo>
                  <a:pt x="214" y="399"/>
                  <a:pt x="199" y="382"/>
                  <a:pt x="186" y="364"/>
                </a:cubicBezTo>
                <a:cubicBezTo>
                  <a:pt x="173" y="345"/>
                  <a:pt x="163" y="325"/>
                  <a:pt x="156" y="303"/>
                </a:cubicBezTo>
                <a:cubicBezTo>
                  <a:pt x="194" y="259"/>
                  <a:pt x="194" y="259"/>
                  <a:pt x="194" y="259"/>
                </a:cubicBezTo>
                <a:cubicBezTo>
                  <a:pt x="202" y="286"/>
                  <a:pt x="213" y="311"/>
                  <a:pt x="229" y="334"/>
                </a:cubicBezTo>
                <a:cubicBezTo>
                  <a:pt x="245" y="357"/>
                  <a:pt x="265" y="377"/>
                  <a:pt x="287" y="394"/>
                </a:cubicBezTo>
                <a:lnTo>
                  <a:pt x="231" y="413"/>
                </a:lnTo>
                <a:close/>
                <a:moveTo>
                  <a:pt x="300" y="389"/>
                </a:moveTo>
                <a:cubicBezTo>
                  <a:pt x="276" y="373"/>
                  <a:pt x="255" y="352"/>
                  <a:pt x="239" y="328"/>
                </a:cubicBezTo>
                <a:cubicBezTo>
                  <a:pt x="222" y="303"/>
                  <a:pt x="210" y="276"/>
                  <a:pt x="204" y="248"/>
                </a:cubicBezTo>
                <a:cubicBezTo>
                  <a:pt x="243" y="202"/>
                  <a:pt x="243" y="202"/>
                  <a:pt x="243" y="202"/>
                </a:cubicBezTo>
                <a:cubicBezTo>
                  <a:pt x="249" y="236"/>
                  <a:pt x="262" y="269"/>
                  <a:pt x="282" y="298"/>
                </a:cubicBezTo>
                <a:cubicBezTo>
                  <a:pt x="302" y="327"/>
                  <a:pt x="327" y="351"/>
                  <a:pt x="357" y="369"/>
                </a:cubicBezTo>
                <a:lnTo>
                  <a:pt x="300" y="389"/>
                </a:lnTo>
                <a:close/>
                <a:moveTo>
                  <a:pt x="335" y="262"/>
                </a:moveTo>
                <a:cubicBezTo>
                  <a:pt x="359" y="297"/>
                  <a:pt x="391" y="325"/>
                  <a:pt x="429" y="344"/>
                </a:cubicBezTo>
                <a:cubicBezTo>
                  <a:pt x="371" y="364"/>
                  <a:pt x="371" y="364"/>
                  <a:pt x="371" y="364"/>
                </a:cubicBezTo>
                <a:cubicBezTo>
                  <a:pt x="340" y="347"/>
                  <a:pt x="312" y="322"/>
                  <a:pt x="292" y="291"/>
                </a:cubicBezTo>
                <a:cubicBezTo>
                  <a:pt x="271" y="261"/>
                  <a:pt x="257" y="227"/>
                  <a:pt x="252" y="191"/>
                </a:cubicBezTo>
                <a:cubicBezTo>
                  <a:pt x="293" y="144"/>
                  <a:pt x="293" y="144"/>
                  <a:pt x="293" y="144"/>
                </a:cubicBezTo>
                <a:cubicBezTo>
                  <a:pt x="296" y="186"/>
                  <a:pt x="311" y="227"/>
                  <a:pt x="335" y="262"/>
                </a:cubicBezTo>
                <a:close/>
                <a:moveTo>
                  <a:pt x="65" y="32"/>
                </a:moveTo>
                <a:cubicBezTo>
                  <a:pt x="90" y="66"/>
                  <a:pt x="123" y="94"/>
                  <a:pt x="161" y="113"/>
                </a:cubicBezTo>
                <a:cubicBezTo>
                  <a:pt x="195" y="129"/>
                  <a:pt x="232" y="137"/>
                  <a:pt x="268" y="137"/>
                </a:cubicBezTo>
                <a:cubicBezTo>
                  <a:pt x="274" y="137"/>
                  <a:pt x="279" y="137"/>
                  <a:pt x="284" y="137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08" y="184"/>
                  <a:pt x="172" y="176"/>
                  <a:pt x="139" y="160"/>
                </a:cubicBezTo>
                <a:cubicBezTo>
                  <a:pt x="105" y="144"/>
                  <a:pt x="76" y="121"/>
                  <a:pt x="54" y="92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81"/>
          <p:cNvSpPr>
            <a:spLocks noEditPoints="1"/>
          </p:cNvSpPr>
          <p:nvPr/>
        </p:nvSpPr>
        <p:spPr bwMode="auto">
          <a:xfrm rot="10800000">
            <a:off x="9472643" y="-91559"/>
            <a:ext cx="2717800" cy="1912938"/>
          </a:xfrm>
          <a:custGeom>
            <a:avLst/>
            <a:gdLst>
              <a:gd name="T0" fmla="*/ 43 w 639"/>
              <a:gd name="T1" fmla="*/ 91 h 449"/>
              <a:gd name="T2" fmla="*/ 40 w 639"/>
              <a:gd name="T3" fmla="*/ 105 h 449"/>
              <a:gd name="T4" fmla="*/ 0 w 639"/>
              <a:gd name="T5" fmla="*/ 188 h 449"/>
              <a:gd name="T6" fmla="*/ 0 w 639"/>
              <a:gd name="T7" fmla="*/ 241 h 449"/>
              <a:gd name="T8" fmla="*/ 3 w 639"/>
              <a:gd name="T9" fmla="*/ 306 h 449"/>
              <a:gd name="T10" fmla="*/ 0 w 639"/>
              <a:gd name="T11" fmla="*/ 318 h 449"/>
              <a:gd name="T12" fmla="*/ 39 w 639"/>
              <a:gd name="T13" fmla="*/ 408 h 449"/>
              <a:gd name="T14" fmla="*/ 31 w 639"/>
              <a:gd name="T15" fmla="*/ 449 h 449"/>
              <a:gd name="T16" fmla="*/ 76 w 639"/>
              <a:gd name="T17" fmla="*/ 449 h 449"/>
              <a:gd name="T18" fmla="*/ 65 w 639"/>
              <a:gd name="T19" fmla="*/ 410 h 449"/>
              <a:gd name="T20" fmla="*/ 152 w 639"/>
              <a:gd name="T21" fmla="*/ 441 h 449"/>
              <a:gd name="T22" fmla="*/ 168 w 639"/>
              <a:gd name="T23" fmla="*/ 448 h 449"/>
              <a:gd name="T24" fmla="*/ 231 w 639"/>
              <a:gd name="T25" fmla="*/ 449 h 449"/>
              <a:gd name="T26" fmla="*/ 283 w 639"/>
              <a:gd name="T27" fmla="*/ 449 h 449"/>
              <a:gd name="T28" fmla="*/ 361 w 639"/>
              <a:gd name="T29" fmla="*/ 380 h 449"/>
              <a:gd name="T30" fmla="*/ 375 w 639"/>
              <a:gd name="T31" fmla="*/ 375 h 449"/>
              <a:gd name="T32" fmla="*/ 422 w 639"/>
              <a:gd name="T33" fmla="*/ 449 h 449"/>
              <a:gd name="T34" fmla="*/ 638 w 639"/>
              <a:gd name="T35" fmla="*/ 279 h 449"/>
              <a:gd name="T36" fmla="*/ 635 w 639"/>
              <a:gd name="T37" fmla="*/ 277 h 449"/>
              <a:gd name="T38" fmla="*/ 634 w 639"/>
              <a:gd name="T39" fmla="*/ 277 h 449"/>
              <a:gd name="T40" fmla="*/ 634 w 639"/>
              <a:gd name="T41" fmla="*/ 277 h 449"/>
              <a:gd name="T42" fmla="*/ 630 w 639"/>
              <a:gd name="T43" fmla="*/ 273 h 449"/>
              <a:gd name="T44" fmla="*/ 302 w 639"/>
              <a:gd name="T45" fmla="*/ 133 h 449"/>
              <a:gd name="T46" fmla="*/ 306 w 639"/>
              <a:gd name="T47" fmla="*/ 120 h 449"/>
              <a:gd name="T48" fmla="*/ 305 w 639"/>
              <a:gd name="T49" fmla="*/ 117 h 449"/>
              <a:gd name="T50" fmla="*/ 268 w 639"/>
              <a:gd name="T51" fmla="*/ 126 h 449"/>
              <a:gd name="T52" fmla="*/ 71 w 639"/>
              <a:gd name="T53" fmla="*/ 3 h 449"/>
              <a:gd name="T54" fmla="*/ 66 w 639"/>
              <a:gd name="T55" fmla="*/ 2 h 449"/>
              <a:gd name="T56" fmla="*/ 61 w 639"/>
              <a:gd name="T57" fmla="*/ 0 h 449"/>
              <a:gd name="T58" fmla="*/ 0 w 639"/>
              <a:gd name="T59" fmla="*/ 57 h 449"/>
              <a:gd name="T60" fmla="*/ 234 w 639"/>
              <a:gd name="T61" fmla="*/ 195 h 449"/>
              <a:gd name="T62" fmla="*/ 40 w 639"/>
              <a:gd name="T63" fmla="*/ 166 h 449"/>
              <a:gd name="T64" fmla="*/ 106 w 639"/>
              <a:gd name="T65" fmla="*/ 228 h 449"/>
              <a:gd name="T66" fmla="*/ 27 w 639"/>
              <a:gd name="T67" fmla="*/ 238 h 449"/>
              <a:gd name="T68" fmla="*/ 28 w 639"/>
              <a:gd name="T69" fmla="*/ 391 h 449"/>
              <a:gd name="T70" fmla="*/ 11 w 639"/>
              <a:gd name="T71" fmla="*/ 320 h 449"/>
              <a:gd name="T72" fmla="*/ 93 w 639"/>
              <a:gd name="T73" fmla="*/ 359 h 449"/>
              <a:gd name="T74" fmla="*/ 14 w 639"/>
              <a:gd name="T75" fmla="*/ 308 h 449"/>
              <a:gd name="T76" fmla="*/ 139 w 639"/>
              <a:gd name="T77" fmla="*/ 306 h 449"/>
              <a:gd name="T78" fmla="*/ 133 w 639"/>
              <a:gd name="T79" fmla="*/ 400 h 449"/>
              <a:gd name="T80" fmla="*/ 176 w 639"/>
              <a:gd name="T81" fmla="*/ 370 h 449"/>
              <a:gd name="T82" fmla="*/ 231 w 639"/>
              <a:gd name="T83" fmla="*/ 413 h 449"/>
              <a:gd name="T84" fmla="*/ 194 w 639"/>
              <a:gd name="T85" fmla="*/ 259 h 449"/>
              <a:gd name="T86" fmla="*/ 231 w 639"/>
              <a:gd name="T87" fmla="*/ 413 h 449"/>
              <a:gd name="T88" fmla="*/ 204 w 639"/>
              <a:gd name="T89" fmla="*/ 248 h 449"/>
              <a:gd name="T90" fmla="*/ 357 w 639"/>
              <a:gd name="T91" fmla="*/ 369 h 449"/>
              <a:gd name="T92" fmla="*/ 429 w 639"/>
              <a:gd name="T93" fmla="*/ 344 h 449"/>
              <a:gd name="T94" fmla="*/ 252 w 639"/>
              <a:gd name="T95" fmla="*/ 191 h 449"/>
              <a:gd name="T96" fmla="*/ 65 w 639"/>
              <a:gd name="T97" fmla="*/ 32 h 449"/>
              <a:gd name="T98" fmla="*/ 284 w 639"/>
              <a:gd name="T99" fmla="*/ 137 h 449"/>
              <a:gd name="T100" fmla="*/ 54 w 639"/>
              <a:gd name="T101" fmla="*/ 9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9" h="449">
                <a:moveTo>
                  <a:pt x="0" y="57"/>
                </a:moveTo>
                <a:cubicBezTo>
                  <a:pt x="19" y="51"/>
                  <a:pt x="38" y="42"/>
                  <a:pt x="55" y="30"/>
                </a:cubicBezTo>
                <a:cubicBezTo>
                  <a:pt x="43" y="91"/>
                  <a:pt x="43" y="91"/>
                  <a:pt x="43" y="91"/>
                </a:cubicBezTo>
                <a:cubicBezTo>
                  <a:pt x="30" y="99"/>
                  <a:pt x="15" y="105"/>
                  <a:pt x="0" y="111"/>
                </a:cubicBezTo>
                <a:cubicBezTo>
                  <a:pt x="0" y="123"/>
                  <a:pt x="0" y="123"/>
                  <a:pt x="0" y="123"/>
                </a:cubicBezTo>
                <a:cubicBezTo>
                  <a:pt x="14" y="118"/>
                  <a:pt x="28" y="112"/>
                  <a:pt x="40" y="105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0" y="169"/>
                  <a:pt x="10" y="173"/>
                  <a:pt x="0" y="176"/>
                </a:cubicBezTo>
                <a:cubicBezTo>
                  <a:pt x="0" y="188"/>
                  <a:pt x="0" y="188"/>
                  <a:pt x="0" y="188"/>
                </a:cubicBezTo>
                <a:cubicBezTo>
                  <a:pt x="9" y="185"/>
                  <a:pt x="18" y="182"/>
                  <a:pt x="27" y="17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1" y="238"/>
                  <a:pt x="5" y="240"/>
                  <a:pt x="0" y="241"/>
                </a:cubicBezTo>
                <a:cubicBezTo>
                  <a:pt x="0" y="253"/>
                  <a:pt x="0" y="253"/>
                  <a:pt x="0" y="253"/>
                </a:cubicBezTo>
                <a:cubicBezTo>
                  <a:pt x="5" y="252"/>
                  <a:pt x="9" y="251"/>
                  <a:pt x="13" y="249"/>
                </a:cubicBezTo>
                <a:cubicBezTo>
                  <a:pt x="3" y="306"/>
                  <a:pt x="3" y="306"/>
                  <a:pt x="3" y="306"/>
                </a:cubicBezTo>
                <a:cubicBezTo>
                  <a:pt x="2" y="306"/>
                  <a:pt x="1" y="306"/>
                  <a:pt x="0" y="306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89"/>
                  <a:pt x="0" y="389"/>
                  <a:pt x="0" y="389"/>
                </a:cubicBezTo>
                <a:cubicBezTo>
                  <a:pt x="13" y="397"/>
                  <a:pt x="27" y="404"/>
                  <a:pt x="39" y="408"/>
                </a:cubicBezTo>
                <a:cubicBezTo>
                  <a:pt x="42" y="410"/>
                  <a:pt x="45" y="411"/>
                  <a:pt x="48" y="412"/>
                </a:cubicBezTo>
                <a:cubicBezTo>
                  <a:pt x="16" y="449"/>
                  <a:pt x="16" y="449"/>
                  <a:pt x="16" y="449"/>
                </a:cubicBezTo>
                <a:cubicBezTo>
                  <a:pt x="31" y="449"/>
                  <a:pt x="31" y="449"/>
                  <a:pt x="31" y="449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61" y="427"/>
                  <a:pt x="66" y="435"/>
                  <a:pt x="71" y="442"/>
                </a:cubicBezTo>
                <a:cubicBezTo>
                  <a:pt x="73" y="445"/>
                  <a:pt x="74" y="447"/>
                  <a:pt x="76" y="449"/>
                </a:cubicBezTo>
                <a:cubicBezTo>
                  <a:pt x="90" y="449"/>
                  <a:pt x="90" y="449"/>
                  <a:pt x="90" y="449"/>
                </a:cubicBezTo>
                <a:cubicBezTo>
                  <a:pt x="87" y="445"/>
                  <a:pt x="84" y="441"/>
                  <a:pt x="80" y="436"/>
                </a:cubicBezTo>
                <a:cubicBezTo>
                  <a:pt x="75" y="428"/>
                  <a:pt x="69" y="419"/>
                  <a:pt x="65" y="410"/>
                </a:cubicBezTo>
                <a:cubicBezTo>
                  <a:pt x="102" y="367"/>
                  <a:pt x="102" y="367"/>
                  <a:pt x="102" y="367"/>
                </a:cubicBezTo>
                <a:cubicBezTo>
                  <a:pt x="108" y="381"/>
                  <a:pt x="115" y="394"/>
                  <a:pt x="124" y="406"/>
                </a:cubicBezTo>
                <a:cubicBezTo>
                  <a:pt x="132" y="419"/>
                  <a:pt x="142" y="430"/>
                  <a:pt x="152" y="441"/>
                </a:cubicBezTo>
                <a:cubicBezTo>
                  <a:pt x="129" y="449"/>
                  <a:pt x="129" y="449"/>
                  <a:pt x="129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8"/>
                  <a:pt x="168" y="448"/>
                </a:cubicBezTo>
                <a:cubicBezTo>
                  <a:pt x="223" y="429"/>
                  <a:pt x="223" y="429"/>
                  <a:pt x="223" y="429"/>
                </a:cubicBezTo>
                <a:cubicBezTo>
                  <a:pt x="221" y="436"/>
                  <a:pt x="221" y="442"/>
                  <a:pt x="220" y="449"/>
                </a:cubicBezTo>
                <a:cubicBezTo>
                  <a:pt x="231" y="449"/>
                  <a:pt x="231" y="449"/>
                  <a:pt x="231" y="449"/>
                </a:cubicBezTo>
                <a:cubicBezTo>
                  <a:pt x="232" y="441"/>
                  <a:pt x="234" y="433"/>
                  <a:pt x="235" y="424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87" y="419"/>
                  <a:pt x="284" y="434"/>
                  <a:pt x="283" y="449"/>
                </a:cubicBezTo>
                <a:cubicBezTo>
                  <a:pt x="295" y="449"/>
                  <a:pt x="295" y="449"/>
                  <a:pt x="295" y="449"/>
                </a:cubicBezTo>
                <a:cubicBezTo>
                  <a:pt x="296" y="433"/>
                  <a:pt x="299" y="416"/>
                  <a:pt x="304" y="400"/>
                </a:cubicBezTo>
                <a:cubicBezTo>
                  <a:pt x="361" y="380"/>
                  <a:pt x="361" y="380"/>
                  <a:pt x="361" y="380"/>
                </a:cubicBezTo>
                <a:cubicBezTo>
                  <a:pt x="353" y="402"/>
                  <a:pt x="348" y="426"/>
                  <a:pt x="347" y="449"/>
                </a:cubicBezTo>
                <a:cubicBezTo>
                  <a:pt x="358" y="449"/>
                  <a:pt x="358" y="449"/>
                  <a:pt x="358" y="449"/>
                </a:cubicBezTo>
                <a:cubicBezTo>
                  <a:pt x="360" y="424"/>
                  <a:pt x="365" y="399"/>
                  <a:pt x="375" y="375"/>
                </a:cubicBezTo>
                <a:cubicBezTo>
                  <a:pt x="433" y="355"/>
                  <a:pt x="433" y="355"/>
                  <a:pt x="433" y="355"/>
                </a:cubicBezTo>
                <a:cubicBezTo>
                  <a:pt x="419" y="384"/>
                  <a:pt x="411" y="417"/>
                  <a:pt x="410" y="449"/>
                </a:cubicBezTo>
                <a:cubicBezTo>
                  <a:pt x="422" y="449"/>
                  <a:pt x="422" y="449"/>
                  <a:pt x="422" y="449"/>
                </a:cubicBezTo>
                <a:cubicBezTo>
                  <a:pt x="423" y="414"/>
                  <a:pt x="432" y="380"/>
                  <a:pt x="447" y="350"/>
                </a:cubicBezTo>
                <a:cubicBezTo>
                  <a:pt x="636" y="283"/>
                  <a:pt x="636" y="283"/>
                  <a:pt x="636" y="283"/>
                </a:cubicBezTo>
                <a:cubicBezTo>
                  <a:pt x="638" y="279"/>
                  <a:pt x="638" y="279"/>
                  <a:pt x="638" y="279"/>
                </a:cubicBezTo>
                <a:cubicBezTo>
                  <a:pt x="639" y="277"/>
                  <a:pt x="639" y="277"/>
                  <a:pt x="639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34" y="276"/>
                  <a:pt x="634" y="276"/>
                  <a:pt x="634" y="276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0" y="275"/>
                  <a:pt x="630" y="275"/>
                  <a:pt x="630" y="275"/>
                </a:cubicBezTo>
                <a:cubicBezTo>
                  <a:pt x="630" y="274"/>
                  <a:pt x="630" y="274"/>
                  <a:pt x="630" y="274"/>
                </a:cubicBezTo>
                <a:cubicBezTo>
                  <a:pt x="630" y="273"/>
                  <a:pt x="630" y="273"/>
                  <a:pt x="630" y="273"/>
                </a:cubicBezTo>
                <a:cubicBezTo>
                  <a:pt x="445" y="339"/>
                  <a:pt x="445" y="339"/>
                  <a:pt x="445" y="339"/>
                </a:cubicBezTo>
                <a:cubicBezTo>
                  <a:pt x="404" y="322"/>
                  <a:pt x="369" y="293"/>
                  <a:pt x="344" y="255"/>
                </a:cubicBezTo>
                <a:cubicBezTo>
                  <a:pt x="319" y="219"/>
                  <a:pt x="305" y="176"/>
                  <a:pt x="302" y="133"/>
                </a:cubicBezTo>
                <a:cubicBezTo>
                  <a:pt x="310" y="120"/>
                  <a:pt x="310" y="120"/>
                  <a:pt x="310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5" y="118"/>
                  <a:pt x="305" y="118"/>
                  <a:pt x="305" y="118"/>
                </a:cubicBezTo>
                <a:cubicBezTo>
                  <a:pt x="306" y="117"/>
                  <a:pt x="306" y="117"/>
                  <a:pt x="306" y="117"/>
                </a:cubicBezTo>
                <a:cubicBezTo>
                  <a:pt x="305" y="117"/>
                  <a:pt x="305" y="117"/>
                  <a:pt x="305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294" y="124"/>
                  <a:pt x="294" y="124"/>
                  <a:pt x="294" y="124"/>
                </a:cubicBezTo>
                <a:cubicBezTo>
                  <a:pt x="286" y="125"/>
                  <a:pt x="277" y="126"/>
                  <a:pt x="268" y="126"/>
                </a:cubicBezTo>
                <a:cubicBezTo>
                  <a:pt x="233" y="126"/>
                  <a:pt x="198" y="118"/>
                  <a:pt x="166" y="102"/>
                </a:cubicBezTo>
                <a:cubicBezTo>
                  <a:pt x="126" y="83"/>
                  <a:pt x="92" y="53"/>
                  <a:pt x="68" y="16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6" y="2"/>
                  <a:pt x="66" y="2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41" y="27"/>
                  <a:pt x="21" y="38"/>
                  <a:pt x="0" y="45"/>
                </a:cubicBezTo>
                <a:lnTo>
                  <a:pt x="0" y="57"/>
                </a:lnTo>
                <a:close/>
                <a:moveTo>
                  <a:pt x="51" y="107"/>
                </a:moveTo>
                <a:cubicBezTo>
                  <a:pt x="74" y="133"/>
                  <a:pt x="102" y="155"/>
                  <a:pt x="134" y="171"/>
                </a:cubicBezTo>
                <a:cubicBezTo>
                  <a:pt x="165" y="186"/>
                  <a:pt x="200" y="194"/>
                  <a:pt x="234" y="195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66" y="238"/>
                  <a:pt x="138" y="231"/>
                  <a:pt x="111" y="218"/>
                </a:cubicBezTo>
                <a:cubicBezTo>
                  <a:pt x="84" y="205"/>
                  <a:pt x="60" y="188"/>
                  <a:pt x="40" y="166"/>
                </a:cubicBezTo>
                <a:lnTo>
                  <a:pt x="51" y="107"/>
                </a:lnTo>
                <a:close/>
                <a:moveTo>
                  <a:pt x="38" y="180"/>
                </a:moveTo>
                <a:cubicBezTo>
                  <a:pt x="57" y="200"/>
                  <a:pt x="80" y="216"/>
                  <a:pt x="106" y="228"/>
                </a:cubicBezTo>
                <a:cubicBezTo>
                  <a:pt x="131" y="240"/>
                  <a:pt x="158" y="248"/>
                  <a:pt x="186" y="251"/>
                </a:cubicBezTo>
                <a:cubicBezTo>
                  <a:pt x="148" y="296"/>
                  <a:pt x="148" y="296"/>
                  <a:pt x="148" y="296"/>
                </a:cubicBezTo>
                <a:cubicBezTo>
                  <a:pt x="104" y="289"/>
                  <a:pt x="60" y="268"/>
                  <a:pt x="27" y="238"/>
                </a:cubicBezTo>
                <a:lnTo>
                  <a:pt x="38" y="180"/>
                </a:lnTo>
                <a:close/>
                <a:moveTo>
                  <a:pt x="56" y="402"/>
                </a:moveTo>
                <a:cubicBezTo>
                  <a:pt x="47" y="399"/>
                  <a:pt x="38" y="396"/>
                  <a:pt x="28" y="391"/>
                </a:cubicBezTo>
                <a:cubicBezTo>
                  <a:pt x="23" y="388"/>
                  <a:pt x="18" y="386"/>
                  <a:pt x="13" y="383"/>
                </a:cubicBezTo>
                <a:cubicBezTo>
                  <a:pt x="9" y="381"/>
                  <a:pt x="5" y="378"/>
                  <a:pt x="1" y="376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24" y="329"/>
                  <a:pt x="37" y="337"/>
                  <a:pt x="51" y="344"/>
                </a:cubicBezTo>
                <a:cubicBezTo>
                  <a:pt x="59" y="348"/>
                  <a:pt x="67" y="351"/>
                  <a:pt x="76" y="354"/>
                </a:cubicBezTo>
                <a:cubicBezTo>
                  <a:pt x="82" y="356"/>
                  <a:pt x="87" y="358"/>
                  <a:pt x="93" y="359"/>
                </a:cubicBezTo>
                <a:lnTo>
                  <a:pt x="56" y="402"/>
                </a:lnTo>
                <a:close/>
                <a:moveTo>
                  <a:pt x="102" y="350"/>
                </a:moveTo>
                <a:cubicBezTo>
                  <a:pt x="70" y="342"/>
                  <a:pt x="39" y="327"/>
                  <a:pt x="14" y="308"/>
                </a:cubicBezTo>
                <a:cubicBezTo>
                  <a:pt x="24" y="251"/>
                  <a:pt x="24" y="251"/>
                  <a:pt x="24" y="251"/>
                </a:cubicBezTo>
                <a:cubicBezTo>
                  <a:pt x="41" y="265"/>
                  <a:pt x="59" y="276"/>
                  <a:pt x="78" y="286"/>
                </a:cubicBezTo>
                <a:cubicBezTo>
                  <a:pt x="98" y="295"/>
                  <a:pt x="118" y="302"/>
                  <a:pt x="139" y="306"/>
                </a:cubicBezTo>
                <a:lnTo>
                  <a:pt x="102" y="350"/>
                </a:lnTo>
                <a:close/>
                <a:moveTo>
                  <a:pt x="165" y="437"/>
                </a:moveTo>
                <a:cubicBezTo>
                  <a:pt x="153" y="426"/>
                  <a:pt x="142" y="413"/>
                  <a:pt x="133" y="400"/>
                </a:cubicBezTo>
                <a:cubicBezTo>
                  <a:pt x="124" y="386"/>
                  <a:pt x="116" y="372"/>
                  <a:pt x="110" y="357"/>
                </a:cubicBezTo>
                <a:cubicBezTo>
                  <a:pt x="148" y="313"/>
                  <a:pt x="148" y="313"/>
                  <a:pt x="148" y="313"/>
                </a:cubicBezTo>
                <a:cubicBezTo>
                  <a:pt x="155" y="333"/>
                  <a:pt x="164" y="353"/>
                  <a:pt x="176" y="370"/>
                </a:cubicBezTo>
                <a:cubicBezTo>
                  <a:pt x="189" y="388"/>
                  <a:pt x="203" y="404"/>
                  <a:pt x="219" y="418"/>
                </a:cubicBezTo>
                <a:lnTo>
                  <a:pt x="165" y="437"/>
                </a:lnTo>
                <a:close/>
                <a:moveTo>
                  <a:pt x="231" y="413"/>
                </a:moveTo>
                <a:cubicBezTo>
                  <a:pt x="214" y="399"/>
                  <a:pt x="199" y="382"/>
                  <a:pt x="186" y="364"/>
                </a:cubicBezTo>
                <a:cubicBezTo>
                  <a:pt x="173" y="345"/>
                  <a:pt x="163" y="325"/>
                  <a:pt x="156" y="303"/>
                </a:cubicBezTo>
                <a:cubicBezTo>
                  <a:pt x="194" y="259"/>
                  <a:pt x="194" y="259"/>
                  <a:pt x="194" y="259"/>
                </a:cubicBezTo>
                <a:cubicBezTo>
                  <a:pt x="202" y="286"/>
                  <a:pt x="213" y="311"/>
                  <a:pt x="229" y="334"/>
                </a:cubicBezTo>
                <a:cubicBezTo>
                  <a:pt x="245" y="357"/>
                  <a:pt x="265" y="377"/>
                  <a:pt x="287" y="394"/>
                </a:cubicBezTo>
                <a:lnTo>
                  <a:pt x="231" y="413"/>
                </a:lnTo>
                <a:close/>
                <a:moveTo>
                  <a:pt x="300" y="389"/>
                </a:moveTo>
                <a:cubicBezTo>
                  <a:pt x="276" y="373"/>
                  <a:pt x="255" y="352"/>
                  <a:pt x="239" y="328"/>
                </a:cubicBezTo>
                <a:cubicBezTo>
                  <a:pt x="222" y="303"/>
                  <a:pt x="210" y="276"/>
                  <a:pt x="204" y="248"/>
                </a:cubicBezTo>
                <a:cubicBezTo>
                  <a:pt x="243" y="202"/>
                  <a:pt x="243" y="202"/>
                  <a:pt x="243" y="202"/>
                </a:cubicBezTo>
                <a:cubicBezTo>
                  <a:pt x="249" y="236"/>
                  <a:pt x="262" y="269"/>
                  <a:pt x="282" y="298"/>
                </a:cubicBezTo>
                <a:cubicBezTo>
                  <a:pt x="302" y="327"/>
                  <a:pt x="327" y="351"/>
                  <a:pt x="357" y="369"/>
                </a:cubicBezTo>
                <a:lnTo>
                  <a:pt x="300" y="389"/>
                </a:lnTo>
                <a:close/>
                <a:moveTo>
                  <a:pt x="335" y="262"/>
                </a:moveTo>
                <a:cubicBezTo>
                  <a:pt x="359" y="297"/>
                  <a:pt x="391" y="325"/>
                  <a:pt x="429" y="344"/>
                </a:cubicBezTo>
                <a:cubicBezTo>
                  <a:pt x="371" y="364"/>
                  <a:pt x="371" y="364"/>
                  <a:pt x="371" y="364"/>
                </a:cubicBezTo>
                <a:cubicBezTo>
                  <a:pt x="340" y="347"/>
                  <a:pt x="312" y="322"/>
                  <a:pt x="292" y="291"/>
                </a:cubicBezTo>
                <a:cubicBezTo>
                  <a:pt x="271" y="261"/>
                  <a:pt x="257" y="227"/>
                  <a:pt x="252" y="191"/>
                </a:cubicBezTo>
                <a:cubicBezTo>
                  <a:pt x="293" y="144"/>
                  <a:pt x="293" y="144"/>
                  <a:pt x="293" y="144"/>
                </a:cubicBezTo>
                <a:cubicBezTo>
                  <a:pt x="296" y="186"/>
                  <a:pt x="311" y="227"/>
                  <a:pt x="335" y="262"/>
                </a:cubicBezTo>
                <a:close/>
                <a:moveTo>
                  <a:pt x="65" y="32"/>
                </a:moveTo>
                <a:cubicBezTo>
                  <a:pt x="90" y="66"/>
                  <a:pt x="123" y="94"/>
                  <a:pt x="161" y="113"/>
                </a:cubicBezTo>
                <a:cubicBezTo>
                  <a:pt x="195" y="129"/>
                  <a:pt x="232" y="137"/>
                  <a:pt x="268" y="137"/>
                </a:cubicBezTo>
                <a:cubicBezTo>
                  <a:pt x="274" y="137"/>
                  <a:pt x="279" y="137"/>
                  <a:pt x="284" y="137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08" y="184"/>
                  <a:pt x="172" y="176"/>
                  <a:pt x="139" y="160"/>
                </a:cubicBezTo>
                <a:cubicBezTo>
                  <a:pt x="105" y="144"/>
                  <a:pt x="76" y="121"/>
                  <a:pt x="54" y="92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81"/>
          <p:cNvSpPr>
            <a:spLocks noEditPoints="1"/>
          </p:cNvSpPr>
          <p:nvPr/>
        </p:nvSpPr>
        <p:spPr bwMode="auto">
          <a:xfrm rot="10800000" flipH="1">
            <a:off x="-25923" y="-98542"/>
            <a:ext cx="2717800" cy="1912938"/>
          </a:xfrm>
          <a:custGeom>
            <a:avLst/>
            <a:gdLst>
              <a:gd name="T0" fmla="*/ 43 w 639"/>
              <a:gd name="T1" fmla="*/ 91 h 449"/>
              <a:gd name="T2" fmla="*/ 40 w 639"/>
              <a:gd name="T3" fmla="*/ 105 h 449"/>
              <a:gd name="T4" fmla="*/ 0 w 639"/>
              <a:gd name="T5" fmla="*/ 188 h 449"/>
              <a:gd name="T6" fmla="*/ 0 w 639"/>
              <a:gd name="T7" fmla="*/ 241 h 449"/>
              <a:gd name="T8" fmla="*/ 3 w 639"/>
              <a:gd name="T9" fmla="*/ 306 h 449"/>
              <a:gd name="T10" fmla="*/ 0 w 639"/>
              <a:gd name="T11" fmla="*/ 318 h 449"/>
              <a:gd name="T12" fmla="*/ 39 w 639"/>
              <a:gd name="T13" fmla="*/ 408 h 449"/>
              <a:gd name="T14" fmla="*/ 31 w 639"/>
              <a:gd name="T15" fmla="*/ 449 h 449"/>
              <a:gd name="T16" fmla="*/ 76 w 639"/>
              <a:gd name="T17" fmla="*/ 449 h 449"/>
              <a:gd name="T18" fmla="*/ 65 w 639"/>
              <a:gd name="T19" fmla="*/ 410 h 449"/>
              <a:gd name="T20" fmla="*/ 152 w 639"/>
              <a:gd name="T21" fmla="*/ 441 h 449"/>
              <a:gd name="T22" fmla="*/ 168 w 639"/>
              <a:gd name="T23" fmla="*/ 448 h 449"/>
              <a:gd name="T24" fmla="*/ 231 w 639"/>
              <a:gd name="T25" fmla="*/ 449 h 449"/>
              <a:gd name="T26" fmla="*/ 283 w 639"/>
              <a:gd name="T27" fmla="*/ 449 h 449"/>
              <a:gd name="T28" fmla="*/ 361 w 639"/>
              <a:gd name="T29" fmla="*/ 380 h 449"/>
              <a:gd name="T30" fmla="*/ 375 w 639"/>
              <a:gd name="T31" fmla="*/ 375 h 449"/>
              <a:gd name="T32" fmla="*/ 422 w 639"/>
              <a:gd name="T33" fmla="*/ 449 h 449"/>
              <a:gd name="T34" fmla="*/ 638 w 639"/>
              <a:gd name="T35" fmla="*/ 279 h 449"/>
              <a:gd name="T36" fmla="*/ 635 w 639"/>
              <a:gd name="T37" fmla="*/ 277 h 449"/>
              <a:gd name="T38" fmla="*/ 634 w 639"/>
              <a:gd name="T39" fmla="*/ 277 h 449"/>
              <a:gd name="T40" fmla="*/ 634 w 639"/>
              <a:gd name="T41" fmla="*/ 277 h 449"/>
              <a:gd name="T42" fmla="*/ 630 w 639"/>
              <a:gd name="T43" fmla="*/ 273 h 449"/>
              <a:gd name="T44" fmla="*/ 302 w 639"/>
              <a:gd name="T45" fmla="*/ 133 h 449"/>
              <a:gd name="T46" fmla="*/ 306 w 639"/>
              <a:gd name="T47" fmla="*/ 120 h 449"/>
              <a:gd name="T48" fmla="*/ 305 w 639"/>
              <a:gd name="T49" fmla="*/ 117 h 449"/>
              <a:gd name="T50" fmla="*/ 268 w 639"/>
              <a:gd name="T51" fmla="*/ 126 h 449"/>
              <a:gd name="T52" fmla="*/ 71 w 639"/>
              <a:gd name="T53" fmla="*/ 3 h 449"/>
              <a:gd name="T54" fmla="*/ 66 w 639"/>
              <a:gd name="T55" fmla="*/ 2 h 449"/>
              <a:gd name="T56" fmla="*/ 61 w 639"/>
              <a:gd name="T57" fmla="*/ 0 h 449"/>
              <a:gd name="T58" fmla="*/ 0 w 639"/>
              <a:gd name="T59" fmla="*/ 57 h 449"/>
              <a:gd name="T60" fmla="*/ 234 w 639"/>
              <a:gd name="T61" fmla="*/ 195 h 449"/>
              <a:gd name="T62" fmla="*/ 40 w 639"/>
              <a:gd name="T63" fmla="*/ 166 h 449"/>
              <a:gd name="T64" fmla="*/ 106 w 639"/>
              <a:gd name="T65" fmla="*/ 228 h 449"/>
              <a:gd name="T66" fmla="*/ 27 w 639"/>
              <a:gd name="T67" fmla="*/ 238 h 449"/>
              <a:gd name="T68" fmla="*/ 28 w 639"/>
              <a:gd name="T69" fmla="*/ 391 h 449"/>
              <a:gd name="T70" fmla="*/ 11 w 639"/>
              <a:gd name="T71" fmla="*/ 320 h 449"/>
              <a:gd name="T72" fmla="*/ 93 w 639"/>
              <a:gd name="T73" fmla="*/ 359 h 449"/>
              <a:gd name="T74" fmla="*/ 14 w 639"/>
              <a:gd name="T75" fmla="*/ 308 h 449"/>
              <a:gd name="T76" fmla="*/ 139 w 639"/>
              <a:gd name="T77" fmla="*/ 306 h 449"/>
              <a:gd name="T78" fmla="*/ 133 w 639"/>
              <a:gd name="T79" fmla="*/ 400 h 449"/>
              <a:gd name="T80" fmla="*/ 176 w 639"/>
              <a:gd name="T81" fmla="*/ 370 h 449"/>
              <a:gd name="T82" fmla="*/ 231 w 639"/>
              <a:gd name="T83" fmla="*/ 413 h 449"/>
              <a:gd name="T84" fmla="*/ 194 w 639"/>
              <a:gd name="T85" fmla="*/ 259 h 449"/>
              <a:gd name="T86" fmla="*/ 231 w 639"/>
              <a:gd name="T87" fmla="*/ 413 h 449"/>
              <a:gd name="T88" fmla="*/ 204 w 639"/>
              <a:gd name="T89" fmla="*/ 248 h 449"/>
              <a:gd name="T90" fmla="*/ 357 w 639"/>
              <a:gd name="T91" fmla="*/ 369 h 449"/>
              <a:gd name="T92" fmla="*/ 429 w 639"/>
              <a:gd name="T93" fmla="*/ 344 h 449"/>
              <a:gd name="T94" fmla="*/ 252 w 639"/>
              <a:gd name="T95" fmla="*/ 191 h 449"/>
              <a:gd name="T96" fmla="*/ 65 w 639"/>
              <a:gd name="T97" fmla="*/ 32 h 449"/>
              <a:gd name="T98" fmla="*/ 284 w 639"/>
              <a:gd name="T99" fmla="*/ 137 h 449"/>
              <a:gd name="T100" fmla="*/ 54 w 639"/>
              <a:gd name="T101" fmla="*/ 9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9" h="449">
                <a:moveTo>
                  <a:pt x="0" y="57"/>
                </a:moveTo>
                <a:cubicBezTo>
                  <a:pt x="19" y="51"/>
                  <a:pt x="38" y="42"/>
                  <a:pt x="55" y="30"/>
                </a:cubicBezTo>
                <a:cubicBezTo>
                  <a:pt x="43" y="91"/>
                  <a:pt x="43" y="91"/>
                  <a:pt x="43" y="91"/>
                </a:cubicBezTo>
                <a:cubicBezTo>
                  <a:pt x="30" y="99"/>
                  <a:pt x="15" y="105"/>
                  <a:pt x="0" y="111"/>
                </a:cubicBezTo>
                <a:cubicBezTo>
                  <a:pt x="0" y="123"/>
                  <a:pt x="0" y="123"/>
                  <a:pt x="0" y="123"/>
                </a:cubicBezTo>
                <a:cubicBezTo>
                  <a:pt x="14" y="118"/>
                  <a:pt x="28" y="112"/>
                  <a:pt x="40" y="105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0" y="169"/>
                  <a:pt x="10" y="173"/>
                  <a:pt x="0" y="176"/>
                </a:cubicBezTo>
                <a:cubicBezTo>
                  <a:pt x="0" y="188"/>
                  <a:pt x="0" y="188"/>
                  <a:pt x="0" y="188"/>
                </a:cubicBezTo>
                <a:cubicBezTo>
                  <a:pt x="9" y="185"/>
                  <a:pt x="18" y="182"/>
                  <a:pt x="27" y="17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1" y="238"/>
                  <a:pt x="5" y="240"/>
                  <a:pt x="0" y="241"/>
                </a:cubicBezTo>
                <a:cubicBezTo>
                  <a:pt x="0" y="253"/>
                  <a:pt x="0" y="253"/>
                  <a:pt x="0" y="253"/>
                </a:cubicBezTo>
                <a:cubicBezTo>
                  <a:pt x="5" y="252"/>
                  <a:pt x="9" y="251"/>
                  <a:pt x="13" y="249"/>
                </a:cubicBezTo>
                <a:cubicBezTo>
                  <a:pt x="3" y="306"/>
                  <a:pt x="3" y="306"/>
                  <a:pt x="3" y="306"/>
                </a:cubicBezTo>
                <a:cubicBezTo>
                  <a:pt x="2" y="306"/>
                  <a:pt x="1" y="306"/>
                  <a:pt x="0" y="306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89"/>
                  <a:pt x="0" y="389"/>
                  <a:pt x="0" y="389"/>
                </a:cubicBezTo>
                <a:cubicBezTo>
                  <a:pt x="13" y="397"/>
                  <a:pt x="27" y="404"/>
                  <a:pt x="39" y="408"/>
                </a:cubicBezTo>
                <a:cubicBezTo>
                  <a:pt x="42" y="410"/>
                  <a:pt x="45" y="411"/>
                  <a:pt x="48" y="412"/>
                </a:cubicBezTo>
                <a:cubicBezTo>
                  <a:pt x="16" y="449"/>
                  <a:pt x="16" y="449"/>
                  <a:pt x="16" y="449"/>
                </a:cubicBezTo>
                <a:cubicBezTo>
                  <a:pt x="31" y="449"/>
                  <a:pt x="31" y="449"/>
                  <a:pt x="31" y="449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61" y="427"/>
                  <a:pt x="66" y="435"/>
                  <a:pt x="71" y="442"/>
                </a:cubicBezTo>
                <a:cubicBezTo>
                  <a:pt x="73" y="445"/>
                  <a:pt x="74" y="447"/>
                  <a:pt x="76" y="449"/>
                </a:cubicBezTo>
                <a:cubicBezTo>
                  <a:pt x="90" y="449"/>
                  <a:pt x="90" y="449"/>
                  <a:pt x="90" y="449"/>
                </a:cubicBezTo>
                <a:cubicBezTo>
                  <a:pt x="87" y="445"/>
                  <a:pt x="84" y="441"/>
                  <a:pt x="80" y="436"/>
                </a:cubicBezTo>
                <a:cubicBezTo>
                  <a:pt x="75" y="428"/>
                  <a:pt x="69" y="419"/>
                  <a:pt x="65" y="410"/>
                </a:cubicBezTo>
                <a:cubicBezTo>
                  <a:pt x="102" y="367"/>
                  <a:pt x="102" y="367"/>
                  <a:pt x="102" y="367"/>
                </a:cubicBezTo>
                <a:cubicBezTo>
                  <a:pt x="108" y="381"/>
                  <a:pt x="115" y="394"/>
                  <a:pt x="124" y="406"/>
                </a:cubicBezTo>
                <a:cubicBezTo>
                  <a:pt x="132" y="419"/>
                  <a:pt x="142" y="430"/>
                  <a:pt x="152" y="441"/>
                </a:cubicBezTo>
                <a:cubicBezTo>
                  <a:pt x="129" y="449"/>
                  <a:pt x="129" y="449"/>
                  <a:pt x="129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8"/>
                  <a:pt x="168" y="448"/>
                </a:cubicBezTo>
                <a:cubicBezTo>
                  <a:pt x="223" y="429"/>
                  <a:pt x="223" y="429"/>
                  <a:pt x="223" y="429"/>
                </a:cubicBezTo>
                <a:cubicBezTo>
                  <a:pt x="221" y="436"/>
                  <a:pt x="221" y="442"/>
                  <a:pt x="220" y="449"/>
                </a:cubicBezTo>
                <a:cubicBezTo>
                  <a:pt x="231" y="449"/>
                  <a:pt x="231" y="449"/>
                  <a:pt x="231" y="449"/>
                </a:cubicBezTo>
                <a:cubicBezTo>
                  <a:pt x="232" y="441"/>
                  <a:pt x="234" y="433"/>
                  <a:pt x="235" y="424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87" y="419"/>
                  <a:pt x="284" y="434"/>
                  <a:pt x="283" y="449"/>
                </a:cubicBezTo>
                <a:cubicBezTo>
                  <a:pt x="295" y="449"/>
                  <a:pt x="295" y="449"/>
                  <a:pt x="295" y="449"/>
                </a:cubicBezTo>
                <a:cubicBezTo>
                  <a:pt x="296" y="433"/>
                  <a:pt x="299" y="416"/>
                  <a:pt x="304" y="400"/>
                </a:cubicBezTo>
                <a:cubicBezTo>
                  <a:pt x="361" y="380"/>
                  <a:pt x="361" y="380"/>
                  <a:pt x="361" y="380"/>
                </a:cubicBezTo>
                <a:cubicBezTo>
                  <a:pt x="353" y="402"/>
                  <a:pt x="348" y="426"/>
                  <a:pt x="347" y="449"/>
                </a:cubicBezTo>
                <a:cubicBezTo>
                  <a:pt x="358" y="449"/>
                  <a:pt x="358" y="449"/>
                  <a:pt x="358" y="449"/>
                </a:cubicBezTo>
                <a:cubicBezTo>
                  <a:pt x="360" y="424"/>
                  <a:pt x="365" y="399"/>
                  <a:pt x="375" y="375"/>
                </a:cubicBezTo>
                <a:cubicBezTo>
                  <a:pt x="433" y="355"/>
                  <a:pt x="433" y="355"/>
                  <a:pt x="433" y="355"/>
                </a:cubicBezTo>
                <a:cubicBezTo>
                  <a:pt x="419" y="384"/>
                  <a:pt x="411" y="417"/>
                  <a:pt x="410" y="449"/>
                </a:cubicBezTo>
                <a:cubicBezTo>
                  <a:pt x="422" y="449"/>
                  <a:pt x="422" y="449"/>
                  <a:pt x="422" y="449"/>
                </a:cubicBezTo>
                <a:cubicBezTo>
                  <a:pt x="423" y="414"/>
                  <a:pt x="432" y="380"/>
                  <a:pt x="447" y="350"/>
                </a:cubicBezTo>
                <a:cubicBezTo>
                  <a:pt x="636" y="283"/>
                  <a:pt x="636" y="283"/>
                  <a:pt x="636" y="283"/>
                </a:cubicBezTo>
                <a:cubicBezTo>
                  <a:pt x="638" y="279"/>
                  <a:pt x="638" y="279"/>
                  <a:pt x="638" y="279"/>
                </a:cubicBezTo>
                <a:cubicBezTo>
                  <a:pt x="639" y="277"/>
                  <a:pt x="639" y="277"/>
                  <a:pt x="639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34" y="276"/>
                  <a:pt x="634" y="276"/>
                  <a:pt x="634" y="276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0" y="275"/>
                  <a:pt x="630" y="275"/>
                  <a:pt x="630" y="275"/>
                </a:cubicBezTo>
                <a:cubicBezTo>
                  <a:pt x="630" y="274"/>
                  <a:pt x="630" y="274"/>
                  <a:pt x="630" y="274"/>
                </a:cubicBezTo>
                <a:cubicBezTo>
                  <a:pt x="630" y="273"/>
                  <a:pt x="630" y="273"/>
                  <a:pt x="630" y="273"/>
                </a:cubicBezTo>
                <a:cubicBezTo>
                  <a:pt x="445" y="339"/>
                  <a:pt x="445" y="339"/>
                  <a:pt x="445" y="339"/>
                </a:cubicBezTo>
                <a:cubicBezTo>
                  <a:pt x="404" y="322"/>
                  <a:pt x="369" y="293"/>
                  <a:pt x="344" y="255"/>
                </a:cubicBezTo>
                <a:cubicBezTo>
                  <a:pt x="319" y="219"/>
                  <a:pt x="305" y="176"/>
                  <a:pt x="302" y="133"/>
                </a:cubicBezTo>
                <a:cubicBezTo>
                  <a:pt x="310" y="120"/>
                  <a:pt x="310" y="120"/>
                  <a:pt x="310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5" y="118"/>
                  <a:pt x="305" y="118"/>
                  <a:pt x="305" y="118"/>
                </a:cubicBezTo>
                <a:cubicBezTo>
                  <a:pt x="306" y="117"/>
                  <a:pt x="306" y="117"/>
                  <a:pt x="306" y="117"/>
                </a:cubicBezTo>
                <a:cubicBezTo>
                  <a:pt x="305" y="117"/>
                  <a:pt x="305" y="117"/>
                  <a:pt x="305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294" y="124"/>
                  <a:pt x="294" y="124"/>
                  <a:pt x="294" y="124"/>
                </a:cubicBezTo>
                <a:cubicBezTo>
                  <a:pt x="286" y="125"/>
                  <a:pt x="277" y="126"/>
                  <a:pt x="268" y="126"/>
                </a:cubicBezTo>
                <a:cubicBezTo>
                  <a:pt x="233" y="126"/>
                  <a:pt x="198" y="118"/>
                  <a:pt x="166" y="102"/>
                </a:cubicBezTo>
                <a:cubicBezTo>
                  <a:pt x="126" y="83"/>
                  <a:pt x="92" y="53"/>
                  <a:pt x="68" y="16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6" y="2"/>
                  <a:pt x="66" y="2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41" y="27"/>
                  <a:pt x="21" y="38"/>
                  <a:pt x="0" y="45"/>
                </a:cubicBezTo>
                <a:lnTo>
                  <a:pt x="0" y="57"/>
                </a:lnTo>
                <a:close/>
                <a:moveTo>
                  <a:pt x="51" y="107"/>
                </a:moveTo>
                <a:cubicBezTo>
                  <a:pt x="74" y="133"/>
                  <a:pt x="102" y="155"/>
                  <a:pt x="134" y="171"/>
                </a:cubicBezTo>
                <a:cubicBezTo>
                  <a:pt x="165" y="186"/>
                  <a:pt x="200" y="194"/>
                  <a:pt x="234" y="195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66" y="238"/>
                  <a:pt x="138" y="231"/>
                  <a:pt x="111" y="218"/>
                </a:cubicBezTo>
                <a:cubicBezTo>
                  <a:pt x="84" y="205"/>
                  <a:pt x="60" y="188"/>
                  <a:pt x="40" y="166"/>
                </a:cubicBezTo>
                <a:lnTo>
                  <a:pt x="51" y="107"/>
                </a:lnTo>
                <a:close/>
                <a:moveTo>
                  <a:pt x="38" y="180"/>
                </a:moveTo>
                <a:cubicBezTo>
                  <a:pt x="57" y="200"/>
                  <a:pt x="80" y="216"/>
                  <a:pt x="106" y="228"/>
                </a:cubicBezTo>
                <a:cubicBezTo>
                  <a:pt x="131" y="240"/>
                  <a:pt x="158" y="248"/>
                  <a:pt x="186" y="251"/>
                </a:cubicBezTo>
                <a:cubicBezTo>
                  <a:pt x="148" y="296"/>
                  <a:pt x="148" y="296"/>
                  <a:pt x="148" y="296"/>
                </a:cubicBezTo>
                <a:cubicBezTo>
                  <a:pt x="104" y="289"/>
                  <a:pt x="60" y="268"/>
                  <a:pt x="27" y="238"/>
                </a:cubicBezTo>
                <a:lnTo>
                  <a:pt x="38" y="180"/>
                </a:lnTo>
                <a:close/>
                <a:moveTo>
                  <a:pt x="56" y="402"/>
                </a:moveTo>
                <a:cubicBezTo>
                  <a:pt x="47" y="399"/>
                  <a:pt x="38" y="396"/>
                  <a:pt x="28" y="391"/>
                </a:cubicBezTo>
                <a:cubicBezTo>
                  <a:pt x="23" y="388"/>
                  <a:pt x="18" y="386"/>
                  <a:pt x="13" y="383"/>
                </a:cubicBezTo>
                <a:cubicBezTo>
                  <a:pt x="9" y="381"/>
                  <a:pt x="5" y="378"/>
                  <a:pt x="1" y="376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24" y="329"/>
                  <a:pt x="37" y="337"/>
                  <a:pt x="51" y="344"/>
                </a:cubicBezTo>
                <a:cubicBezTo>
                  <a:pt x="59" y="348"/>
                  <a:pt x="67" y="351"/>
                  <a:pt x="76" y="354"/>
                </a:cubicBezTo>
                <a:cubicBezTo>
                  <a:pt x="82" y="356"/>
                  <a:pt x="87" y="358"/>
                  <a:pt x="93" y="359"/>
                </a:cubicBezTo>
                <a:lnTo>
                  <a:pt x="56" y="402"/>
                </a:lnTo>
                <a:close/>
                <a:moveTo>
                  <a:pt x="102" y="350"/>
                </a:moveTo>
                <a:cubicBezTo>
                  <a:pt x="70" y="342"/>
                  <a:pt x="39" y="327"/>
                  <a:pt x="14" y="308"/>
                </a:cubicBezTo>
                <a:cubicBezTo>
                  <a:pt x="24" y="251"/>
                  <a:pt x="24" y="251"/>
                  <a:pt x="24" y="251"/>
                </a:cubicBezTo>
                <a:cubicBezTo>
                  <a:pt x="41" y="265"/>
                  <a:pt x="59" y="276"/>
                  <a:pt x="78" y="286"/>
                </a:cubicBezTo>
                <a:cubicBezTo>
                  <a:pt x="98" y="295"/>
                  <a:pt x="118" y="302"/>
                  <a:pt x="139" y="306"/>
                </a:cubicBezTo>
                <a:lnTo>
                  <a:pt x="102" y="350"/>
                </a:lnTo>
                <a:close/>
                <a:moveTo>
                  <a:pt x="165" y="437"/>
                </a:moveTo>
                <a:cubicBezTo>
                  <a:pt x="153" y="426"/>
                  <a:pt x="142" y="413"/>
                  <a:pt x="133" y="400"/>
                </a:cubicBezTo>
                <a:cubicBezTo>
                  <a:pt x="124" y="386"/>
                  <a:pt x="116" y="372"/>
                  <a:pt x="110" y="357"/>
                </a:cubicBezTo>
                <a:cubicBezTo>
                  <a:pt x="148" y="313"/>
                  <a:pt x="148" y="313"/>
                  <a:pt x="148" y="313"/>
                </a:cubicBezTo>
                <a:cubicBezTo>
                  <a:pt x="155" y="333"/>
                  <a:pt x="164" y="353"/>
                  <a:pt x="176" y="370"/>
                </a:cubicBezTo>
                <a:cubicBezTo>
                  <a:pt x="189" y="388"/>
                  <a:pt x="203" y="404"/>
                  <a:pt x="219" y="418"/>
                </a:cubicBezTo>
                <a:lnTo>
                  <a:pt x="165" y="437"/>
                </a:lnTo>
                <a:close/>
                <a:moveTo>
                  <a:pt x="231" y="413"/>
                </a:moveTo>
                <a:cubicBezTo>
                  <a:pt x="214" y="399"/>
                  <a:pt x="199" y="382"/>
                  <a:pt x="186" y="364"/>
                </a:cubicBezTo>
                <a:cubicBezTo>
                  <a:pt x="173" y="345"/>
                  <a:pt x="163" y="325"/>
                  <a:pt x="156" y="303"/>
                </a:cubicBezTo>
                <a:cubicBezTo>
                  <a:pt x="194" y="259"/>
                  <a:pt x="194" y="259"/>
                  <a:pt x="194" y="259"/>
                </a:cubicBezTo>
                <a:cubicBezTo>
                  <a:pt x="202" y="286"/>
                  <a:pt x="213" y="311"/>
                  <a:pt x="229" y="334"/>
                </a:cubicBezTo>
                <a:cubicBezTo>
                  <a:pt x="245" y="357"/>
                  <a:pt x="265" y="377"/>
                  <a:pt x="287" y="394"/>
                </a:cubicBezTo>
                <a:lnTo>
                  <a:pt x="231" y="413"/>
                </a:lnTo>
                <a:close/>
                <a:moveTo>
                  <a:pt x="300" y="389"/>
                </a:moveTo>
                <a:cubicBezTo>
                  <a:pt x="276" y="373"/>
                  <a:pt x="255" y="352"/>
                  <a:pt x="239" y="328"/>
                </a:cubicBezTo>
                <a:cubicBezTo>
                  <a:pt x="222" y="303"/>
                  <a:pt x="210" y="276"/>
                  <a:pt x="204" y="248"/>
                </a:cubicBezTo>
                <a:cubicBezTo>
                  <a:pt x="243" y="202"/>
                  <a:pt x="243" y="202"/>
                  <a:pt x="243" y="202"/>
                </a:cubicBezTo>
                <a:cubicBezTo>
                  <a:pt x="249" y="236"/>
                  <a:pt x="262" y="269"/>
                  <a:pt x="282" y="298"/>
                </a:cubicBezTo>
                <a:cubicBezTo>
                  <a:pt x="302" y="327"/>
                  <a:pt x="327" y="351"/>
                  <a:pt x="357" y="369"/>
                </a:cubicBezTo>
                <a:lnTo>
                  <a:pt x="300" y="389"/>
                </a:lnTo>
                <a:close/>
                <a:moveTo>
                  <a:pt x="335" y="262"/>
                </a:moveTo>
                <a:cubicBezTo>
                  <a:pt x="359" y="297"/>
                  <a:pt x="391" y="325"/>
                  <a:pt x="429" y="344"/>
                </a:cubicBezTo>
                <a:cubicBezTo>
                  <a:pt x="371" y="364"/>
                  <a:pt x="371" y="364"/>
                  <a:pt x="371" y="364"/>
                </a:cubicBezTo>
                <a:cubicBezTo>
                  <a:pt x="340" y="347"/>
                  <a:pt x="312" y="322"/>
                  <a:pt x="292" y="291"/>
                </a:cubicBezTo>
                <a:cubicBezTo>
                  <a:pt x="271" y="261"/>
                  <a:pt x="257" y="227"/>
                  <a:pt x="252" y="191"/>
                </a:cubicBezTo>
                <a:cubicBezTo>
                  <a:pt x="293" y="144"/>
                  <a:pt x="293" y="144"/>
                  <a:pt x="293" y="144"/>
                </a:cubicBezTo>
                <a:cubicBezTo>
                  <a:pt x="296" y="186"/>
                  <a:pt x="311" y="227"/>
                  <a:pt x="335" y="262"/>
                </a:cubicBezTo>
                <a:close/>
                <a:moveTo>
                  <a:pt x="65" y="32"/>
                </a:moveTo>
                <a:cubicBezTo>
                  <a:pt x="90" y="66"/>
                  <a:pt x="123" y="94"/>
                  <a:pt x="161" y="113"/>
                </a:cubicBezTo>
                <a:cubicBezTo>
                  <a:pt x="195" y="129"/>
                  <a:pt x="232" y="137"/>
                  <a:pt x="268" y="137"/>
                </a:cubicBezTo>
                <a:cubicBezTo>
                  <a:pt x="274" y="137"/>
                  <a:pt x="279" y="137"/>
                  <a:pt x="284" y="137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08" y="184"/>
                  <a:pt x="172" y="176"/>
                  <a:pt x="139" y="160"/>
                </a:cubicBezTo>
                <a:cubicBezTo>
                  <a:pt x="105" y="144"/>
                  <a:pt x="76" y="121"/>
                  <a:pt x="54" y="92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81"/>
          <p:cNvSpPr>
            <a:spLocks noEditPoints="1"/>
          </p:cNvSpPr>
          <p:nvPr/>
        </p:nvSpPr>
        <p:spPr bwMode="auto">
          <a:xfrm flipH="1">
            <a:off x="9459196" y="4945063"/>
            <a:ext cx="2717800" cy="1912938"/>
          </a:xfrm>
          <a:custGeom>
            <a:avLst/>
            <a:gdLst>
              <a:gd name="T0" fmla="*/ 43 w 639"/>
              <a:gd name="T1" fmla="*/ 91 h 449"/>
              <a:gd name="T2" fmla="*/ 40 w 639"/>
              <a:gd name="T3" fmla="*/ 105 h 449"/>
              <a:gd name="T4" fmla="*/ 0 w 639"/>
              <a:gd name="T5" fmla="*/ 188 h 449"/>
              <a:gd name="T6" fmla="*/ 0 w 639"/>
              <a:gd name="T7" fmla="*/ 241 h 449"/>
              <a:gd name="T8" fmla="*/ 3 w 639"/>
              <a:gd name="T9" fmla="*/ 306 h 449"/>
              <a:gd name="T10" fmla="*/ 0 w 639"/>
              <a:gd name="T11" fmla="*/ 318 h 449"/>
              <a:gd name="T12" fmla="*/ 39 w 639"/>
              <a:gd name="T13" fmla="*/ 408 h 449"/>
              <a:gd name="T14" fmla="*/ 31 w 639"/>
              <a:gd name="T15" fmla="*/ 449 h 449"/>
              <a:gd name="T16" fmla="*/ 76 w 639"/>
              <a:gd name="T17" fmla="*/ 449 h 449"/>
              <a:gd name="T18" fmla="*/ 65 w 639"/>
              <a:gd name="T19" fmla="*/ 410 h 449"/>
              <a:gd name="T20" fmla="*/ 152 w 639"/>
              <a:gd name="T21" fmla="*/ 441 h 449"/>
              <a:gd name="T22" fmla="*/ 168 w 639"/>
              <a:gd name="T23" fmla="*/ 448 h 449"/>
              <a:gd name="T24" fmla="*/ 231 w 639"/>
              <a:gd name="T25" fmla="*/ 449 h 449"/>
              <a:gd name="T26" fmla="*/ 283 w 639"/>
              <a:gd name="T27" fmla="*/ 449 h 449"/>
              <a:gd name="T28" fmla="*/ 361 w 639"/>
              <a:gd name="T29" fmla="*/ 380 h 449"/>
              <a:gd name="T30" fmla="*/ 375 w 639"/>
              <a:gd name="T31" fmla="*/ 375 h 449"/>
              <a:gd name="T32" fmla="*/ 422 w 639"/>
              <a:gd name="T33" fmla="*/ 449 h 449"/>
              <a:gd name="T34" fmla="*/ 638 w 639"/>
              <a:gd name="T35" fmla="*/ 279 h 449"/>
              <a:gd name="T36" fmla="*/ 635 w 639"/>
              <a:gd name="T37" fmla="*/ 277 h 449"/>
              <a:gd name="T38" fmla="*/ 634 w 639"/>
              <a:gd name="T39" fmla="*/ 277 h 449"/>
              <a:gd name="T40" fmla="*/ 634 w 639"/>
              <a:gd name="T41" fmla="*/ 277 h 449"/>
              <a:gd name="T42" fmla="*/ 630 w 639"/>
              <a:gd name="T43" fmla="*/ 273 h 449"/>
              <a:gd name="T44" fmla="*/ 302 w 639"/>
              <a:gd name="T45" fmla="*/ 133 h 449"/>
              <a:gd name="T46" fmla="*/ 306 w 639"/>
              <a:gd name="T47" fmla="*/ 120 h 449"/>
              <a:gd name="T48" fmla="*/ 305 w 639"/>
              <a:gd name="T49" fmla="*/ 117 h 449"/>
              <a:gd name="T50" fmla="*/ 268 w 639"/>
              <a:gd name="T51" fmla="*/ 126 h 449"/>
              <a:gd name="T52" fmla="*/ 71 w 639"/>
              <a:gd name="T53" fmla="*/ 3 h 449"/>
              <a:gd name="T54" fmla="*/ 66 w 639"/>
              <a:gd name="T55" fmla="*/ 2 h 449"/>
              <a:gd name="T56" fmla="*/ 61 w 639"/>
              <a:gd name="T57" fmla="*/ 0 h 449"/>
              <a:gd name="T58" fmla="*/ 0 w 639"/>
              <a:gd name="T59" fmla="*/ 57 h 449"/>
              <a:gd name="T60" fmla="*/ 234 w 639"/>
              <a:gd name="T61" fmla="*/ 195 h 449"/>
              <a:gd name="T62" fmla="*/ 40 w 639"/>
              <a:gd name="T63" fmla="*/ 166 h 449"/>
              <a:gd name="T64" fmla="*/ 106 w 639"/>
              <a:gd name="T65" fmla="*/ 228 h 449"/>
              <a:gd name="T66" fmla="*/ 27 w 639"/>
              <a:gd name="T67" fmla="*/ 238 h 449"/>
              <a:gd name="T68" fmla="*/ 28 w 639"/>
              <a:gd name="T69" fmla="*/ 391 h 449"/>
              <a:gd name="T70" fmla="*/ 11 w 639"/>
              <a:gd name="T71" fmla="*/ 320 h 449"/>
              <a:gd name="T72" fmla="*/ 93 w 639"/>
              <a:gd name="T73" fmla="*/ 359 h 449"/>
              <a:gd name="T74" fmla="*/ 14 w 639"/>
              <a:gd name="T75" fmla="*/ 308 h 449"/>
              <a:gd name="T76" fmla="*/ 139 w 639"/>
              <a:gd name="T77" fmla="*/ 306 h 449"/>
              <a:gd name="T78" fmla="*/ 133 w 639"/>
              <a:gd name="T79" fmla="*/ 400 h 449"/>
              <a:gd name="T80" fmla="*/ 176 w 639"/>
              <a:gd name="T81" fmla="*/ 370 h 449"/>
              <a:gd name="T82" fmla="*/ 231 w 639"/>
              <a:gd name="T83" fmla="*/ 413 h 449"/>
              <a:gd name="T84" fmla="*/ 194 w 639"/>
              <a:gd name="T85" fmla="*/ 259 h 449"/>
              <a:gd name="T86" fmla="*/ 231 w 639"/>
              <a:gd name="T87" fmla="*/ 413 h 449"/>
              <a:gd name="T88" fmla="*/ 204 w 639"/>
              <a:gd name="T89" fmla="*/ 248 h 449"/>
              <a:gd name="T90" fmla="*/ 357 w 639"/>
              <a:gd name="T91" fmla="*/ 369 h 449"/>
              <a:gd name="T92" fmla="*/ 429 w 639"/>
              <a:gd name="T93" fmla="*/ 344 h 449"/>
              <a:gd name="T94" fmla="*/ 252 w 639"/>
              <a:gd name="T95" fmla="*/ 191 h 449"/>
              <a:gd name="T96" fmla="*/ 65 w 639"/>
              <a:gd name="T97" fmla="*/ 32 h 449"/>
              <a:gd name="T98" fmla="*/ 284 w 639"/>
              <a:gd name="T99" fmla="*/ 137 h 449"/>
              <a:gd name="T100" fmla="*/ 54 w 639"/>
              <a:gd name="T101" fmla="*/ 9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9" h="449">
                <a:moveTo>
                  <a:pt x="0" y="57"/>
                </a:moveTo>
                <a:cubicBezTo>
                  <a:pt x="19" y="51"/>
                  <a:pt x="38" y="42"/>
                  <a:pt x="55" y="30"/>
                </a:cubicBezTo>
                <a:cubicBezTo>
                  <a:pt x="43" y="91"/>
                  <a:pt x="43" y="91"/>
                  <a:pt x="43" y="91"/>
                </a:cubicBezTo>
                <a:cubicBezTo>
                  <a:pt x="30" y="99"/>
                  <a:pt x="15" y="105"/>
                  <a:pt x="0" y="111"/>
                </a:cubicBezTo>
                <a:cubicBezTo>
                  <a:pt x="0" y="123"/>
                  <a:pt x="0" y="123"/>
                  <a:pt x="0" y="123"/>
                </a:cubicBezTo>
                <a:cubicBezTo>
                  <a:pt x="14" y="118"/>
                  <a:pt x="28" y="112"/>
                  <a:pt x="40" y="105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20" y="169"/>
                  <a:pt x="10" y="173"/>
                  <a:pt x="0" y="176"/>
                </a:cubicBezTo>
                <a:cubicBezTo>
                  <a:pt x="0" y="188"/>
                  <a:pt x="0" y="188"/>
                  <a:pt x="0" y="188"/>
                </a:cubicBezTo>
                <a:cubicBezTo>
                  <a:pt x="9" y="185"/>
                  <a:pt x="18" y="182"/>
                  <a:pt x="27" y="178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11" y="238"/>
                  <a:pt x="5" y="240"/>
                  <a:pt x="0" y="241"/>
                </a:cubicBezTo>
                <a:cubicBezTo>
                  <a:pt x="0" y="253"/>
                  <a:pt x="0" y="253"/>
                  <a:pt x="0" y="253"/>
                </a:cubicBezTo>
                <a:cubicBezTo>
                  <a:pt x="5" y="252"/>
                  <a:pt x="9" y="251"/>
                  <a:pt x="13" y="249"/>
                </a:cubicBezTo>
                <a:cubicBezTo>
                  <a:pt x="3" y="306"/>
                  <a:pt x="3" y="306"/>
                  <a:pt x="3" y="306"/>
                </a:cubicBezTo>
                <a:cubicBezTo>
                  <a:pt x="2" y="306"/>
                  <a:pt x="1" y="306"/>
                  <a:pt x="0" y="306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389"/>
                  <a:pt x="0" y="389"/>
                  <a:pt x="0" y="389"/>
                </a:cubicBezTo>
                <a:cubicBezTo>
                  <a:pt x="13" y="397"/>
                  <a:pt x="27" y="404"/>
                  <a:pt x="39" y="408"/>
                </a:cubicBezTo>
                <a:cubicBezTo>
                  <a:pt x="42" y="410"/>
                  <a:pt x="45" y="411"/>
                  <a:pt x="48" y="412"/>
                </a:cubicBezTo>
                <a:cubicBezTo>
                  <a:pt x="16" y="449"/>
                  <a:pt x="16" y="449"/>
                  <a:pt x="16" y="449"/>
                </a:cubicBezTo>
                <a:cubicBezTo>
                  <a:pt x="31" y="449"/>
                  <a:pt x="31" y="449"/>
                  <a:pt x="31" y="449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61" y="427"/>
                  <a:pt x="66" y="435"/>
                  <a:pt x="71" y="442"/>
                </a:cubicBezTo>
                <a:cubicBezTo>
                  <a:pt x="73" y="445"/>
                  <a:pt x="74" y="447"/>
                  <a:pt x="76" y="449"/>
                </a:cubicBezTo>
                <a:cubicBezTo>
                  <a:pt x="90" y="449"/>
                  <a:pt x="90" y="449"/>
                  <a:pt x="90" y="449"/>
                </a:cubicBezTo>
                <a:cubicBezTo>
                  <a:pt x="87" y="445"/>
                  <a:pt x="84" y="441"/>
                  <a:pt x="80" y="436"/>
                </a:cubicBezTo>
                <a:cubicBezTo>
                  <a:pt x="75" y="428"/>
                  <a:pt x="69" y="419"/>
                  <a:pt x="65" y="410"/>
                </a:cubicBezTo>
                <a:cubicBezTo>
                  <a:pt x="102" y="367"/>
                  <a:pt x="102" y="367"/>
                  <a:pt x="102" y="367"/>
                </a:cubicBezTo>
                <a:cubicBezTo>
                  <a:pt x="108" y="381"/>
                  <a:pt x="115" y="394"/>
                  <a:pt x="124" y="406"/>
                </a:cubicBezTo>
                <a:cubicBezTo>
                  <a:pt x="132" y="419"/>
                  <a:pt x="142" y="430"/>
                  <a:pt x="152" y="441"/>
                </a:cubicBezTo>
                <a:cubicBezTo>
                  <a:pt x="129" y="449"/>
                  <a:pt x="129" y="449"/>
                  <a:pt x="129" y="449"/>
                </a:cubicBezTo>
                <a:cubicBezTo>
                  <a:pt x="168" y="449"/>
                  <a:pt x="168" y="449"/>
                  <a:pt x="168" y="449"/>
                </a:cubicBezTo>
                <a:cubicBezTo>
                  <a:pt x="168" y="449"/>
                  <a:pt x="168" y="448"/>
                  <a:pt x="168" y="448"/>
                </a:cubicBezTo>
                <a:cubicBezTo>
                  <a:pt x="223" y="429"/>
                  <a:pt x="223" y="429"/>
                  <a:pt x="223" y="429"/>
                </a:cubicBezTo>
                <a:cubicBezTo>
                  <a:pt x="221" y="436"/>
                  <a:pt x="221" y="442"/>
                  <a:pt x="220" y="449"/>
                </a:cubicBezTo>
                <a:cubicBezTo>
                  <a:pt x="231" y="449"/>
                  <a:pt x="231" y="449"/>
                  <a:pt x="231" y="449"/>
                </a:cubicBezTo>
                <a:cubicBezTo>
                  <a:pt x="232" y="441"/>
                  <a:pt x="234" y="433"/>
                  <a:pt x="235" y="424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87" y="419"/>
                  <a:pt x="284" y="434"/>
                  <a:pt x="283" y="449"/>
                </a:cubicBezTo>
                <a:cubicBezTo>
                  <a:pt x="295" y="449"/>
                  <a:pt x="295" y="449"/>
                  <a:pt x="295" y="449"/>
                </a:cubicBezTo>
                <a:cubicBezTo>
                  <a:pt x="296" y="433"/>
                  <a:pt x="299" y="416"/>
                  <a:pt x="304" y="400"/>
                </a:cubicBezTo>
                <a:cubicBezTo>
                  <a:pt x="361" y="380"/>
                  <a:pt x="361" y="380"/>
                  <a:pt x="361" y="380"/>
                </a:cubicBezTo>
                <a:cubicBezTo>
                  <a:pt x="353" y="402"/>
                  <a:pt x="348" y="426"/>
                  <a:pt x="347" y="449"/>
                </a:cubicBezTo>
                <a:cubicBezTo>
                  <a:pt x="358" y="449"/>
                  <a:pt x="358" y="449"/>
                  <a:pt x="358" y="449"/>
                </a:cubicBezTo>
                <a:cubicBezTo>
                  <a:pt x="360" y="424"/>
                  <a:pt x="365" y="399"/>
                  <a:pt x="375" y="375"/>
                </a:cubicBezTo>
                <a:cubicBezTo>
                  <a:pt x="433" y="355"/>
                  <a:pt x="433" y="355"/>
                  <a:pt x="433" y="355"/>
                </a:cubicBezTo>
                <a:cubicBezTo>
                  <a:pt x="419" y="384"/>
                  <a:pt x="411" y="417"/>
                  <a:pt x="410" y="449"/>
                </a:cubicBezTo>
                <a:cubicBezTo>
                  <a:pt x="422" y="449"/>
                  <a:pt x="422" y="449"/>
                  <a:pt x="422" y="449"/>
                </a:cubicBezTo>
                <a:cubicBezTo>
                  <a:pt x="423" y="414"/>
                  <a:pt x="432" y="380"/>
                  <a:pt x="447" y="350"/>
                </a:cubicBezTo>
                <a:cubicBezTo>
                  <a:pt x="636" y="283"/>
                  <a:pt x="636" y="283"/>
                  <a:pt x="636" y="283"/>
                </a:cubicBezTo>
                <a:cubicBezTo>
                  <a:pt x="638" y="279"/>
                  <a:pt x="638" y="279"/>
                  <a:pt x="638" y="279"/>
                </a:cubicBezTo>
                <a:cubicBezTo>
                  <a:pt x="639" y="277"/>
                  <a:pt x="639" y="277"/>
                  <a:pt x="639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34" y="276"/>
                  <a:pt x="634" y="276"/>
                  <a:pt x="634" y="276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5" y="277"/>
                  <a:pt x="635" y="277"/>
                  <a:pt x="635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4" y="277"/>
                  <a:pt x="634" y="277"/>
                  <a:pt x="634" y="277"/>
                </a:cubicBezTo>
                <a:cubicBezTo>
                  <a:pt x="630" y="275"/>
                  <a:pt x="630" y="275"/>
                  <a:pt x="630" y="275"/>
                </a:cubicBezTo>
                <a:cubicBezTo>
                  <a:pt x="630" y="274"/>
                  <a:pt x="630" y="274"/>
                  <a:pt x="630" y="274"/>
                </a:cubicBezTo>
                <a:cubicBezTo>
                  <a:pt x="630" y="273"/>
                  <a:pt x="630" y="273"/>
                  <a:pt x="630" y="273"/>
                </a:cubicBezTo>
                <a:cubicBezTo>
                  <a:pt x="445" y="339"/>
                  <a:pt x="445" y="339"/>
                  <a:pt x="445" y="339"/>
                </a:cubicBezTo>
                <a:cubicBezTo>
                  <a:pt x="404" y="322"/>
                  <a:pt x="369" y="293"/>
                  <a:pt x="344" y="255"/>
                </a:cubicBezTo>
                <a:cubicBezTo>
                  <a:pt x="319" y="219"/>
                  <a:pt x="305" y="176"/>
                  <a:pt x="302" y="133"/>
                </a:cubicBezTo>
                <a:cubicBezTo>
                  <a:pt x="310" y="120"/>
                  <a:pt x="310" y="120"/>
                  <a:pt x="310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6" y="120"/>
                  <a:pt x="306" y="120"/>
                  <a:pt x="306" y="120"/>
                </a:cubicBezTo>
                <a:cubicBezTo>
                  <a:pt x="305" y="118"/>
                  <a:pt x="305" y="118"/>
                  <a:pt x="305" y="118"/>
                </a:cubicBezTo>
                <a:cubicBezTo>
                  <a:pt x="306" y="117"/>
                  <a:pt x="306" y="117"/>
                  <a:pt x="306" y="117"/>
                </a:cubicBezTo>
                <a:cubicBezTo>
                  <a:pt x="305" y="117"/>
                  <a:pt x="305" y="117"/>
                  <a:pt x="305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294" y="124"/>
                  <a:pt x="294" y="124"/>
                  <a:pt x="294" y="124"/>
                </a:cubicBezTo>
                <a:cubicBezTo>
                  <a:pt x="286" y="125"/>
                  <a:pt x="277" y="126"/>
                  <a:pt x="268" y="126"/>
                </a:cubicBezTo>
                <a:cubicBezTo>
                  <a:pt x="233" y="126"/>
                  <a:pt x="198" y="118"/>
                  <a:pt x="166" y="102"/>
                </a:cubicBezTo>
                <a:cubicBezTo>
                  <a:pt x="126" y="83"/>
                  <a:pt x="92" y="53"/>
                  <a:pt x="68" y="16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2"/>
                  <a:pt x="70" y="2"/>
                  <a:pt x="70" y="2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2"/>
                  <a:pt x="66" y="2"/>
                  <a:pt x="66" y="2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14"/>
                  <a:pt x="58" y="14"/>
                  <a:pt x="58" y="14"/>
                </a:cubicBezTo>
                <a:cubicBezTo>
                  <a:pt x="41" y="27"/>
                  <a:pt x="21" y="38"/>
                  <a:pt x="0" y="45"/>
                </a:cubicBezTo>
                <a:lnTo>
                  <a:pt x="0" y="57"/>
                </a:lnTo>
                <a:close/>
                <a:moveTo>
                  <a:pt x="51" y="107"/>
                </a:moveTo>
                <a:cubicBezTo>
                  <a:pt x="74" y="133"/>
                  <a:pt x="102" y="155"/>
                  <a:pt x="134" y="171"/>
                </a:cubicBezTo>
                <a:cubicBezTo>
                  <a:pt x="165" y="186"/>
                  <a:pt x="200" y="194"/>
                  <a:pt x="234" y="195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66" y="238"/>
                  <a:pt x="138" y="231"/>
                  <a:pt x="111" y="218"/>
                </a:cubicBezTo>
                <a:cubicBezTo>
                  <a:pt x="84" y="205"/>
                  <a:pt x="60" y="188"/>
                  <a:pt x="40" y="166"/>
                </a:cubicBezTo>
                <a:lnTo>
                  <a:pt x="51" y="107"/>
                </a:lnTo>
                <a:close/>
                <a:moveTo>
                  <a:pt x="38" y="180"/>
                </a:moveTo>
                <a:cubicBezTo>
                  <a:pt x="57" y="200"/>
                  <a:pt x="80" y="216"/>
                  <a:pt x="106" y="228"/>
                </a:cubicBezTo>
                <a:cubicBezTo>
                  <a:pt x="131" y="240"/>
                  <a:pt x="158" y="248"/>
                  <a:pt x="186" y="251"/>
                </a:cubicBezTo>
                <a:cubicBezTo>
                  <a:pt x="148" y="296"/>
                  <a:pt x="148" y="296"/>
                  <a:pt x="148" y="296"/>
                </a:cubicBezTo>
                <a:cubicBezTo>
                  <a:pt x="104" y="289"/>
                  <a:pt x="60" y="268"/>
                  <a:pt x="27" y="238"/>
                </a:cubicBezTo>
                <a:lnTo>
                  <a:pt x="38" y="180"/>
                </a:lnTo>
                <a:close/>
                <a:moveTo>
                  <a:pt x="56" y="402"/>
                </a:moveTo>
                <a:cubicBezTo>
                  <a:pt x="47" y="399"/>
                  <a:pt x="38" y="396"/>
                  <a:pt x="28" y="391"/>
                </a:cubicBezTo>
                <a:cubicBezTo>
                  <a:pt x="23" y="388"/>
                  <a:pt x="18" y="386"/>
                  <a:pt x="13" y="383"/>
                </a:cubicBezTo>
                <a:cubicBezTo>
                  <a:pt x="9" y="381"/>
                  <a:pt x="5" y="378"/>
                  <a:pt x="1" y="376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24" y="329"/>
                  <a:pt x="37" y="337"/>
                  <a:pt x="51" y="344"/>
                </a:cubicBezTo>
                <a:cubicBezTo>
                  <a:pt x="59" y="348"/>
                  <a:pt x="67" y="351"/>
                  <a:pt x="76" y="354"/>
                </a:cubicBezTo>
                <a:cubicBezTo>
                  <a:pt x="82" y="356"/>
                  <a:pt x="87" y="358"/>
                  <a:pt x="93" y="359"/>
                </a:cubicBezTo>
                <a:lnTo>
                  <a:pt x="56" y="402"/>
                </a:lnTo>
                <a:close/>
                <a:moveTo>
                  <a:pt x="102" y="350"/>
                </a:moveTo>
                <a:cubicBezTo>
                  <a:pt x="70" y="342"/>
                  <a:pt x="39" y="327"/>
                  <a:pt x="14" y="308"/>
                </a:cubicBezTo>
                <a:cubicBezTo>
                  <a:pt x="24" y="251"/>
                  <a:pt x="24" y="251"/>
                  <a:pt x="24" y="251"/>
                </a:cubicBezTo>
                <a:cubicBezTo>
                  <a:pt x="41" y="265"/>
                  <a:pt x="59" y="276"/>
                  <a:pt x="78" y="286"/>
                </a:cubicBezTo>
                <a:cubicBezTo>
                  <a:pt x="98" y="295"/>
                  <a:pt x="118" y="302"/>
                  <a:pt x="139" y="306"/>
                </a:cubicBezTo>
                <a:lnTo>
                  <a:pt x="102" y="350"/>
                </a:lnTo>
                <a:close/>
                <a:moveTo>
                  <a:pt x="165" y="437"/>
                </a:moveTo>
                <a:cubicBezTo>
                  <a:pt x="153" y="426"/>
                  <a:pt x="142" y="413"/>
                  <a:pt x="133" y="400"/>
                </a:cubicBezTo>
                <a:cubicBezTo>
                  <a:pt x="124" y="386"/>
                  <a:pt x="116" y="372"/>
                  <a:pt x="110" y="357"/>
                </a:cubicBezTo>
                <a:cubicBezTo>
                  <a:pt x="148" y="313"/>
                  <a:pt x="148" y="313"/>
                  <a:pt x="148" y="313"/>
                </a:cubicBezTo>
                <a:cubicBezTo>
                  <a:pt x="155" y="333"/>
                  <a:pt x="164" y="353"/>
                  <a:pt x="176" y="370"/>
                </a:cubicBezTo>
                <a:cubicBezTo>
                  <a:pt x="189" y="388"/>
                  <a:pt x="203" y="404"/>
                  <a:pt x="219" y="418"/>
                </a:cubicBezTo>
                <a:lnTo>
                  <a:pt x="165" y="437"/>
                </a:lnTo>
                <a:close/>
                <a:moveTo>
                  <a:pt x="231" y="413"/>
                </a:moveTo>
                <a:cubicBezTo>
                  <a:pt x="214" y="399"/>
                  <a:pt x="199" y="382"/>
                  <a:pt x="186" y="364"/>
                </a:cubicBezTo>
                <a:cubicBezTo>
                  <a:pt x="173" y="345"/>
                  <a:pt x="163" y="325"/>
                  <a:pt x="156" y="303"/>
                </a:cubicBezTo>
                <a:cubicBezTo>
                  <a:pt x="194" y="259"/>
                  <a:pt x="194" y="259"/>
                  <a:pt x="194" y="259"/>
                </a:cubicBezTo>
                <a:cubicBezTo>
                  <a:pt x="202" y="286"/>
                  <a:pt x="213" y="311"/>
                  <a:pt x="229" y="334"/>
                </a:cubicBezTo>
                <a:cubicBezTo>
                  <a:pt x="245" y="357"/>
                  <a:pt x="265" y="377"/>
                  <a:pt x="287" y="394"/>
                </a:cubicBezTo>
                <a:lnTo>
                  <a:pt x="231" y="413"/>
                </a:lnTo>
                <a:close/>
                <a:moveTo>
                  <a:pt x="300" y="389"/>
                </a:moveTo>
                <a:cubicBezTo>
                  <a:pt x="276" y="373"/>
                  <a:pt x="255" y="352"/>
                  <a:pt x="239" y="328"/>
                </a:cubicBezTo>
                <a:cubicBezTo>
                  <a:pt x="222" y="303"/>
                  <a:pt x="210" y="276"/>
                  <a:pt x="204" y="248"/>
                </a:cubicBezTo>
                <a:cubicBezTo>
                  <a:pt x="243" y="202"/>
                  <a:pt x="243" y="202"/>
                  <a:pt x="243" y="202"/>
                </a:cubicBezTo>
                <a:cubicBezTo>
                  <a:pt x="249" y="236"/>
                  <a:pt x="262" y="269"/>
                  <a:pt x="282" y="298"/>
                </a:cubicBezTo>
                <a:cubicBezTo>
                  <a:pt x="302" y="327"/>
                  <a:pt x="327" y="351"/>
                  <a:pt x="357" y="369"/>
                </a:cubicBezTo>
                <a:lnTo>
                  <a:pt x="300" y="389"/>
                </a:lnTo>
                <a:close/>
                <a:moveTo>
                  <a:pt x="335" y="262"/>
                </a:moveTo>
                <a:cubicBezTo>
                  <a:pt x="359" y="297"/>
                  <a:pt x="391" y="325"/>
                  <a:pt x="429" y="344"/>
                </a:cubicBezTo>
                <a:cubicBezTo>
                  <a:pt x="371" y="364"/>
                  <a:pt x="371" y="364"/>
                  <a:pt x="371" y="364"/>
                </a:cubicBezTo>
                <a:cubicBezTo>
                  <a:pt x="340" y="347"/>
                  <a:pt x="312" y="322"/>
                  <a:pt x="292" y="291"/>
                </a:cubicBezTo>
                <a:cubicBezTo>
                  <a:pt x="271" y="261"/>
                  <a:pt x="257" y="227"/>
                  <a:pt x="252" y="191"/>
                </a:cubicBezTo>
                <a:cubicBezTo>
                  <a:pt x="293" y="144"/>
                  <a:pt x="293" y="144"/>
                  <a:pt x="293" y="144"/>
                </a:cubicBezTo>
                <a:cubicBezTo>
                  <a:pt x="296" y="186"/>
                  <a:pt x="311" y="227"/>
                  <a:pt x="335" y="262"/>
                </a:cubicBezTo>
                <a:close/>
                <a:moveTo>
                  <a:pt x="65" y="32"/>
                </a:moveTo>
                <a:cubicBezTo>
                  <a:pt x="90" y="66"/>
                  <a:pt x="123" y="94"/>
                  <a:pt x="161" y="113"/>
                </a:cubicBezTo>
                <a:cubicBezTo>
                  <a:pt x="195" y="129"/>
                  <a:pt x="232" y="137"/>
                  <a:pt x="268" y="137"/>
                </a:cubicBezTo>
                <a:cubicBezTo>
                  <a:pt x="274" y="137"/>
                  <a:pt x="279" y="137"/>
                  <a:pt x="284" y="137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08" y="184"/>
                  <a:pt x="172" y="176"/>
                  <a:pt x="139" y="160"/>
                </a:cubicBezTo>
                <a:cubicBezTo>
                  <a:pt x="105" y="144"/>
                  <a:pt x="76" y="121"/>
                  <a:pt x="54" y="92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33635" y="5637445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汇报人：</a:t>
            </a:r>
            <a:r>
              <a:rPr lang="en-US" altLang="zh-CN" b="1" smtClean="0">
                <a:solidFill>
                  <a:schemeClr val="bg1"/>
                </a:solidFill>
              </a:rPr>
              <a:t>PPT818</a:t>
            </a:r>
            <a:endParaRPr lang="en-US" altLang="zh-CN" b="1" dirty="0" smtClean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16151" y="5637445"/>
            <a:ext cx="2461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汇报时间：</a:t>
            </a:r>
            <a:r>
              <a:rPr lang="en-US" altLang="zh-CN" b="1" dirty="0" smtClean="0">
                <a:solidFill>
                  <a:schemeClr val="bg1"/>
                </a:solidFill>
              </a:rPr>
              <a:t>20XX</a:t>
            </a:r>
            <a:r>
              <a:rPr lang="zh-CN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CN" b="1" dirty="0" smtClean="0">
                <a:solidFill>
                  <a:schemeClr val="bg1"/>
                </a:solidFill>
              </a:rPr>
              <a:t>X</a:t>
            </a:r>
            <a:r>
              <a:rPr lang="zh-CN" altLang="en-US" b="1" dirty="0" smtClean="0">
                <a:solidFill>
                  <a:schemeClr val="bg1"/>
                </a:solidFill>
              </a:rPr>
              <a:t>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9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2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3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5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7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19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4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6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8" name="椭圆 27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2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4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20" grpId="0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20"/>
          <p:cNvSpPr/>
          <p:nvPr/>
        </p:nvSpPr>
        <p:spPr>
          <a:xfrm>
            <a:off x="6789738" y="35814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18"/>
          <p:cNvSpPr/>
          <p:nvPr/>
        </p:nvSpPr>
        <p:spPr>
          <a:xfrm>
            <a:off x="6789738" y="3052763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6789738" y="25034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 5"/>
          <p:cNvSpPr/>
          <p:nvPr/>
        </p:nvSpPr>
        <p:spPr>
          <a:xfrm>
            <a:off x="6789738" y="19716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734050" y="1854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11101388" y="1881188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3" name="圆角矩形 22"/>
          <p:cNvSpPr/>
          <p:nvPr/>
        </p:nvSpPr>
        <p:spPr>
          <a:xfrm>
            <a:off x="6789738" y="2503488"/>
            <a:ext cx="1912937" cy="21748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5734050" y="23907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11101388" y="24177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6" name="圆角矩形 26"/>
          <p:cNvSpPr/>
          <p:nvPr/>
        </p:nvSpPr>
        <p:spPr>
          <a:xfrm>
            <a:off x="6789738" y="3052763"/>
            <a:ext cx="3346450" cy="215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27"/>
          <p:cNvSpPr txBox="1">
            <a:spLocks noChangeArrowheads="1"/>
          </p:cNvSpPr>
          <p:nvPr/>
        </p:nvSpPr>
        <p:spPr bwMode="auto">
          <a:xfrm>
            <a:off x="5734050" y="29273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11101388" y="29559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9" name="圆角矩形 30"/>
          <p:cNvSpPr/>
          <p:nvPr/>
        </p:nvSpPr>
        <p:spPr>
          <a:xfrm>
            <a:off x="6789738" y="3581400"/>
            <a:ext cx="955675" cy="21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31"/>
          <p:cNvSpPr txBox="1">
            <a:spLocks noChangeArrowheads="1"/>
          </p:cNvSpPr>
          <p:nvPr/>
        </p:nvSpPr>
        <p:spPr bwMode="auto">
          <a:xfrm>
            <a:off x="5734050" y="3463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文本框 32"/>
          <p:cNvSpPr txBox="1">
            <a:spLocks noChangeArrowheads="1"/>
          </p:cNvSpPr>
          <p:nvPr/>
        </p:nvSpPr>
        <p:spPr bwMode="auto">
          <a:xfrm>
            <a:off x="11101388" y="34925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19"/>
          <p:cNvSpPr/>
          <p:nvPr/>
        </p:nvSpPr>
        <p:spPr>
          <a:xfrm>
            <a:off x="6789738" y="1971675"/>
            <a:ext cx="1433512" cy="2159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565275"/>
            <a:ext cx="42132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37"/>
          <p:cNvGrpSpPr/>
          <p:nvPr/>
        </p:nvGrpSpPr>
        <p:grpSpPr bwMode="auto">
          <a:xfrm>
            <a:off x="4175125" y="4098925"/>
            <a:ext cx="265113" cy="417513"/>
            <a:chOff x="3935413" y="4148138"/>
            <a:chExt cx="265112" cy="417512"/>
          </a:xfrm>
        </p:grpSpPr>
        <p:sp>
          <p:nvSpPr>
            <p:cNvPr id="26" name="Freeform 7"/>
            <p:cNvSpPr/>
            <p:nvPr/>
          </p:nvSpPr>
          <p:spPr bwMode="auto">
            <a:xfrm>
              <a:off x="3994150" y="4148138"/>
              <a:ext cx="206375" cy="403225"/>
            </a:xfrm>
            <a:custGeom>
              <a:avLst/>
              <a:gdLst>
                <a:gd name="T0" fmla="*/ 2147483646 w 363"/>
                <a:gd name="T1" fmla="*/ 0 h 708"/>
                <a:gd name="T2" fmla="*/ 0 w 363"/>
                <a:gd name="T3" fmla="*/ 2147483646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708">
                  <a:moveTo>
                    <a:pt x="363" y="0"/>
                  </a:moveTo>
                  <a:cubicBezTo>
                    <a:pt x="273" y="253"/>
                    <a:pt x="150" y="491"/>
                    <a:pt x="0" y="708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3935413" y="4367213"/>
              <a:ext cx="246062" cy="198437"/>
            </a:xfrm>
            <a:custGeom>
              <a:avLst/>
              <a:gdLst>
                <a:gd name="T0" fmla="*/ 2147483646 w 155"/>
                <a:gd name="T1" fmla="*/ 2147483646 h 125"/>
                <a:gd name="T2" fmla="*/ 2147483646 w 155"/>
                <a:gd name="T3" fmla="*/ 2147483646 h 125"/>
                <a:gd name="T4" fmla="*/ 0 w 155"/>
                <a:gd name="T5" fmla="*/ 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5">
                  <a:moveTo>
                    <a:pt x="155" y="95"/>
                  </a:moveTo>
                  <a:lnTo>
                    <a:pt x="30" y="1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40"/>
          <p:cNvGrpSpPr/>
          <p:nvPr/>
        </p:nvGrpSpPr>
        <p:grpSpPr bwMode="auto">
          <a:xfrm>
            <a:off x="2324100" y="5068888"/>
            <a:ext cx="463550" cy="282575"/>
            <a:chOff x="2084388" y="5118100"/>
            <a:chExt cx="463549" cy="282575"/>
          </a:xfrm>
        </p:grpSpPr>
        <p:sp>
          <p:nvSpPr>
            <p:cNvPr id="29" name="Freeform 6"/>
            <p:cNvSpPr/>
            <p:nvPr/>
          </p:nvSpPr>
          <p:spPr bwMode="auto">
            <a:xfrm>
              <a:off x="2085975" y="5224463"/>
              <a:ext cx="461962" cy="71437"/>
            </a:xfrm>
            <a:custGeom>
              <a:avLst/>
              <a:gdLst>
                <a:gd name="T0" fmla="*/ 2147483646 w 812"/>
                <a:gd name="T1" fmla="*/ 2147483646 h 124"/>
                <a:gd name="T2" fmla="*/ 0 w 812"/>
                <a:gd name="T3" fmla="*/ 0 h 1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2" h="124">
                  <a:moveTo>
                    <a:pt x="812" y="124"/>
                  </a:moveTo>
                  <a:cubicBezTo>
                    <a:pt x="531" y="120"/>
                    <a:pt x="259" y="77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084388" y="5118100"/>
              <a:ext cx="173037" cy="282575"/>
            </a:xfrm>
            <a:custGeom>
              <a:avLst/>
              <a:gdLst>
                <a:gd name="T0" fmla="*/ 2147483646 w 109"/>
                <a:gd name="T1" fmla="*/ 2147483646 h 178"/>
                <a:gd name="T2" fmla="*/ 0 w 109"/>
                <a:gd name="T3" fmla="*/ 2147483646 h 178"/>
                <a:gd name="T4" fmla="*/ 2147483646 w 109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78">
                  <a:moveTo>
                    <a:pt x="70" y="178"/>
                  </a:moveTo>
                  <a:lnTo>
                    <a:pt x="0" y="69"/>
                  </a:lnTo>
                  <a:lnTo>
                    <a:pt x="109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9"/>
          <p:cNvGrpSpPr/>
          <p:nvPr/>
        </p:nvGrpSpPr>
        <p:grpSpPr bwMode="auto">
          <a:xfrm>
            <a:off x="965200" y="3559175"/>
            <a:ext cx="288925" cy="455613"/>
            <a:chOff x="725488" y="3608388"/>
            <a:chExt cx="288925" cy="455612"/>
          </a:xfrm>
        </p:grpSpPr>
        <p:sp>
          <p:nvSpPr>
            <p:cNvPr id="32" name="Freeform 5"/>
            <p:cNvSpPr/>
            <p:nvPr/>
          </p:nvSpPr>
          <p:spPr bwMode="auto">
            <a:xfrm>
              <a:off x="852488" y="3608388"/>
              <a:ext cx="71437" cy="455612"/>
            </a:xfrm>
            <a:custGeom>
              <a:avLst/>
              <a:gdLst>
                <a:gd name="T0" fmla="*/ 2147483646 w 124"/>
                <a:gd name="T1" fmla="*/ 2147483646 h 802"/>
                <a:gd name="T2" fmla="*/ 2147483646 w 124"/>
                <a:gd name="T3" fmla="*/ 2147483646 h 802"/>
                <a:gd name="T4" fmla="*/ 0 w 124"/>
                <a:gd name="T5" fmla="*/ 0 h 8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802">
                  <a:moveTo>
                    <a:pt x="124" y="802"/>
                  </a:moveTo>
                  <a:cubicBezTo>
                    <a:pt x="55" y="567"/>
                    <a:pt x="12" y="320"/>
                    <a:pt x="2" y="64"/>
                  </a:cubicBezTo>
                  <a:cubicBezTo>
                    <a:pt x="1" y="43"/>
                    <a:pt x="0" y="22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725488" y="3608388"/>
              <a:ext cx="288925" cy="158750"/>
            </a:xfrm>
            <a:custGeom>
              <a:avLst/>
              <a:gdLst>
                <a:gd name="T0" fmla="*/ 0 w 182"/>
                <a:gd name="T1" fmla="*/ 2147483646 h 100"/>
                <a:gd name="T2" fmla="*/ 2147483646 w 182"/>
                <a:gd name="T3" fmla="*/ 0 h 100"/>
                <a:gd name="T4" fmla="*/ 2147483646 w 182"/>
                <a:gd name="T5" fmla="*/ 2147483646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100">
                  <a:moveTo>
                    <a:pt x="0" y="100"/>
                  </a:moveTo>
                  <a:lnTo>
                    <a:pt x="81" y="0"/>
                  </a:lnTo>
                  <a:lnTo>
                    <a:pt x="182" y="8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8"/>
          <p:cNvGrpSpPr/>
          <p:nvPr/>
        </p:nvGrpSpPr>
        <p:grpSpPr bwMode="auto">
          <a:xfrm>
            <a:off x="1855788" y="1819275"/>
            <a:ext cx="400050" cy="271463"/>
            <a:chOff x="1616075" y="1868488"/>
            <a:chExt cx="400050" cy="271462"/>
          </a:xfrm>
        </p:grpSpPr>
        <p:sp>
          <p:nvSpPr>
            <p:cNvPr id="35" name="Freeform 9"/>
            <p:cNvSpPr/>
            <p:nvPr/>
          </p:nvSpPr>
          <p:spPr bwMode="auto">
            <a:xfrm>
              <a:off x="1616075" y="1941513"/>
              <a:ext cx="400050" cy="198437"/>
            </a:xfrm>
            <a:custGeom>
              <a:avLst/>
              <a:gdLst>
                <a:gd name="T0" fmla="*/ 0 w 703"/>
                <a:gd name="T1" fmla="*/ 2147483646 h 349"/>
                <a:gd name="T2" fmla="*/ 2147483646 w 703"/>
                <a:gd name="T3" fmla="*/ 0 h 3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3" h="349">
                  <a:moveTo>
                    <a:pt x="0" y="349"/>
                  </a:moveTo>
                  <a:cubicBezTo>
                    <a:pt x="216" y="204"/>
                    <a:pt x="452" y="86"/>
                    <a:pt x="703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1798638" y="1868488"/>
              <a:ext cx="217487" cy="260350"/>
            </a:xfrm>
            <a:custGeom>
              <a:avLst/>
              <a:gdLst>
                <a:gd name="T0" fmla="*/ 0 w 137"/>
                <a:gd name="T1" fmla="*/ 0 h 164"/>
                <a:gd name="T2" fmla="*/ 2147483646 w 137"/>
                <a:gd name="T3" fmla="*/ 2147483646 h 164"/>
                <a:gd name="T4" fmla="*/ 2147483646 w 137"/>
                <a:gd name="T5" fmla="*/ 2147483646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64">
                  <a:moveTo>
                    <a:pt x="0" y="0"/>
                  </a:moveTo>
                  <a:lnTo>
                    <a:pt x="137" y="45"/>
                  </a:lnTo>
                  <a:lnTo>
                    <a:pt x="89" y="164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3894138" y="2178050"/>
            <a:ext cx="317500" cy="309563"/>
            <a:chOff x="3654425" y="2227263"/>
            <a:chExt cx="317500" cy="309562"/>
          </a:xfrm>
        </p:grpSpPr>
        <p:sp>
          <p:nvSpPr>
            <p:cNvPr id="38" name="Freeform 8"/>
            <p:cNvSpPr/>
            <p:nvPr/>
          </p:nvSpPr>
          <p:spPr bwMode="auto">
            <a:xfrm>
              <a:off x="3654425" y="2227263"/>
              <a:ext cx="298450" cy="309562"/>
            </a:xfrm>
            <a:custGeom>
              <a:avLst/>
              <a:gdLst>
                <a:gd name="T0" fmla="*/ 0 w 524"/>
                <a:gd name="T1" fmla="*/ 0 h 541"/>
                <a:gd name="T2" fmla="*/ 2147483646 w 524"/>
                <a:gd name="T3" fmla="*/ 2147483646 h 5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4" h="541">
                  <a:moveTo>
                    <a:pt x="0" y="0"/>
                  </a:moveTo>
                  <a:cubicBezTo>
                    <a:pt x="196" y="158"/>
                    <a:pt x="372" y="340"/>
                    <a:pt x="524" y="541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3751263" y="2330450"/>
              <a:ext cx="220662" cy="203200"/>
            </a:xfrm>
            <a:custGeom>
              <a:avLst/>
              <a:gdLst>
                <a:gd name="T0" fmla="*/ 2147483646 w 139"/>
                <a:gd name="T1" fmla="*/ 0 h 128"/>
                <a:gd name="T2" fmla="*/ 2147483646 w 139"/>
                <a:gd name="T3" fmla="*/ 2147483646 h 128"/>
                <a:gd name="T4" fmla="*/ 0 w 139"/>
                <a:gd name="T5" fmla="*/ 2147483646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28">
                  <a:moveTo>
                    <a:pt x="139" y="0"/>
                  </a:moveTo>
                  <a:lnTo>
                    <a:pt x="129" y="128"/>
                  </a:lnTo>
                  <a:lnTo>
                    <a:pt x="0" y="119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849563" y="4318000"/>
            <a:ext cx="1493837" cy="14938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1" name="组合 43"/>
          <p:cNvGrpSpPr/>
          <p:nvPr/>
        </p:nvGrpSpPr>
        <p:grpSpPr bwMode="auto">
          <a:xfrm>
            <a:off x="3365500" y="4606925"/>
            <a:ext cx="490538" cy="509588"/>
            <a:chOff x="3290651" y="4579238"/>
            <a:chExt cx="490537" cy="509587"/>
          </a:xfrm>
        </p:grpSpPr>
        <p:sp>
          <p:nvSpPr>
            <p:cNvPr id="42" name="Freeform 16"/>
            <p:cNvSpPr/>
            <p:nvPr/>
          </p:nvSpPr>
          <p:spPr bwMode="auto">
            <a:xfrm>
              <a:off x="3290651" y="4585588"/>
              <a:ext cx="400050" cy="306387"/>
            </a:xfrm>
            <a:custGeom>
              <a:avLst/>
              <a:gdLst>
                <a:gd name="T0" fmla="*/ 2147483646 w 702"/>
                <a:gd name="T1" fmla="*/ 2147483646 h 537"/>
                <a:gd name="T2" fmla="*/ 2147483646 w 702"/>
                <a:gd name="T3" fmla="*/ 2147483646 h 537"/>
                <a:gd name="T4" fmla="*/ 2147483646 w 702"/>
                <a:gd name="T5" fmla="*/ 2147483646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7">
                  <a:moveTo>
                    <a:pt x="702" y="138"/>
                  </a:moveTo>
                  <a:cubicBezTo>
                    <a:pt x="575" y="23"/>
                    <a:pt x="382" y="0"/>
                    <a:pt x="226" y="94"/>
                  </a:cubicBezTo>
                  <a:cubicBezTo>
                    <a:pt x="71" y="188"/>
                    <a:pt x="0" y="370"/>
                    <a:pt x="42" y="53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3381138" y="4777675"/>
              <a:ext cx="400050" cy="307975"/>
            </a:xfrm>
            <a:custGeom>
              <a:avLst/>
              <a:gdLst>
                <a:gd name="T0" fmla="*/ 0 w 702"/>
                <a:gd name="T1" fmla="*/ 2147483646 h 538"/>
                <a:gd name="T2" fmla="*/ 2147483646 w 702"/>
                <a:gd name="T3" fmla="*/ 2147483646 h 538"/>
                <a:gd name="T4" fmla="*/ 2147483646 w 702"/>
                <a:gd name="T5" fmla="*/ 0 h 5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8">
                  <a:moveTo>
                    <a:pt x="0" y="400"/>
                  </a:moveTo>
                  <a:cubicBezTo>
                    <a:pt x="127" y="515"/>
                    <a:pt x="320" y="538"/>
                    <a:pt x="476" y="444"/>
                  </a:cubicBezTo>
                  <a:cubicBezTo>
                    <a:pt x="632" y="349"/>
                    <a:pt x="702" y="167"/>
                    <a:pt x="66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604976" y="4579238"/>
              <a:ext cx="87312" cy="100012"/>
            </a:xfrm>
            <a:custGeom>
              <a:avLst/>
              <a:gdLst>
                <a:gd name="T0" fmla="*/ 2147483646 w 55"/>
                <a:gd name="T1" fmla="*/ 0 h 63"/>
                <a:gd name="T2" fmla="*/ 2147483646 w 55"/>
                <a:gd name="T3" fmla="*/ 2147483646 h 63"/>
                <a:gd name="T4" fmla="*/ 0 w 55"/>
                <a:gd name="T5" fmla="*/ 214748364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3">
                  <a:moveTo>
                    <a:pt x="46" y="0"/>
                  </a:moveTo>
                  <a:lnTo>
                    <a:pt x="55" y="55"/>
                  </a:lnTo>
                  <a:lnTo>
                    <a:pt x="0" y="63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377963" y="4987225"/>
              <a:ext cx="87312" cy="101600"/>
            </a:xfrm>
            <a:custGeom>
              <a:avLst/>
              <a:gdLst>
                <a:gd name="T0" fmla="*/ 2147483646 w 55"/>
                <a:gd name="T1" fmla="*/ 2147483646 h 64"/>
                <a:gd name="T2" fmla="*/ 0 w 55"/>
                <a:gd name="T3" fmla="*/ 2147483646 h 64"/>
                <a:gd name="T4" fmla="*/ 2147483646 w 5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4">
                  <a:moveTo>
                    <a:pt x="9" y="64"/>
                  </a:moveTo>
                  <a:lnTo>
                    <a:pt x="0" y="9"/>
                  </a:lnTo>
                  <a:lnTo>
                    <a:pt x="55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2401888" y="1079500"/>
            <a:ext cx="1493837" cy="1493838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47" name="组合 41"/>
          <p:cNvGrpSpPr/>
          <p:nvPr/>
        </p:nvGrpSpPr>
        <p:grpSpPr bwMode="auto">
          <a:xfrm>
            <a:off x="2813050" y="1411288"/>
            <a:ext cx="673100" cy="539750"/>
            <a:chOff x="2738201" y="1383600"/>
            <a:chExt cx="673099" cy="539750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avLst/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avLst/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3" name="Freeform 26"/>
            <p:cNvSpPr/>
            <p:nvPr/>
          </p:nvSpPr>
          <p:spPr bwMode="auto">
            <a:xfrm>
              <a:off x="3165238" y="1491550"/>
              <a:ext cx="246062" cy="431800"/>
            </a:xfrm>
            <a:custGeom>
              <a:avLst/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3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" name="Oval 27"/>
          <p:cNvSpPr>
            <a:spLocks noChangeArrowheads="1"/>
          </p:cNvSpPr>
          <p:nvPr/>
        </p:nvSpPr>
        <p:spPr bwMode="auto">
          <a:xfrm>
            <a:off x="3768725" y="2530475"/>
            <a:ext cx="1493838" cy="1495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5" name="组合 42"/>
          <p:cNvGrpSpPr/>
          <p:nvPr/>
        </p:nvGrpSpPr>
        <p:grpSpPr bwMode="auto">
          <a:xfrm>
            <a:off x="4262438" y="2735263"/>
            <a:ext cx="506412" cy="523875"/>
            <a:chOff x="4187588" y="2707575"/>
            <a:chExt cx="506412" cy="523875"/>
          </a:xfrm>
        </p:grpSpPr>
        <p:sp>
          <p:nvSpPr>
            <p:cNvPr id="56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avLst/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avLst/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32"/>
            <p:cNvSpPr>
              <a:spLocks noChangeShapeType="1"/>
            </p:cNvSpPr>
            <p:nvPr/>
          </p:nvSpPr>
          <p:spPr bwMode="auto">
            <a:xfrm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Oval 39"/>
          <p:cNvSpPr>
            <a:spLocks noChangeArrowheads="1"/>
          </p:cNvSpPr>
          <p:nvPr/>
        </p:nvSpPr>
        <p:spPr bwMode="auto">
          <a:xfrm>
            <a:off x="552450" y="1943100"/>
            <a:ext cx="1493838" cy="149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grpSp>
        <p:nvGrpSpPr>
          <p:cNvPr id="68" name="组合 45"/>
          <p:cNvGrpSpPr/>
          <p:nvPr/>
        </p:nvGrpSpPr>
        <p:grpSpPr bwMode="auto">
          <a:xfrm>
            <a:off x="969963" y="2174875"/>
            <a:ext cx="582612" cy="639763"/>
            <a:chOff x="895113" y="2147188"/>
            <a:chExt cx="582612" cy="639762"/>
          </a:xfrm>
        </p:grpSpPr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895113" y="2453575"/>
              <a:ext cx="122237" cy="269875"/>
            </a:xfrm>
            <a:prstGeom prst="rect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1060213" y="2147188"/>
              <a:ext cx="417512" cy="639762"/>
            </a:xfrm>
            <a:custGeom>
              <a:avLst/>
              <a:gdLst>
                <a:gd name="T0" fmla="*/ 2147483646 w 735"/>
                <a:gd name="T1" fmla="*/ 2147483646 h 1123"/>
                <a:gd name="T2" fmla="*/ 0 w 735"/>
                <a:gd name="T3" fmla="*/ 2147483646 h 1123"/>
                <a:gd name="T4" fmla="*/ 2147483646 w 735"/>
                <a:gd name="T5" fmla="*/ 0 h 1123"/>
                <a:gd name="T6" fmla="*/ 2147483646 w 735"/>
                <a:gd name="T7" fmla="*/ 2147483646 h 1123"/>
                <a:gd name="T8" fmla="*/ 2147483646 w 735"/>
                <a:gd name="T9" fmla="*/ 2147483646 h 1123"/>
                <a:gd name="T10" fmla="*/ 2147483646 w 735"/>
                <a:gd name="T11" fmla="*/ 2147483646 h 1123"/>
                <a:gd name="T12" fmla="*/ 2147483646 w 735"/>
                <a:gd name="T13" fmla="*/ 2147483646 h 1123"/>
                <a:gd name="T14" fmla="*/ 2147483646 w 735"/>
                <a:gd name="T15" fmla="*/ 2147483646 h 1123"/>
                <a:gd name="T16" fmla="*/ 2147483646 w 735"/>
                <a:gd name="T17" fmla="*/ 2147483646 h 1123"/>
                <a:gd name="T18" fmla="*/ 2147483646 w 735"/>
                <a:gd name="T19" fmla="*/ 2147483646 h 1123"/>
                <a:gd name="T20" fmla="*/ 2147483646 w 735"/>
                <a:gd name="T21" fmla="*/ 2147483646 h 1123"/>
                <a:gd name="T22" fmla="*/ 2147483646 w 735"/>
                <a:gd name="T23" fmla="*/ 2147483646 h 1123"/>
                <a:gd name="T24" fmla="*/ 2147483646 w 735"/>
                <a:gd name="T25" fmla="*/ 2147483646 h 1123"/>
                <a:gd name="T26" fmla="*/ 2147483646 w 735"/>
                <a:gd name="T27" fmla="*/ 2147483646 h 1123"/>
                <a:gd name="T28" fmla="*/ 2147483646 w 735"/>
                <a:gd name="T29" fmla="*/ 2147483646 h 1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5" h="1123">
                  <a:moveTo>
                    <a:pt x="2" y="961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315" y="365"/>
                    <a:pt x="310" y="0"/>
                  </a:cubicBezTo>
                  <a:cubicBezTo>
                    <a:pt x="372" y="0"/>
                    <a:pt x="463" y="14"/>
                    <a:pt x="456" y="148"/>
                  </a:cubicBezTo>
                  <a:cubicBezTo>
                    <a:pt x="449" y="283"/>
                    <a:pt x="358" y="329"/>
                    <a:pt x="360" y="427"/>
                  </a:cubicBezTo>
                  <a:cubicBezTo>
                    <a:pt x="433" y="427"/>
                    <a:pt x="641" y="420"/>
                    <a:pt x="641" y="420"/>
                  </a:cubicBezTo>
                  <a:cubicBezTo>
                    <a:pt x="641" y="420"/>
                    <a:pt x="735" y="409"/>
                    <a:pt x="734" y="512"/>
                  </a:cubicBezTo>
                  <a:cubicBezTo>
                    <a:pt x="733" y="585"/>
                    <a:pt x="671" y="591"/>
                    <a:pt x="671" y="591"/>
                  </a:cubicBezTo>
                  <a:cubicBezTo>
                    <a:pt x="671" y="591"/>
                    <a:pt x="724" y="613"/>
                    <a:pt x="720" y="679"/>
                  </a:cubicBezTo>
                  <a:cubicBezTo>
                    <a:pt x="715" y="745"/>
                    <a:pt x="645" y="748"/>
                    <a:pt x="645" y="748"/>
                  </a:cubicBezTo>
                  <a:cubicBezTo>
                    <a:pt x="645" y="748"/>
                    <a:pt x="709" y="766"/>
                    <a:pt x="700" y="834"/>
                  </a:cubicBezTo>
                  <a:cubicBezTo>
                    <a:pt x="691" y="903"/>
                    <a:pt x="625" y="899"/>
                    <a:pt x="625" y="899"/>
                  </a:cubicBezTo>
                  <a:cubicBezTo>
                    <a:pt x="625" y="899"/>
                    <a:pt x="671" y="933"/>
                    <a:pt x="659" y="971"/>
                  </a:cubicBezTo>
                  <a:cubicBezTo>
                    <a:pt x="640" y="1024"/>
                    <a:pt x="545" y="1034"/>
                    <a:pt x="545" y="1034"/>
                  </a:cubicBezTo>
                  <a:cubicBezTo>
                    <a:pt x="545" y="1034"/>
                    <a:pt x="274" y="1123"/>
                    <a:pt x="2" y="961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Oval 42"/>
            <p:cNvSpPr>
              <a:spLocks noChangeArrowheads="1"/>
            </p:cNvSpPr>
            <p:nvPr/>
          </p:nvSpPr>
          <p:spPr bwMode="auto">
            <a:xfrm>
              <a:off x="926863" y="2634550"/>
              <a:ext cx="57150" cy="57150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2" name="Oval 43"/>
          <p:cNvSpPr>
            <a:spLocks noChangeArrowheads="1"/>
          </p:cNvSpPr>
          <p:nvPr/>
        </p:nvSpPr>
        <p:spPr bwMode="auto">
          <a:xfrm>
            <a:off x="839788" y="3987800"/>
            <a:ext cx="1482725" cy="1482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3" name="组合 44"/>
          <p:cNvGrpSpPr/>
          <p:nvPr/>
        </p:nvGrpSpPr>
        <p:grpSpPr bwMode="auto">
          <a:xfrm>
            <a:off x="1354138" y="4291013"/>
            <a:ext cx="509587" cy="511175"/>
            <a:chOff x="1279288" y="4263325"/>
            <a:chExt cx="509587" cy="511175"/>
          </a:xfrm>
        </p:grpSpPr>
        <p:sp>
          <p:nvSpPr>
            <p:cNvPr id="74" name="Line 44"/>
            <p:cNvSpPr>
              <a:spLocks noChangeShapeType="1"/>
            </p:cNvSpPr>
            <p:nvPr/>
          </p:nvSpPr>
          <p:spPr bwMode="auto">
            <a:xfrm>
              <a:off x="1344376" y="4263325"/>
              <a:ext cx="0" cy="5111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1279288" y="4706238"/>
              <a:ext cx="5095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46"/>
            <p:cNvSpPr/>
            <p:nvPr/>
          </p:nvSpPr>
          <p:spPr bwMode="auto">
            <a:xfrm>
              <a:off x="1398351" y="4390325"/>
              <a:ext cx="314325" cy="228600"/>
            </a:xfrm>
            <a:custGeom>
              <a:avLst/>
              <a:gdLst>
                <a:gd name="T0" fmla="*/ 0 w 198"/>
                <a:gd name="T1" fmla="*/ 2147483646 h 144"/>
                <a:gd name="T2" fmla="*/ 2147483646 w 198"/>
                <a:gd name="T3" fmla="*/ 2147483646 h 144"/>
                <a:gd name="T4" fmla="*/ 2147483646 w 198"/>
                <a:gd name="T5" fmla="*/ 2147483646 h 144"/>
                <a:gd name="T6" fmla="*/ 2147483646 w 198"/>
                <a:gd name="T7" fmla="*/ 0 h 144"/>
                <a:gd name="T8" fmla="*/ 2147483646 w 198"/>
                <a:gd name="T9" fmla="*/ 2147483646 h 144"/>
                <a:gd name="T10" fmla="*/ 2147483646 w 198"/>
                <a:gd name="T11" fmla="*/ 0 h 144"/>
                <a:gd name="T12" fmla="*/ 2147483646 w 19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44">
                  <a:moveTo>
                    <a:pt x="0" y="144"/>
                  </a:moveTo>
                  <a:lnTo>
                    <a:pt x="65" y="79"/>
                  </a:lnTo>
                  <a:lnTo>
                    <a:pt x="92" y="106"/>
                  </a:lnTo>
                  <a:lnTo>
                    <a:pt x="198" y="0"/>
                  </a:lnTo>
                  <a:lnTo>
                    <a:pt x="198" y="41"/>
                  </a:lnTo>
                  <a:lnTo>
                    <a:pt x="198" y="0"/>
                  </a:lnTo>
                  <a:lnTo>
                    <a:pt x="158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文本框 8"/>
          <p:cNvSpPr txBox="1">
            <a:spLocks noChangeArrowheads="1"/>
          </p:cNvSpPr>
          <p:nvPr/>
        </p:nvSpPr>
        <p:spPr bwMode="auto">
          <a:xfrm>
            <a:off x="2849563" y="20161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8" name="文本框 8"/>
          <p:cNvSpPr txBox="1">
            <a:spLocks noChangeArrowheads="1"/>
          </p:cNvSpPr>
          <p:nvPr/>
        </p:nvSpPr>
        <p:spPr bwMode="auto">
          <a:xfrm>
            <a:off x="4233863" y="34401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9" name="文本框 8"/>
          <p:cNvSpPr txBox="1">
            <a:spLocks noChangeArrowheads="1"/>
          </p:cNvSpPr>
          <p:nvPr/>
        </p:nvSpPr>
        <p:spPr bwMode="auto">
          <a:xfrm>
            <a:off x="3308350" y="52466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0" name="文本框 8"/>
          <p:cNvSpPr txBox="1">
            <a:spLocks noChangeArrowheads="1"/>
          </p:cNvSpPr>
          <p:nvPr/>
        </p:nvSpPr>
        <p:spPr bwMode="auto">
          <a:xfrm>
            <a:off x="1254125" y="49164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1" name="文本框 8"/>
          <p:cNvSpPr txBox="1">
            <a:spLocks noChangeArrowheads="1"/>
          </p:cNvSpPr>
          <p:nvPr/>
        </p:nvSpPr>
        <p:spPr bwMode="auto">
          <a:xfrm>
            <a:off x="957263" y="28829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3" grpId="0" animBg="1"/>
      <p:bldP spid="77" grpId="0"/>
      <p:bldP spid="7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49954" y="6128257"/>
            <a:ext cx="7649029" cy="768638"/>
            <a:chOff x="-923925" y="-5480051"/>
            <a:chExt cx="13981113" cy="1404938"/>
          </a:xfrm>
        </p:grpSpPr>
        <p:sp>
          <p:nvSpPr>
            <p:cNvPr id="18" name="Oval 161"/>
            <p:cNvSpPr>
              <a:spLocks noChangeArrowheads="1"/>
            </p:cNvSpPr>
            <p:nvPr/>
          </p:nvSpPr>
          <p:spPr bwMode="auto">
            <a:xfrm>
              <a:off x="-923925" y="-5480051"/>
              <a:ext cx="13981113" cy="1404938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5"/>
            <p:cNvSpPr/>
            <p:nvPr/>
          </p:nvSpPr>
          <p:spPr bwMode="auto">
            <a:xfrm>
              <a:off x="393700" y="-5280026"/>
              <a:ext cx="11458576" cy="1003300"/>
            </a:xfrm>
            <a:custGeom>
              <a:avLst/>
              <a:gdLst>
                <a:gd name="T0" fmla="*/ 2450 w 2704"/>
                <a:gd name="T1" fmla="*/ 117 h 234"/>
                <a:gd name="T2" fmla="*/ 2373 w 2704"/>
                <a:gd name="T3" fmla="*/ 119 h 234"/>
                <a:gd name="T4" fmla="*/ 2397 w 2704"/>
                <a:gd name="T5" fmla="*/ 88 h 234"/>
                <a:gd name="T6" fmla="*/ 2013 w 2704"/>
                <a:gd name="T7" fmla="*/ 0 h 234"/>
                <a:gd name="T8" fmla="*/ 1685 w 2704"/>
                <a:gd name="T9" fmla="*/ 42 h 234"/>
                <a:gd name="T10" fmla="*/ 1413 w 2704"/>
                <a:gd name="T11" fmla="*/ 21 h 234"/>
                <a:gd name="T12" fmla="*/ 1101 w 2704"/>
                <a:gd name="T13" fmla="*/ 50 h 234"/>
                <a:gd name="T14" fmla="*/ 666 w 2704"/>
                <a:gd name="T15" fmla="*/ 29 h 234"/>
                <a:gd name="T16" fmla="*/ 0 w 2704"/>
                <a:gd name="T17" fmla="*/ 117 h 234"/>
                <a:gd name="T18" fmla="*/ 666 w 2704"/>
                <a:gd name="T19" fmla="*/ 206 h 234"/>
                <a:gd name="T20" fmla="*/ 1045 w 2704"/>
                <a:gd name="T21" fmla="*/ 190 h 234"/>
                <a:gd name="T22" fmla="*/ 1413 w 2704"/>
                <a:gd name="T23" fmla="*/ 234 h 234"/>
                <a:gd name="T24" fmla="*/ 1835 w 2704"/>
                <a:gd name="T25" fmla="*/ 166 h 234"/>
                <a:gd name="T26" fmla="*/ 2013 w 2704"/>
                <a:gd name="T27" fmla="*/ 176 h 234"/>
                <a:gd name="T28" fmla="*/ 2205 w 2704"/>
                <a:gd name="T29" fmla="*/ 164 h 234"/>
                <a:gd name="T30" fmla="*/ 2450 w 2704"/>
                <a:gd name="T31" fmla="*/ 191 h 234"/>
                <a:gd name="T32" fmla="*/ 2704 w 2704"/>
                <a:gd name="T33" fmla="*/ 154 h 234"/>
                <a:gd name="T34" fmla="*/ 2450 w 2704"/>
                <a:gd name="T35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4" h="234">
                  <a:moveTo>
                    <a:pt x="2450" y="117"/>
                  </a:moveTo>
                  <a:cubicBezTo>
                    <a:pt x="2423" y="117"/>
                    <a:pt x="2397" y="118"/>
                    <a:pt x="2373" y="119"/>
                  </a:cubicBezTo>
                  <a:cubicBezTo>
                    <a:pt x="2388" y="109"/>
                    <a:pt x="2397" y="99"/>
                    <a:pt x="2397" y="88"/>
                  </a:cubicBezTo>
                  <a:cubicBezTo>
                    <a:pt x="2397" y="39"/>
                    <a:pt x="2225" y="0"/>
                    <a:pt x="2013" y="0"/>
                  </a:cubicBezTo>
                  <a:cubicBezTo>
                    <a:pt x="1874" y="0"/>
                    <a:pt x="1752" y="17"/>
                    <a:pt x="1685" y="42"/>
                  </a:cubicBezTo>
                  <a:cubicBezTo>
                    <a:pt x="1609" y="29"/>
                    <a:pt x="1515" y="21"/>
                    <a:pt x="1413" y="21"/>
                  </a:cubicBezTo>
                  <a:cubicBezTo>
                    <a:pt x="1292" y="21"/>
                    <a:pt x="1182" y="32"/>
                    <a:pt x="1101" y="50"/>
                  </a:cubicBezTo>
                  <a:cubicBezTo>
                    <a:pt x="984" y="37"/>
                    <a:pt x="832" y="29"/>
                    <a:pt x="666" y="29"/>
                  </a:cubicBezTo>
                  <a:cubicBezTo>
                    <a:pt x="298" y="29"/>
                    <a:pt x="0" y="69"/>
                    <a:pt x="0" y="117"/>
                  </a:cubicBezTo>
                  <a:cubicBezTo>
                    <a:pt x="0" y="166"/>
                    <a:pt x="298" y="206"/>
                    <a:pt x="666" y="206"/>
                  </a:cubicBezTo>
                  <a:cubicBezTo>
                    <a:pt x="807" y="206"/>
                    <a:pt x="938" y="200"/>
                    <a:pt x="1045" y="190"/>
                  </a:cubicBezTo>
                  <a:cubicBezTo>
                    <a:pt x="1127" y="217"/>
                    <a:pt x="1261" y="234"/>
                    <a:pt x="1413" y="234"/>
                  </a:cubicBezTo>
                  <a:cubicBezTo>
                    <a:pt x="1605" y="234"/>
                    <a:pt x="1769" y="206"/>
                    <a:pt x="1835" y="166"/>
                  </a:cubicBezTo>
                  <a:cubicBezTo>
                    <a:pt x="1888" y="173"/>
                    <a:pt x="1949" y="176"/>
                    <a:pt x="2013" y="176"/>
                  </a:cubicBezTo>
                  <a:cubicBezTo>
                    <a:pt x="2083" y="176"/>
                    <a:pt x="2149" y="172"/>
                    <a:pt x="2205" y="164"/>
                  </a:cubicBezTo>
                  <a:cubicBezTo>
                    <a:pt x="2237" y="180"/>
                    <a:pt x="2334" y="191"/>
                    <a:pt x="2450" y="191"/>
                  </a:cubicBezTo>
                  <a:cubicBezTo>
                    <a:pt x="2590" y="191"/>
                    <a:pt x="2704" y="174"/>
                    <a:pt x="2704" y="154"/>
                  </a:cubicBezTo>
                  <a:cubicBezTo>
                    <a:pt x="2704" y="133"/>
                    <a:pt x="2590" y="117"/>
                    <a:pt x="2450" y="117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86483" y="5097428"/>
            <a:ext cx="1433632" cy="1469984"/>
            <a:chOff x="10020301" y="4786313"/>
            <a:chExt cx="2003425" cy="2054225"/>
          </a:xfrm>
        </p:grpSpPr>
        <p:sp>
          <p:nvSpPr>
            <p:cNvPr id="21" name="Freeform 90"/>
            <p:cNvSpPr/>
            <p:nvPr/>
          </p:nvSpPr>
          <p:spPr bwMode="auto">
            <a:xfrm>
              <a:off x="10599738" y="4786313"/>
              <a:ext cx="1423988" cy="2054225"/>
            </a:xfrm>
            <a:custGeom>
              <a:avLst/>
              <a:gdLst>
                <a:gd name="T0" fmla="*/ 9 w 334"/>
                <a:gd name="T1" fmla="*/ 228 h 482"/>
                <a:gd name="T2" fmla="*/ 31 w 334"/>
                <a:gd name="T3" fmla="*/ 334 h 482"/>
                <a:gd name="T4" fmla="*/ 43 w 334"/>
                <a:gd name="T5" fmla="*/ 458 h 482"/>
                <a:gd name="T6" fmla="*/ 66 w 334"/>
                <a:gd name="T7" fmla="*/ 357 h 482"/>
                <a:gd name="T8" fmla="*/ 97 w 334"/>
                <a:gd name="T9" fmla="*/ 360 h 482"/>
                <a:gd name="T10" fmla="*/ 151 w 334"/>
                <a:gd name="T11" fmla="*/ 468 h 482"/>
                <a:gd name="T12" fmla="*/ 140 w 334"/>
                <a:gd name="T13" fmla="*/ 361 h 482"/>
                <a:gd name="T14" fmla="*/ 194 w 334"/>
                <a:gd name="T15" fmla="*/ 350 h 482"/>
                <a:gd name="T16" fmla="*/ 199 w 334"/>
                <a:gd name="T17" fmla="*/ 441 h 482"/>
                <a:gd name="T18" fmla="*/ 237 w 334"/>
                <a:gd name="T19" fmla="*/ 339 h 482"/>
                <a:gd name="T20" fmla="*/ 246 w 334"/>
                <a:gd name="T21" fmla="*/ 443 h 482"/>
                <a:gd name="T22" fmla="*/ 285 w 334"/>
                <a:gd name="T23" fmla="*/ 333 h 482"/>
                <a:gd name="T24" fmla="*/ 306 w 334"/>
                <a:gd name="T25" fmla="*/ 218 h 482"/>
                <a:gd name="T26" fmla="*/ 286 w 334"/>
                <a:gd name="T27" fmla="*/ 143 h 482"/>
                <a:gd name="T28" fmla="*/ 334 w 334"/>
                <a:gd name="T29" fmla="*/ 126 h 482"/>
                <a:gd name="T30" fmla="*/ 301 w 334"/>
                <a:gd name="T31" fmla="*/ 55 h 482"/>
                <a:gd name="T32" fmla="*/ 333 w 334"/>
                <a:gd name="T33" fmla="*/ 0 h 482"/>
                <a:gd name="T34" fmla="*/ 261 w 334"/>
                <a:gd name="T35" fmla="*/ 62 h 482"/>
                <a:gd name="T36" fmla="*/ 299 w 334"/>
                <a:gd name="T37" fmla="*/ 105 h 482"/>
                <a:gd name="T38" fmla="*/ 250 w 334"/>
                <a:gd name="T39" fmla="*/ 117 h 482"/>
                <a:gd name="T40" fmla="*/ 275 w 334"/>
                <a:gd name="T41" fmla="*/ 208 h 482"/>
                <a:gd name="T42" fmla="*/ 9 w 334"/>
                <a:gd name="T43" fmla="*/ 22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482">
                  <a:moveTo>
                    <a:pt x="9" y="228"/>
                  </a:moveTo>
                  <a:cubicBezTo>
                    <a:pt x="9" y="228"/>
                    <a:pt x="0" y="305"/>
                    <a:pt x="31" y="334"/>
                  </a:cubicBezTo>
                  <a:cubicBezTo>
                    <a:pt x="31" y="334"/>
                    <a:pt x="32" y="460"/>
                    <a:pt x="43" y="458"/>
                  </a:cubicBezTo>
                  <a:cubicBezTo>
                    <a:pt x="54" y="457"/>
                    <a:pt x="66" y="364"/>
                    <a:pt x="66" y="357"/>
                  </a:cubicBezTo>
                  <a:cubicBezTo>
                    <a:pt x="66" y="357"/>
                    <a:pt x="88" y="363"/>
                    <a:pt x="97" y="360"/>
                  </a:cubicBezTo>
                  <a:cubicBezTo>
                    <a:pt x="105" y="357"/>
                    <a:pt x="140" y="482"/>
                    <a:pt x="151" y="468"/>
                  </a:cubicBezTo>
                  <a:cubicBezTo>
                    <a:pt x="163" y="454"/>
                    <a:pt x="140" y="361"/>
                    <a:pt x="140" y="361"/>
                  </a:cubicBezTo>
                  <a:cubicBezTo>
                    <a:pt x="140" y="361"/>
                    <a:pt x="175" y="363"/>
                    <a:pt x="194" y="350"/>
                  </a:cubicBezTo>
                  <a:cubicBezTo>
                    <a:pt x="194" y="350"/>
                    <a:pt x="189" y="441"/>
                    <a:pt x="199" y="441"/>
                  </a:cubicBezTo>
                  <a:cubicBezTo>
                    <a:pt x="209" y="441"/>
                    <a:pt x="237" y="339"/>
                    <a:pt x="237" y="339"/>
                  </a:cubicBezTo>
                  <a:cubicBezTo>
                    <a:pt x="237" y="339"/>
                    <a:pt x="241" y="447"/>
                    <a:pt x="246" y="443"/>
                  </a:cubicBezTo>
                  <a:cubicBezTo>
                    <a:pt x="250" y="439"/>
                    <a:pt x="286" y="343"/>
                    <a:pt x="285" y="333"/>
                  </a:cubicBezTo>
                  <a:cubicBezTo>
                    <a:pt x="285" y="325"/>
                    <a:pt x="321" y="289"/>
                    <a:pt x="306" y="218"/>
                  </a:cubicBezTo>
                  <a:cubicBezTo>
                    <a:pt x="295" y="164"/>
                    <a:pt x="286" y="143"/>
                    <a:pt x="286" y="143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111" y="177"/>
                    <a:pt x="9" y="228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10225088" y="4991101"/>
              <a:ext cx="941388" cy="1047750"/>
            </a:xfrm>
            <a:custGeom>
              <a:avLst/>
              <a:gdLst>
                <a:gd name="T0" fmla="*/ 25 w 221"/>
                <a:gd name="T1" fmla="*/ 0 h 246"/>
                <a:gd name="T2" fmla="*/ 0 w 221"/>
                <a:gd name="T3" fmla="*/ 161 h 246"/>
                <a:gd name="T4" fmla="*/ 68 w 221"/>
                <a:gd name="T5" fmla="*/ 236 h 246"/>
                <a:gd name="T6" fmla="*/ 190 w 221"/>
                <a:gd name="T7" fmla="*/ 182 h 246"/>
                <a:gd name="T8" fmla="*/ 213 w 221"/>
                <a:gd name="T9" fmla="*/ 5 h 246"/>
                <a:gd name="T10" fmla="*/ 154 w 221"/>
                <a:gd name="T11" fmla="*/ 74 h 246"/>
                <a:gd name="T12" fmla="*/ 58 w 221"/>
                <a:gd name="T13" fmla="*/ 74 h 246"/>
                <a:gd name="T14" fmla="*/ 25 w 221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46">
                  <a:moveTo>
                    <a:pt x="25" y="0"/>
                  </a:moveTo>
                  <a:cubicBezTo>
                    <a:pt x="25" y="0"/>
                    <a:pt x="0" y="122"/>
                    <a:pt x="0" y="161"/>
                  </a:cubicBezTo>
                  <a:cubicBezTo>
                    <a:pt x="0" y="200"/>
                    <a:pt x="27" y="225"/>
                    <a:pt x="68" y="236"/>
                  </a:cubicBezTo>
                  <a:cubicBezTo>
                    <a:pt x="110" y="246"/>
                    <a:pt x="180" y="211"/>
                    <a:pt x="190" y="182"/>
                  </a:cubicBezTo>
                  <a:cubicBezTo>
                    <a:pt x="200" y="151"/>
                    <a:pt x="221" y="25"/>
                    <a:pt x="213" y="5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74"/>
                    <a:pt x="98" y="54"/>
                    <a:pt x="58" y="74"/>
                  </a:cubicBezTo>
                  <a:cubicBezTo>
                    <a:pt x="58" y="74"/>
                    <a:pt x="33" y="10"/>
                    <a:pt x="25" y="0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10515601" y="5608638"/>
              <a:ext cx="114300" cy="73025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0 h 17"/>
                <a:gd name="T4" fmla="*/ 27 w 27"/>
                <a:gd name="T5" fmla="*/ 9 h 17"/>
                <a:gd name="T6" fmla="*/ 13 w 27"/>
                <a:gd name="T7" fmla="*/ 16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0" y="3"/>
                    <a:pt x="6" y="0"/>
                    <a:pt x="14" y="0"/>
                  </a:cubicBezTo>
                  <a:cubicBezTo>
                    <a:pt x="21" y="1"/>
                    <a:pt x="27" y="5"/>
                    <a:pt x="27" y="9"/>
                  </a:cubicBezTo>
                  <a:cubicBezTo>
                    <a:pt x="27" y="13"/>
                    <a:pt x="20" y="17"/>
                    <a:pt x="13" y="16"/>
                  </a:cubicBezTo>
                  <a:cubicBezTo>
                    <a:pt x="5" y="16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10412413" y="5707063"/>
              <a:ext cx="346075" cy="96838"/>
            </a:xfrm>
            <a:custGeom>
              <a:avLst/>
              <a:gdLst>
                <a:gd name="T0" fmla="*/ 0 w 81"/>
                <a:gd name="T1" fmla="*/ 2 h 23"/>
                <a:gd name="T2" fmla="*/ 11 w 81"/>
                <a:gd name="T3" fmla="*/ 23 h 23"/>
                <a:gd name="T4" fmla="*/ 20 w 81"/>
                <a:gd name="T5" fmla="*/ 2 h 23"/>
                <a:gd name="T6" fmla="*/ 32 w 81"/>
                <a:gd name="T7" fmla="*/ 12 h 23"/>
                <a:gd name="T8" fmla="*/ 40 w 81"/>
                <a:gd name="T9" fmla="*/ 2 h 23"/>
                <a:gd name="T10" fmla="*/ 49 w 81"/>
                <a:gd name="T11" fmla="*/ 12 h 23"/>
                <a:gd name="T12" fmla="*/ 60 w 81"/>
                <a:gd name="T13" fmla="*/ 3 h 23"/>
                <a:gd name="T14" fmla="*/ 71 w 81"/>
                <a:gd name="T15" fmla="*/ 23 h 23"/>
                <a:gd name="T16" fmla="*/ 81 w 81"/>
                <a:gd name="T17" fmla="*/ 5 h 23"/>
                <a:gd name="T18" fmla="*/ 0 w 81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0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4"/>
            <p:cNvSpPr>
              <a:spLocks noChangeArrowheads="1"/>
            </p:cNvSpPr>
            <p:nvPr/>
          </p:nvSpPr>
          <p:spPr bwMode="auto">
            <a:xfrm>
              <a:off x="10566401" y="5676901"/>
              <a:ext cx="4763" cy="38100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10310813" y="5497513"/>
              <a:ext cx="157163" cy="179388"/>
            </a:xfrm>
            <a:custGeom>
              <a:avLst/>
              <a:gdLst>
                <a:gd name="T0" fmla="*/ 37 w 37"/>
                <a:gd name="T1" fmla="*/ 18 h 42"/>
                <a:gd name="T2" fmla="*/ 9 w 37"/>
                <a:gd name="T3" fmla="*/ 0 h 42"/>
                <a:gd name="T4" fmla="*/ 11 w 37"/>
                <a:gd name="T5" fmla="*/ 35 h 42"/>
                <a:gd name="T6" fmla="*/ 37 w 37"/>
                <a:gd name="T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2">
                  <a:moveTo>
                    <a:pt x="37" y="1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9"/>
                    <a:pt x="11" y="35"/>
                  </a:cubicBezTo>
                  <a:cubicBezTo>
                    <a:pt x="23" y="42"/>
                    <a:pt x="36" y="39"/>
                    <a:pt x="37" y="18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10728326" y="5532438"/>
              <a:ext cx="182563" cy="169863"/>
            </a:xfrm>
            <a:custGeom>
              <a:avLst/>
              <a:gdLst>
                <a:gd name="T0" fmla="*/ 3 w 43"/>
                <a:gd name="T1" fmla="*/ 11 h 40"/>
                <a:gd name="T2" fmla="*/ 41 w 43"/>
                <a:gd name="T3" fmla="*/ 0 h 40"/>
                <a:gd name="T4" fmla="*/ 31 w 43"/>
                <a:gd name="T5" fmla="*/ 33 h 40"/>
                <a:gd name="T6" fmla="*/ 3 w 43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">
                  <a:moveTo>
                    <a:pt x="3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3" y="26"/>
                    <a:pt x="31" y="33"/>
                  </a:cubicBezTo>
                  <a:cubicBezTo>
                    <a:pt x="17" y="40"/>
                    <a:pt x="0" y="32"/>
                    <a:pt x="3" y="11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"/>
            <p:cNvSpPr/>
            <p:nvPr/>
          </p:nvSpPr>
          <p:spPr bwMode="auto">
            <a:xfrm>
              <a:off x="10020301" y="5783263"/>
              <a:ext cx="273050" cy="76200"/>
            </a:xfrm>
            <a:custGeom>
              <a:avLst/>
              <a:gdLst>
                <a:gd name="T0" fmla="*/ 64 w 64"/>
                <a:gd name="T1" fmla="*/ 5 h 18"/>
                <a:gd name="T2" fmla="*/ 44 w 64"/>
                <a:gd name="T3" fmla="*/ 12 h 18"/>
                <a:gd name="T4" fmla="*/ 44 w 64"/>
                <a:gd name="T5" fmla="*/ 12 h 18"/>
                <a:gd name="T6" fmla="*/ 44 w 64"/>
                <a:gd name="T7" fmla="*/ 12 h 18"/>
                <a:gd name="T8" fmla="*/ 31 w 64"/>
                <a:gd name="T9" fmla="*/ 3 h 18"/>
                <a:gd name="T10" fmla="*/ 32 w 64"/>
                <a:gd name="T11" fmla="*/ 2 h 18"/>
                <a:gd name="T12" fmla="*/ 19 w 64"/>
                <a:gd name="T13" fmla="*/ 18 h 18"/>
                <a:gd name="T14" fmla="*/ 18 w 64"/>
                <a:gd name="T15" fmla="*/ 18 h 18"/>
                <a:gd name="T16" fmla="*/ 18 w 64"/>
                <a:gd name="T17" fmla="*/ 18 h 18"/>
                <a:gd name="T18" fmla="*/ 0 w 64"/>
                <a:gd name="T19" fmla="*/ 16 h 18"/>
                <a:gd name="T20" fmla="*/ 18 w 64"/>
                <a:gd name="T21" fmla="*/ 16 h 18"/>
                <a:gd name="T22" fmla="*/ 17 w 64"/>
                <a:gd name="T23" fmla="*/ 17 h 18"/>
                <a:gd name="T24" fmla="*/ 30 w 64"/>
                <a:gd name="T25" fmla="*/ 1 h 18"/>
                <a:gd name="T26" fmla="*/ 31 w 64"/>
                <a:gd name="T27" fmla="*/ 0 h 18"/>
                <a:gd name="T28" fmla="*/ 32 w 64"/>
                <a:gd name="T29" fmla="*/ 1 h 18"/>
                <a:gd name="T30" fmla="*/ 45 w 64"/>
                <a:gd name="T31" fmla="*/ 11 h 18"/>
                <a:gd name="T32" fmla="*/ 44 w 64"/>
                <a:gd name="T33" fmla="*/ 11 h 18"/>
                <a:gd name="T34" fmla="*/ 64 w 64"/>
                <a:gd name="T3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8">
                  <a:moveTo>
                    <a:pt x="64" y="5"/>
                  </a:moveTo>
                  <a:cubicBezTo>
                    <a:pt x="57" y="8"/>
                    <a:pt x="51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7" y="7"/>
                    <a:pt x="23" y="13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2" y="17"/>
                    <a:pt x="6" y="17"/>
                    <a:pt x="0" y="16"/>
                  </a:cubicBezTo>
                  <a:cubicBezTo>
                    <a:pt x="6" y="16"/>
                    <a:pt x="12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2" y="11"/>
                    <a:pt x="26" y="6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9"/>
                    <a:pt x="57" y="7"/>
                    <a:pt x="64" y="5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8"/>
            <p:cNvSpPr/>
            <p:nvPr/>
          </p:nvSpPr>
          <p:spPr bwMode="auto">
            <a:xfrm>
              <a:off x="10050463" y="5522913"/>
              <a:ext cx="234950" cy="209550"/>
            </a:xfrm>
            <a:custGeom>
              <a:avLst/>
              <a:gdLst>
                <a:gd name="T0" fmla="*/ 55 w 55"/>
                <a:gd name="T1" fmla="*/ 49 h 49"/>
                <a:gd name="T2" fmla="*/ 39 w 55"/>
                <a:gd name="T3" fmla="*/ 32 h 49"/>
                <a:gd name="T4" fmla="*/ 40 w 55"/>
                <a:gd name="T5" fmla="*/ 32 h 49"/>
                <a:gd name="T6" fmla="*/ 22 w 55"/>
                <a:gd name="T7" fmla="*/ 34 h 49"/>
                <a:gd name="T8" fmla="*/ 21 w 55"/>
                <a:gd name="T9" fmla="*/ 34 h 49"/>
                <a:gd name="T10" fmla="*/ 21 w 55"/>
                <a:gd name="T11" fmla="*/ 33 h 49"/>
                <a:gd name="T12" fmla="*/ 18 w 55"/>
                <a:gd name="T13" fmla="*/ 11 h 49"/>
                <a:gd name="T14" fmla="*/ 18 w 55"/>
                <a:gd name="T15" fmla="*/ 11 h 49"/>
                <a:gd name="T16" fmla="*/ 0 w 55"/>
                <a:gd name="T17" fmla="*/ 0 h 49"/>
                <a:gd name="T18" fmla="*/ 19 w 55"/>
                <a:gd name="T19" fmla="*/ 10 h 49"/>
                <a:gd name="T20" fmla="*/ 19 w 55"/>
                <a:gd name="T21" fmla="*/ 10 h 49"/>
                <a:gd name="T22" fmla="*/ 19 w 55"/>
                <a:gd name="T23" fmla="*/ 10 h 49"/>
                <a:gd name="T24" fmla="*/ 23 w 55"/>
                <a:gd name="T25" fmla="*/ 33 h 49"/>
                <a:gd name="T26" fmla="*/ 22 w 55"/>
                <a:gd name="T27" fmla="*/ 32 h 49"/>
                <a:gd name="T28" fmla="*/ 40 w 55"/>
                <a:gd name="T29" fmla="*/ 31 h 49"/>
                <a:gd name="T30" fmla="*/ 40 w 55"/>
                <a:gd name="T31" fmla="*/ 31 h 49"/>
                <a:gd name="T32" fmla="*/ 41 w 55"/>
                <a:gd name="T33" fmla="*/ 31 h 49"/>
                <a:gd name="T34" fmla="*/ 55 w 55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55" y="49"/>
                  </a:moveTo>
                  <a:cubicBezTo>
                    <a:pt x="50" y="43"/>
                    <a:pt x="45" y="38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26"/>
                    <a:pt x="19" y="1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8"/>
                    <a:pt x="6" y="4"/>
                    <a:pt x="0" y="0"/>
                  </a:cubicBezTo>
                  <a:cubicBezTo>
                    <a:pt x="6" y="3"/>
                    <a:pt x="13" y="7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8"/>
                    <a:pt x="22" y="25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7"/>
                    <a:pt x="50" y="43"/>
                    <a:pt x="55" y="49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9"/>
            <p:cNvSpPr/>
            <p:nvPr/>
          </p:nvSpPr>
          <p:spPr bwMode="auto">
            <a:xfrm>
              <a:off x="10920413" y="5740401"/>
              <a:ext cx="314325" cy="85725"/>
            </a:xfrm>
            <a:custGeom>
              <a:avLst/>
              <a:gdLst>
                <a:gd name="T0" fmla="*/ 0 w 74"/>
                <a:gd name="T1" fmla="*/ 12 h 20"/>
                <a:gd name="T2" fmla="*/ 11 w 74"/>
                <a:gd name="T3" fmla="*/ 13 h 20"/>
                <a:gd name="T4" fmla="*/ 10 w 74"/>
                <a:gd name="T5" fmla="*/ 13 h 20"/>
                <a:gd name="T6" fmla="*/ 31 w 74"/>
                <a:gd name="T7" fmla="*/ 0 h 20"/>
                <a:gd name="T8" fmla="*/ 32 w 74"/>
                <a:gd name="T9" fmla="*/ 0 h 20"/>
                <a:gd name="T10" fmla="*/ 32 w 74"/>
                <a:gd name="T11" fmla="*/ 0 h 20"/>
                <a:gd name="T12" fmla="*/ 41 w 74"/>
                <a:gd name="T13" fmla="*/ 19 h 20"/>
                <a:gd name="T14" fmla="*/ 39 w 74"/>
                <a:gd name="T15" fmla="*/ 18 h 20"/>
                <a:gd name="T16" fmla="*/ 49 w 74"/>
                <a:gd name="T17" fmla="*/ 9 h 20"/>
                <a:gd name="T18" fmla="*/ 49 w 74"/>
                <a:gd name="T19" fmla="*/ 9 h 20"/>
                <a:gd name="T20" fmla="*/ 50 w 74"/>
                <a:gd name="T21" fmla="*/ 9 h 20"/>
                <a:gd name="T22" fmla="*/ 60 w 74"/>
                <a:gd name="T23" fmla="*/ 15 h 20"/>
                <a:gd name="T24" fmla="*/ 60 w 74"/>
                <a:gd name="T25" fmla="*/ 15 h 20"/>
                <a:gd name="T26" fmla="*/ 74 w 74"/>
                <a:gd name="T27" fmla="*/ 16 h 20"/>
                <a:gd name="T28" fmla="*/ 60 w 74"/>
                <a:gd name="T29" fmla="*/ 16 h 20"/>
                <a:gd name="T30" fmla="*/ 60 w 74"/>
                <a:gd name="T31" fmla="*/ 16 h 20"/>
                <a:gd name="T32" fmla="*/ 60 w 74"/>
                <a:gd name="T33" fmla="*/ 16 h 20"/>
                <a:gd name="T34" fmla="*/ 49 w 74"/>
                <a:gd name="T35" fmla="*/ 10 h 20"/>
                <a:gd name="T36" fmla="*/ 50 w 74"/>
                <a:gd name="T37" fmla="*/ 10 h 20"/>
                <a:gd name="T38" fmla="*/ 41 w 74"/>
                <a:gd name="T39" fmla="*/ 20 h 20"/>
                <a:gd name="T40" fmla="*/ 40 w 74"/>
                <a:gd name="T41" fmla="*/ 20 h 20"/>
                <a:gd name="T42" fmla="*/ 39 w 74"/>
                <a:gd name="T43" fmla="*/ 19 h 20"/>
                <a:gd name="T44" fmla="*/ 31 w 74"/>
                <a:gd name="T45" fmla="*/ 1 h 20"/>
                <a:gd name="T46" fmla="*/ 32 w 74"/>
                <a:gd name="T47" fmla="*/ 2 h 20"/>
                <a:gd name="T48" fmla="*/ 11 w 74"/>
                <a:gd name="T49" fmla="*/ 13 h 20"/>
                <a:gd name="T50" fmla="*/ 11 w 74"/>
                <a:gd name="T51" fmla="*/ 14 h 20"/>
                <a:gd name="T52" fmla="*/ 11 w 74"/>
                <a:gd name="T53" fmla="*/ 13 h 20"/>
                <a:gd name="T54" fmla="*/ 0 w 74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0">
                  <a:moveTo>
                    <a:pt x="0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8"/>
                    <a:pt x="24" y="4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6"/>
                    <a:pt x="38" y="12"/>
                    <a:pt x="41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3"/>
                    <a:pt x="33" y="7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6"/>
                    <a:pt x="18" y="10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0"/>
            <p:cNvSpPr/>
            <p:nvPr/>
          </p:nvSpPr>
          <p:spPr bwMode="auto">
            <a:xfrm>
              <a:off x="10975976" y="5553076"/>
              <a:ext cx="268288" cy="161925"/>
            </a:xfrm>
            <a:custGeom>
              <a:avLst/>
              <a:gdLst>
                <a:gd name="T0" fmla="*/ 0 w 63"/>
                <a:gd name="T1" fmla="*/ 38 h 38"/>
                <a:gd name="T2" fmla="*/ 18 w 63"/>
                <a:gd name="T3" fmla="*/ 23 h 38"/>
                <a:gd name="T4" fmla="*/ 18 w 63"/>
                <a:gd name="T5" fmla="*/ 23 h 38"/>
                <a:gd name="T6" fmla="*/ 19 w 63"/>
                <a:gd name="T7" fmla="*/ 23 h 38"/>
                <a:gd name="T8" fmla="*/ 36 w 63"/>
                <a:gd name="T9" fmla="*/ 27 h 38"/>
                <a:gd name="T10" fmla="*/ 35 w 63"/>
                <a:gd name="T11" fmla="*/ 28 h 38"/>
                <a:gd name="T12" fmla="*/ 43 w 63"/>
                <a:gd name="T13" fmla="*/ 7 h 38"/>
                <a:gd name="T14" fmla="*/ 43 w 63"/>
                <a:gd name="T15" fmla="*/ 6 h 38"/>
                <a:gd name="T16" fmla="*/ 43 w 63"/>
                <a:gd name="T17" fmla="*/ 6 h 38"/>
                <a:gd name="T18" fmla="*/ 63 w 63"/>
                <a:gd name="T19" fmla="*/ 0 h 38"/>
                <a:gd name="T20" fmla="*/ 44 w 63"/>
                <a:gd name="T21" fmla="*/ 7 h 38"/>
                <a:gd name="T22" fmla="*/ 44 w 63"/>
                <a:gd name="T23" fmla="*/ 7 h 38"/>
                <a:gd name="T24" fmla="*/ 37 w 63"/>
                <a:gd name="T25" fmla="*/ 28 h 38"/>
                <a:gd name="T26" fmla="*/ 36 w 63"/>
                <a:gd name="T27" fmla="*/ 29 h 38"/>
                <a:gd name="T28" fmla="*/ 36 w 63"/>
                <a:gd name="T29" fmla="*/ 29 h 38"/>
                <a:gd name="T30" fmla="*/ 18 w 63"/>
                <a:gd name="T31" fmla="*/ 24 h 38"/>
                <a:gd name="T32" fmla="*/ 19 w 63"/>
                <a:gd name="T33" fmla="*/ 24 h 38"/>
                <a:gd name="T34" fmla="*/ 0 w 63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6" y="33"/>
                    <a:pt x="12" y="28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1"/>
                    <a:pt x="40" y="14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0" y="4"/>
                    <a:pt x="56" y="2"/>
                    <a:pt x="63" y="0"/>
                  </a:cubicBezTo>
                  <a:cubicBezTo>
                    <a:pt x="57" y="2"/>
                    <a:pt x="50" y="5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4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3" y="29"/>
                    <a:pt x="7" y="34"/>
                    <a:pt x="0" y="38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1"/>
            <p:cNvSpPr/>
            <p:nvPr/>
          </p:nvSpPr>
          <p:spPr bwMode="auto">
            <a:xfrm>
              <a:off x="11469688" y="598328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3 w 4"/>
                <a:gd name="T7" fmla="*/ 14 h 16"/>
                <a:gd name="T8" fmla="*/ 2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11409363" y="6119813"/>
              <a:ext cx="17463" cy="73025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3"/>
            <p:cNvSpPr/>
            <p:nvPr/>
          </p:nvSpPr>
          <p:spPr bwMode="auto">
            <a:xfrm>
              <a:off x="11282363" y="6005513"/>
              <a:ext cx="20638" cy="71438"/>
            </a:xfrm>
            <a:custGeom>
              <a:avLst/>
              <a:gdLst>
                <a:gd name="T0" fmla="*/ 2 w 5"/>
                <a:gd name="T1" fmla="*/ 0 h 17"/>
                <a:gd name="T2" fmla="*/ 3 w 5"/>
                <a:gd name="T3" fmla="*/ 3 h 17"/>
                <a:gd name="T4" fmla="*/ 5 w 5"/>
                <a:gd name="T5" fmla="*/ 9 h 17"/>
                <a:gd name="T6" fmla="*/ 4 w 5"/>
                <a:gd name="T7" fmla="*/ 14 h 17"/>
                <a:gd name="T8" fmla="*/ 3 w 5"/>
                <a:gd name="T9" fmla="*/ 17 h 17"/>
                <a:gd name="T10" fmla="*/ 1 w 5"/>
                <a:gd name="T11" fmla="*/ 14 h 17"/>
                <a:gd name="T12" fmla="*/ 0 w 5"/>
                <a:gd name="T13" fmla="*/ 9 h 17"/>
                <a:gd name="T14" fmla="*/ 1 w 5"/>
                <a:gd name="T15" fmla="*/ 3 h 17"/>
                <a:gd name="T16" fmla="*/ 2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5" y="6"/>
                    <a:pt x="5" y="9"/>
                  </a:cubicBezTo>
                  <a:cubicBezTo>
                    <a:pt x="5" y="11"/>
                    <a:pt x="4" y="13"/>
                    <a:pt x="4" y="14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4"/>
            <p:cNvSpPr/>
            <p:nvPr/>
          </p:nvSpPr>
          <p:spPr bwMode="auto">
            <a:xfrm>
              <a:off x="11264901" y="620553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4 w 4"/>
                <a:gd name="T7" fmla="*/ 14 h 16"/>
                <a:gd name="T8" fmla="*/ 3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5"/>
            <p:cNvSpPr/>
            <p:nvPr/>
          </p:nvSpPr>
          <p:spPr bwMode="auto">
            <a:xfrm>
              <a:off x="11528426" y="6149976"/>
              <a:ext cx="17463" cy="71438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4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6"/>
            <p:cNvSpPr/>
            <p:nvPr/>
          </p:nvSpPr>
          <p:spPr bwMode="auto">
            <a:xfrm>
              <a:off x="11363326" y="5902326"/>
              <a:ext cx="15875" cy="73025"/>
            </a:xfrm>
            <a:custGeom>
              <a:avLst/>
              <a:gdLst>
                <a:gd name="T0" fmla="*/ 1 w 4"/>
                <a:gd name="T1" fmla="*/ 0 h 17"/>
                <a:gd name="T2" fmla="*/ 3 w 4"/>
                <a:gd name="T3" fmla="*/ 3 h 17"/>
                <a:gd name="T4" fmla="*/ 4 w 4"/>
                <a:gd name="T5" fmla="*/ 9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9 h 17"/>
                <a:gd name="T14" fmla="*/ 0 w 4"/>
                <a:gd name="T15" fmla="*/ 3 h 17"/>
                <a:gd name="T16" fmla="*/ 1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11"/>
                    <a:pt x="4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723" y="2129383"/>
            <a:ext cx="2750972" cy="4523706"/>
            <a:chOff x="9178926" y="-5545138"/>
            <a:chExt cx="3375025" cy="5549900"/>
          </a:xfrm>
        </p:grpSpPr>
        <p:sp>
          <p:nvSpPr>
            <p:cNvPr id="6" name="Freeform 57"/>
            <p:cNvSpPr/>
            <p:nvPr/>
          </p:nvSpPr>
          <p:spPr bwMode="auto">
            <a:xfrm>
              <a:off x="10598151" y="-4454525"/>
              <a:ext cx="595313" cy="979488"/>
            </a:xfrm>
            <a:custGeom>
              <a:avLst/>
              <a:gdLst>
                <a:gd name="T0" fmla="*/ 0 w 375"/>
                <a:gd name="T1" fmla="*/ 526 h 617"/>
                <a:gd name="T2" fmla="*/ 99 w 375"/>
                <a:gd name="T3" fmla="*/ 617 h 617"/>
                <a:gd name="T4" fmla="*/ 375 w 375"/>
                <a:gd name="T5" fmla="*/ 0 h 617"/>
                <a:gd name="T6" fmla="*/ 166 w 375"/>
                <a:gd name="T7" fmla="*/ 291 h 617"/>
                <a:gd name="T8" fmla="*/ 102 w 375"/>
                <a:gd name="T9" fmla="*/ 165 h 617"/>
                <a:gd name="T10" fmla="*/ 121 w 375"/>
                <a:gd name="T11" fmla="*/ 344 h 617"/>
                <a:gd name="T12" fmla="*/ 0 w 375"/>
                <a:gd name="T13" fmla="*/ 52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17">
                  <a:moveTo>
                    <a:pt x="0" y="526"/>
                  </a:moveTo>
                  <a:lnTo>
                    <a:pt x="99" y="617"/>
                  </a:lnTo>
                  <a:lnTo>
                    <a:pt x="375" y="0"/>
                  </a:lnTo>
                  <a:lnTo>
                    <a:pt x="166" y="291"/>
                  </a:lnTo>
                  <a:lnTo>
                    <a:pt x="102" y="165"/>
                  </a:lnTo>
                  <a:lnTo>
                    <a:pt x="121" y="344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9736138" y="-3487738"/>
              <a:ext cx="344488" cy="649288"/>
            </a:xfrm>
            <a:custGeom>
              <a:avLst/>
              <a:gdLst>
                <a:gd name="T0" fmla="*/ 131 w 217"/>
                <a:gd name="T1" fmla="*/ 409 h 409"/>
                <a:gd name="T2" fmla="*/ 217 w 217"/>
                <a:gd name="T3" fmla="*/ 401 h 409"/>
                <a:gd name="T4" fmla="*/ 37 w 217"/>
                <a:gd name="T5" fmla="*/ 0 h 409"/>
                <a:gd name="T6" fmla="*/ 88 w 217"/>
                <a:gd name="T7" fmla="*/ 227 h 409"/>
                <a:gd name="T8" fmla="*/ 0 w 217"/>
                <a:gd name="T9" fmla="*/ 203 h 409"/>
                <a:gd name="T10" fmla="*/ 94 w 217"/>
                <a:gd name="T11" fmla="*/ 273 h 409"/>
                <a:gd name="T12" fmla="*/ 131 w 217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9">
                  <a:moveTo>
                    <a:pt x="131" y="409"/>
                  </a:moveTo>
                  <a:lnTo>
                    <a:pt x="217" y="401"/>
                  </a:lnTo>
                  <a:lnTo>
                    <a:pt x="37" y="0"/>
                  </a:lnTo>
                  <a:lnTo>
                    <a:pt x="88" y="227"/>
                  </a:lnTo>
                  <a:lnTo>
                    <a:pt x="0" y="203"/>
                  </a:lnTo>
                  <a:lnTo>
                    <a:pt x="94" y="273"/>
                  </a:lnTo>
                  <a:lnTo>
                    <a:pt x="131" y="409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9609138" y="-890588"/>
              <a:ext cx="1252538" cy="614363"/>
            </a:xfrm>
            <a:custGeom>
              <a:avLst/>
              <a:gdLst>
                <a:gd name="T0" fmla="*/ 789 w 789"/>
                <a:gd name="T1" fmla="*/ 205 h 387"/>
                <a:gd name="T2" fmla="*/ 506 w 789"/>
                <a:gd name="T3" fmla="*/ 0 h 387"/>
                <a:gd name="T4" fmla="*/ 516 w 789"/>
                <a:gd name="T5" fmla="*/ 227 h 387"/>
                <a:gd name="T6" fmla="*/ 340 w 789"/>
                <a:gd name="T7" fmla="*/ 144 h 387"/>
                <a:gd name="T8" fmla="*/ 401 w 789"/>
                <a:gd name="T9" fmla="*/ 256 h 387"/>
                <a:gd name="T10" fmla="*/ 128 w 789"/>
                <a:gd name="T11" fmla="*/ 280 h 387"/>
                <a:gd name="T12" fmla="*/ 222 w 789"/>
                <a:gd name="T13" fmla="*/ 320 h 387"/>
                <a:gd name="T14" fmla="*/ 0 w 789"/>
                <a:gd name="T15" fmla="*/ 374 h 387"/>
                <a:gd name="T16" fmla="*/ 270 w 789"/>
                <a:gd name="T17" fmla="*/ 387 h 387"/>
                <a:gd name="T18" fmla="*/ 789 w 789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387">
                  <a:moveTo>
                    <a:pt x="789" y="205"/>
                  </a:moveTo>
                  <a:lnTo>
                    <a:pt x="506" y="0"/>
                  </a:lnTo>
                  <a:lnTo>
                    <a:pt x="516" y="227"/>
                  </a:lnTo>
                  <a:lnTo>
                    <a:pt x="340" y="144"/>
                  </a:lnTo>
                  <a:lnTo>
                    <a:pt x="401" y="256"/>
                  </a:lnTo>
                  <a:lnTo>
                    <a:pt x="128" y="280"/>
                  </a:lnTo>
                  <a:lnTo>
                    <a:pt x="222" y="320"/>
                  </a:lnTo>
                  <a:lnTo>
                    <a:pt x="0" y="374"/>
                  </a:lnTo>
                  <a:lnTo>
                    <a:pt x="270" y="387"/>
                  </a:lnTo>
                  <a:lnTo>
                    <a:pt x="789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11499851" y="-890588"/>
              <a:ext cx="1036638" cy="614363"/>
            </a:xfrm>
            <a:custGeom>
              <a:avLst/>
              <a:gdLst>
                <a:gd name="T0" fmla="*/ 0 w 653"/>
                <a:gd name="T1" fmla="*/ 205 h 387"/>
                <a:gd name="T2" fmla="*/ 147 w 653"/>
                <a:gd name="T3" fmla="*/ 0 h 387"/>
                <a:gd name="T4" fmla="*/ 139 w 653"/>
                <a:gd name="T5" fmla="*/ 227 h 387"/>
                <a:gd name="T6" fmla="*/ 316 w 653"/>
                <a:gd name="T7" fmla="*/ 144 h 387"/>
                <a:gd name="T8" fmla="*/ 251 w 653"/>
                <a:gd name="T9" fmla="*/ 256 h 387"/>
                <a:gd name="T10" fmla="*/ 525 w 653"/>
                <a:gd name="T11" fmla="*/ 280 h 387"/>
                <a:gd name="T12" fmla="*/ 434 w 653"/>
                <a:gd name="T13" fmla="*/ 320 h 387"/>
                <a:gd name="T14" fmla="*/ 653 w 653"/>
                <a:gd name="T15" fmla="*/ 374 h 387"/>
                <a:gd name="T16" fmla="*/ 383 w 653"/>
                <a:gd name="T17" fmla="*/ 387 h 387"/>
                <a:gd name="T18" fmla="*/ 0 w 653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387">
                  <a:moveTo>
                    <a:pt x="0" y="205"/>
                  </a:moveTo>
                  <a:lnTo>
                    <a:pt x="147" y="0"/>
                  </a:lnTo>
                  <a:lnTo>
                    <a:pt x="139" y="227"/>
                  </a:lnTo>
                  <a:lnTo>
                    <a:pt x="316" y="144"/>
                  </a:lnTo>
                  <a:lnTo>
                    <a:pt x="251" y="256"/>
                  </a:lnTo>
                  <a:lnTo>
                    <a:pt x="525" y="280"/>
                  </a:lnTo>
                  <a:lnTo>
                    <a:pt x="434" y="320"/>
                  </a:lnTo>
                  <a:lnTo>
                    <a:pt x="653" y="374"/>
                  </a:lnTo>
                  <a:lnTo>
                    <a:pt x="383" y="38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9553576" y="-4038600"/>
              <a:ext cx="696913" cy="223838"/>
            </a:xfrm>
            <a:custGeom>
              <a:avLst/>
              <a:gdLst>
                <a:gd name="T0" fmla="*/ 420 w 439"/>
                <a:gd name="T1" fmla="*/ 56 h 141"/>
                <a:gd name="T2" fmla="*/ 439 w 439"/>
                <a:gd name="T3" fmla="*/ 141 h 141"/>
                <a:gd name="T4" fmla="*/ 0 w 439"/>
                <a:gd name="T5" fmla="*/ 104 h 141"/>
                <a:gd name="T6" fmla="*/ 233 w 439"/>
                <a:gd name="T7" fmla="*/ 77 h 141"/>
                <a:gd name="T8" fmla="*/ 179 w 439"/>
                <a:gd name="T9" fmla="*/ 0 h 141"/>
                <a:gd name="T10" fmla="*/ 278 w 439"/>
                <a:gd name="T11" fmla="*/ 66 h 141"/>
                <a:gd name="T12" fmla="*/ 420 w 439"/>
                <a:gd name="T13" fmla="*/ 5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141">
                  <a:moveTo>
                    <a:pt x="420" y="56"/>
                  </a:moveTo>
                  <a:lnTo>
                    <a:pt x="439" y="141"/>
                  </a:lnTo>
                  <a:lnTo>
                    <a:pt x="0" y="104"/>
                  </a:lnTo>
                  <a:lnTo>
                    <a:pt x="233" y="77"/>
                  </a:lnTo>
                  <a:lnTo>
                    <a:pt x="179" y="0"/>
                  </a:lnTo>
                  <a:lnTo>
                    <a:pt x="278" y="66"/>
                  </a:lnTo>
                  <a:lnTo>
                    <a:pt x="420" y="5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11464926" y="-1420813"/>
              <a:ext cx="655638" cy="342900"/>
            </a:xfrm>
            <a:custGeom>
              <a:avLst/>
              <a:gdLst>
                <a:gd name="T0" fmla="*/ 0 w 413"/>
                <a:gd name="T1" fmla="*/ 128 h 216"/>
                <a:gd name="T2" fmla="*/ 11 w 413"/>
                <a:gd name="T3" fmla="*/ 216 h 216"/>
                <a:gd name="T4" fmla="*/ 413 w 413"/>
                <a:gd name="T5" fmla="*/ 37 h 216"/>
                <a:gd name="T6" fmla="*/ 185 w 413"/>
                <a:gd name="T7" fmla="*/ 88 h 216"/>
                <a:gd name="T8" fmla="*/ 209 w 413"/>
                <a:gd name="T9" fmla="*/ 0 h 216"/>
                <a:gd name="T10" fmla="*/ 137 w 413"/>
                <a:gd name="T11" fmla="*/ 93 h 216"/>
                <a:gd name="T12" fmla="*/ 0 w 413"/>
                <a:gd name="T13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16">
                  <a:moveTo>
                    <a:pt x="0" y="128"/>
                  </a:moveTo>
                  <a:lnTo>
                    <a:pt x="11" y="216"/>
                  </a:lnTo>
                  <a:lnTo>
                    <a:pt x="413" y="37"/>
                  </a:lnTo>
                  <a:lnTo>
                    <a:pt x="185" y="88"/>
                  </a:lnTo>
                  <a:lnTo>
                    <a:pt x="209" y="0"/>
                  </a:lnTo>
                  <a:lnTo>
                    <a:pt x="137" y="9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3"/>
            <p:cNvSpPr/>
            <p:nvPr/>
          </p:nvSpPr>
          <p:spPr bwMode="auto">
            <a:xfrm>
              <a:off x="11329988" y="-763588"/>
              <a:ext cx="1223963" cy="644525"/>
            </a:xfrm>
            <a:custGeom>
              <a:avLst/>
              <a:gdLst>
                <a:gd name="T0" fmla="*/ 0 w 771"/>
                <a:gd name="T1" fmla="*/ 192 h 406"/>
                <a:gd name="T2" fmla="*/ 294 w 771"/>
                <a:gd name="T3" fmla="*/ 0 h 406"/>
                <a:gd name="T4" fmla="*/ 235 w 771"/>
                <a:gd name="T5" fmla="*/ 168 h 406"/>
                <a:gd name="T6" fmla="*/ 372 w 771"/>
                <a:gd name="T7" fmla="*/ 117 h 406"/>
                <a:gd name="T8" fmla="*/ 380 w 771"/>
                <a:gd name="T9" fmla="*/ 211 h 406"/>
                <a:gd name="T10" fmla="*/ 621 w 771"/>
                <a:gd name="T11" fmla="*/ 280 h 406"/>
                <a:gd name="T12" fmla="*/ 508 w 771"/>
                <a:gd name="T13" fmla="*/ 326 h 406"/>
                <a:gd name="T14" fmla="*/ 771 w 771"/>
                <a:gd name="T15" fmla="*/ 390 h 406"/>
                <a:gd name="T16" fmla="*/ 452 w 771"/>
                <a:gd name="T17" fmla="*/ 406 h 406"/>
                <a:gd name="T18" fmla="*/ 0 w 771"/>
                <a:gd name="T19" fmla="*/ 19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406">
                  <a:moveTo>
                    <a:pt x="0" y="192"/>
                  </a:moveTo>
                  <a:lnTo>
                    <a:pt x="294" y="0"/>
                  </a:lnTo>
                  <a:lnTo>
                    <a:pt x="235" y="168"/>
                  </a:lnTo>
                  <a:lnTo>
                    <a:pt x="372" y="117"/>
                  </a:lnTo>
                  <a:lnTo>
                    <a:pt x="380" y="211"/>
                  </a:lnTo>
                  <a:lnTo>
                    <a:pt x="621" y="280"/>
                  </a:lnTo>
                  <a:lnTo>
                    <a:pt x="508" y="326"/>
                  </a:lnTo>
                  <a:lnTo>
                    <a:pt x="771" y="390"/>
                  </a:lnTo>
                  <a:lnTo>
                    <a:pt x="452" y="40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4"/>
            <p:cNvSpPr/>
            <p:nvPr/>
          </p:nvSpPr>
          <p:spPr bwMode="auto">
            <a:xfrm>
              <a:off x="9178926" y="-5545138"/>
              <a:ext cx="3314700" cy="5549900"/>
            </a:xfrm>
            <a:custGeom>
              <a:avLst/>
              <a:gdLst>
                <a:gd name="T0" fmla="*/ 261 w 780"/>
                <a:gd name="T1" fmla="*/ 1208 h 1308"/>
                <a:gd name="T2" fmla="*/ 319 w 780"/>
                <a:gd name="T3" fmla="*/ 990 h 1308"/>
                <a:gd name="T4" fmla="*/ 20 w 780"/>
                <a:gd name="T5" fmla="*/ 755 h 1308"/>
                <a:gd name="T6" fmla="*/ 167 w 780"/>
                <a:gd name="T7" fmla="*/ 738 h 1308"/>
                <a:gd name="T8" fmla="*/ 275 w 780"/>
                <a:gd name="T9" fmla="*/ 820 h 1308"/>
                <a:gd name="T10" fmla="*/ 82 w 780"/>
                <a:gd name="T11" fmla="*/ 639 h 1308"/>
                <a:gd name="T12" fmla="*/ 78 w 780"/>
                <a:gd name="T13" fmla="*/ 600 h 1308"/>
                <a:gd name="T14" fmla="*/ 112 w 780"/>
                <a:gd name="T15" fmla="*/ 590 h 1308"/>
                <a:gd name="T16" fmla="*/ 295 w 780"/>
                <a:gd name="T17" fmla="*/ 537 h 1308"/>
                <a:gd name="T18" fmla="*/ 121 w 780"/>
                <a:gd name="T19" fmla="*/ 187 h 1308"/>
                <a:gd name="T20" fmla="*/ 228 w 780"/>
                <a:gd name="T21" fmla="*/ 335 h 1308"/>
                <a:gd name="T22" fmla="*/ 205 w 780"/>
                <a:gd name="T23" fmla="*/ 148 h 1308"/>
                <a:gd name="T24" fmla="*/ 347 w 780"/>
                <a:gd name="T25" fmla="*/ 0 h 1308"/>
                <a:gd name="T26" fmla="*/ 354 w 780"/>
                <a:gd name="T27" fmla="*/ 130 h 1308"/>
                <a:gd name="T28" fmla="*/ 309 w 780"/>
                <a:gd name="T29" fmla="*/ 380 h 1308"/>
                <a:gd name="T30" fmla="*/ 412 w 780"/>
                <a:gd name="T31" fmla="*/ 581 h 1308"/>
                <a:gd name="T32" fmla="*/ 452 w 780"/>
                <a:gd name="T33" fmla="*/ 598 h 1308"/>
                <a:gd name="T34" fmla="*/ 610 w 780"/>
                <a:gd name="T35" fmla="*/ 462 h 1308"/>
                <a:gd name="T36" fmla="*/ 600 w 780"/>
                <a:gd name="T37" fmla="*/ 297 h 1308"/>
                <a:gd name="T38" fmla="*/ 715 w 780"/>
                <a:gd name="T39" fmla="*/ 298 h 1308"/>
                <a:gd name="T40" fmla="*/ 630 w 780"/>
                <a:gd name="T41" fmla="*/ 570 h 1308"/>
                <a:gd name="T42" fmla="*/ 719 w 780"/>
                <a:gd name="T43" fmla="*/ 601 h 1308"/>
                <a:gd name="T44" fmla="*/ 695 w 780"/>
                <a:gd name="T45" fmla="*/ 662 h 1308"/>
                <a:gd name="T46" fmla="*/ 679 w 780"/>
                <a:gd name="T47" fmla="*/ 682 h 1308"/>
                <a:gd name="T48" fmla="*/ 583 w 780"/>
                <a:gd name="T49" fmla="*/ 1194 h 1308"/>
                <a:gd name="T50" fmla="*/ 569 w 780"/>
                <a:gd name="T51" fmla="*/ 1255 h 1308"/>
                <a:gd name="T52" fmla="*/ 534 w 780"/>
                <a:gd name="T53" fmla="*/ 1247 h 1308"/>
                <a:gd name="T54" fmla="*/ 471 w 780"/>
                <a:gd name="T55" fmla="*/ 1253 h 1308"/>
                <a:gd name="T56" fmla="*/ 406 w 780"/>
                <a:gd name="T57" fmla="*/ 1245 h 1308"/>
                <a:gd name="T58" fmla="*/ 310 w 780"/>
                <a:gd name="T59" fmla="*/ 1245 h 1308"/>
                <a:gd name="T60" fmla="*/ 273 w 780"/>
                <a:gd name="T61" fmla="*/ 1247 h 1308"/>
                <a:gd name="T62" fmla="*/ 218 w 780"/>
                <a:gd name="T63" fmla="*/ 126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308">
                  <a:moveTo>
                    <a:pt x="150" y="1279"/>
                  </a:moveTo>
                  <a:cubicBezTo>
                    <a:pt x="150" y="1279"/>
                    <a:pt x="225" y="1208"/>
                    <a:pt x="261" y="1208"/>
                  </a:cubicBezTo>
                  <a:cubicBezTo>
                    <a:pt x="296" y="1208"/>
                    <a:pt x="320" y="1184"/>
                    <a:pt x="321" y="1151"/>
                  </a:cubicBezTo>
                  <a:cubicBezTo>
                    <a:pt x="323" y="1119"/>
                    <a:pt x="324" y="1003"/>
                    <a:pt x="319" y="990"/>
                  </a:cubicBezTo>
                  <a:cubicBezTo>
                    <a:pt x="313" y="977"/>
                    <a:pt x="282" y="887"/>
                    <a:pt x="259" y="882"/>
                  </a:cubicBezTo>
                  <a:cubicBezTo>
                    <a:pt x="237" y="878"/>
                    <a:pt x="20" y="755"/>
                    <a:pt x="20" y="755"/>
                  </a:cubicBezTo>
                  <a:cubicBezTo>
                    <a:pt x="179" y="815"/>
                    <a:pt x="179" y="815"/>
                    <a:pt x="179" y="815"/>
                  </a:cubicBezTo>
                  <a:cubicBezTo>
                    <a:pt x="167" y="738"/>
                    <a:pt x="167" y="738"/>
                    <a:pt x="167" y="738"/>
                  </a:cubicBezTo>
                  <a:cubicBezTo>
                    <a:pt x="203" y="820"/>
                    <a:pt x="203" y="820"/>
                    <a:pt x="203" y="820"/>
                  </a:cubicBezTo>
                  <a:cubicBezTo>
                    <a:pt x="203" y="820"/>
                    <a:pt x="246" y="850"/>
                    <a:pt x="275" y="820"/>
                  </a:cubicBezTo>
                  <a:cubicBezTo>
                    <a:pt x="303" y="791"/>
                    <a:pt x="249" y="733"/>
                    <a:pt x="249" y="733"/>
                  </a:cubicBezTo>
                  <a:cubicBezTo>
                    <a:pt x="82" y="639"/>
                    <a:pt x="82" y="639"/>
                    <a:pt x="82" y="639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78" y="600"/>
                    <a:pt x="78" y="600"/>
                    <a:pt x="78" y="600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112" y="590"/>
                    <a:pt x="112" y="590"/>
                    <a:pt x="112" y="590"/>
                  </a:cubicBezTo>
                  <a:cubicBezTo>
                    <a:pt x="112" y="590"/>
                    <a:pt x="228" y="638"/>
                    <a:pt x="262" y="618"/>
                  </a:cubicBezTo>
                  <a:cubicBezTo>
                    <a:pt x="296" y="598"/>
                    <a:pt x="295" y="537"/>
                    <a:pt x="295" y="537"/>
                  </a:cubicBezTo>
                  <a:cubicBezTo>
                    <a:pt x="295" y="537"/>
                    <a:pt x="215" y="383"/>
                    <a:pt x="204" y="366"/>
                  </a:cubicBezTo>
                  <a:cubicBezTo>
                    <a:pt x="193" y="349"/>
                    <a:pt x="121" y="187"/>
                    <a:pt x="121" y="187"/>
                  </a:cubicBezTo>
                  <a:cubicBezTo>
                    <a:pt x="197" y="315"/>
                    <a:pt x="197" y="315"/>
                    <a:pt x="197" y="315"/>
                  </a:cubicBezTo>
                  <a:cubicBezTo>
                    <a:pt x="197" y="315"/>
                    <a:pt x="221" y="338"/>
                    <a:pt x="228" y="335"/>
                  </a:cubicBezTo>
                  <a:cubicBezTo>
                    <a:pt x="235" y="332"/>
                    <a:pt x="237" y="223"/>
                    <a:pt x="237" y="223"/>
                  </a:cubicBezTo>
                  <a:cubicBezTo>
                    <a:pt x="205" y="148"/>
                    <a:pt x="205" y="148"/>
                    <a:pt x="205" y="148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4"/>
                    <a:pt x="288" y="345"/>
                    <a:pt x="309" y="380"/>
                  </a:cubicBezTo>
                  <a:cubicBezTo>
                    <a:pt x="330" y="416"/>
                    <a:pt x="402" y="475"/>
                    <a:pt x="413" y="519"/>
                  </a:cubicBezTo>
                  <a:cubicBezTo>
                    <a:pt x="425" y="563"/>
                    <a:pt x="412" y="581"/>
                    <a:pt x="412" y="581"/>
                  </a:cubicBezTo>
                  <a:cubicBezTo>
                    <a:pt x="497" y="465"/>
                    <a:pt x="497" y="465"/>
                    <a:pt x="497" y="465"/>
                  </a:cubicBezTo>
                  <a:cubicBezTo>
                    <a:pt x="452" y="598"/>
                    <a:pt x="452" y="598"/>
                    <a:pt x="452" y="598"/>
                  </a:cubicBezTo>
                  <a:cubicBezTo>
                    <a:pt x="493" y="635"/>
                    <a:pt x="493" y="635"/>
                    <a:pt x="493" y="635"/>
                  </a:cubicBezTo>
                  <a:cubicBezTo>
                    <a:pt x="493" y="635"/>
                    <a:pt x="617" y="525"/>
                    <a:pt x="610" y="462"/>
                  </a:cubicBezTo>
                  <a:cubicBezTo>
                    <a:pt x="603" y="400"/>
                    <a:pt x="544" y="221"/>
                    <a:pt x="599" y="185"/>
                  </a:cubicBezTo>
                  <a:cubicBezTo>
                    <a:pt x="599" y="185"/>
                    <a:pt x="596" y="255"/>
                    <a:pt x="600" y="297"/>
                  </a:cubicBezTo>
                  <a:cubicBezTo>
                    <a:pt x="603" y="334"/>
                    <a:pt x="606" y="404"/>
                    <a:pt x="643" y="414"/>
                  </a:cubicBezTo>
                  <a:cubicBezTo>
                    <a:pt x="715" y="298"/>
                    <a:pt x="715" y="298"/>
                    <a:pt x="715" y="298"/>
                  </a:cubicBezTo>
                  <a:cubicBezTo>
                    <a:pt x="658" y="469"/>
                    <a:pt x="658" y="469"/>
                    <a:pt x="658" y="469"/>
                  </a:cubicBezTo>
                  <a:cubicBezTo>
                    <a:pt x="658" y="469"/>
                    <a:pt x="660" y="518"/>
                    <a:pt x="630" y="570"/>
                  </a:cubicBezTo>
                  <a:cubicBezTo>
                    <a:pt x="600" y="622"/>
                    <a:pt x="563" y="694"/>
                    <a:pt x="563" y="694"/>
                  </a:cubicBezTo>
                  <a:cubicBezTo>
                    <a:pt x="563" y="694"/>
                    <a:pt x="696" y="629"/>
                    <a:pt x="719" y="601"/>
                  </a:cubicBezTo>
                  <a:cubicBezTo>
                    <a:pt x="742" y="573"/>
                    <a:pt x="780" y="509"/>
                    <a:pt x="780" y="509"/>
                  </a:cubicBezTo>
                  <a:cubicBezTo>
                    <a:pt x="695" y="662"/>
                    <a:pt x="695" y="662"/>
                    <a:pt x="695" y="662"/>
                  </a:cubicBezTo>
                  <a:cubicBezTo>
                    <a:pt x="710" y="701"/>
                    <a:pt x="710" y="701"/>
                    <a:pt x="710" y="701"/>
                  </a:cubicBezTo>
                  <a:cubicBezTo>
                    <a:pt x="679" y="682"/>
                    <a:pt x="679" y="682"/>
                    <a:pt x="679" y="682"/>
                  </a:cubicBezTo>
                  <a:cubicBezTo>
                    <a:pt x="679" y="682"/>
                    <a:pt x="544" y="738"/>
                    <a:pt x="542" y="785"/>
                  </a:cubicBezTo>
                  <a:cubicBezTo>
                    <a:pt x="541" y="832"/>
                    <a:pt x="556" y="1157"/>
                    <a:pt x="583" y="1194"/>
                  </a:cubicBezTo>
                  <a:cubicBezTo>
                    <a:pt x="610" y="1230"/>
                    <a:pt x="648" y="1277"/>
                    <a:pt x="669" y="1277"/>
                  </a:cubicBezTo>
                  <a:cubicBezTo>
                    <a:pt x="569" y="1255"/>
                    <a:pt x="569" y="1255"/>
                    <a:pt x="569" y="1255"/>
                  </a:cubicBezTo>
                  <a:cubicBezTo>
                    <a:pt x="577" y="1297"/>
                    <a:pt x="577" y="1297"/>
                    <a:pt x="577" y="1297"/>
                  </a:cubicBezTo>
                  <a:cubicBezTo>
                    <a:pt x="534" y="1247"/>
                    <a:pt x="534" y="1247"/>
                    <a:pt x="534" y="1247"/>
                  </a:cubicBezTo>
                  <a:cubicBezTo>
                    <a:pt x="517" y="1304"/>
                    <a:pt x="517" y="1304"/>
                    <a:pt x="517" y="1304"/>
                  </a:cubicBezTo>
                  <a:cubicBezTo>
                    <a:pt x="471" y="1253"/>
                    <a:pt x="471" y="1253"/>
                    <a:pt x="471" y="1253"/>
                  </a:cubicBezTo>
                  <a:cubicBezTo>
                    <a:pt x="425" y="1301"/>
                    <a:pt x="425" y="1301"/>
                    <a:pt x="425" y="1301"/>
                  </a:cubicBezTo>
                  <a:cubicBezTo>
                    <a:pt x="406" y="1245"/>
                    <a:pt x="406" y="1245"/>
                    <a:pt x="406" y="1245"/>
                  </a:cubicBezTo>
                  <a:cubicBezTo>
                    <a:pt x="310" y="1308"/>
                    <a:pt x="310" y="1308"/>
                    <a:pt x="310" y="1308"/>
                  </a:cubicBezTo>
                  <a:cubicBezTo>
                    <a:pt x="310" y="1245"/>
                    <a:pt x="310" y="1245"/>
                    <a:pt x="310" y="1245"/>
                  </a:cubicBezTo>
                  <a:cubicBezTo>
                    <a:pt x="273" y="1276"/>
                    <a:pt x="273" y="1276"/>
                    <a:pt x="273" y="1276"/>
                  </a:cubicBezTo>
                  <a:cubicBezTo>
                    <a:pt x="273" y="1247"/>
                    <a:pt x="273" y="1247"/>
                    <a:pt x="273" y="1247"/>
                  </a:cubicBezTo>
                  <a:cubicBezTo>
                    <a:pt x="218" y="1301"/>
                    <a:pt x="218" y="1301"/>
                    <a:pt x="218" y="1301"/>
                  </a:cubicBezTo>
                  <a:cubicBezTo>
                    <a:pt x="218" y="1262"/>
                    <a:pt x="218" y="1262"/>
                    <a:pt x="218" y="1262"/>
                  </a:cubicBezTo>
                  <a:lnTo>
                    <a:pt x="150" y="1279"/>
                  </a:lnTo>
                  <a:close/>
                </a:path>
              </a:pathLst>
            </a:custGeom>
            <a:solidFill>
              <a:srgbClr val="333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5"/>
            <p:cNvSpPr/>
            <p:nvPr/>
          </p:nvSpPr>
          <p:spPr bwMode="auto">
            <a:xfrm>
              <a:off x="10582276" y="-2130425"/>
              <a:ext cx="279400" cy="195263"/>
            </a:xfrm>
            <a:custGeom>
              <a:avLst/>
              <a:gdLst>
                <a:gd name="T0" fmla="*/ 66 w 66"/>
                <a:gd name="T1" fmla="*/ 17 h 46"/>
                <a:gd name="T2" fmla="*/ 5 w 66"/>
                <a:gd name="T3" fmla="*/ 3 h 46"/>
                <a:gd name="T4" fmla="*/ 26 w 66"/>
                <a:gd name="T5" fmla="*/ 42 h 46"/>
                <a:gd name="T6" fmla="*/ 66 w 66"/>
                <a:gd name="T7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6">
                  <a:moveTo>
                    <a:pt x="66" y="17"/>
                  </a:moveTo>
                  <a:cubicBezTo>
                    <a:pt x="66" y="17"/>
                    <a:pt x="10" y="0"/>
                    <a:pt x="5" y="3"/>
                  </a:cubicBezTo>
                  <a:cubicBezTo>
                    <a:pt x="0" y="7"/>
                    <a:pt x="9" y="37"/>
                    <a:pt x="26" y="42"/>
                  </a:cubicBezTo>
                  <a:cubicBezTo>
                    <a:pt x="40" y="46"/>
                    <a:pt x="59" y="43"/>
                    <a:pt x="66" y="17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11091863" y="-2163763"/>
              <a:ext cx="271463" cy="211138"/>
            </a:xfrm>
            <a:custGeom>
              <a:avLst/>
              <a:gdLst>
                <a:gd name="T0" fmla="*/ 0 w 64"/>
                <a:gd name="T1" fmla="*/ 24 h 50"/>
                <a:gd name="T2" fmla="*/ 59 w 64"/>
                <a:gd name="T3" fmla="*/ 3 h 50"/>
                <a:gd name="T4" fmla="*/ 43 w 64"/>
                <a:gd name="T5" fmla="*/ 44 h 50"/>
                <a:gd name="T6" fmla="*/ 0 w 64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0">
                  <a:moveTo>
                    <a:pt x="0" y="24"/>
                  </a:moveTo>
                  <a:cubicBezTo>
                    <a:pt x="0" y="24"/>
                    <a:pt x="53" y="0"/>
                    <a:pt x="59" y="3"/>
                  </a:cubicBezTo>
                  <a:cubicBezTo>
                    <a:pt x="64" y="6"/>
                    <a:pt x="58" y="37"/>
                    <a:pt x="43" y="44"/>
                  </a:cubicBezTo>
                  <a:cubicBezTo>
                    <a:pt x="29" y="50"/>
                    <a:pt x="10" y="49"/>
                    <a:pt x="0" y="24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"/>
            <p:cNvSpPr/>
            <p:nvPr/>
          </p:nvSpPr>
          <p:spPr bwMode="auto">
            <a:xfrm>
              <a:off x="10564813" y="-1993900"/>
              <a:ext cx="833438" cy="360363"/>
            </a:xfrm>
            <a:custGeom>
              <a:avLst/>
              <a:gdLst>
                <a:gd name="T0" fmla="*/ 0 w 196"/>
                <a:gd name="T1" fmla="*/ 12 h 85"/>
                <a:gd name="T2" fmla="*/ 49 w 196"/>
                <a:gd name="T3" fmla="*/ 85 h 85"/>
                <a:gd name="T4" fmla="*/ 61 w 196"/>
                <a:gd name="T5" fmla="*/ 59 h 85"/>
                <a:gd name="T6" fmla="*/ 74 w 196"/>
                <a:gd name="T7" fmla="*/ 82 h 85"/>
                <a:gd name="T8" fmla="*/ 86 w 196"/>
                <a:gd name="T9" fmla="*/ 63 h 85"/>
                <a:gd name="T10" fmla="*/ 96 w 196"/>
                <a:gd name="T11" fmla="*/ 80 h 85"/>
                <a:gd name="T12" fmla="*/ 113 w 196"/>
                <a:gd name="T13" fmla="*/ 61 h 85"/>
                <a:gd name="T14" fmla="*/ 122 w 196"/>
                <a:gd name="T15" fmla="*/ 78 h 85"/>
                <a:gd name="T16" fmla="*/ 139 w 196"/>
                <a:gd name="T17" fmla="*/ 54 h 85"/>
                <a:gd name="T18" fmla="*/ 159 w 196"/>
                <a:gd name="T19" fmla="*/ 81 h 85"/>
                <a:gd name="T20" fmla="*/ 196 w 196"/>
                <a:gd name="T21" fmla="*/ 0 h 85"/>
                <a:gd name="T22" fmla="*/ 153 w 196"/>
                <a:gd name="T23" fmla="*/ 41 h 85"/>
                <a:gd name="T24" fmla="*/ 138 w 196"/>
                <a:gd name="T25" fmla="*/ 18 h 85"/>
                <a:gd name="T26" fmla="*/ 117 w 196"/>
                <a:gd name="T27" fmla="*/ 47 h 85"/>
                <a:gd name="T28" fmla="*/ 109 w 196"/>
                <a:gd name="T29" fmla="*/ 24 h 85"/>
                <a:gd name="T30" fmla="*/ 86 w 196"/>
                <a:gd name="T31" fmla="*/ 47 h 85"/>
                <a:gd name="T32" fmla="*/ 71 w 196"/>
                <a:gd name="T33" fmla="*/ 25 h 85"/>
                <a:gd name="T34" fmla="*/ 56 w 196"/>
                <a:gd name="T35" fmla="*/ 42 h 85"/>
                <a:gd name="T36" fmla="*/ 0 w 196"/>
                <a:gd name="T3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85">
                  <a:moveTo>
                    <a:pt x="0" y="12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12" y="18"/>
                    <a:pt x="0" y="12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4185959" y="857514"/>
            <a:ext cx="6777205" cy="2575338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MH_Entry_1"/>
          <p:cNvSpPr/>
          <p:nvPr>
            <p:custDataLst>
              <p:tags r:id="rId1"/>
            </p:custDataLst>
          </p:nvPr>
        </p:nvSpPr>
        <p:spPr>
          <a:xfrm>
            <a:off x="4598038" y="361727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6240650" y="68040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17"/>
          <p:cNvSpPr>
            <a:spLocks noChangeArrowheads="1"/>
          </p:cNvSpPr>
          <p:nvPr/>
        </p:nvSpPr>
        <p:spPr bwMode="auto">
          <a:xfrm>
            <a:off x="1824038" y="460375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73250" y="5080000"/>
            <a:ext cx="1882775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角三角形 9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6" grpId="0"/>
      <p:bldP spid="19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0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3" name="矩形 12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2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5363" y="2911475"/>
            <a:ext cx="1514475" cy="1655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60838" y="2911475"/>
            <a:ext cx="1514475" cy="165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78100" y="4635500"/>
            <a:ext cx="1514475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Text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8100" y="1187450"/>
            <a:ext cx="1514475" cy="1655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Pictur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2911475"/>
            <a:ext cx="1514475" cy="1655763"/>
          </a:xfrm>
          <a:prstGeom prst="rect">
            <a:avLst/>
          </a:prstGeom>
          <a:blipFill dpi="0" rotWithShape="1">
            <a:blip r:embed="rId14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Picture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95363" y="4635500"/>
            <a:ext cx="1514475" cy="1655763"/>
          </a:xfrm>
          <a:prstGeom prst="rect">
            <a:avLst/>
          </a:prstGeom>
          <a:blipFill dpi="0" rotWithShape="1">
            <a:blip r:embed="rId15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Picture_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60838" y="4635500"/>
            <a:ext cx="1514475" cy="1655763"/>
          </a:xfrm>
          <a:prstGeom prst="rect">
            <a:avLst/>
          </a:prstGeom>
          <a:blipFill dpi="0" rotWithShape="1">
            <a:blip r:embed="rId16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Pictur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5363" y="1187450"/>
            <a:ext cx="1514475" cy="1655763"/>
          </a:xfrm>
          <a:prstGeom prst="rect">
            <a:avLst/>
          </a:prstGeom>
          <a:blipFill dpi="0" rotWithShape="1">
            <a:blip r:embed="rId17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Pictur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60838" y="1187450"/>
            <a:ext cx="1514475" cy="1655763"/>
          </a:xfrm>
          <a:prstGeom prst="rect">
            <a:avLst/>
          </a:prstGeom>
          <a:blipFill dpi="0" rotWithShape="1">
            <a:blip r:embed="rId18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51"/>
          <p:cNvSpPr>
            <a:spLocks noChangeArrowheads="1"/>
          </p:cNvSpPr>
          <p:nvPr/>
        </p:nvSpPr>
        <p:spPr bwMode="auto">
          <a:xfrm>
            <a:off x="7369175" y="185102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7477125" y="2360613"/>
            <a:ext cx="2525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49954" y="6128257"/>
            <a:ext cx="7649029" cy="768638"/>
            <a:chOff x="-923925" y="-5480051"/>
            <a:chExt cx="13981113" cy="1404938"/>
          </a:xfrm>
        </p:grpSpPr>
        <p:sp>
          <p:nvSpPr>
            <p:cNvPr id="18" name="Oval 161"/>
            <p:cNvSpPr>
              <a:spLocks noChangeArrowheads="1"/>
            </p:cNvSpPr>
            <p:nvPr/>
          </p:nvSpPr>
          <p:spPr bwMode="auto">
            <a:xfrm>
              <a:off x="-923925" y="-5480051"/>
              <a:ext cx="13981113" cy="1404938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5"/>
            <p:cNvSpPr/>
            <p:nvPr/>
          </p:nvSpPr>
          <p:spPr bwMode="auto">
            <a:xfrm>
              <a:off x="393700" y="-5280026"/>
              <a:ext cx="11458576" cy="1003300"/>
            </a:xfrm>
            <a:custGeom>
              <a:avLst/>
              <a:gdLst>
                <a:gd name="T0" fmla="*/ 2450 w 2704"/>
                <a:gd name="T1" fmla="*/ 117 h 234"/>
                <a:gd name="T2" fmla="*/ 2373 w 2704"/>
                <a:gd name="T3" fmla="*/ 119 h 234"/>
                <a:gd name="T4" fmla="*/ 2397 w 2704"/>
                <a:gd name="T5" fmla="*/ 88 h 234"/>
                <a:gd name="T6" fmla="*/ 2013 w 2704"/>
                <a:gd name="T7" fmla="*/ 0 h 234"/>
                <a:gd name="T8" fmla="*/ 1685 w 2704"/>
                <a:gd name="T9" fmla="*/ 42 h 234"/>
                <a:gd name="T10" fmla="*/ 1413 w 2704"/>
                <a:gd name="T11" fmla="*/ 21 h 234"/>
                <a:gd name="T12" fmla="*/ 1101 w 2704"/>
                <a:gd name="T13" fmla="*/ 50 h 234"/>
                <a:gd name="T14" fmla="*/ 666 w 2704"/>
                <a:gd name="T15" fmla="*/ 29 h 234"/>
                <a:gd name="T16" fmla="*/ 0 w 2704"/>
                <a:gd name="T17" fmla="*/ 117 h 234"/>
                <a:gd name="T18" fmla="*/ 666 w 2704"/>
                <a:gd name="T19" fmla="*/ 206 h 234"/>
                <a:gd name="T20" fmla="*/ 1045 w 2704"/>
                <a:gd name="T21" fmla="*/ 190 h 234"/>
                <a:gd name="T22" fmla="*/ 1413 w 2704"/>
                <a:gd name="T23" fmla="*/ 234 h 234"/>
                <a:gd name="T24" fmla="*/ 1835 w 2704"/>
                <a:gd name="T25" fmla="*/ 166 h 234"/>
                <a:gd name="T26" fmla="*/ 2013 w 2704"/>
                <a:gd name="T27" fmla="*/ 176 h 234"/>
                <a:gd name="T28" fmla="*/ 2205 w 2704"/>
                <a:gd name="T29" fmla="*/ 164 h 234"/>
                <a:gd name="T30" fmla="*/ 2450 w 2704"/>
                <a:gd name="T31" fmla="*/ 191 h 234"/>
                <a:gd name="T32" fmla="*/ 2704 w 2704"/>
                <a:gd name="T33" fmla="*/ 154 h 234"/>
                <a:gd name="T34" fmla="*/ 2450 w 2704"/>
                <a:gd name="T35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4" h="234">
                  <a:moveTo>
                    <a:pt x="2450" y="117"/>
                  </a:moveTo>
                  <a:cubicBezTo>
                    <a:pt x="2423" y="117"/>
                    <a:pt x="2397" y="118"/>
                    <a:pt x="2373" y="119"/>
                  </a:cubicBezTo>
                  <a:cubicBezTo>
                    <a:pt x="2388" y="109"/>
                    <a:pt x="2397" y="99"/>
                    <a:pt x="2397" y="88"/>
                  </a:cubicBezTo>
                  <a:cubicBezTo>
                    <a:pt x="2397" y="39"/>
                    <a:pt x="2225" y="0"/>
                    <a:pt x="2013" y="0"/>
                  </a:cubicBezTo>
                  <a:cubicBezTo>
                    <a:pt x="1874" y="0"/>
                    <a:pt x="1752" y="17"/>
                    <a:pt x="1685" y="42"/>
                  </a:cubicBezTo>
                  <a:cubicBezTo>
                    <a:pt x="1609" y="29"/>
                    <a:pt x="1515" y="21"/>
                    <a:pt x="1413" y="21"/>
                  </a:cubicBezTo>
                  <a:cubicBezTo>
                    <a:pt x="1292" y="21"/>
                    <a:pt x="1182" y="32"/>
                    <a:pt x="1101" y="50"/>
                  </a:cubicBezTo>
                  <a:cubicBezTo>
                    <a:pt x="984" y="37"/>
                    <a:pt x="832" y="29"/>
                    <a:pt x="666" y="29"/>
                  </a:cubicBezTo>
                  <a:cubicBezTo>
                    <a:pt x="298" y="29"/>
                    <a:pt x="0" y="69"/>
                    <a:pt x="0" y="117"/>
                  </a:cubicBezTo>
                  <a:cubicBezTo>
                    <a:pt x="0" y="166"/>
                    <a:pt x="298" y="206"/>
                    <a:pt x="666" y="206"/>
                  </a:cubicBezTo>
                  <a:cubicBezTo>
                    <a:pt x="807" y="206"/>
                    <a:pt x="938" y="200"/>
                    <a:pt x="1045" y="190"/>
                  </a:cubicBezTo>
                  <a:cubicBezTo>
                    <a:pt x="1127" y="217"/>
                    <a:pt x="1261" y="234"/>
                    <a:pt x="1413" y="234"/>
                  </a:cubicBezTo>
                  <a:cubicBezTo>
                    <a:pt x="1605" y="234"/>
                    <a:pt x="1769" y="206"/>
                    <a:pt x="1835" y="166"/>
                  </a:cubicBezTo>
                  <a:cubicBezTo>
                    <a:pt x="1888" y="173"/>
                    <a:pt x="1949" y="176"/>
                    <a:pt x="2013" y="176"/>
                  </a:cubicBezTo>
                  <a:cubicBezTo>
                    <a:pt x="2083" y="176"/>
                    <a:pt x="2149" y="172"/>
                    <a:pt x="2205" y="164"/>
                  </a:cubicBezTo>
                  <a:cubicBezTo>
                    <a:pt x="2237" y="180"/>
                    <a:pt x="2334" y="191"/>
                    <a:pt x="2450" y="191"/>
                  </a:cubicBezTo>
                  <a:cubicBezTo>
                    <a:pt x="2590" y="191"/>
                    <a:pt x="2704" y="174"/>
                    <a:pt x="2704" y="154"/>
                  </a:cubicBezTo>
                  <a:cubicBezTo>
                    <a:pt x="2704" y="133"/>
                    <a:pt x="2590" y="117"/>
                    <a:pt x="2450" y="117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86483" y="5097428"/>
            <a:ext cx="1433632" cy="1469984"/>
            <a:chOff x="10020301" y="4786313"/>
            <a:chExt cx="2003425" cy="2054225"/>
          </a:xfrm>
        </p:grpSpPr>
        <p:sp>
          <p:nvSpPr>
            <p:cNvPr id="21" name="Freeform 90"/>
            <p:cNvSpPr/>
            <p:nvPr/>
          </p:nvSpPr>
          <p:spPr bwMode="auto">
            <a:xfrm>
              <a:off x="10599738" y="4786313"/>
              <a:ext cx="1423988" cy="2054225"/>
            </a:xfrm>
            <a:custGeom>
              <a:avLst/>
              <a:gdLst>
                <a:gd name="T0" fmla="*/ 9 w 334"/>
                <a:gd name="T1" fmla="*/ 228 h 482"/>
                <a:gd name="T2" fmla="*/ 31 w 334"/>
                <a:gd name="T3" fmla="*/ 334 h 482"/>
                <a:gd name="T4" fmla="*/ 43 w 334"/>
                <a:gd name="T5" fmla="*/ 458 h 482"/>
                <a:gd name="T6" fmla="*/ 66 w 334"/>
                <a:gd name="T7" fmla="*/ 357 h 482"/>
                <a:gd name="T8" fmla="*/ 97 w 334"/>
                <a:gd name="T9" fmla="*/ 360 h 482"/>
                <a:gd name="T10" fmla="*/ 151 w 334"/>
                <a:gd name="T11" fmla="*/ 468 h 482"/>
                <a:gd name="T12" fmla="*/ 140 w 334"/>
                <a:gd name="T13" fmla="*/ 361 h 482"/>
                <a:gd name="T14" fmla="*/ 194 w 334"/>
                <a:gd name="T15" fmla="*/ 350 h 482"/>
                <a:gd name="T16" fmla="*/ 199 w 334"/>
                <a:gd name="T17" fmla="*/ 441 h 482"/>
                <a:gd name="T18" fmla="*/ 237 w 334"/>
                <a:gd name="T19" fmla="*/ 339 h 482"/>
                <a:gd name="T20" fmla="*/ 246 w 334"/>
                <a:gd name="T21" fmla="*/ 443 h 482"/>
                <a:gd name="T22" fmla="*/ 285 w 334"/>
                <a:gd name="T23" fmla="*/ 333 h 482"/>
                <a:gd name="T24" fmla="*/ 306 w 334"/>
                <a:gd name="T25" fmla="*/ 218 h 482"/>
                <a:gd name="T26" fmla="*/ 286 w 334"/>
                <a:gd name="T27" fmla="*/ 143 h 482"/>
                <a:gd name="T28" fmla="*/ 334 w 334"/>
                <a:gd name="T29" fmla="*/ 126 h 482"/>
                <a:gd name="T30" fmla="*/ 301 w 334"/>
                <a:gd name="T31" fmla="*/ 55 h 482"/>
                <a:gd name="T32" fmla="*/ 333 w 334"/>
                <a:gd name="T33" fmla="*/ 0 h 482"/>
                <a:gd name="T34" fmla="*/ 261 w 334"/>
                <a:gd name="T35" fmla="*/ 62 h 482"/>
                <a:gd name="T36" fmla="*/ 299 w 334"/>
                <a:gd name="T37" fmla="*/ 105 h 482"/>
                <a:gd name="T38" fmla="*/ 250 w 334"/>
                <a:gd name="T39" fmla="*/ 117 h 482"/>
                <a:gd name="T40" fmla="*/ 275 w 334"/>
                <a:gd name="T41" fmla="*/ 208 h 482"/>
                <a:gd name="T42" fmla="*/ 9 w 334"/>
                <a:gd name="T43" fmla="*/ 22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482">
                  <a:moveTo>
                    <a:pt x="9" y="228"/>
                  </a:moveTo>
                  <a:cubicBezTo>
                    <a:pt x="9" y="228"/>
                    <a:pt x="0" y="305"/>
                    <a:pt x="31" y="334"/>
                  </a:cubicBezTo>
                  <a:cubicBezTo>
                    <a:pt x="31" y="334"/>
                    <a:pt x="32" y="460"/>
                    <a:pt x="43" y="458"/>
                  </a:cubicBezTo>
                  <a:cubicBezTo>
                    <a:pt x="54" y="457"/>
                    <a:pt x="66" y="364"/>
                    <a:pt x="66" y="357"/>
                  </a:cubicBezTo>
                  <a:cubicBezTo>
                    <a:pt x="66" y="357"/>
                    <a:pt x="88" y="363"/>
                    <a:pt x="97" y="360"/>
                  </a:cubicBezTo>
                  <a:cubicBezTo>
                    <a:pt x="105" y="357"/>
                    <a:pt x="140" y="482"/>
                    <a:pt x="151" y="468"/>
                  </a:cubicBezTo>
                  <a:cubicBezTo>
                    <a:pt x="163" y="454"/>
                    <a:pt x="140" y="361"/>
                    <a:pt x="140" y="361"/>
                  </a:cubicBezTo>
                  <a:cubicBezTo>
                    <a:pt x="140" y="361"/>
                    <a:pt x="175" y="363"/>
                    <a:pt x="194" y="350"/>
                  </a:cubicBezTo>
                  <a:cubicBezTo>
                    <a:pt x="194" y="350"/>
                    <a:pt x="189" y="441"/>
                    <a:pt x="199" y="441"/>
                  </a:cubicBezTo>
                  <a:cubicBezTo>
                    <a:pt x="209" y="441"/>
                    <a:pt x="237" y="339"/>
                    <a:pt x="237" y="339"/>
                  </a:cubicBezTo>
                  <a:cubicBezTo>
                    <a:pt x="237" y="339"/>
                    <a:pt x="241" y="447"/>
                    <a:pt x="246" y="443"/>
                  </a:cubicBezTo>
                  <a:cubicBezTo>
                    <a:pt x="250" y="439"/>
                    <a:pt x="286" y="343"/>
                    <a:pt x="285" y="333"/>
                  </a:cubicBezTo>
                  <a:cubicBezTo>
                    <a:pt x="285" y="325"/>
                    <a:pt x="321" y="289"/>
                    <a:pt x="306" y="218"/>
                  </a:cubicBezTo>
                  <a:cubicBezTo>
                    <a:pt x="295" y="164"/>
                    <a:pt x="286" y="143"/>
                    <a:pt x="286" y="143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111" y="177"/>
                    <a:pt x="9" y="228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10225088" y="4991101"/>
              <a:ext cx="941388" cy="1047750"/>
            </a:xfrm>
            <a:custGeom>
              <a:avLst/>
              <a:gdLst>
                <a:gd name="T0" fmla="*/ 25 w 221"/>
                <a:gd name="T1" fmla="*/ 0 h 246"/>
                <a:gd name="T2" fmla="*/ 0 w 221"/>
                <a:gd name="T3" fmla="*/ 161 h 246"/>
                <a:gd name="T4" fmla="*/ 68 w 221"/>
                <a:gd name="T5" fmla="*/ 236 h 246"/>
                <a:gd name="T6" fmla="*/ 190 w 221"/>
                <a:gd name="T7" fmla="*/ 182 h 246"/>
                <a:gd name="T8" fmla="*/ 213 w 221"/>
                <a:gd name="T9" fmla="*/ 5 h 246"/>
                <a:gd name="T10" fmla="*/ 154 w 221"/>
                <a:gd name="T11" fmla="*/ 74 h 246"/>
                <a:gd name="T12" fmla="*/ 58 w 221"/>
                <a:gd name="T13" fmla="*/ 74 h 246"/>
                <a:gd name="T14" fmla="*/ 25 w 221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46">
                  <a:moveTo>
                    <a:pt x="25" y="0"/>
                  </a:moveTo>
                  <a:cubicBezTo>
                    <a:pt x="25" y="0"/>
                    <a:pt x="0" y="122"/>
                    <a:pt x="0" y="161"/>
                  </a:cubicBezTo>
                  <a:cubicBezTo>
                    <a:pt x="0" y="200"/>
                    <a:pt x="27" y="225"/>
                    <a:pt x="68" y="236"/>
                  </a:cubicBezTo>
                  <a:cubicBezTo>
                    <a:pt x="110" y="246"/>
                    <a:pt x="180" y="211"/>
                    <a:pt x="190" y="182"/>
                  </a:cubicBezTo>
                  <a:cubicBezTo>
                    <a:pt x="200" y="151"/>
                    <a:pt x="221" y="25"/>
                    <a:pt x="213" y="5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74"/>
                    <a:pt x="98" y="54"/>
                    <a:pt x="58" y="74"/>
                  </a:cubicBezTo>
                  <a:cubicBezTo>
                    <a:pt x="58" y="74"/>
                    <a:pt x="33" y="10"/>
                    <a:pt x="25" y="0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10515601" y="5608638"/>
              <a:ext cx="114300" cy="73025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0 h 17"/>
                <a:gd name="T4" fmla="*/ 27 w 27"/>
                <a:gd name="T5" fmla="*/ 9 h 17"/>
                <a:gd name="T6" fmla="*/ 13 w 27"/>
                <a:gd name="T7" fmla="*/ 16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0" y="3"/>
                    <a:pt x="6" y="0"/>
                    <a:pt x="14" y="0"/>
                  </a:cubicBezTo>
                  <a:cubicBezTo>
                    <a:pt x="21" y="1"/>
                    <a:pt x="27" y="5"/>
                    <a:pt x="27" y="9"/>
                  </a:cubicBezTo>
                  <a:cubicBezTo>
                    <a:pt x="27" y="13"/>
                    <a:pt x="20" y="17"/>
                    <a:pt x="13" y="16"/>
                  </a:cubicBezTo>
                  <a:cubicBezTo>
                    <a:pt x="5" y="16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10412413" y="5707063"/>
              <a:ext cx="346075" cy="96838"/>
            </a:xfrm>
            <a:custGeom>
              <a:avLst/>
              <a:gdLst>
                <a:gd name="T0" fmla="*/ 0 w 81"/>
                <a:gd name="T1" fmla="*/ 2 h 23"/>
                <a:gd name="T2" fmla="*/ 11 w 81"/>
                <a:gd name="T3" fmla="*/ 23 h 23"/>
                <a:gd name="T4" fmla="*/ 20 w 81"/>
                <a:gd name="T5" fmla="*/ 2 h 23"/>
                <a:gd name="T6" fmla="*/ 32 w 81"/>
                <a:gd name="T7" fmla="*/ 12 h 23"/>
                <a:gd name="T8" fmla="*/ 40 w 81"/>
                <a:gd name="T9" fmla="*/ 2 h 23"/>
                <a:gd name="T10" fmla="*/ 49 w 81"/>
                <a:gd name="T11" fmla="*/ 12 h 23"/>
                <a:gd name="T12" fmla="*/ 60 w 81"/>
                <a:gd name="T13" fmla="*/ 3 h 23"/>
                <a:gd name="T14" fmla="*/ 71 w 81"/>
                <a:gd name="T15" fmla="*/ 23 h 23"/>
                <a:gd name="T16" fmla="*/ 81 w 81"/>
                <a:gd name="T17" fmla="*/ 5 h 23"/>
                <a:gd name="T18" fmla="*/ 0 w 81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0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4"/>
            <p:cNvSpPr>
              <a:spLocks noChangeArrowheads="1"/>
            </p:cNvSpPr>
            <p:nvPr/>
          </p:nvSpPr>
          <p:spPr bwMode="auto">
            <a:xfrm>
              <a:off x="10566401" y="5676901"/>
              <a:ext cx="4763" cy="38100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10310813" y="5497513"/>
              <a:ext cx="157163" cy="179388"/>
            </a:xfrm>
            <a:custGeom>
              <a:avLst/>
              <a:gdLst>
                <a:gd name="T0" fmla="*/ 37 w 37"/>
                <a:gd name="T1" fmla="*/ 18 h 42"/>
                <a:gd name="T2" fmla="*/ 9 w 37"/>
                <a:gd name="T3" fmla="*/ 0 h 42"/>
                <a:gd name="T4" fmla="*/ 11 w 37"/>
                <a:gd name="T5" fmla="*/ 35 h 42"/>
                <a:gd name="T6" fmla="*/ 37 w 37"/>
                <a:gd name="T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2">
                  <a:moveTo>
                    <a:pt x="37" y="1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9"/>
                    <a:pt x="11" y="35"/>
                  </a:cubicBezTo>
                  <a:cubicBezTo>
                    <a:pt x="23" y="42"/>
                    <a:pt x="36" y="39"/>
                    <a:pt x="37" y="18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10728326" y="5532438"/>
              <a:ext cx="182563" cy="169863"/>
            </a:xfrm>
            <a:custGeom>
              <a:avLst/>
              <a:gdLst>
                <a:gd name="T0" fmla="*/ 3 w 43"/>
                <a:gd name="T1" fmla="*/ 11 h 40"/>
                <a:gd name="T2" fmla="*/ 41 w 43"/>
                <a:gd name="T3" fmla="*/ 0 h 40"/>
                <a:gd name="T4" fmla="*/ 31 w 43"/>
                <a:gd name="T5" fmla="*/ 33 h 40"/>
                <a:gd name="T6" fmla="*/ 3 w 43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">
                  <a:moveTo>
                    <a:pt x="3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3" y="26"/>
                    <a:pt x="31" y="33"/>
                  </a:cubicBezTo>
                  <a:cubicBezTo>
                    <a:pt x="17" y="40"/>
                    <a:pt x="0" y="32"/>
                    <a:pt x="3" y="11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"/>
            <p:cNvSpPr/>
            <p:nvPr/>
          </p:nvSpPr>
          <p:spPr bwMode="auto">
            <a:xfrm>
              <a:off x="10020301" y="5783263"/>
              <a:ext cx="273050" cy="76200"/>
            </a:xfrm>
            <a:custGeom>
              <a:avLst/>
              <a:gdLst>
                <a:gd name="T0" fmla="*/ 64 w 64"/>
                <a:gd name="T1" fmla="*/ 5 h 18"/>
                <a:gd name="T2" fmla="*/ 44 w 64"/>
                <a:gd name="T3" fmla="*/ 12 h 18"/>
                <a:gd name="T4" fmla="*/ 44 w 64"/>
                <a:gd name="T5" fmla="*/ 12 h 18"/>
                <a:gd name="T6" fmla="*/ 44 w 64"/>
                <a:gd name="T7" fmla="*/ 12 h 18"/>
                <a:gd name="T8" fmla="*/ 31 w 64"/>
                <a:gd name="T9" fmla="*/ 3 h 18"/>
                <a:gd name="T10" fmla="*/ 32 w 64"/>
                <a:gd name="T11" fmla="*/ 2 h 18"/>
                <a:gd name="T12" fmla="*/ 19 w 64"/>
                <a:gd name="T13" fmla="*/ 18 h 18"/>
                <a:gd name="T14" fmla="*/ 18 w 64"/>
                <a:gd name="T15" fmla="*/ 18 h 18"/>
                <a:gd name="T16" fmla="*/ 18 w 64"/>
                <a:gd name="T17" fmla="*/ 18 h 18"/>
                <a:gd name="T18" fmla="*/ 0 w 64"/>
                <a:gd name="T19" fmla="*/ 16 h 18"/>
                <a:gd name="T20" fmla="*/ 18 w 64"/>
                <a:gd name="T21" fmla="*/ 16 h 18"/>
                <a:gd name="T22" fmla="*/ 17 w 64"/>
                <a:gd name="T23" fmla="*/ 17 h 18"/>
                <a:gd name="T24" fmla="*/ 30 w 64"/>
                <a:gd name="T25" fmla="*/ 1 h 18"/>
                <a:gd name="T26" fmla="*/ 31 w 64"/>
                <a:gd name="T27" fmla="*/ 0 h 18"/>
                <a:gd name="T28" fmla="*/ 32 w 64"/>
                <a:gd name="T29" fmla="*/ 1 h 18"/>
                <a:gd name="T30" fmla="*/ 45 w 64"/>
                <a:gd name="T31" fmla="*/ 11 h 18"/>
                <a:gd name="T32" fmla="*/ 44 w 64"/>
                <a:gd name="T33" fmla="*/ 11 h 18"/>
                <a:gd name="T34" fmla="*/ 64 w 64"/>
                <a:gd name="T3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8">
                  <a:moveTo>
                    <a:pt x="64" y="5"/>
                  </a:moveTo>
                  <a:cubicBezTo>
                    <a:pt x="57" y="8"/>
                    <a:pt x="51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7" y="7"/>
                    <a:pt x="23" y="13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2" y="17"/>
                    <a:pt x="6" y="17"/>
                    <a:pt x="0" y="16"/>
                  </a:cubicBezTo>
                  <a:cubicBezTo>
                    <a:pt x="6" y="16"/>
                    <a:pt x="12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2" y="11"/>
                    <a:pt x="26" y="6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9"/>
                    <a:pt x="57" y="7"/>
                    <a:pt x="64" y="5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8"/>
            <p:cNvSpPr/>
            <p:nvPr/>
          </p:nvSpPr>
          <p:spPr bwMode="auto">
            <a:xfrm>
              <a:off x="10050463" y="5522913"/>
              <a:ext cx="234950" cy="209550"/>
            </a:xfrm>
            <a:custGeom>
              <a:avLst/>
              <a:gdLst>
                <a:gd name="T0" fmla="*/ 55 w 55"/>
                <a:gd name="T1" fmla="*/ 49 h 49"/>
                <a:gd name="T2" fmla="*/ 39 w 55"/>
                <a:gd name="T3" fmla="*/ 32 h 49"/>
                <a:gd name="T4" fmla="*/ 40 w 55"/>
                <a:gd name="T5" fmla="*/ 32 h 49"/>
                <a:gd name="T6" fmla="*/ 22 w 55"/>
                <a:gd name="T7" fmla="*/ 34 h 49"/>
                <a:gd name="T8" fmla="*/ 21 w 55"/>
                <a:gd name="T9" fmla="*/ 34 h 49"/>
                <a:gd name="T10" fmla="*/ 21 w 55"/>
                <a:gd name="T11" fmla="*/ 33 h 49"/>
                <a:gd name="T12" fmla="*/ 18 w 55"/>
                <a:gd name="T13" fmla="*/ 11 h 49"/>
                <a:gd name="T14" fmla="*/ 18 w 55"/>
                <a:gd name="T15" fmla="*/ 11 h 49"/>
                <a:gd name="T16" fmla="*/ 0 w 55"/>
                <a:gd name="T17" fmla="*/ 0 h 49"/>
                <a:gd name="T18" fmla="*/ 19 w 55"/>
                <a:gd name="T19" fmla="*/ 10 h 49"/>
                <a:gd name="T20" fmla="*/ 19 w 55"/>
                <a:gd name="T21" fmla="*/ 10 h 49"/>
                <a:gd name="T22" fmla="*/ 19 w 55"/>
                <a:gd name="T23" fmla="*/ 10 h 49"/>
                <a:gd name="T24" fmla="*/ 23 w 55"/>
                <a:gd name="T25" fmla="*/ 33 h 49"/>
                <a:gd name="T26" fmla="*/ 22 w 55"/>
                <a:gd name="T27" fmla="*/ 32 h 49"/>
                <a:gd name="T28" fmla="*/ 40 w 55"/>
                <a:gd name="T29" fmla="*/ 31 h 49"/>
                <a:gd name="T30" fmla="*/ 40 w 55"/>
                <a:gd name="T31" fmla="*/ 31 h 49"/>
                <a:gd name="T32" fmla="*/ 41 w 55"/>
                <a:gd name="T33" fmla="*/ 31 h 49"/>
                <a:gd name="T34" fmla="*/ 55 w 55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55" y="49"/>
                  </a:moveTo>
                  <a:cubicBezTo>
                    <a:pt x="50" y="43"/>
                    <a:pt x="45" y="38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26"/>
                    <a:pt x="19" y="1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8"/>
                    <a:pt x="6" y="4"/>
                    <a:pt x="0" y="0"/>
                  </a:cubicBezTo>
                  <a:cubicBezTo>
                    <a:pt x="6" y="3"/>
                    <a:pt x="13" y="7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8"/>
                    <a:pt x="22" y="25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7"/>
                    <a:pt x="50" y="43"/>
                    <a:pt x="55" y="49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9"/>
            <p:cNvSpPr/>
            <p:nvPr/>
          </p:nvSpPr>
          <p:spPr bwMode="auto">
            <a:xfrm>
              <a:off x="10920413" y="5740401"/>
              <a:ext cx="314325" cy="85725"/>
            </a:xfrm>
            <a:custGeom>
              <a:avLst/>
              <a:gdLst>
                <a:gd name="T0" fmla="*/ 0 w 74"/>
                <a:gd name="T1" fmla="*/ 12 h 20"/>
                <a:gd name="T2" fmla="*/ 11 w 74"/>
                <a:gd name="T3" fmla="*/ 13 h 20"/>
                <a:gd name="T4" fmla="*/ 10 w 74"/>
                <a:gd name="T5" fmla="*/ 13 h 20"/>
                <a:gd name="T6" fmla="*/ 31 w 74"/>
                <a:gd name="T7" fmla="*/ 0 h 20"/>
                <a:gd name="T8" fmla="*/ 32 w 74"/>
                <a:gd name="T9" fmla="*/ 0 h 20"/>
                <a:gd name="T10" fmla="*/ 32 w 74"/>
                <a:gd name="T11" fmla="*/ 0 h 20"/>
                <a:gd name="T12" fmla="*/ 41 w 74"/>
                <a:gd name="T13" fmla="*/ 19 h 20"/>
                <a:gd name="T14" fmla="*/ 39 w 74"/>
                <a:gd name="T15" fmla="*/ 18 h 20"/>
                <a:gd name="T16" fmla="*/ 49 w 74"/>
                <a:gd name="T17" fmla="*/ 9 h 20"/>
                <a:gd name="T18" fmla="*/ 49 w 74"/>
                <a:gd name="T19" fmla="*/ 9 h 20"/>
                <a:gd name="T20" fmla="*/ 50 w 74"/>
                <a:gd name="T21" fmla="*/ 9 h 20"/>
                <a:gd name="T22" fmla="*/ 60 w 74"/>
                <a:gd name="T23" fmla="*/ 15 h 20"/>
                <a:gd name="T24" fmla="*/ 60 w 74"/>
                <a:gd name="T25" fmla="*/ 15 h 20"/>
                <a:gd name="T26" fmla="*/ 74 w 74"/>
                <a:gd name="T27" fmla="*/ 16 h 20"/>
                <a:gd name="T28" fmla="*/ 60 w 74"/>
                <a:gd name="T29" fmla="*/ 16 h 20"/>
                <a:gd name="T30" fmla="*/ 60 w 74"/>
                <a:gd name="T31" fmla="*/ 16 h 20"/>
                <a:gd name="T32" fmla="*/ 60 w 74"/>
                <a:gd name="T33" fmla="*/ 16 h 20"/>
                <a:gd name="T34" fmla="*/ 49 w 74"/>
                <a:gd name="T35" fmla="*/ 10 h 20"/>
                <a:gd name="T36" fmla="*/ 50 w 74"/>
                <a:gd name="T37" fmla="*/ 10 h 20"/>
                <a:gd name="T38" fmla="*/ 41 w 74"/>
                <a:gd name="T39" fmla="*/ 20 h 20"/>
                <a:gd name="T40" fmla="*/ 40 w 74"/>
                <a:gd name="T41" fmla="*/ 20 h 20"/>
                <a:gd name="T42" fmla="*/ 39 w 74"/>
                <a:gd name="T43" fmla="*/ 19 h 20"/>
                <a:gd name="T44" fmla="*/ 31 w 74"/>
                <a:gd name="T45" fmla="*/ 1 h 20"/>
                <a:gd name="T46" fmla="*/ 32 w 74"/>
                <a:gd name="T47" fmla="*/ 2 h 20"/>
                <a:gd name="T48" fmla="*/ 11 w 74"/>
                <a:gd name="T49" fmla="*/ 13 h 20"/>
                <a:gd name="T50" fmla="*/ 11 w 74"/>
                <a:gd name="T51" fmla="*/ 14 h 20"/>
                <a:gd name="T52" fmla="*/ 11 w 74"/>
                <a:gd name="T53" fmla="*/ 13 h 20"/>
                <a:gd name="T54" fmla="*/ 0 w 74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0">
                  <a:moveTo>
                    <a:pt x="0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8"/>
                    <a:pt x="24" y="4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6"/>
                    <a:pt x="38" y="12"/>
                    <a:pt x="41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3"/>
                    <a:pt x="33" y="7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6"/>
                    <a:pt x="18" y="10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0"/>
            <p:cNvSpPr/>
            <p:nvPr/>
          </p:nvSpPr>
          <p:spPr bwMode="auto">
            <a:xfrm>
              <a:off x="10975976" y="5553076"/>
              <a:ext cx="268288" cy="161925"/>
            </a:xfrm>
            <a:custGeom>
              <a:avLst/>
              <a:gdLst>
                <a:gd name="T0" fmla="*/ 0 w 63"/>
                <a:gd name="T1" fmla="*/ 38 h 38"/>
                <a:gd name="T2" fmla="*/ 18 w 63"/>
                <a:gd name="T3" fmla="*/ 23 h 38"/>
                <a:gd name="T4" fmla="*/ 18 w 63"/>
                <a:gd name="T5" fmla="*/ 23 h 38"/>
                <a:gd name="T6" fmla="*/ 19 w 63"/>
                <a:gd name="T7" fmla="*/ 23 h 38"/>
                <a:gd name="T8" fmla="*/ 36 w 63"/>
                <a:gd name="T9" fmla="*/ 27 h 38"/>
                <a:gd name="T10" fmla="*/ 35 w 63"/>
                <a:gd name="T11" fmla="*/ 28 h 38"/>
                <a:gd name="T12" fmla="*/ 43 w 63"/>
                <a:gd name="T13" fmla="*/ 7 h 38"/>
                <a:gd name="T14" fmla="*/ 43 w 63"/>
                <a:gd name="T15" fmla="*/ 6 h 38"/>
                <a:gd name="T16" fmla="*/ 43 w 63"/>
                <a:gd name="T17" fmla="*/ 6 h 38"/>
                <a:gd name="T18" fmla="*/ 63 w 63"/>
                <a:gd name="T19" fmla="*/ 0 h 38"/>
                <a:gd name="T20" fmla="*/ 44 w 63"/>
                <a:gd name="T21" fmla="*/ 7 h 38"/>
                <a:gd name="T22" fmla="*/ 44 w 63"/>
                <a:gd name="T23" fmla="*/ 7 h 38"/>
                <a:gd name="T24" fmla="*/ 37 w 63"/>
                <a:gd name="T25" fmla="*/ 28 h 38"/>
                <a:gd name="T26" fmla="*/ 36 w 63"/>
                <a:gd name="T27" fmla="*/ 29 h 38"/>
                <a:gd name="T28" fmla="*/ 36 w 63"/>
                <a:gd name="T29" fmla="*/ 29 h 38"/>
                <a:gd name="T30" fmla="*/ 18 w 63"/>
                <a:gd name="T31" fmla="*/ 24 h 38"/>
                <a:gd name="T32" fmla="*/ 19 w 63"/>
                <a:gd name="T33" fmla="*/ 24 h 38"/>
                <a:gd name="T34" fmla="*/ 0 w 63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6" y="33"/>
                    <a:pt x="12" y="28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1"/>
                    <a:pt x="40" y="14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0" y="4"/>
                    <a:pt x="56" y="2"/>
                    <a:pt x="63" y="0"/>
                  </a:cubicBezTo>
                  <a:cubicBezTo>
                    <a:pt x="57" y="2"/>
                    <a:pt x="50" y="5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4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3" y="29"/>
                    <a:pt x="7" y="34"/>
                    <a:pt x="0" y="38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1"/>
            <p:cNvSpPr/>
            <p:nvPr/>
          </p:nvSpPr>
          <p:spPr bwMode="auto">
            <a:xfrm>
              <a:off x="11469688" y="598328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3 w 4"/>
                <a:gd name="T7" fmla="*/ 14 h 16"/>
                <a:gd name="T8" fmla="*/ 2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11409363" y="6119813"/>
              <a:ext cx="17463" cy="73025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3"/>
            <p:cNvSpPr/>
            <p:nvPr/>
          </p:nvSpPr>
          <p:spPr bwMode="auto">
            <a:xfrm>
              <a:off x="11282363" y="6005513"/>
              <a:ext cx="20638" cy="71438"/>
            </a:xfrm>
            <a:custGeom>
              <a:avLst/>
              <a:gdLst>
                <a:gd name="T0" fmla="*/ 2 w 5"/>
                <a:gd name="T1" fmla="*/ 0 h 17"/>
                <a:gd name="T2" fmla="*/ 3 w 5"/>
                <a:gd name="T3" fmla="*/ 3 h 17"/>
                <a:gd name="T4" fmla="*/ 5 w 5"/>
                <a:gd name="T5" fmla="*/ 9 h 17"/>
                <a:gd name="T6" fmla="*/ 4 w 5"/>
                <a:gd name="T7" fmla="*/ 14 h 17"/>
                <a:gd name="T8" fmla="*/ 3 w 5"/>
                <a:gd name="T9" fmla="*/ 17 h 17"/>
                <a:gd name="T10" fmla="*/ 1 w 5"/>
                <a:gd name="T11" fmla="*/ 14 h 17"/>
                <a:gd name="T12" fmla="*/ 0 w 5"/>
                <a:gd name="T13" fmla="*/ 9 h 17"/>
                <a:gd name="T14" fmla="*/ 1 w 5"/>
                <a:gd name="T15" fmla="*/ 3 h 17"/>
                <a:gd name="T16" fmla="*/ 2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5" y="6"/>
                    <a:pt x="5" y="9"/>
                  </a:cubicBezTo>
                  <a:cubicBezTo>
                    <a:pt x="5" y="11"/>
                    <a:pt x="4" y="13"/>
                    <a:pt x="4" y="14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4"/>
            <p:cNvSpPr/>
            <p:nvPr/>
          </p:nvSpPr>
          <p:spPr bwMode="auto">
            <a:xfrm>
              <a:off x="11264901" y="620553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4 w 4"/>
                <a:gd name="T7" fmla="*/ 14 h 16"/>
                <a:gd name="T8" fmla="*/ 3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5"/>
            <p:cNvSpPr/>
            <p:nvPr/>
          </p:nvSpPr>
          <p:spPr bwMode="auto">
            <a:xfrm>
              <a:off x="11528426" y="6149976"/>
              <a:ext cx="17463" cy="71438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4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6"/>
            <p:cNvSpPr/>
            <p:nvPr/>
          </p:nvSpPr>
          <p:spPr bwMode="auto">
            <a:xfrm>
              <a:off x="11363326" y="5902326"/>
              <a:ext cx="15875" cy="73025"/>
            </a:xfrm>
            <a:custGeom>
              <a:avLst/>
              <a:gdLst>
                <a:gd name="T0" fmla="*/ 1 w 4"/>
                <a:gd name="T1" fmla="*/ 0 h 17"/>
                <a:gd name="T2" fmla="*/ 3 w 4"/>
                <a:gd name="T3" fmla="*/ 3 h 17"/>
                <a:gd name="T4" fmla="*/ 4 w 4"/>
                <a:gd name="T5" fmla="*/ 9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9 h 17"/>
                <a:gd name="T14" fmla="*/ 0 w 4"/>
                <a:gd name="T15" fmla="*/ 3 h 17"/>
                <a:gd name="T16" fmla="*/ 1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11"/>
                    <a:pt x="4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723" y="2129383"/>
            <a:ext cx="2750972" cy="4523706"/>
            <a:chOff x="9178926" y="-5545138"/>
            <a:chExt cx="3375025" cy="5549900"/>
          </a:xfrm>
        </p:grpSpPr>
        <p:sp>
          <p:nvSpPr>
            <p:cNvPr id="6" name="Freeform 57"/>
            <p:cNvSpPr/>
            <p:nvPr/>
          </p:nvSpPr>
          <p:spPr bwMode="auto">
            <a:xfrm>
              <a:off x="10598151" y="-4454525"/>
              <a:ext cx="595313" cy="979488"/>
            </a:xfrm>
            <a:custGeom>
              <a:avLst/>
              <a:gdLst>
                <a:gd name="T0" fmla="*/ 0 w 375"/>
                <a:gd name="T1" fmla="*/ 526 h 617"/>
                <a:gd name="T2" fmla="*/ 99 w 375"/>
                <a:gd name="T3" fmla="*/ 617 h 617"/>
                <a:gd name="T4" fmla="*/ 375 w 375"/>
                <a:gd name="T5" fmla="*/ 0 h 617"/>
                <a:gd name="T6" fmla="*/ 166 w 375"/>
                <a:gd name="T7" fmla="*/ 291 h 617"/>
                <a:gd name="T8" fmla="*/ 102 w 375"/>
                <a:gd name="T9" fmla="*/ 165 h 617"/>
                <a:gd name="T10" fmla="*/ 121 w 375"/>
                <a:gd name="T11" fmla="*/ 344 h 617"/>
                <a:gd name="T12" fmla="*/ 0 w 375"/>
                <a:gd name="T13" fmla="*/ 52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17">
                  <a:moveTo>
                    <a:pt x="0" y="526"/>
                  </a:moveTo>
                  <a:lnTo>
                    <a:pt x="99" y="617"/>
                  </a:lnTo>
                  <a:lnTo>
                    <a:pt x="375" y="0"/>
                  </a:lnTo>
                  <a:lnTo>
                    <a:pt x="166" y="291"/>
                  </a:lnTo>
                  <a:lnTo>
                    <a:pt x="102" y="165"/>
                  </a:lnTo>
                  <a:lnTo>
                    <a:pt x="121" y="344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9736138" y="-3487738"/>
              <a:ext cx="344488" cy="649288"/>
            </a:xfrm>
            <a:custGeom>
              <a:avLst/>
              <a:gdLst>
                <a:gd name="T0" fmla="*/ 131 w 217"/>
                <a:gd name="T1" fmla="*/ 409 h 409"/>
                <a:gd name="T2" fmla="*/ 217 w 217"/>
                <a:gd name="T3" fmla="*/ 401 h 409"/>
                <a:gd name="T4" fmla="*/ 37 w 217"/>
                <a:gd name="T5" fmla="*/ 0 h 409"/>
                <a:gd name="T6" fmla="*/ 88 w 217"/>
                <a:gd name="T7" fmla="*/ 227 h 409"/>
                <a:gd name="T8" fmla="*/ 0 w 217"/>
                <a:gd name="T9" fmla="*/ 203 h 409"/>
                <a:gd name="T10" fmla="*/ 94 w 217"/>
                <a:gd name="T11" fmla="*/ 273 h 409"/>
                <a:gd name="T12" fmla="*/ 131 w 217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9">
                  <a:moveTo>
                    <a:pt x="131" y="409"/>
                  </a:moveTo>
                  <a:lnTo>
                    <a:pt x="217" y="401"/>
                  </a:lnTo>
                  <a:lnTo>
                    <a:pt x="37" y="0"/>
                  </a:lnTo>
                  <a:lnTo>
                    <a:pt x="88" y="227"/>
                  </a:lnTo>
                  <a:lnTo>
                    <a:pt x="0" y="203"/>
                  </a:lnTo>
                  <a:lnTo>
                    <a:pt x="94" y="273"/>
                  </a:lnTo>
                  <a:lnTo>
                    <a:pt x="131" y="409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9609138" y="-890588"/>
              <a:ext cx="1252538" cy="614363"/>
            </a:xfrm>
            <a:custGeom>
              <a:avLst/>
              <a:gdLst>
                <a:gd name="T0" fmla="*/ 789 w 789"/>
                <a:gd name="T1" fmla="*/ 205 h 387"/>
                <a:gd name="T2" fmla="*/ 506 w 789"/>
                <a:gd name="T3" fmla="*/ 0 h 387"/>
                <a:gd name="T4" fmla="*/ 516 w 789"/>
                <a:gd name="T5" fmla="*/ 227 h 387"/>
                <a:gd name="T6" fmla="*/ 340 w 789"/>
                <a:gd name="T7" fmla="*/ 144 h 387"/>
                <a:gd name="T8" fmla="*/ 401 w 789"/>
                <a:gd name="T9" fmla="*/ 256 h 387"/>
                <a:gd name="T10" fmla="*/ 128 w 789"/>
                <a:gd name="T11" fmla="*/ 280 h 387"/>
                <a:gd name="T12" fmla="*/ 222 w 789"/>
                <a:gd name="T13" fmla="*/ 320 h 387"/>
                <a:gd name="T14" fmla="*/ 0 w 789"/>
                <a:gd name="T15" fmla="*/ 374 h 387"/>
                <a:gd name="T16" fmla="*/ 270 w 789"/>
                <a:gd name="T17" fmla="*/ 387 h 387"/>
                <a:gd name="T18" fmla="*/ 789 w 789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387">
                  <a:moveTo>
                    <a:pt x="789" y="205"/>
                  </a:moveTo>
                  <a:lnTo>
                    <a:pt x="506" y="0"/>
                  </a:lnTo>
                  <a:lnTo>
                    <a:pt x="516" y="227"/>
                  </a:lnTo>
                  <a:lnTo>
                    <a:pt x="340" y="144"/>
                  </a:lnTo>
                  <a:lnTo>
                    <a:pt x="401" y="256"/>
                  </a:lnTo>
                  <a:lnTo>
                    <a:pt x="128" y="280"/>
                  </a:lnTo>
                  <a:lnTo>
                    <a:pt x="222" y="320"/>
                  </a:lnTo>
                  <a:lnTo>
                    <a:pt x="0" y="374"/>
                  </a:lnTo>
                  <a:lnTo>
                    <a:pt x="270" y="387"/>
                  </a:lnTo>
                  <a:lnTo>
                    <a:pt x="789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11499851" y="-890588"/>
              <a:ext cx="1036638" cy="614363"/>
            </a:xfrm>
            <a:custGeom>
              <a:avLst/>
              <a:gdLst>
                <a:gd name="T0" fmla="*/ 0 w 653"/>
                <a:gd name="T1" fmla="*/ 205 h 387"/>
                <a:gd name="T2" fmla="*/ 147 w 653"/>
                <a:gd name="T3" fmla="*/ 0 h 387"/>
                <a:gd name="T4" fmla="*/ 139 w 653"/>
                <a:gd name="T5" fmla="*/ 227 h 387"/>
                <a:gd name="T6" fmla="*/ 316 w 653"/>
                <a:gd name="T7" fmla="*/ 144 h 387"/>
                <a:gd name="T8" fmla="*/ 251 w 653"/>
                <a:gd name="T9" fmla="*/ 256 h 387"/>
                <a:gd name="T10" fmla="*/ 525 w 653"/>
                <a:gd name="T11" fmla="*/ 280 h 387"/>
                <a:gd name="T12" fmla="*/ 434 w 653"/>
                <a:gd name="T13" fmla="*/ 320 h 387"/>
                <a:gd name="T14" fmla="*/ 653 w 653"/>
                <a:gd name="T15" fmla="*/ 374 h 387"/>
                <a:gd name="T16" fmla="*/ 383 w 653"/>
                <a:gd name="T17" fmla="*/ 387 h 387"/>
                <a:gd name="T18" fmla="*/ 0 w 653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387">
                  <a:moveTo>
                    <a:pt x="0" y="205"/>
                  </a:moveTo>
                  <a:lnTo>
                    <a:pt x="147" y="0"/>
                  </a:lnTo>
                  <a:lnTo>
                    <a:pt x="139" y="227"/>
                  </a:lnTo>
                  <a:lnTo>
                    <a:pt x="316" y="144"/>
                  </a:lnTo>
                  <a:lnTo>
                    <a:pt x="251" y="256"/>
                  </a:lnTo>
                  <a:lnTo>
                    <a:pt x="525" y="280"/>
                  </a:lnTo>
                  <a:lnTo>
                    <a:pt x="434" y="320"/>
                  </a:lnTo>
                  <a:lnTo>
                    <a:pt x="653" y="374"/>
                  </a:lnTo>
                  <a:lnTo>
                    <a:pt x="383" y="38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9553576" y="-4038600"/>
              <a:ext cx="696913" cy="223838"/>
            </a:xfrm>
            <a:custGeom>
              <a:avLst/>
              <a:gdLst>
                <a:gd name="T0" fmla="*/ 420 w 439"/>
                <a:gd name="T1" fmla="*/ 56 h 141"/>
                <a:gd name="T2" fmla="*/ 439 w 439"/>
                <a:gd name="T3" fmla="*/ 141 h 141"/>
                <a:gd name="T4" fmla="*/ 0 w 439"/>
                <a:gd name="T5" fmla="*/ 104 h 141"/>
                <a:gd name="T6" fmla="*/ 233 w 439"/>
                <a:gd name="T7" fmla="*/ 77 h 141"/>
                <a:gd name="T8" fmla="*/ 179 w 439"/>
                <a:gd name="T9" fmla="*/ 0 h 141"/>
                <a:gd name="T10" fmla="*/ 278 w 439"/>
                <a:gd name="T11" fmla="*/ 66 h 141"/>
                <a:gd name="T12" fmla="*/ 420 w 439"/>
                <a:gd name="T13" fmla="*/ 5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141">
                  <a:moveTo>
                    <a:pt x="420" y="56"/>
                  </a:moveTo>
                  <a:lnTo>
                    <a:pt x="439" y="141"/>
                  </a:lnTo>
                  <a:lnTo>
                    <a:pt x="0" y="104"/>
                  </a:lnTo>
                  <a:lnTo>
                    <a:pt x="233" y="77"/>
                  </a:lnTo>
                  <a:lnTo>
                    <a:pt x="179" y="0"/>
                  </a:lnTo>
                  <a:lnTo>
                    <a:pt x="278" y="66"/>
                  </a:lnTo>
                  <a:lnTo>
                    <a:pt x="420" y="5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11464926" y="-1420813"/>
              <a:ext cx="655638" cy="342900"/>
            </a:xfrm>
            <a:custGeom>
              <a:avLst/>
              <a:gdLst>
                <a:gd name="T0" fmla="*/ 0 w 413"/>
                <a:gd name="T1" fmla="*/ 128 h 216"/>
                <a:gd name="T2" fmla="*/ 11 w 413"/>
                <a:gd name="T3" fmla="*/ 216 h 216"/>
                <a:gd name="T4" fmla="*/ 413 w 413"/>
                <a:gd name="T5" fmla="*/ 37 h 216"/>
                <a:gd name="T6" fmla="*/ 185 w 413"/>
                <a:gd name="T7" fmla="*/ 88 h 216"/>
                <a:gd name="T8" fmla="*/ 209 w 413"/>
                <a:gd name="T9" fmla="*/ 0 h 216"/>
                <a:gd name="T10" fmla="*/ 137 w 413"/>
                <a:gd name="T11" fmla="*/ 93 h 216"/>
                <a:gd name="T12" fmla="*/ 0 w 413"/>
                <a:gd name="T13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16">
                  <a:moveTo>
                    <a:pt x="0" y="128"/>
                  </a:moveTo>
                  <a:lnTo>
                    <a:pt x="11" y="216"/>
                  </a:lnTo>
                  <a:lnTo>
                    <a:pt x="413" y="37"/>
                  </a:lnTo>
                  <a:lnTo>
                    <a:pt x="185" y="88"/>
                  </a:lnTo>
                  <a:lnTo>
                    <a:pt x="209" y="0"/>
                  </a:lnTo>
                  <a:lnTo>
                    <a:pt x="137" y="9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3"/>
            <p:cNvSpPr/>
            <p:nvPr/>
          </p:nvSpPr>
          <p:spPr bwMode="auto">
            <a:xfrm>
              <a:off x="11329988" y="-763588"/>
              <a:ext cx="1223963" cy="644525"/>
            </a:xfrm>
            <a:custGeom>
              <a:avLst/>
              <a:gdLst>
                <a:gd name="T0" fmla="*/ 0 w 771"/>
                <a:gd name="T1" fmla="*/ 192 h 406"/>
                <a:gd name="T2" fmla="*/ 294 w 771"/>
                <a:gd name="T3" fmla="*/ 0 h 406"/>
                <a:gd name="T4" fmla="*/ 235 w 771"/>
                <a:gd name="T5" fmla="*/ 168 h 406"/>
                <a:gd name="T6" fmla="*/ 372 w 771"/>
                <a:gd name="T7" fmla="*/ 117 h 406"/>
                <a:gd name="T8" fmla="*/ 380 w 771"/>
                <a:gd name="T9" fmla="*/ 211 h 406"/>
                <a:gd name="T10" fmla="*/ 621 w 771"/>
                <a:gd name="T11" fmla="*/ 280 h 406"/>
                <a:gd name="T12" fmla="*/ 508 w 771"/>
                <a:gd name="T13" fmla="*/ 326 h 406"/>
                <a:gd name="T14" fmla="*/ 771 w 771"/>
                <a:gd name="T15" fmla="*/ 390 h 406"/>
                <a:gd name="T16" fmla="*/ 452 w 771"/>
                <a:gd name="T17" fmla="*/ 406 h 406"/>
                <a:gd name="T18" fmla="*/ 0 w 771"/>
                <a:gd name="T19" fmla="*/ 19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406">
                  <a:moveTo>
                    <a:pt x="0" y="192"/>
                  </a:moveTo>
                  <a:lnTo>
                    <a:pt x="294" y="0"/>
                  </a:lnTo>
                  <a:lnTo>
                    <a:pt x="235" y="168"/>
                  </a:lnTo>
                  <a:lnTo>
                    <a:pt x="372" y="117"/>
                  </a:lnTo>
                  <a:lnTo>
                    <a:pt x="380" y="211"/>
                  </a:lnTo>
                  <a:lnTo>
                    <a:pt x="621" y="280"/>
                  </a:lnTo>
                  <a:lnTo>
                    <a:pt x="508" y="326"/>
                  </a:lnTo>
                  <a:lnTo>
                    <a:pt x="771" y="390"/>
                  </a:lnTo>
                  <a:lnTo>
                    <a:pt x="452" y="40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4"/>
            <p:cNvSpPr/>
            <p:nvPr/>
          </p:nvSpPr>
          <p:spPr bwMode="auto">
            <a:xfrm>
              <a:off x="9178926" y="-5545138"/>
              <a:ext cx="3314700" cy="5549900"/>
            </a:xfrm>
            <a:custGeom>
              <a:avLst/>
              <a:gdLst>
                <a:gd name="T0" fmla="*/ 261 w 780"/>
                <a:gd name="T1" fmla="*/ 1208 h 1308"/>
                <a:gd name="T2" fmla="*/ 319 w 780"/>
                <a:gd name="T3" fmla="*/ 990 h 1308"/>
                <a:gd name="T4" fmla="*/ 20 w 780"/>
                <a:gd name="T5" fmla="*/ 755 h 1308"/>
                <a:gd name="T6" fmla="*/ 167 w 780"/>
                <a:gd name="T7" fmla="*/ 738 h 1308"/>
                <a:gd name="T8" fmla="*/ 275 w 780"/>
                <a:gd name="T9" fmla="*/ 820 h 1308"/>
                <a:gd name="T10" fmla="*/ 82 w 780"/>
                <a:gd name="T11" fmla="*/ 639 h 1308"/>
                <a:gd name="T12" fmla="*/ 78 w 780"/>
                <a:gd name="T13" fmla="*/ 600 h 1308"/>
                <a:gd name="T14" fmla="*/ 112 w 780"/>
                <a:gd name="T15" fmla="*/ 590 h 1308"/>
                <a:gd name="T16" fmla="*/ 295 w 780"/>
                <a:gd name="T17" fmla="*/ 537 h 1308"/>
                <a:gd name="T18" fmla="*/ 121 w 780"/>
                <a:gd name="T19" fmla="*/ 187 h 1308"/>
                <a:gd name="T20" fmla="*/ 228 w 780"/>
                <a:gd name="T21" fmla="*/ 335 h 1308"/>
                <a:gd name="T22" fmla="*/ 205 w 780"/>
                <a:gd name="T23" fmla="*/ 148 h 1308"/>
                <a:gd name="T24" fmla="*/ 347 w 780"/>
                <a:gd name="T25" fmla="*/ 0 h 1308"/>
                <a:gd name="T26" fmla="*/ 354 w 780"/>
                <a:gd name="T27" fmla="*/ 130 h 1308"/>
                <a:gd name="T28" fmla="*/ 309 w 780"/>
                <a:gd name="T29" fmla="*/ 380 h 1308"/>
                <a:gd name="T30" fmla="*/ 412 w 780"/>
                <a:gd name="T31" fmla="*/ 581 h 1308"/>
                <a:gd name="T32" fmla="*/ 452 w 780"/>
                <a:gd name="T33" fmla="*/ 598 h 1308"/>
                <a:gd name="T34" fmla="*/ 610 w 780"/>
                <a:gd name="T35" fmla="*/ 462 h 1308"/>
                <a:gd name="T36" fmla="*/ 600 w 780"/>
                <a:gd name="T37" fmla="*/ 297 h 1308"/>
                <a:gd name="T38" fmla="*/ 715 w 780"/>
                <a:gd name="T39" fmla="*/ 298 h 1308"/>
                <a:gd name="T40" fmla="*/ 630 w 780"/>
                <a:gd name="T41" fmla="*/ 570 h 1308"/>
                <a:gd name="T42" fmla="*/ 719 w 780"/>
                <a:gd name="T43" fmla="*/ 601 h 1308"/>
                <a:gd name="T44" fmla="*/ 695 w 780"/>
                <a:gd name="T45" fmla="*/ 662 h 1308"/>
                <a:gd name="T46" fmla="*/ 679 w 780"/>
                <a:gd name="T47" fmla="*/ 682 h 1308"/>
                <a:gd name="T48" fmla="*/ 583 w 780"/>
                <a:gd name="T49" fmla="*/ 1194 h 1308"/>
                <a:gd name="T50" fmla="*/ 569 w 780"/>
                <a:gd name="T51" fmla="*/ 1255 h 1308"/>
                <a:gd name="T52" fmla="*/ 534 w 780"/>
                <a:gd name="T53" fmla="*/ 1247 h 1308"/>
                <a:gd name="T54" fmla="*/ 471 w 780"/>
                <a:gd name="T55" fmla="*/ 1253 h 1308"/>
                <a:gd name="T56" fmla="*/ 406 w 780"/>
                <a:gd name="T57" fmla="*/ 1245 h 1308"/>
                <a:gd name="T58" fmla="*/ 310 w 780"/>
                <a:gd name="T59" fmla="*/ 1245 h 1308"/>
                <a:gd name="T60" fmla="*/ 273 w 780"/>
                <a:gd name="T61" fmla="*/ 1247 h 1308"/>
                <a:gd name="T62" fmla="*/ 218 w 780"/>
                <a:gd name="T63" fmla="*/ 126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308">
                  <a:moveTo>
                    <a:pt x="150" y="1279"/>
                  </a:moveTo>
                  <a:cubicBezTo>
                    <a:pt x="150" y="1279"/>
                    <a:pt x="225" y="1208"/>
                    <a:pt x="261" y="1208"/>
                  </a:cubicBezTo>
                  <a:cubicBezTo>
                    <a:pt x="296" y="1208"/>
                    <a:pt x="320" y="1184"/>
                    <a:pt x="321" y="1151"/>
                  </a:cubicBezTo>
                  <a:cubicBezTo>
                    <a:pt x="323" y="1119"/>
                    <a:pt x="324" y="1003"/>
                    <a:pt x="319" y="990"/>
                  </a:cubicBezTo>
                  <a:cubicBezTo>
                    <a:pt x="313" y="977"/>
                    <a:pt x="282" y="887"/>
                    <a:pt x="259" y="882"/>
                  </a:cubicBezTo>
                  <a:cubicBezTo>
                    <a:pt x="237" y="878"/>
                    <a:pt x="20" y="755"/>
                    <a:pt x="20" y="755"/>
                  </a:cubicBezTo>
                  <a:cubicBezTo>
                    <a:pt x="179" y="815"/>
                    <a:pt x="179" y="815"/>
                    <a:pt x="179" y="815"/>
                  </a:cubicBezTo>
                  <a:cubicBezTo>
                    <a:pt x="167" y="738"/>
                    <a:pt x="167" y="738"/>
                    <a:pt x="167" y="738"/>
                  </a:cubicBezTo>
                  <a:cubicBezTo>
                    <a:pt x="203" y="820"/>
                    <a:pt x="203" y="820"/>
                    <a:pt x="203" y="820"/>
                  </a:cubicBezTo>
                  <a:cubicBezTo>
                    <a:pt x="203" y="820"/>
                    <a:pt x="246" y="850"/>
                    <a:pt x="275" y="820"/>
                  </a:cubicBezTo>
                  <a:cubicBezTo>
                    <a:pt x="303" y="791"/>
                    <a:pt x="249" y="733"/>
                    <a:pt x="249" y="733"/>
                  </a:cubicBezTo>
                  <a:cubicBezTo>
                    <a:pt x="82" y="639"/>
                    <a:pt x="82" y="639"/>
                    <a:pt x="82" y="639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78" y="600"/>
                    <a:pt x="78" y="600"/>
                    <a:pt x="78" y="600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112" y="590"/>
                    <a:pt x="112" y="590"/>
                    <a:pt x="112" y="590"/>
                  </a:cubicBezTo>
                  <a:cubicBezTo>
                    <a:pt x="112" y="590"/>
                    <a:pt x="228" y="638"/>
                    <a:pt x="262" y="618"/>
                  </a:cubicBezTo>
                  <a:cubicBezTo>
                    <a:pt x="296" y="598"/>
                    <a:pt x="295" y="537"/>
                    <a:pt x="295" y="537"/>
                  </a:cubicBezTo>
                  <a:cubicBezTo>
                    <a:pt x="295" y="537"/>
                    <a:pt x="215" y="383"/>
                    <a:pt x="204" y="366"/>
                  </a:cubicBezTo>
                  <a:cubicBezTo>
                    <a:pt x="193" y="349"/>
                    <a:pt x="121" y="187"/>
                    <a:pt x="121" y="187"/>
                  </a:cubicBezTo>
                  <a:cubicBezTo>
                    <a:pt x="197" y="315"/>
                    <a:pt x="197" y="315"/>
                    <a:pt x="197" y="315"/>
                  </a:cubicBezTo>
                  <a:cubicBezTo>
                    <a:pt x="197" y="315"/>
                    <a:pt x="221" y="338"/>
                    <a:pt x="228" y="335"/>
                  </a:cubicBezTo>
                  <a:cubicBezTo>
                    <a:pt x="235" y="332"/>
                    <a:pt x="237" y="223"/>
                    <a:pt x="237" y="223"/>
                  </a:cubicBezTo>
                  <a:cubicBezTo>
                    <a:pt x="205" y="148"/>
                    <a:pt x="205" y="148"/>
                    <a:pt x="205" y="148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4"/>
                    <a:pt x="288" y="345"/>
                    <a:pt x="309" y="380"/>
                  </a:cubicBezTo>
                  <a:cubicBezTo>
                    <a:pt x="330" y="416"/>
                    <a:pt x="402" y="475"/>
                    <a:pt x="413" y="519"/>
                  </a:cubicBezTo>
                  <a:cubicBezTo>
                    <a:pt x="425" y="563"/>
                    <a:pt x="412" y="581"/>
                    <a:pt x="412" y="581"/>
                  </a:cubicBezTo>
                  <a:cubicBezTo>
                    <a:pt x="497" y="465"/>
                    <a:pt x="497" y="465"/>
                    <a:pt x="497" y="465"/>
                  </a:cubicBezTo>
                  <a:cubicBezTo>
                    <a:pt x="452" y="598"/>
                    <a:pt x="452" y="598"/>
                    <a:pt x="452" y="598"/>
                  </a:cubicBezTo>
                  <a:cubicBezTo>
                    <a:pt x="493" y="635"/>
                    <a:pt x="493" y="635"/>
                    <a:pt x="493" y="635"/>
                  </a:cubicBezTo>
                  <a:cubicBezTo>
                    <a:pt x="493" y="635"/>
                    <a:pt x="617" y="525"/>
                    <a:pt x="610" y="462"/>
                  </a:cubicBezTo>
                  <a:cubicBezTo>
                    <a:pt x="603" y="400"/>
                    <a:pt x="544" y="221"/>
                    <a:pt x="599" y="185"/>
                  </a:cubicBezTo>
                  <a:cubicBezTo>
                    <a:pt x="599" y="185"/>
                    <a:pt x="596" y="255"/>
                    <a:pt x="600" y="297"/>
                  </a:cubicBezTo>
                  <a:cubicBezTo>
                    <a:pt x="603" y="334"/>
                    <a:pt x="606" y="404"/>
                    <a:pt x="643" y="414"/>
                  </a:cubicBezTo>
                  <a:cubicBezTo>
                    <a:pt x="715" y="298"/>
                    <a:pt x="715" y="298"/>
                    <a:pt x="715" y="298"/>
                  </a:cubicBezTo>
                  <a:cubicBezTo>
                    <a:pt x="658" y="469"/>
                    <a:pt x="658" y="469"/>
                    <a:pt x="658" y="469"/>
                  </a:cubicBezTo>
                  <a:cubicBezTo>
                    <a:pt x="658" y="469"/>
                    <a:pt x="660" y="518"/>
                    <a:pt x="630" y="570"/>
                  </a:cubicBezTo>
                  <a:cubicBezTo>
                    <a:pt x="600" y="622"/>
                    <a:pt x="563" y="694"/>
                    <a:pt x="563" y="694"/>
                  </a:cubicBezTo>
                  <a:cubicBezTo>
                    <a:pt x="563" y="694"/>
                    <a:pt x="696" y="629"/>
                    <a:pt x="719" y="601"/>
                  </a:cubicBezTo>
                  <a:cubicBezTo>
                    <a:pt x="742" y="573"/>
                    <a:pt x="780" y="509"/>
                    <a:pt x="780" y="509"/>
                  </a:cubicBezTo>
                  <a:cubicBezTo>
                    <a:pt x="695" y="662"/>
                    <a:pt x="695" y="662"/>
                    <a:pt x="695" y="662"/>
                  </a:cubicBezTo>
                  <a:cubicBezTo>
                    <a:pt x="710" y="701"/>
                    <a:pt x="710" y="701"/>
                    <a:pt x="710" y="701"/>
                  </a:cubicBezTo>
                  <a:cubicBezTo>
                    <a:pt x="679" y="682"/>
                    <a:pt x="679" y="682"/>
                    <a:pt x="679" y="682"/>
                  </a:cubicBezTo>
                  <a:cubicBezTo>
                    <a:pt x="679" y="682"/>
                    <a:pt x="544" y="738"/>
                    <a:pt x="542" y="785"/>
                  </a:cubicBezTo>
                  <a:cubicBezTo>
                    <a:pt x="541" y="832"/>
                    <a:pt x="556" y="1157"/>
                    <a:pt x="583" y="1194"/>
                  </a:cubicBezTo>
                  <a:cubicBezTo>
                    <a:pt x="610" y="1230"/>
                    <a:pt x="648" y="1277"/>
                    <a:pt x="669" y="1277"/>
                  </a:cubicBezTo>
                  <a:cubicBezTo>
                    <a:pt x="569" y="1255"/>
                    <a:pt x="569" y="1255"/>
                    <a:pt x="569" y="1255"/>
                  </a:cubicBezTo>
                  <a:cubicBezTo>
                    <a:pt x="577" y="1297"/>
                    <a:pt x="577" y="1297"/>
                    <a:pt x="577" y="1297"/>
                  </a:cubicBezTo>
                  <a:cubicBezTo>
                    <a:pt x="534" y="1247"/>
                    <a:pt x="534" y="1247"/>
                    <a:pt x="534" y="1247"/>
                  </a:cubicBezTo>
                  <a:cubicBezTo>
                    <a:pt x="517" y="1304"/>
                    <a:pt x="517" y="1304"/>
                    <a:pt x="517" y="1304"/>
                  </a:cubicBezTo>
                  <a:cubicBezTo>
                    <a:pt x="471" y="1253"/>
                    <a:pt x="471" y="1253"/>
                    <a:pt x="471" y="1253"/>
                  </a:cubicBezTo>
                  <a:cubicBezTo>
                    <a:pt x="425" y="1301"/>
                    <a:pt x="425" y="1301"/>
                    <a:pt x="425" y="1301"/>
                  </a:cubicBezTo>
                  <a:cubicBezTo>
                    <a:pt x="406" y="1245"/>
                    <a:pt x="406" y="1245"/>
                    <a:pt x="406" y="1245"/>
                  </a:cubicBezTo>
                  <a:cubicBezTo>
                    <a:pt x="310" y="1308"/>
                    <a:pt x="310" y="1308"/>
                    <a:pt x="310" y="1308"/>
                  </a:cubicBezTo>
                  <a:cubicBezTo>
                    <a:pt x="310" y="1245"/>
                    <a:pt x="310" y="1245"/>
                    <a:pt x="310" y="1245"/>
                  </a:cubicBezTo>
                  <a:cubicBezTo>
                    <a:pt x="273" y="1276"/>
                    <a:pt x="273" y="1276"/>
                    <a:pt x="273" y="1276"/>
                  </a:cubicBezTo>
                  <a:cubicBezTo>
                    <a:pt x="273" y="1247"/>
                    <a:pt x="273" y="1247"/>
                    <a:pt x="273" y="1247"/>
                  </a:cubicBezTo>
                  <a:cubicBezTo>
                    <a:pt x="218" y="1301"/>
                    <a:pt x="218" y="1301"/>
                    <a:pt x="218" y="1301"/>
                  </a:cubicBezTo>
                  <a:cubicBezTo>
                    <a:pt x="218" y="1262"/>
                    <a:pt x="218" y="1262"/>
                    <a:pt x="218" y="1262"/>
                  </a:cubicBezTo>
                  <a:lnTo>
                    <a:pt x="150" y="1279"/>
                  </a:lnTo>
                  <a:close/>
                </a:path>
              </a:pathLst>
            </a:custGeom>
            <a:solidFill>
              <a:srgbClr val="333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5"/>
            <p:cNvSpPr/>
            <p:nvPr/>
          </p:nvSpPr>
          <p:spPr bwMode="auto">
            <a:xfrm>
              <a:off x="10582276" y="-2130425"/>
              <a:ext cx="279400" cy="195263"/>
            </a:xfrm>
            <a:custGeom>
              <a:avLst/>
              <a:gdLst>
                <a:gd name="T0" fmla="*/ 66 w 66"/>
                <a:gd name="T1" fmla="*/ 17 h 46"/>
                <a:gd name="T2" fmla="*/ 5 w 66"/>
                <a:gd name="T3" fmla="*/ 3 h 46"/>
                <a:gd name="T4" fmla="*/ 26 w 66"/>
                <a:gd name="T5" fmla="*/ 42 h 46"/>
                <a:gd name="T6" fmla="*/ 66 w 66"/>
                <a:gd name="T7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6">
                  <a:moveTo>
                    <a:pt x="66" y="17"/>
                  </a:moveTo>
                  <a:cubicBezTo>
                    <a:pt x="66" y="17"/>
                    <a:pt x="10" y="0"/>
                    <a:pt x="5" y="3"/>
                  </a:cubicBezTo>
                  <a:cubicBezTo>
                    <a:pt x="0" y="7"/>
                    <a:pt x="9" y="37"/>
                    <a:pt x="26" y="42"/>
                  </a:cubicBezTo>
                  <a:cubicBezTo>
                    <a:pt x="40" y="46"/>
                    <a:pt x="59" y="43"/>
                    <a:pt x="66" y="17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11091863" y="-2163763"/>
              <a:ext cx="271463" cy="211138"/>
            </a:xfrm>
            <a:custGeom>
              <a:avLst/>
              <a:gdLst>
                <a:gd name="T0" fmla="*/ 0 w 64"/>
                <a:gd name="T1" fmla="*/ 24 h 50"/>
                <a:gd name="T2" fmla="*/ 59 w 64"/>
                <a:gd name="T3" fmla="*/ 3 h 50"/>
                <a:gd name="T4" fmla="*/ 43 w 64"/>
                <a:gd name="T5" fmla="*/ 44 h 50"/>
                <a:gd name="T6" fmla="*/ 0 w 64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0">
                  <a:moveTo>
                    <a:pt x="0" y="24"/>
                  </a:moveTo>
                  <a:cubicBezTo>
                    <a:pt x="0" y="24"/>
                    <a:pt x="53" y="0"/>
                    <a:pt x="59" y="3"/>
                  </a:cubicBezTo>
                  <a:cubicBezTo>
                    <a:pt x="64" y="6"/>
                    <a:pt x="58" y="37"/>
                    <a:pt x="43" y="44"/>
                  </a:cubicBezTo>
                  <a:cubicBezTo>
                    <a:pt x="29" y="50"/>
                    <a:pt x="10" y="49"/>
                    <a:pt x="0" y="24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"/>
            <p:cNvSpPr/>
            <p:nvPr/>
          </p:nvSpPr>
          <p:spPr bwMode="auto">
            <a:xfrm>
              <a:off x="10564813" y="-1993900"/>
              <a:ext cx="833438" cy="360363"/>
            </a:xfrm>
            <a:custGeom>
              <a:avLst/>
              <a:gdLst>
                <a:gd name="T0" fmla="*/ 0 w 196"/>
                <a:gd name="T1" fmla="*/ 12 h 85"/>
                <a:gd name="T2" fmla="*/ 49 w 196"/>
                <a:gd name="T3" fmla="*/ 85 h 85"/>
                <a:gd name="T4" fmla="*/ 61 w 196"/>
                <a:gd name="T5" fmla="*/ 59 h 85"/>
                <a:gd name="T6" fmla="*/ 74 w 196"/>
                <a:gd name="T7" fmla="*/ 82 h 85"/>
                <a:gd name="T8" fmla="*/ 86 w 196"/>
                <a:gd name="T9" fmla="*/ 63 h 85"/>
                <a:gd name="T10" fmla="*/ 96 w 196"/>
                <a:gd name="T11" fmla="*/ 80 h 85"/>
                <a:gd name="T12" fmla="*/ 113 w 196"/>
                <a:gd name="T13" fmla="*/ 61 h 85"/>
                <a:gd name="T14" fmla="*/ 122 w 196"/>
                <a:gd name="T15" fmla="*/ 78 h 85"/>
                <a:gd name="T16" fmla="*/ 139 w 196"/>
                <a:gd name="T17" fmla="*/ 54 h 85"/>
                <a:gd name="T18" fmla="*/ 159 w 196"/>
                <a:gd name="T19" fmla="*/ 81 h 85"/>
                <a:gd name="T20" fmla="*/ 196 w 196"/>
                <a:gd name="T21" fmla="*/ 0 h 85"/>
                <a:gd name="T22" fmla="*/ 153 w 196"/>
                <a:gd name="T23" fmla="*/ 41 h 85"/>
                <a:gd name="T24" fmla="*/ 138 w 196"/>
                <a:gd name="T25" fmla="*/ 18 h 85"/>
                <a:gd name="T26" fmla="*/ 117 w 196"/>
                <a:gd name="T27" fmla="*/ 47 h 85"/>
                <a:gd name="T28" fmla="*/ 109 w 196"/>
                <a:gd name="T29" fmla="*/ 24 h 85"/>
                <a:gd name="T30" fmla="*/ 86 w 196"/>
                <a:gd name="T31" fmla="*/ 47 h 85"/>
                <a:gd name="T32" fmla="*/ 71 w 196"/>
                <a:gd name="T33" fmla="*/ 25 h 85"/>
                <a:gd name="T34" fmla="*/ 56 w 196"/>
                <a:gd name="T35" fmla="*/ 42 h 85"/>
                <a:gd name="T36" fmla="*/ 0 w 196"/>
                <a:gd name="T3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85">
                  <a:moveTo>
                    <a:pt x="0" y="12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12" y="18"/>
                    <a:pt x="0" y="12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4185959" y="857514"/>
            <a:ext cx="6777205" cy="2575338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MH_Entry_1"/>
          <p:cNvSpPr/>
          <p:nvPr>
            <p:custDataLst>
              <p:tags r:id="rId1"/>
            </p:custDataLst>
          </p:nvPr>
        </p:nvSpPr>
        <p:spPr>
          <a:xfrm>
            <a:off x="4598038" y="361727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6240650" y="68040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632212" y="521017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632212" y="385762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6625862" y="2522538"/>
            <a:ext cx="4513262" cy="900113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reeform 14"/>
          <p:cNvSpPr/>
          <p:nvPr/>
        </p:nvSpPr>
        <p:spPr bwMode="auto">
          <a:xfrm>
            <a:off x="6629037" y="1130301"/>
            <a:ext cx="4513262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0464438" y="1347673"/>
            <a:ext cx="373063" cy="454026"/>
            <a:chOff x="5969001" y="1333500"/>
            <a:chExt cx="373063" cy="454026"/>
          </a:xfrm>
          <a:solidFill>
            <a:schemeClr val="bg1"/>
          </a:solidFill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6065838" y="1333500"/>
              <a:ext cx="169863" cy="223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5969001" y="1566863"/>
              <a:ext cx="373063" cy="220663"/>
            </a:xfrm>
            <a:custGeom>
              <a:avLst/>
              <a:gdLst>
                <a:gd name="T0" fmla="*/ 58 w 88"/>
                <a:gd name="T1" fmla="*/ 0 h 52"/>
                <a:gd name="T2" fmla="*/ 48 w 88"/>
                <a:gd name="T3" fmla="*/ 17 h 52"/>
                <a:gd name="T4" fmla="*/ 48 w 88"/>
                <a:gd name="T5" fmla="*/ 17 h 52"/>
                <a:gd name="T6" fmla="*/ 48 w 88"/>
                <a:gd name="T7" fmla="*/ 3 h 52"/>
                <a:gd name="T8" fmla="*/ 49 w 88"/>
                <a:gd name="T9" fmla="*/ 2 h 52"/>
                <a:gd name="T10" fmla="*/ 44 w 88"/>
                <a:gd name="T11" fmla="*/ 0 h 52"/>
                <a:gd name="T12" fmla="*/ 39 w 88"/>
                <a:gd name="T13" fmla="*/ 2 h 52"/>
                <a:gd name="T14" fmla="*/ 41 w 88"/>
                <a:gd name="T15" fmla="*/ 3 h 52"/>
                <a:gd name="T16" fmla="*/ 41 w 88"/>
                <a:gd name="T17" fmla="*/ 17 h 52"/>
                <a:gd name="T18" fmla="*/ 39 w 88"/>
                <a:gd name="T19" fmla="*/ 17 h 52"/>
                <a:gd name="T20" fmla="*/ 30 w 88"/>
                <a:gd name="T21" fmla="*/ 0 h 52"/>
                <a:gd name="T22" fmla="*/ 0 w 88"/>
                <a:gd name="T23" fmla="*/ 22 h 52"/>
                <a:gd name="T24" fmla="*/ 0 w 88"/>
                <a:gd name="T25" fmla="*/ 22 h 52"/>
                <a:gd name="T26" fmla="*/ 0 w 88"/>
                <a:gd name="T27" fmla="*/ 52 h 52"/>
                <a:gd name="T28" fmla="*/ 88 w 88"/>
                <a:gd name="T29" fmla="*/ 52 h 52"/>
                <a:gd name="T30" fmla="*/ 88 w 88"/>
                <a:gd name="T31" fmla="*/ 22 h 52"/>
                <a:gd name="T32" fmla="*/ 88 w 88"/>
                <a:gd name="T33" fmla="*/ 22 h 52"/>
                <a:gd name="T34" fmla="*/ 58 w 88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2">
                  <a:moveTo>
                    <a:pt x="58" y="0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41" y="0"/>
                    <a:pt x="39" y="1"/>
                    <a:pt x="39" y="2"/>
                  </a:cubicBezTo>
                  <a:cubicBezTo>
                    <a:pt x="39" y="2"/>
                    <a:pt x="40" y="3"/>
                    <a:pt x="41" y="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3"/>
                    <a:pt x="3" y="1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5" y="12"/>
                    <a:pt x="73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448081" y="2709748"/>
            <a:ext cx="360363" cy="496888"/>
            <a:chOff x="5489576" y="2695575"/>
            <a:chExt cx="360363" cy="496888"/>
          </a:xfrm>
          <a:solidFill>
            <a:schemeClr val="bg1"/>
          </a:solidFill>
        </p:grpSpPr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5489576" y="2959100"/>
              <a:ext cx="93663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624513" y="2911475"/>
              <a:ext cx="93663" cy="280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5756276" y="2852738"/>
              <a:ext cx="93663" cy="339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5489576" y="2763838"/>
              <a:ext cx="309563" cy="173038"/>
            </a:xfrm>
            <a:custGeom>
              <a:avLst/>
              <a:gdLst>
                <a:gd name="T0" fmla="*/ 0 w 73"/>
                <a:gd name="T1" fmla="*/ 41 h 41"/>
                <a:gd name="T2" fmla="*/ 0 w 73"/>
                <a:gd name="T3" fmla="*/ 37 h 41"/>
                <a:gd name="T4" fmla="*/ 71 w 73"/>
                <a:gd name="T5" fmla="*/ 0 h 41"/>
                <a:gd name="T6" fmla="*/ 73 w 73"/>
                <a:gd name="T7" fmla="*/ 3 h 41"/>
                <a:gd name="T8" fmla="*/ 0 w 7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1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0" y="37"/>
                    <a:pt x="71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41" y="40"/>
                    <a:pt x="0" y="41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13413" y="2695575"/>
              <a:ext cx="136525" cy="147638"/>
            </a:xfrm>
            <a:custGeom>
              <a:avLst/>
              <a:gdLst>
                <a:gd name="T0" fmla="*/ 32 w 32"/>
                <a:gd name="T1" fmla="*/ 0 h 35"/>
                <a:gd name="T2" fmla="*/ 27 w 32"/>
                <a:gd name="T3" fmla="*/ 35 h 35"/>
                <a:gd name="T4" fmla="*/ 17 w 32"/>
                <a:gd name="T5" fmla="*/ 20 h 35"/>
                <a:gd name="T6" fmla="*/ 0 w 32"/>
                <a:gd name="T7" fmla="*/ 15 h 35"/>
                <a:gd name="T8" fmla="*/ 32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cubicBezTo>
                    <a:pt x="29" y="10"/>
                    <a:pt x="27" y="25"/>
                    <a:pt x="27" y="3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2"/>
                    <a:pt x="23" y="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506523" y="4029469"/>
            <a:ext cx="454026" cy="581025"/>
            <a:chOff x="4954588" y="4040188"/>
            <a:chExt cx="454026" cy="581025"/>
          </a:xfrm>
          <a:solidFill>
            <a:schemeClr val="bg1"/>
          </a:solidFill>
        </p:grpSpPr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5018088" y="4146550"/>
              <a:ext cx="309563" cy="373063"/>
            </a:xfrm>
            <a:custGeom>
              <a:avLst/>
              <a:gdLst>
                <a:gd name="T0" fmla="*/ 56 w 73"/>
                <a:gd name="T1" fmla="*/ 88 h 88"/>
                <a:gd name="T2" fmla="*/ 18 w 73"/>
                <a:gd name="T3" fmla="*/ 88 h 88"/>
                <a:gd name="T4" fmla="*/ 18 w 73"/>
                <a:gd name="T5" fmla="*/ 68 h 88"/>
                <a:gd name="T6" fmla="*/ 0 w 73"/>
                <a:gd name="T7" fmla="*/ 36 h 88"/>
                <a:gd name="T8" fmla="*/ 37 w 73"/>
                <a:gd name="T9" fmla="*/ 0 h 88"/>
                <a:gd name="T10" fmla="*/ 73 w 73"/>
                <a:gd name="T11" fmla="*/ 36 h 88"/>
                <a:gd name="T12" fmla="*/ 56 w 73"/>
                <a:gd name="T13" fmla="*/ 68 h 88"/>
                <a:gd name="T14" fmla="*/ 56 w 73"/>
                <a:gd name="T15" fmla="*/ 88 h 88"/>
                <a:gd name="T16" fmla="*/ 23 w 73"/>
                <a:gd name="T17" fmla="*/ 83 h 88"/>
                <a:gd name="T18" fmla="*/ 51 w 73"/>
                <a:gd name="T19" fmla="*/ 83 h 88"/>
                <a:gd name="T20" fmla="*/ 51 w 73"/>
                <a:gd name="T21" fmla="*/ 65 h 88"/>
                <a:gd name="T22" fmla="*/ 52 w 73"/>
                <a:gd name="T23" fmla="*/ 64 h 88"/>
                <a:gd name="T24" fmla="*/ 69 w 73"/>
                <a:gd name="T25" fmla="*/ 36 h 88"/>
                <a:gd name="T26" fmla="*/ 37 w 73"/>
                <a:gd name="T27" fmla="*/ 4 h 88"/>
                <a:gd name="T28" fmla="*/ 5 w 73"/>
                <a:gd name="T29" fmla="*/ 36 h 88"/>
                <a:gd name="T30" fmla="*/ 21 w 73"/>
                <a:gd name="T31" fmla="*/ 64 h 88"/>
                <a:gd name="T32" fmla="*/ 23 w 73"/>
                <a:gd name="T33" fmla="*/ 65 h 88"/>
                <a:gd name="T34" fmla="*/ 23 w 73"/>
                <a:gd name="T35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8">
                  <a:moveTo>
                    <a:pt x="56" y="88"/>
                  </a:moveTo>
                  <a:cubicBezTo>
                    <a:pt x="18" y="88"/>
                    <a:pt x="18" y="88"/>
                    <a:pt x="18" y="8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7" y="61"/>
                    <a:pt x="0" y="49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49"/>
                    <a:pt x="67" y="61"/>
                    <a:pt x="56" y="68"/>
                  </a:cubicBezTo>
                  <a:lnTo>
                    <a:pt x="56" y="88"/>
                  </a:lnTo>
                  <a:close/>
                  <a:moveTo>
                    <a:pt x="23" y="83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2" y="59"/>
                    <a:pt x="69" y="48"/>
                    <a:pt x="69" y="36"/>
                  </a:cubicBezTo>
                  <a:cubicBezTo>
                    <a:pt x="69" y="19"/>
                    <a:pt x="54" y="4"/>
                    <a:pt x="37" y="4"/>
                  </a:cubicBezTo>
                  <a:cubicBezTo>
                    <a:pt x="19" y="4"/>
                    <a:pt x="5" y="19"/>
                    <a:pt x="5" y="36"/>
                  </a:cubicBezTo>
                  <a:cubicBezTo>
                    <a:pt x="5" y="48"/>
                    <a:pt x="11" y="59"/>
                    <a:pt x="21" y="64"/>
                  </a:cubicBezTo>
                  <a:cubicBezTo>
                    <a:pt x="23" y="65"/>
                    <a:pt x="23" y="65"/>
                    <a:pt x="23" y="65"/>
                  </a:cubicBezTo>
                  <a:lnTo>
                    <a:pt x="2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094288" y="4524375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5094288" y="4554538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137151" y="4570413"/>
              <a:ext cx="76200" cy="42863"/>
            </a:xfrm>
            <a:custGeom>
              <a:avLst/>
              <a:gdLst>
                <a:gd name="T0" fmla="*/ 18 w 18"/>
                <a:gd name="T1" fmla="*/ 3 h 10"/>
                <a:gd name="T2" fmla="*/ 9 w 18"/>
                <a:gd name="T3" fmla="*/ 10 h 10"/>
                <a:gd name="T4" fmla="*/ 0 w 18"/>
                <a:gd name="T5" fmla="*/ 3 h 10"/>
                <a:gd name="T6" fmla="*/ 1 w 18"/>
                <a:gd name="T7" fmla="*/ 0 h 10"/>
                <a:gd name="T8" fmla="*/ 17 w 18"/>
                <a:gd name="T9" fmla="*/ 0 h 10"/>
                <a:gd name="T10" fmla="*/ 18 w 1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3"/>
                  </a:moveTo>
                  <a:cubicBezTo>
                    <a:pt x="18" y="7"/>
                    <a:pt x="14" y="10"/>
                    <a:pt x="9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2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5132388" y="4567238"/>
              <a:ext cx="85725" cy="53975"/>
            </a:xfrm>
            <a:custGeom>
              <a:avLst/>
              <a:gdLst>
                <a:gd name="T0" fmla="*/ 10 w 20"/>
                <a:gd name="T1" fmla="*/ 13 h 13"/>
                <a:gd name="T2" fmla="*/ 0 w 20"/>
                <a:gd name="T3" fmla="*/ 4 h 13"/>
                <a:gd name="T4" fmla="*/ 1 w 20"/>
                <a:gd name="T5" fmla="*/ 0 h 13"/>
                <a:gd name="T6" fmla="*/ 1 w 20"/>
                <a:gd name="T7" fmla="*/ 0 h 13"/>
                <a:gd name="T8" fmla="*/ 19 w 20"/>
                <a:gd name="T9" fmla="*/ 0 h 13"/>
                <a:gd name="T10" fmla="*/ 19 w 20"/>
                <a:gd name="T11" fmla="*/ 0 h 13"/>
                <a:gd name="T12" fmla="*/ 20 w 20"/>
                <a:gd name="T13" fmla="*/ 4 h 13"/>
                <a:gd name="T14" fmla="*/ 10 w 20"/>
                <a:gd name="T15" fmla="*/ 13 h 13"/>
                <a:gd name="T16" fmla="*/ 3 w 20"/>
                <a:gd name="T17" fmla="*/ 3 h 13"/>
                <a:gd name="T18" fmla="*/ 3 w 20"/>
                <a:gd name="T19" fmla="*/ 4 h 13"/>
                <a:gd name="T20" fmla="*/ 10 w 20"/>
                <a:gd name="T21" fmla="*/ 10 h 13"/>
                <a:gd name="T22" fmla="*/ 17 w 20"/>
                <a:gd name="T23" fmla="*/ 4 h 13"/>
                <a:gd name="T24" fmla="*/ 17 w 20"/>
                <a:gd name="T25" fmla="*/ 3 h 13"/>
                <a:gd name="T26" fmla="*/ 3 w 20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4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9"/>
                    <a:pt x="16" y="13"/>
                    <a:pt x="10" y="13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7"/>
                    <a:pt x="6" y="10"/>
                    <a:pt x="10" y="10"/>
                  </a:cubicBezTo>
                  <a:cubicBezTo>
                    <a:pt x="14" y="10"/>
                    <a:pt x="17" y="7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5195888" y="4176713"/>
              <a:ext cx="103188" cy="182563"/>
            </a:xfrm>
            <a:custGeom>
              <a:avLst/>
              <a:gdLst>
                <a:gd name="T0" fmla="*/ 19 w 24"/>
                <a:gd name="T1" fmla="*/ 43 h 43"/>
                <a:gd name="T2" fmla="*/ 15 w 24"/>
                <a:gd name="T3" fmla="*/ 43 h 43"/>
                <a:gd name="T4" fmla="*/ 0 w 24"/>
                <a:gd name="T5" fmla="*/ 3 h 43"/>
                <a:gd name="T6" fmla="*/ 1 w 24"/>
                <a:gd name="T7" fmla="*/ 0 h 43"/>
                <a:gd name="T8" fmla="*/ 19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9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20" y="1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4" y="11"/>
                    <a:pt x="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5327651" y="4176713"/>
              <a:ext cx="80963" cy="46038"/>
            </a:xfrm>
            <a:custGeom>
              <a:avLst/>
              <a:gdLst>
                <a:gd name="T0" fmla="*/ 3 w 51"/>
                <a:gd name="T1" fmla="*/ 29 h 29"/>
                <a:gd name="T2" fmla="*/ 0 w 51"/>
                <a:gd name="T3" fmla="*/ 24 h 29"/>
                <a:gd name="T4" fmla="*/ 48 w 51"/>
                <a:gd name="T5" fmla="*/ 0 h 29"/>
                <a:gd name="T6" fmla="*/ 51 w 51"/>
                <a:gd name="T7" fmla="*/ 8 h 29"/>
                <a:gd name="T8" fmla="*/ 3 w 5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3" y="29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51" y="8"/>
                  </a:lnTo>
                  <a:lnTo>
                    <a:pt x="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5281613" y="4090988"/>
              <a:ext cx="63500" cy="73025"/>
            </a:xfrm>
            <a:custGeom>
              <a:avLst/>
              <a:gdLst>
                <a:gd name="T0" fmla="*/ 5 w 40"/>
                <a:gd name="T1" fmla="*/ 46 h 46"/>
                <a:gd name="T2" fmla="*/ 0 w 40"/>
                <a:gd name="T3" fmla="*/ 40 h 46"/>
                <a:gd name="T4" fmla="*/ 35 w 40"/>
                <a:gd name="T5" fmla="*/ 0 h 46"/>
                <a:gd name="T6" fmla="*/ 40 w 40"/>
                <a:gd name="T7" fmla="*/ 6 h 46"/>
                <a:gd name="T8" fmla="*/ 5 w 4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5" y="46"/>
                  </a:moveTo>
                  <a:lnTo>
                    <a:pt x="0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5213351" y="4044950"/>
              <a:ext cx="34925" cy="84138"/>
            </a:xfrm>
            <a:custGeom>
              <a:avLst/>
              <a:gdLst>
                <a:gd name="T0" fmla="*/ 8 w 22"/>
                <a:gd name="T1" fmla="*/ 53 h 53"/>
                <a:gd name="T2" fmla="*/ 0 w 22"/>
                <a:gd name="T3" fmla="*/ 51 h 53"/>
                <a:gd name="T4" fmla="*/ 14 w 22"/>
                <a:gd name="T5" fmla="*/ 0 h 53"/>
                <a:gd name="T6" fmla="*/ 22 w 22"/>
                <a:gd name="T7" fmla="*/ 3 h 53"/>
                <a:gd name="T8" fmla="*/ 8 w 2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3">
                  <a:moveTo>
                    <a:pt x="8" y="53"/>
                  </a:moveTo>
                  <a:lnTo>
                    <a:pt x="0" y="51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5124451" y="4040188"/>
              <a:ext cx="30163" cy="85725"/>
            </a:xfrm>
            <a:custGeom>
              <a:avLst/>
              <a:gdLst>
                <a:gd name="T0" fmla="*/ 11 w 19"/>
                <a:gd name="T1" fmla="*/ 54 h 54"/>
                <a:gd name="T2" fmla="*/ 0 w 19"/>
                <a:gd name="T3" fmla="*/ 0 h 54"/>
                <a:gd name="T4" fmla="*/ 8 w 19"/>
                <a:gd name="T5" fmla="*/ 0 h 54"/>
                <a:gd name="T6" fmla="*/ 19 w 19"/>
                <a:gd name="T7" fmla="*/ 51 h 54"/>
                <a:gd name="T8" fmla="*/ 11 w 1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1" y="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51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5027613" y="4078288"/>
              <a:ext cx="53975" cy="76200"/>
            </a:xfrm>
            <a:custGeom>
              <a:avLst/>
              <a:gdLst>
                <a:gd name="T0" fmla="*/ 29 w 34"/>
                <a:gd name="T1" fmla="*/ 48 h 48"/>
                <a:gd name="T2" fmla="*/ 0 w 34"/>
                <a:gd name="T3" fmla="*/ 6 h 48"/>
                <a:gd name="T4" fmla="*/ 5 w 34"/>
                <a:gd name="T5" fmla="*/ 0 h 48"/>
                <a:gd name="T6" fmla="*/ 34 w 34"/>
                <a:gd name="T7" fmla="*/ 43 h 48"/>
                <a:gd name="T8" fmla="*/ 29 w 3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29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34" y="43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4954588" y="4159250"/>
              <a:ext cx="76200" cy="50800"/>
            </a:xfrm>
            <a:custGeom>
              <a:avLst/>
              <a:gdLst>
                <a:gd name="T0" fmla="*/ 46 w 48"/>
                <a:gd name="T1" fmla="*/ 32 h 32"/>
                <a:gd name="T2" fmla="*/ 0 w 48"/>
                <a:gd name="T3" fmla="*/ 5 h 32"/>
                <a:gd name="T4" fmla="*/ 3 w 48"/>
                <a:gd name="T5" fmla="*/ 0 h 32"/>
                <a:gd name="T6" fmla="*/ 48 w 48"/>
                <a:gd name="T7" fmla="*/ 27 h 32"/>
                <a:gd name="T8" fmla="*/ 46 w 4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6" y="3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48" y="27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3" name="Freeform 36"/>
          <p:cNvSpPr/>
          <p:nvPr/>
        </p:nvSpPr>
        <p:spPr bwMode="auto">
          <a:xfrm>
            <a:off x="10556512" y="5397501"/>
            <a:ext cx="236537" cy="471487"/>
          </a:xfrm>
          <a:custGeom>
            <a:avLst/>
            <a:gdLst>
              <a:gd name="T0" fmla="*/ 2147483646 w 56"/>
              <a:gd name="T1" fmla="*/ 2147483646 h 111"/>
              <a:gd name="T2" fmla="*/ 2147483646 w 56"/>
              <a:gd name="T3" fmla="*/ 2147483646 h 111"/>
              <a:gd name="T4" fmla="*/ 2147483646 w 56"/>
              <a:gd name="T5" fmla="*/ 2147483646 h 111"/>
              <a:gd name="T6" fmla="*/ 2147483646 w 56"/>
              <a:gd name="T7" fmla="*/ 2147483646 h 111"/>
              <a:gd name="T8" fmla="*/ 2147483646 w 56"/>
              <a:gd name="T9" fmla="*/ 2147483646 h 111"/>
              <a:gd name="T10" fmla="*/ 2147483646 w 56"/>
              <a:gd name="T11" fmla="*/ 2147483646 h 111"/>
              <a:gd name="T12" fmla="*/ 2147483646 w 56"/>
              <a:gd name="T13" fmla="*/ 2147483646 h 111"/>
              <a:gd name="T14" fmla="*/ 2147483646 w 56"/>
              <a:gd name="T15" fmla="*/ 0 h 111"/>
              <a:gd name="T16" fmla="*/ 2147483646 w 56"/>
              <a:gd name="T17" fmla="*/ 0 h 111"/>
              <a:gd name="T18" fmla="*/ 2147483646 w 56"/>
              <a:gd name="T19" fmla="*/ 2147483646 h 111"/>
              <a:gd name="T20" fmla="*/ 2147483646 w 56"/>
              <a:gd name="T21" fmla="*/ 2147483646 h 111"/>
              <a:gd name="T22" fmla="*/ 2147483646 w 56"/>
              <a:gd name="T23" fmla="*/ 2147483646 h 111"/>
              <a:gd name="T24" fmla="*/ 2147483646 w 56"/>
              <a:gd name="T25" fmla="*/ 2147483646 h 111"/>
              <a:gd name="T26" fmla="*/ 2147483646 w 56"/>
              <a:gd name="T27" fmla="*/ 2147483646 h 111"/>
              <a:gd name="T28" fmla="*/ 2147483646 w 56"/>
              <a:gd name="T29" fmla="*/ 2147483646 h 111"/>
              <a:gd name="T30" fmla="*/ 0 w 56"/>
              <a:gd name="T31" fmla="*/ 2147483646 h 111"/>
              <a:gd name="T32" fmla="*/ 2147483646 w 56"/>
              <a:gd name="T33" fmla="*/ 2147483646 h 111"/>
              <a:gd name="T34" fmla="*/ 2147483646 w 56"/>
              <a:gd name="T35" fmla="*/ 2147483646 h 111"/>
              <a:gd name="T36" fmla="*/ 2147483646 w 56"/>
              <a:gd name="T37" fmla="*/ 2147483646 h 111"/>
              <a:gd name="T38" fmla="*/ 2147483646 w 56"/>
              <a:gd name="T39" fmla="*/ 2147483646 h 111"/>
              <a:gd name="T40" fmla="*/ 2147483646 w 56"/>
              <a:gd name="T41" fmla="*/ 2147483646 h 111"/>
              <a:gd name="T42" fmla="*/ 2147483646 w 56"/>
              <a:gd name="T43" fmla="*/ 2147483646 h 1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111">
                <a:moveTo>
                  <a:pt x="56" y="77"/>
                </a:moveTo>
                <a:cubicBezTo>
                  <a:pt x="56" y="64"/>
                  <a:pt x="48" y="56"/>
                  <a:pt x="33" y="50"/>
                </a:cubicBezTo>
                <a:cubicBezTo>
                  <a:pt x="20" y="45"/>
                  <a:pt x="14" y="41"/>
                  <a:pt x="14" y="32"/>
                </a:cubicBezTo>
                <a:cubicBezTo>
                  <a:pt x="14" y="26"/>
                  <a:pt x="19" y="18"/>
                  <a:pt x="32" y="18"/>
                </a:cubicBezTo>
                <a:cubicBezTo>
                  <a:pt x="40" y="18"/>
                  <a:pt x="46" y="21"/>
                  <a:pt x="49" y="23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11"/>
                  <a:pt x="42" y="9"/>
                  <a:pt x="34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11" y="11"/>
                  <a:pt x="2" y="21"/>
                  <a:pt x="2" y="34"/>
                </a:cubicBezTo>
                <a:cubicBezTo>
                  <a:pt x="2" y="47"/>
                  <a:pt x="12" y="54"/>
                  <a:pt x="27" y="60"/>
                </a:cubicBezTo>
                <a:cubicBezTo>
                  <a:pt x="39" y="65"/>
                  <a:pt x="44" y="69"/>
                  <a:pt x="44" y="78"/>
                </a:cubicBezTo>
                <a:cubicBezTo>
                  <a:pt x="44" y="87"/>
                  <a:pt x="37" y="94"/>
                  <a:pt x="25" y="94"/>
                </a:cubicBezTo>
                <a:cubicBezTo>
                  <a:pt x="16" y="94"/>
                  <a:pt x="9" y="91"/>
                  <a:pt x="3" y="88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01"/>
                  <a:pt x="15" y="104"/>
                  <a:pt x="24" y="104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49" y="99"/>
                  <a:pt x="56" y="89"/>
                  <a:pt x="56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流程图: 手动输入 33"/>
          <p:cNvSpPr/>
          <p:nvPr/>
        </p:nvSpPr>
        <p:spPr>
          <a:xfrm rot="5400000">
            <a:off x="7960949" y="2451101"/>
            <a:ext cx="1052513" cy="3716337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流程图: 手动输入 34"/>
          <p:cNvSpPr/>
          <p:nvPr/>
        </p:nvSpPr>
        <p:spPr>
          <a:xfrm rot="5400000">
            <a:off x="7960950" y="3786188"/>
            <a:ext cx="1052512" cy="3716337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流程图: 手动输入 35"/>
          <p:cNvSpPr/>
          <p:nvPr/>
        </p:nvSpPr>
        <p:spPr>
          <a:xfrm rot="5400000">
            <a:off x="7956187" y="1116013"/>
            <a:ext cx="1052512" cy="3716338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流程图: 手动输入 36"/>
          <p:cNvSpPr/>
          <p:nvPr/>
        </p:nvSpPr>
        <p:spPr>
          <a:xfrm rot="5400000">
            <a:off x="7973650" y="-280987"/>
            <a:ext cx="1052512" cy="371633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矩形 30"/>
          <p:cNvSpPr>
            <a:spLocks noChangeArrowheads="1"/>
          </p:cNvSpPr>
          <p:nvPr/>
        </p:nvSpPr>
        <p:spPr bwMode="auto">
          <a:xfrm>
            <a:off x="6975112" y="1311276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6975112" y="271938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0" name="矩形 30"/>
          <p:cNvSpPr>
            <a:spLocks noChangeArrowheads="1"/>
          </p:cNvSpPr>
          <p:nvPr/>
        </p:nvSpPr>
        <p:spPr bwMode="auto">
          <a:xfrm>
            <a:off x="6975112" y="404653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" name="矩形 30"/>
          <p:cNvSpPr>
            <a:spLocks noChangeArrowheads="1"/>
          </p:cNvSpPr>
          <p:nvPr/>
        </p:nvSpPr>
        <p:spPr bwMode="auto">
          <a:xfrm>
            <a:off x="6975112" y="5429251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2" name="矩形 51"/>
          <p:cNvSpPr>
            <a:spLocks noChangeArrowheads="1"/>
          </p:cNvSpPr>
          <p:nvPr/>
        </p:nvSpPr>
        <p:spPr bwMode="auto">
          <a:xfrm>
            <a:off x="1237284" y="19966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1345234" y="2506263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组合 249"/>
          <p:cNvGrpSpPr/>
          <p:nvPr/>
        </p:nvGrpSpPr>
        <p:grpSpPr>
          <a:xfrm>
            <a:off x="-149954" y="6128257"/>
            <a:ext cx="7649029" cy="768638"/>
            <a:chOff x="-923925" y="-5480051"/>
            <a:chExt cx="13981113" cy="1404938"/>
          </a:xfrm>
        </p:grpSpPr>
        <p:sp>
          <p:nvSpPr>
            <p:cNvPr id="246" name="Oval 161"/>
            <p:cNvSpPr>
              <a:spLocks noChangeArrowheads="1"/>
            </p:cNvSpPr>
            <p:nvPr/>
          </p:nvSpPr>
          <p:spPr bwMode="auto">
            <a:xfrm>
              <a:off x="-923925" y="-5480051"/>
              <a:ext cx="13981113" cy="1404938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65"/>
            <p:cNvSpPr/>
            <p:nvPr/>
          </p:nvSpPr>
          <p:spPr bwMode="auto">
            <a:xfrm>
              <a:off x="393700" y="-5280026"/>
              <a:ext cx="11458576" cy="1003300"/>
            </a:xfrm>
            <a:custGeom>
              <a:avLst/>
              <a:gdLst>
                <a:gd name="T0" fmla="*/ 2450 w 2704"/>
                <a:gd name="T1" fmla="*/ 117 h 234"/>
                <a:gd name="T2" fmla="*/ 2373 w 2704"/>
                <a:gd name="T3" fmla="*/ 119 h 234"/>
                <a:gd name="T4" fmla="*/ 2397 w 2704"/>
                <a:gd name="T5" fmla="*/ 88 h 234"/>
                <a:gd name="T6" fmla="*/ 2013 w 2704"/>
                <a:gd name="T7" fmla="*/ 0 h 234"/>
                <a:gd name="T8" fmla="*/ 1685 w 2704"/>
                <a:gd name="T9" fmla="*/ 42 h 234"/>
                <a:gd name="T10" fmla="*/ 1413 w 2704"/>
                <a:gd name="T11" fmla="*/ 21 h 234"/>
                <a:gd name="T12" fmla="*/ 1101 w 2704"/>
                <a:gd name="T13" fmla="*/ 50 h 234"/>
                <a:gd name="T14" fmla="*/ 666 w 2704"/>
                <a:gd name="T15" fmla="*/ 29 h 234"/>
                <a:gd name="T16" fmla="*/ 0 w 2704"/>
                <a:gd name="T17" fmla="*/ 117 h 234"/>
                <a:gd name="T18" fmla="*/ 666 w 2704"/>
                <a:gd name="T19" fmla="*/ 206 h 234"/>
                <a:gd name="T20" fmla="*/ 1045 w 2704"/>
                <a:gd name="T21" fmla="*/ 190 h 234"/>
                <a:gd name="T22" fmla="*/ 1413 w 2704"/>
                <a:gd name="T23" fmla="*/ 234 h 234"/>
                <a:gd name="T24" fmla="*/ 1835 w 2704"/>
                <a:gd name="T25" fmla="*/ 166 h 234"/>
                <a:gd name="T26" fmla="*/ 2013 w 2704"/>
                <a:gd name="T27" fmla="*/ 176 h 234"/>
                <a:gd name="T28" fmla="*/ 2205 w 2704"/>
                <a:gd name="T29" fmla="*/ 164 h 234"/>
                <a:gd name="T30" fmla="*/ 2450 w 2704"/>
                <a:gd name="T31" fmla="*/ 191 h 234"/>
                <a:gd name="T32" fmla="*/ 2704 w 2704"/>
                <a:gd name="T33" fmla="*/ 154 h 234"/>
                <a:gd name="T34" fmla="*/ 2450 w 2704"/>
                <a:gd name="T35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4" h="234">
                  <a:moveTo>
                    <a:pt x="2450" y="117"/>
                  </a:moveTo>
                  <a:cubicBezTo>
                    <a:pt x="2423" y="117"/>
                    <a:pt x="2397" y="118"/>
                    <a:pt x="2373" y="119"/>
                  </a:cubicBezTo>
                  <a:cubicBezTo>
                    <a:pt x="2388" y="109"/>
                    <a:pt x="2397" y="99"/>
                    <a:pt x="2397" y="88"/>
                  </a:cubicBezTo>
                  <a:cubicBezTo>
                    <a:pt x="2397" y="39"/>
                    <a:pt x="2225" y="0"/>
                    <a:pt x="2013" y="0"/>
                  </a:cubicBezTo>
                  <a:cubicBezTo>
                    <a:pt x="1874" y="0"/>
                    <a:pt x="1752" y="17"/>
                    <a:pt x="1685" y="42"/>
                  </a:cubicBezTo>
                  <a:cubicBezTo>
                    <a:pt x="1609" y="29"/>
                    <a:pt x="1515" y="21"/>
                    <a:pt x="1413" y="21"/>
                  </a:cubicBezTo>
                  <a:cubicBezTo>
                    <a:pt x="1292" y="21"/>
                    <a:pt x="1182" y="32"/>
                    <a:pt x="1101" y="50"/>
                  </a:cubicBezTo>
                  <a:cubicBezTo>
                    <a:pt x="984" y="37"/>
                    <a:pt x="832" y="29"/>
                    <a:pt x="666" y="29"/>
                  </a:cubicBezTo>
                  <a:cubicBezTo>
                    <a:pt x="298" y="29"/>
                    <a:pt x="0" y="69"/>
                    <a:pt x="0" y="117"/>
                  </a:cubicBezTo>
                  <a:cubicBezTo>
                    <a:pt x="0" y="166"/>
                    <a:pt x="298" y="206"/>
                    <a:pt x="666" y="206"/>
                  </a:cubicBezTo>
                  <a:cubicBezTo>
                    <a:pt x="807" y="206"/>
                    <a:pt x="938" y="200"/>
                    <a:pt x="1045" y="190"/>
                  </a:cubicBezTo>
                  <a:cubicBezTo>
                    <a:pt x="1127" y="217"/>
                    <a:pt x="1261" y="234"/>
                    <a:pt x="1413" y="234"/>
                  </a:cubicBezTo>
                  <a:cubicBezTo>
                    <a:pt x="1605" y="234"/>
                    <a:pt x="1769" y="206"/>
                    <a:pt x="1835" y="166"/>
                  </a:cubicBezTo>
                  <a:cubicBezTo>
                    <a:pt x="1888" y="173"/>
                    <a:pt x="1949" y="176"/>
                    <a:pt x="2013" y="176"/>
                  </a:cubicBezTo>
                  <a:cubicBezTo>
                    <a:pt x="2083" y="176"/>
                    <a:pt x="2149" y="172"/>
                    <a:pt x="2205" y="164"/>
                  </a:cubicBezTo>
                  <a:cubicBezTo>
                    <a:pt x="2237" y="180"/>
                    <a:pt x="2334" y="191"/>
                    <a:pt x="2450" y="191"/>
                  </a:cubicBezTo>
                  <a:cubicBezTo>
                    <a:pt x="2590" y="191"/>
                    <a:pt x="2704" y="174"/>
                    <a:pt x="2704" y="154"/>
                  </a:cubicBezTo>
                  <a:cubicBezTo>
                    <a:pt x="2704" y="133"/>
                    <a:pt x="2590" y="117"/>
                    <a:pt x="2450" y="117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01" name="组合 2200"/>
          <p:cNvGrpSpPr/>
          <p:nvPr/>
        </p:nvGrpSpPr>
        <p:grpSpPr>
          <a:xfrm>
            <a:off x="106498" y="2240667"/>
            <a:ext cx="3015457" cy="4415268"/>
            <a:chOff x="-434181" y="-311942"/>
            <a:chExt cx="5389563" cy="7891463"/>
          </a:xfrm>
        </p:grpSpPr>
        <p:sp>
          <p:nvSpPr>
            <p:cNvPr id="2168" name="Freeform 125"/>
            <p:cNvSpPr/>
            <p:nvPr/>
          </p:nvSpPr>
          <p:spPr bwMode="auto">
            <a:xfrm>
              <a:off x="2480469" y="15083"/>
              <a:ext cx="361950" cy="631825"/>
            </a:xfrm>
            <a:custGeom>
              <a:avLst/>
              <a:gdLst>
                <a:gd name="T0" fmla="*/ 228 w 228"/>
                <a:gd name="T1" fmla="*/ 376 h 398"/>
                <a:gd name="T2" fmla="*/ 123 w 228"/>
                <a:gd name="T3" fmla="*/ 0 h 398"/>
                <a:gd name="T4" fmla="*/ 0 w 228"/>
                <a:gd name="T5" fmla="*/ 72 h 398"/>
                <a:gd name="T6" fmla="*/ 73 w 228"/>
                <a:gd name="T7" fmla="*/ 398 h 398"/>
                <a:gd name="T8" fmla="*/ 228 w 228"/>
                <a:gd name="T9" fmla="*/ 3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398">
                  <a:moveTo>
                    <a:pt x="228" y="376"/>
                  </a:moveTo>
                  <a:lnTo>
                    <a:pt x="123" y="0"/>
                  </a:lnTo>
                  <a:lnTo>
                    <a:pt x="0" y="72"/>
                  </a:lnTo>
                  <a:lnTo>
                    <a:pt x="73" y="398"/>
                  </a:lnTo>
                  <a:lnTo>
                    <a:pt x="228" y="376"/>
                  </a:ln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9" name="Freeform 126"/>
            <p:cNvSpPr/>
            <p:nvPr/>
          </p:nvSpPr>
          <p:spPr bwMode="auto">
            <a:xfrm>
              <a:off x="2413794" y="-311942"/>
              <a:ext cx="373063" cy="530225"/>
            </a:xfrm>
            <a:custGeom>
              <a:avLst/>
              <a:gdLst>
                <a:gd name="T0" fmla="*/ 0 w 235"/>
                <a:gd name="T1" fmla="*/ 334 h 334"/>
                <a:gd name="T2" fmla="*/ 235 w 235"/>
                <a:gd name="T3" fmla="*/ 280 h 334"/>
                <a:gd name="T4" fmla="*/ 50 w 235"/>
                <a:gd name="T5" fmla="*/ 0 h 334"/>
                <a:gd name="T6" fmla="*/ 0 w 235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334">
                  <a:moveTo>
                    <a:pt x="0" y="334"/>
                  </a:moveTo>
                  <a:lnTo>
                    <a:pt x="235" y="280"/>
                  </a:lnTo>
                  <a:lnTo>
                    <a:pt x="50" y="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0" name="Freeform 127"/>
            <p:cNvSpPr/>
            <p:nvPr/>
          </p:nvSpPr>
          <p:spPr bwMode="auto">
            <a:xfrm>
              <a:off x="2023269" y="1218408"/>
              <a:ext cx="1200150" cy="3511550"/>
            </a:xfrm>
            <a:custGeom>
              <a:avLst/>
              <a:gdLst>
                <a:gd name="T0" fmla="*/ 0 w 283"/>
                <a:gd name="T1" fmla="*/ 669 h 828"/>
                <a:gd name="T2" fmla="*/ 120 w 283"/>
                <a:gd name="T3" fmla="*/ 0 h 828"/>
                <a:gd name="T4" fmla="*/ 283 w 283"/>
                <a:gd name="T5" fmla="*/ 32 h 828"/>
                <a:gd name="T6" fmla="*/ 230 w 283"/>
                <a:gd name="T7" fmla="*/ 750 h 828"/>
                <a:gd name="T8" fmla="*/ 0 w 283"/>
                <a:gd name="T9" fmla="*/ 66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828">
                  <a:moveTo>
                    <a:pt x="0" y="669"/>
                  </a:moveTo>
                  <a:cubicBezTo>
                    <a:pt x="0" y="669"/>
                    <a:pt x="90" y="49"/>
                    <a:pt x="120" y="0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3" y="32"/>
                    <a:pt x="210" y="672"/>
                    <a:pt x="230" y="750"/>
                  </a:cubicBezTo>
                  <a:cubicBezTo>
                    <a:pt x="249" y="828"/>
                    <a:pt x="0" y="669"/>
                    <a:pt x="0" y="669"/>
                  </a:cubicBezTo>
                  <a:close/>
                </a:path>
              </a:pathLst>
            </a:custGeom>
            <a:solidFill>
              <a:srgbClr val="2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1" name="Freeform 128"/>
            <p:cNvSpPr/>
            <p:nvPr/>
          </p:nvSpPr>
          <p:spPr bwMode="auto">
            <a:xfrm>
              <a:off x="2023269" y="1218408"/>
              <a:ext cx="1200150" cy="3511550"/>
            </a:xfrm>
            <a:custGeom>
              <a:avLst/>
              <a:gdLst>
                <a:gd name="T0" fmla="*/ 0 w 283"/>
                <a:gd name="T1" fmla="*/ 669 h 828"/>
                <a:gd name="T2" fmla="*/ 120 w 283"/>
                <a:gd name="T3" fmla="*/ 0 h 828"/>
                <a:gd name="T4" fmla="*/ 283 w 283"/>
                <a:gd name="T5" fmla="*/ 32 h 828"/>
                <a:gd name="T6" fmla="*/ 230 w 283"/>
                <a:gd name="T7" fmla="*/ 750 h 828"/>
                <a:gd name="T8" fmla="*/ 0 w 283"/>
                <a:gd name="T9" fmla="*/ 669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828">
                  <a:moveTo>
                    <a:pt x="0" y="669"/>
                  </a:moveTo>
                  <a:cubicBezTo>
                    <a:pt x="0" y="669"/>
                    <a:pt x="90" y="49"/>
                    <a:pt x="120" y="0"/>
                  </a:cubicBezTo>
                  <a:cubicBezTo>
                    <a:pt x="283" y="32"/>
                    <a:pt x="283" y="32"/>
                    <a:pt x="283" y="32"/>
                  </a:cubicBezTo>
                  <a:cubicBezTo>
                    <a:pt x="283" y="32"/>
                    <a:pt x="210" y="672"/>
                    <a:pt x="230" y="750"/>
                  </a:cubicBezTo>
                  <a:cubicBezTo>
                    <a:pt x="249" y="828"/>
                    <a:pt x="0" y="669"/>
                    <a:pt x="0" y="669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2" name="Freeform 129"/>
            <p:cNvSpPr/>
            <p:nvPr/>
          </p:nvSpPr>
          <p:spPr bwMode="auto">
            <a:xfrm>
              <a:off x="2188369" y="-180179"/>
              <a:ext cx="1316038" cy="1657350"/>
            </a:xfrm>
            <a:custGeom>
              <a:avLst/>
              <a:gdLst>
                <a:gd name="T0" fmla="*/ 0 w 829"/>
                <a:gd name="T1" fmla="*/ 999 h 1044"/>
                <a:gd name="T2" fmla="*/ 829 w 829"/>
                <a:gd name="T3" fmla="*/ 1044 h 1044"/>
                <a:gd name="T4" fmla="*/ 511 w 829"/>
                <a:gd name="T5" fmla="*/ 0 h 1044"/>
                <a:gd name="T6" fmla="*/ 0 w 829"/>
                <a:gd name="T7" fmla="*/ 99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9" h="1044">
                  <a:moveTo>
                    <a:pt x="0" y="999"/>
                  </a:moveTo>
                  <a:lnTo>
                    <a:pt x="829" y="1044"/>
                  </a:lnTo>
                  <a:lnTo>
                    <a:pt x="511" y="0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3" name="Freeform 130"/>
            <p:cNvSpPr/>
            <p:nvPr/>
          </p:nvSpPr>
          <p:spPr bwMode="auto">
            <a:xfrm>
              <a:off x="2505869" y="1926433"/>
              <a:ext cx="220663" cy="334963"/>
            </a:xfrm>
            <a:custGeom>
              <a:avLst/>
              <a:gdLst>
                <a:gd name="T0" fmla="*/ 67 w 139"/>
                <a:gd name="T1" fmla="*/ 211 h 211"/>
                <a:gd name="T2" fmla="*/ 0 w 139"/>
                <a:gd name="T3" fmla="*/ 166 h 211"/>
                <a:gd name="T4" fmla="*/ 8 w 139"/>
                <a:gd name="T5" fmla="*/ 0 h 211"/>
                <a:gd name="T6" fmla="*/ 139 w 139"/>
                <a:gd name="T7" fmla="*/ 22 h 211"/>
                <a:gd name="T8" fmla="*/ 67 w 139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11">
                  <a:moveTo>
                    <a:pt x="67" y="211"/>
                  </a:moveTo>
                  <a:lnTo>
                    <a:pt x="0" y="166"/>
                  </a:lnTo>
                  <a:lnTo>
                    <a:pt x="8" y="0"/>
                  </a:lnTo>
                  <a:lnTo>
                    <a:pt x="139" y="22"/>
                  </a:lnTo>
                  <a:lnTo>
                    <a:pt x="67" y="211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4" name="Freeform 131"/>
            <p:cNvSpPr/>
            <p:nvPr/>
          </p:nvSpPr>
          <p:spPr bwMode="auto">
            <a:xfrm>
              <a:off x="-145256" y="6188871"/>
              <a:ext cx="1658938" cy="1317625"/>
            </a:xfrm>
            <a:custGeom>
              <a:avLst/>
              <a:gdLst>
                <a:gd name="T0" fmla="*/ 1045 w 1045"/>
                <a:gd name="T1" fmla="*/ 830 h 830"/>
                <a:gd name="T2" fmla="*/ 0 w 1045"/>
                <a:gd name="T3" fmla="*/ 798 h 830"/>
                <a:gd name="T4" fmla="*/ 125 w 1045"/>
                <a:gd name="T5" fmla="*/ 654 h 830"/>
                <a:gd name="T6" fmla="*/ 230 w 1045"/>
                <a:gd name="T7" fmla="*/ 0 h 830"/>
                <a:gd name="T8" fmla="*/ 869 w 1045"/>
                <a:gd name="T9" fmla="*/ 72 h 830"/>
                <a:gd name="T10" fmla="*/ 909 w 1045"/>
                <a:gd name="T11" fmla="*/ 667 h 830"/>
                <a:gd name="T12" fmla="*/ 1045 w 1045"/>
                <a:gd name="T13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5" h="830">
                  <a:moveTo>
                    <a:pt x="1045" y="830"/>
                  </a:moveTo>
                  <a:lnTo>
                    <a:pt x="0" y="798"/>
                  </a:lnTo>
                  <a:lnTo>
                    <a:pt x="125" y="654"/>
                  </a:lnTo>
                  <a:lnTo>
                    <a:pt x="230" y="0"/>
                  </a:lnTo>
                  <a:lnTo>
                    <a:pt x="869" y="72"/>
                  </a:lnTo>
                  <a:lnTo>
                    <a:pt x="909" y="667"/>
                  </a:lnTo>
                  <a:lnTo>
                    <a:pt x="1045" y="830"/>
                  </a:lnTo>
                  <a:close/>
                </a:path>
              </a:pathLst>
            </a:custGeom>
            <a:solidFill>
              <a:srgbClr val="2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5" name="Freeform 132"/>
            <p:cNvSpPr/>
            <p:nvPr/>
          </p:nvSpPr>
          <p:spPr bwMode="auto">
            <a:xfrm>
              <a:off x="859632" y="6679408"/>
              <a:ext cx="225425" cy="309563"/>
            </a:xfrm>
            <a:custGeom>
              <a:avLst/>
              <a:gdLst>
                <a:gd name="T0" fmla="*/ 0 w 142"/>
                <a:gd name="T1" fmla="*/ 166 h 195"/>
                <a:gd name="T2" fmla="*/ 134 w 142"/>
                <a:gd name="T3" fmla="*/ 195 h 195"/>
                <a:gd name="T4" fmla="*/ 142 w 142"/>
                <a:gd name="T5" fmla="*/ 0 h 195"/>
                <a:gd name="T6" fmla="*/ 14 w 142"/>
                <a:gd name="T7" fmla="*/ 24 h 195"/>
                <a:gd name="T8" fmla="*/ 0 w 142"/>
                <a:gd name="T9" fmla="*/ 16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5">
                  <a:moveTo>
                    <a:pt x="0" y="166"/>
                  </a:moveTo>
                  <a:lnTo>
                    <a:pt x="134" y="195"/>
                  </a:lnTo>
                  <a:lnTo>
                    <a:pt x="142" y="0"/>
                  </a:lnTo>
                  <a:lnTo>
                    <a:pt x="14" y="24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6" name="Freeform 133"/>
            <p:cNvSpPr/>
            <p:nvPr/>
          </p:nvSpPr>
          <p:spPr bwMode="auto">
            <a:xfrm>
              <a:off x="-183356" y="5857083"/>
              <a:ext cx="1912938" cy="496888"/>
            </a:xfrm>
            <a:custGeom>
              <a:avLst/>
              <a:gdLst>
                <a:gd name="T0" fmla="*/ 1205 w 1205"/>
                <a:gd name="T1" fmla="*/ 313 h 313"/>
                <a:gd name="T2" fmla="*/ 0 w 1205"/>
                <a:gd name="T3" fmla="*/ 267 h 313"/>
                <a:gd name="T4" fmla="*/ 312 w 1205"/>
                <a:gd name="T5" fmla="*/ 0 h 313"/>
                <a:gd name="T6" fmla="*/ 828 w 1205"/>
                <a:gd name="T7" fmla="*/ 0 h 313"/>
                <a:gd name="T8" fmla="*/ 1205 w 1205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5" h="313">
                  <a:moveTo>
                    <a:pt x="1205" y="313"/>
                  </a:moveTo>
                  <a:lnTo>
                    <a:pt x="0" y="267"/>
                  </a:lnTo>
                  <a:lnTo>
                    <a:pt x="312" y="0"/>
                  </a:lnTo>
                  <a:lnTo>
                    <a:pt x="828" y="0"/>
                  </a:lnTo>
                  <a:lnTo>
                    <a:pt x="1205" y="313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7" name="Freeform 134"/>
            <p:cNvSpPr/>
            <p:nvPr/>
          </p:nvSpPr>
          <p:spPr bwMode="auto">
            <a:xfrm>
              <a:off x="389732" y="6574633"/>
              <a:ext cx="223838" cy="317500"/>
            </a:xfrm>
            <a:custGeom>
              <a:avLst/>
              <a:gdLst>
                <a:gd name="T0" fmla="*/ 0 w 141"/>
                <a:gd name="T1" fmla="*/ 200 h 200"/>
                <a:gd name="T2" fmla="*/ 80 w 141"/>
                <a:gd name="T3" fmla="*/ 184 h 200"/>
                <a:gd name="T4" fmla="*/ 141 w 141"/>
                <a:gd name="T5" fmla="*/ 32 h 200"/>
                <a:gd name="T6" fmla="*/ 13 w 141"/>
                <a:gd name="T7" fmla="*/ 0 h 200"/>
                <a:gd name="T8" fmla="*/ 0 w 141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00">
                  <a:moveTo>
                    <a:pt x="0" y="200"/>
                  </a:moveTo>
                  <a:lnTo>
                    <a:pt x="80" y="184"/>
                  </a:lnTo>
                  <a:lnTo>
                    <a:pt x="141" y="32"/>
                  </a:lnTo>
                  <a:lnTo>
                    <a:pt x="13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8" name="Freeform 135"/>
            <p:cNvSpPr/>
            <p:nvPr/>
          </p:nvSpPr>
          <p:spPr bwMode="auto">
            <a:xfrm>
              <a:off x="550069" y="4720433"/>
              <a:ext cx="2054225" cy="2859088"/>
            </a:xfrm>
            <a:custGeom>
              <a:avLst/>
              <a:gdLst>
                <a:gd name="T0" fmla="*/ 112 w 1294"/>
                <a:gd name="T1" fmla="*/ 123 h 1801"/>
                <a:gd name="T2" fmla="*/ 326 w 1294"/>
                <a:gd name="T3" fmla="*/ 796 h 1801"/>
                <a:gd name="T4" fmla="*/ 0 w 1294"/>
                <a:gd name="T5" fmla="*/ 1793 h 1801"/>
                <a:gd name="T6" fmla="*/ 639 w 1294"/>
                <a:gd name="T7" fmla="*/ 1801 h 1801"/>
                <a:gd name="T8" fmla="*/ 1294 w 1294"/>
                <a:gd name="T9" fmla="*/ 0 h 1801"/>
                <a:gd name="T10" fmla="*/ 112 w 1294"/>
                <a:gd name="T11" fmla="*/ 123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4" h="1801">
                  <a:moveTo>
                    <a:pt x="112" y="123"/>
                  </a:moveTo>
                  <a:lnTo>
                    <a:pt x="326" y="796"/>
                  </a:lnTo>
                  <a:lnTo>
                    <a:pt x="0" y="1793"/>
                  </a:lnTo>
                  <a:lnTo>
                    <a:pt x="639" y="1801"/>
                  </a:lnTo>
                  <a:lnTo>
                    <a:pt x="1294" y="0"/>
                  </a:lnTo>
                  <a:lnTo>
                    <a:pt x="112" y="123"/>
                  </a:ln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9" name="Freeform 136"/>
            <p:cNvSpPr/>
            <p:nvPr/>
          </p:nvSpPr>
          <p:spPr bwMode="auto">
            <a:xfrm>
              <a:off x="550069" y="4720433"/>
              <a:ext cx="2054225" cy="2859088"/>
            </a:xfrm>
            <a:custGeom>
              <a:avLst/>
              <a:gdLst>
                <a:gd name="T0" fmla="*/ 112 w 1294"/>
                <a:gd name="T1" fmla="*/ 123 h 1801"/>
                <a:gd name="T2" fmla="*/ 326 w 1294"/>
                <a:gd name="T3" fmla="*/ 796 h 1801"/>
                <a:gd name="T4" fmla="*/ 0 w 1294"/>
                <a:gd name="T5" fmla="*/ 1793 h 1801"/>
                <a:gd name="T6" fmla="*/ 639 w 1294"/>
                <a:gd name="T7" fmla="*/ 1801 h 1801"/>
                <a:gd name="T8" fmla="*/ 1294 w 1294"/>
                <a:gd name="T9" fmla="*/ 0 h 1801"/>
                <a:gd name="T10" fmla="*/ 112 w 1294"/>
                <a:gd name="T11" fmla="*/ 123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4" h="1801">
                  <a:moveTo>
                    <a:pt x="112" y="123"/>
                  </a:moveTo>
                  <a:lnTo>
                    <a:pt x="326" y="796"/>
                  </a:lnTo>
                  <a:lnTo>
                    <a:pt x="0" y="1793"/>
                  </a:lnTo>
                  <a:lnTo>
                    <a:pt x="639" y="1801"/>
                  </a:lnTo>
                  <a:lnTo>
                    <a:pt x="1294" y="0"/>
                  </a:lnTo>
                  <a:lnTo>
                    <a:pt x="112" y="123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0" name="Freeform 137"/>
            <p:cNvSpPr/>
            <p:nvPr/>
          </p:nvSpPr>
          <p:spPr bwMode="auto">
            <a:xfrm>
              <a:off x="-434181" y="3920333"/>
              <a:ext cx="3327400" cy="1398588"/>
            </a:xfrm>
            <a:custGeom>
              <a:avLst/>
              <a:gdLst>
                <a:gd name="T0" fmla="*/ 2096 w 2096"/>
                <a:gd name="T1" fmla="*/ 659 h 881"/>
                <a:gd name="T2" fmla="*/ 1724 w 2096"/>
                <a:gd name="T3" fmla="*/ 0 h 881"/>
                <a:gd name="T4" fmla="*/ 615 w 2096"/>
                <a:gd name="T5" fmla="*/ 72 h 881"/>
                <a:gd name="T6" fmla="*/ 0 w 2096"/>
                <a:gd name="T7" fmla="*/ 881 h 881"/>
                <a:gd name="T8" fmla="*/ 2096 w 2096"/>
                <a:gd name="T9" fmla="*/ 659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881">
                  <a:moveTo>
                    <a:pt x="2096" y="659"/>
                  </a:moveTo>
                  <a:lnTo>
                    <a:pt x="1724" y="0"/>
                  </a:lnTo>
                  <a:lnTo>
                    <a:pt x="615" y="72"/>
                  </a:lnTo>
                  <a:lnTo>
                    <a:pt x="0" y="881"/>
                  </a:lnTo>
                  <a:lnTo>
                    <a:pt x="2096" y="659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1" name="Freeform 138"/>
            <p:cNvSpPr/>
            <p:nvPr/>
          </p:nvSpPr>
          <p:spPr bwMode="auto">
            <a:xfrm>
              <a:off x="894557" y="3631408"/>
              <a:ext cx="246063" cy="623888"/>
            </a:xfrm>
            <a:custGeom>
              <a:avLst/>
              <a:gdLst>
                <a:gd name="T0" fmla="*/ 155 w 155"/>
                <a:gd name="T1" fmla="*/ 393 h 393"/>
                <a:gd name="T2" fmla="*/ 136 w 155"/>
                <a:gd name="T3" fmla="*/ 0 h 393"/>
                <a:gd name="T4" fmla="*/ 0 w 155"/>
                <a:gd name="T5" fmla="*/ 45 h 393"/>
                <a:gd name="T6" fmla="*/ 0 w 155"/>
                <a:gd name="T7" fmla="*/ 379 h 393"/>
                <a:gd name="T8" fmla="*/ 155 w 155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93">
                  <a:moveTo>
                    <a:pt x="155" y="393"/>
                  </a:moveTo>
                  <a:lnTo>
                    <a:pt x="136" y="0"/>
                  </a:lnTo>
                  <a:lnTo>
                    <a:pt x="0" y="45"/>
                  </a:lnTo>
                  <a:lnTo>
                    <a:pt x="0" y="379"/>
                  </a:lnTo>
                  <a:lnTo>
                    <a:pt x="155" y="393"/>
                  </a:ln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2" name="Freeform 139"/>
            <p:cNvSpPr/>
            <p:nvPr/>
          </p:nvSpPr>
          <p:spPr bwMode="auto">
            <a:xfrm>
              <a:off x="838994" y="3271046"/>
              <a:ext cx="385763" cy="495300"/>
            </a:xfrm>
            <a:custGeom>
              <a:avLst/>
              <a:gdLst>
                <a:gd name="T0" fmla="*/ 0 w 243"/>
                <a:gd name="T1" fmla="*/ 312 h 312"/>
                <a:gd name="T2" fmla="*/ 243 w 243"/>
                <a:gd name="T3" fmla="*/ 312 h 312"/>
                <a:gd name="T4" fmla="*/ 126 w 243"/>
                <a:gd name="T5" fmla="*/ 0 h 312"/>
                <a:gd name="T6" fmla="*/ 0 w 243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312">
                  <a:moveTo>
                    <a:pt x="0" y="312"/>
                  </a:moveTo>
                  <a:lnTo>
                    <a:pt x="243" y="312"/>
                  </a:lnTo>
                  <a:lnTo>
                    <a:pt x="126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3" name="Freeform 140"/>
            <p:cNvSpPr/>
            <p:nvPr/>
          </p:nvSpPr>
          <p:spPr bwMode="auto">
            <a:xfrm>
              <a:off x="1143794" y="5285583"/>
              <a:ext cx="230188" cy="317500"/>
            </a:xfrm>
            <a:custGeom>
              <a:avLst/>
              <a:gdLst>
                <a:gd name="T0" fmla="*/ 145 w 145"/>
                <a:gd name="T1" fmla="*/ 200 h 200"/>
                <a:gd name="T2" fmla="*/ 65 w 145"/>
                <a:gd name="T3" fmla="*/ 189 h 200"/>
                <a:gd name="T4" fmla="*/ 0 w 145"/>
                <a:gd name="T5" fmla="*/ 37 h 200"/>
                <a:gd name="T6" fmla="*/ 129 w 145"/>
                <a:gd name="T7" fmla="*/ 0 h 200"/>
                <a:gd name="T8" fmla="*/ 145 w 145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00">
                  <a:moveTo>
                    <a:pt x="145" y="200"/>
                  </a:moveTo>
                  <a:lnTo>
                    <a:pt x="65" y="189"/>
                  </a:lnTo>
                  <a:lnTo>
                    <a:pt x="0" y="37"/>
                  </a:lnTo>
                  <a:lnTo>
                    <a:pt x="129" y="0"/>
                  </a:lnTo>
                  <a:lnTo>
                    <a:pt x="145" y="200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4" name="Freeform 141"/>
            <p:cNvSpPr/>
            <p:nvPr/>
          </p:nvSpPr>
          <p:spPr bwMode="auto">
            <a:xfrm>
              <a:off x="1181894" y="6328571"/>
              <a:ext cx="207963" cy="317500"/>
            </a:xfrm>
            <a:custGeom>
              <a:avLst/>
              <a:gdLst>
                <a:gd name="T0" fmla="*/ 89 w 131"/>
                <a:gd name="T1" fmla="*/ 200 h 200"/>
                <a:gd name="T2" fmla="*/ 16 w 131"/>
                <a:gd name="T3" fmla="*/ 163 h 200"/>
                <a:gd name="T4" fmla="*/ 0 w 131"/>
                <a:gd name="T5" fmla="*/ 0 h 200"/>
                <a:gd name="T6" fmla="*/ 131 w 131"/>
                <a:gd name="T7" fmla="*/ 2 h 200"/>
                <a:gd name="T8" fmla="*/ 89 w 131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00">
                  <a:moveTo>
                    <a:pt x="89" y="200"/>
                  </a:moveTo>
                  <a:lnTo>
                    <a:pt x="16" y="163"/>
                  </a:lnTo>
                  <a:lnTo>
                    <a:pt x="0" y="0"/>
                  </a:lnTo>
                  <a:lnTo>
                    <a:pt x="131" y="2"/>
                  </a:lnTo>
                  <a:lnTo>
                    <a:pt x="89" y="200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5" name="Freeform 142"/>
            <p:cNvSpPr/>
            <p:nvPr/>
          </p:nvSpPr>
          <p:spPr bwMode="auto">
            <a:xfrm>
              <a:off x="2188369" y="3563146"/>
              <a:ext cx="2082800" cy="3956050"/>
            </a:xfrm>
            <a:custGeom>
              <a:avLst/>
              <a:gdLst>
                <a:gd name="T0" fmla="*/ 171 w 1312"/>
                <a:gd name="T1" fmla="*/ 588 h 2492"/>
                <a:gd name="T2" fmla="*/ 249 w 1312"/>
                <a:gd name="T3" fmla="*/ 0 h 2492"/>
                <a:gd name="T4" fmla="*/ 1312 w 1312"/>
                <a:gd name="T5" fmla="*/ 78 h 2492"/>
                <a:gd name="T6" fmla="*/ 1051 w 1312"/>
                <a:gd name="T7" fmla="*/ 954 h 2492"/>
                <a:gd name="T8" fmla="*/ 1144 w 1312"/>
                <a:gd name="T9" fmla="*/ 2487 h 2492"/>
                <a:gd name="T10" fmla="*/ 0 w 1312"/>
                <a:gd name="T11" fmla="*/ 2492 h 2492"/>
                <a:gd name="T12" fmla="*/ 171 w 1312"/>
                <a:gd name="T13" fmla="*/ 588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2" h="2492">
                  <a:moveTo>
                    <a:pt x="171" y="588"/>
                  </a:moveTo>
                  <a:lnTo>
                    <a:pt x="249" y="0"/>
                  </a:lnTo>
                  <a:lnTo>
                    <a:pt x="1312" y="78"/>
                  </a:lnTo>
                  <a:lnTo>
                    <a:pt x="1051" y="954"/>
                  </a:lnTo>
                  <a:lnTo>
                    <a:pt x="1144" y="2487"/>
                  </a:lnTo>
                  <a:lnTo>
                    <a:pt x="0" y="2492"/>
                  </a:lnTo>
                  <a:lnTo>
                    <a:pt x="171" y="588"/>
                  </a:ln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6" name="Freeform 143"/>
            <p:cNvSpPr/>
            <p:nvPr/>
          </p:nvSpPr>
          <p:spPr bwMode="auto">
            <a:xfrm>
              <a:off x="2188369" y="3563146"/>
              <a:ext cx="2082800" cy="3956050"/>
            </a:xfrm>
            <a:custGeom>
              <a:avLst/>
              <a:gdLst>
                <a:gd name="T0" fmla="*/ 171 w 1312"/>
                <a:gd name="T1" fmla="*/ 588 h 2492"/>
                <a:gd name="T2" fmla="*/ 249 w 1312"/>
                <a:gd name="T3" fmla="*/ 0 h 2492"/>
                <a:gd name="T4" fmla="*/ 1312 w 1312"/>
                <a:gd name="T5" fmla="*/ 78 h 2492"/>
                <a:gd name="T6" fmla="*/ 1051 w 1312"/>
                <a:gd name="T7" fmla="*/ 954 h 2492"/>
                <a:gd name="T8" fmla="*/ 1144 w 1312"/>
                <a:gd name="T9" fmla="*/ 2487 h 2492"/>
                <a:gd name="T10" fmla="*/ 0 w 1312"/>
                <a:gd name="T11" fmla="*/ 2492 h 2492"/>
                <a:gd name="T12" fmla="*/ 171 w 1312"/>
                <a:gd name="T13" fmla="*/ 588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2" h="2492">
                  <a:moveTo>
                    <a:pt x="171" y="588"/>
                  </a:moveTo>
                  <a:lnTo>
                    <a:pt x="249" y="0"/>
                  </a:lnTo>
                  <a:lnTo>
                    <a:pt x="1312" y="78"/>
                  </a:lnTo>
                  <a:lnTo>
                    <a:pt x="1051" y="954"/>
                  </a:lnTo>
                  <a:lnTo>
                    <a:pt x="1144" y="2487"/>
                  </a:lnTo>
                  <a:lnTo>
                    <a:pt x="0" y="2492"/>
                  </a:lnTo>
                  <a:lnTo>
                    <a:pt x="171" y="588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7" name="Freeform 144"/>
            <p:cNvSpPr/>
            <p:nvPr/>
          </p:nvSpPr>
          <p:spPr bwMode="auto">
            <a:xfrm>
              <a:off x="2353469" y="2821783"/>
              <a:ext cx="2601913" cy="1131888"/>
            </a:xfrm>
            <a:custGeom>
              <a:avLst/>
              <a:gdLst>
                <a:gd name="T0" fmla="*/ 0 w 1639"/>
                <a:gd name="T1" fmla="*/ 569 h 713"/>
                <a:gd name="T2" fmla="*/ 1639 w 1639"/>
                <a:gd name="T3" fmla="*/ 713 h 713"/>
                <a:gd name="T4" fmla="*/ 1393 w 1639"/>
                <a:gd name="T5" fmla="*/ 125 h 713"/>
                <a:gd name="T6" fmla="*/ 594 w 1639"/>
                <a:gd name="T7" fmla="*/ 0 h 713"/>
                <a:gd name="T8" fmla="*/ 0 w 1639"/>
                <a:gd name="T9" fmla="*/ 5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9" h="713">
                  <a:moveTo>
                    <a:pt x="0" y="569"/>
                  </a:moveTo>
                  <a:lnTo>
                    <a:pt x="1639" y="713"/>
                  </a:lnTo>
                  <a:lnTo>
                    <a:pt x="1393" y="125"/>
                  </a:lnTo>
                  <a:lnTo>
                    <a:pt x="594" y="0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8" name="Freeform 145"/>
            <p:cNvSpPr/>
            <p:nvPr/>
          </p:nvSpPr>
          <p:spPr bwMode="auto">
            <a:xfrm>
              <a:off x="3194844" y="2375696"/>
              <a:ext cx="249238" cy="623888"/>
            </a:xfrm>
            <a:custGeom>
              <a:avLst/>
              <a:gdLst>
                <a:gd name="T0" fmla="*/ 157 w 157"/>
                <a:gd name="T1" fmla="*/ 393 h 393"/>
                <a:gd name="T2" fmla="*/ 136 w 157"/>
                <a:gd name="T3" fmla="*/ 0 h 393"/>
                <a:gd name="T4" fmla="*/ 0 w 157"/>
                <a:gd name="T5" fmla="*/ 46 h 393"/>
                <a:gd name="T6" fmla="*/ 0 w 157"/>
                <a:gd name="T7" fmla="*/ 380 h 393"/>
                <a:gd name="T8" fmla="*/ 157 w 157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93">
                  <a:moveTo>
                    <a:pt x="157" y="393"/>
                  </a:moveTo>
                  <a:lnTo>
                    <a:pt x="136" y="0"/>
                  </a:lnTo>
                  <a:lnTo>
                    <a:pt x="0" y="46"/>
                  </a:lnTo>
                  <a:lnTo>
                    <a:pt x="0" y="380"/>
                  </a:lnTo>
                  <a:lnTo>
                    <a:pt x="157" y="393"/>
                  </a:ln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9" name="Freeform 146"/>
            <p:cNvSpPr/>
            <p:nvPr/>
          </p:nvSpPr>
          <p:spPr bwMode="auto">
            <a:xfrm>
              <a:off x="3142457" y="2015333"/>
              <a:ext cx="382588" cy="496888"/>
            </a:xfrm>
            <a:custGeom>
              <a:avLst/>
              <a:gdLst>
                <a:gd name="T0" fmla="*/ 0 w 241"/>
                <a:gd name="T1" fmla="*/ 313 h 313"/>
                <a:gd name="T2" fmla="*/ 241 w 241"/>
                <a:gd name="T3" fmla="*/ 313 h 313"/>
                <a:gd name="T4" fmla="*/ 123 w 241"/>
                <a:gd name="T5" fmla="*/ 0 h 313"/>
                <a:gd name="T6" fmla="*/ 0 w 241"/>
                <a:gd name="T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313">
                  <a:moveTo>
                    <a:pt x="0" y="313"/>
                  </a:moveTo>
                  <a:lnTo>
                    <a:pt x="241" y="313"/>
                  </a:lnTo>
                  <a:lnTo>
                    <a:pt x="123" y="0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0" name="Freeform 147"/>
            <p:cNvSpPr/>
            <p:nvPr/>
          </p:nvSpPr>
          <p:spPr bwMode="auto">
            <a:xfrm>
              <a:off x="3479007" y="4088608"/>
              <a:ext cx="220663" cy="331788"/>
            </a:xfrm>
            <a:custGeom>
              <a:avLst/>
              <a:gdLst>
                <a:gd name="T0" fmla="*/ 66 w 139"/>
                <a:gd name="T1" fmla="*/ 209 h 209"/>
                <a:gd name="T2" fmla="*/ 0 w 139"/>
                <a:gd name="T3" fmla="*/ 163 h 209"/>
                <a:gd name="T4" fmla="*/ 8 w 139"/>
                <a:gd name="T5" fmla="*/ 0 h 209"/>
                <a:gd name="T6" fmla="*/ 139 w 139"/>
                <a:gd name="T7" fmla="*/ 22 h 209"/>
                <a:gd name="T8" fmla="*/ 66 w 139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09">
                  <a:moveTo>
                    <a:pt x="66" y="209"/>
                  </a:moveTo>
                  <a:lnTo>
                    <a:pt x="0" y="163"/>
                  </a:lnTo>
                  <a:lnTo>
                    <a:pt x="8" y="0"/>
                  </a:lnTo>
                  <a:lnTo>
                    <a:pt x="139" y="22"/>
                  </a:lnTo>
                  <a:lnTo>
                    <a:pt x="66" y="209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1" name="Freeform 148"/>
            <p:cNvSpPr/>
            <p:nvPr/>
          </p:nvSpPr>
          <p:spPr bwMode="auto">
            <a:xfrm>
              <a:off x="2769394" y="4606133"/>
              <a:ext cx="225425" cy="319088"/>
            </a:xfrm>
            <a:custGeom>
              <a:avLst/>
              <a:gdLst>
                <a:gd name="T0" fmla="*/ 0 w 142"/>
                <a:gd name="T1" fmla="*/ 201 h 201"/>
                <a:gd name="T2" fmla="*/ 80 w 142"/>
                <a:gd name="T3" fmla="*/ 187 h 201"/>
                <a:gd name="T4" fmla="*/ 142 w 142"/>
                <a:gd name="T5" fmla="*/ 35 h 201"/>
                <a:gd name="T6" fmla="*/ 14 w 142"/>
                <a:gd name="T7" fmla="*/ 0 h 201"/>
                <a:gd name="T8" fmla="*/ 0 w 14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01">
                  <a:moveTo>
                    <a:pt x="0" y="201"/>
                  </a:moveTo>
                  <a:lnTo>
                    <a:pt x="80" y="187"/>
                  </a:lnTo>
                  <a:lnTo>
                    <a:pt x="142" y="35"/>
                  </a:lnTo>
                  <a:lnTo>
                    <a:pt x="14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2" name="Freeform 149"/>
            <p:cNvSpPr/>
            <p:nvPr/>
          </p:nvSpPr>
          <p:spPr bwMode="auto">
            <a:xfrm>
              <a:off x="2842419" y="4037808"/>
              <a:ext cx="220663" cy="319088"/>
            </a:xfrm>
            <a:custGeom>
              <a:avLst/>
              <a:gdLst>
                <a:gd name="T0" fmla="*/ 0 w 139"/>
                <a:gd name="T1" fmla="*/ 201 h 201"/>
                <a:gd name="T2" fmla="*/ 80 w 139"/>
                <a:gd name="T3" fmla="*/ 187 h 201"/>
                <a:gd name="T4" fmla="*/ 139 w 139"/>
                <a:gd name="T5" fmla="*/ 35 h 201"/>
                <a:gd name="T6" fmla="*/ 10 w 139"/>
                <a:gd name="T7" fmla="*/ 0 h 201"/>
                <a:gd name="T8" fmla="*/ 0 w 139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01">
                  <a:moveTo>
                    <a:pt x="0" y="201"/>
                  </a:moveTo>
                  <a:lnTo>
                    <a:pt x="80" y="187"/>
                  </a:lnTo>
                  <a:lnTo>
                    <a:pt x="139" y="35"/>
                  </a:lnTo>
                  <a:lnTo>
                    <a:pt x="1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3" name="Freeform 150"/>
            <p:cNvSpPr/>
            <p:nvPr/>
          </p:nvSpPr>
          <p:spPr bwMode="auto">
            <a:xfrm>
              <a:off x="2944019" y="6179346"/>
              <a:ext cx="1420813" cy="1370013"/>
            </a:xfrm>
            <a:custGeom>
              <a:avLst/>
              <a:gdLst>
                <a:gd name="T0" fmla="*/ 125 w 895"/>
                <a:gd name="T1" fmla="*/ 0 h 863"/>
                <a:gd name="T2" fmla="*/ 0 w 895"/>
                <a:gd name="T3" fmla="*/ 844 h 863"/>
                <a:gd name="T4" fmla="*/ 850 w 895"/>
                <a:gd name="T5" fmla="*/ 863 h 863"/>
                <a:gd name="T6" fmla="*/ 772 w 895"/>
                <a:gd name="T7" fmla="*/ 417 h 863"/>
                <a:gd name="T8" fmla="*/ 895 w 895"/>
                <a:gd name="T9" fmla="*/ 27 h 863"/>
                <a:gd name="T10" fmla="*/ 125 w 895"/>
                <a:gd name="T11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5" h="863">
                  <a:moveTo>
                    <a:pt x="125" y="0"/>
                  </a:moveTo>
                  <a:lnTo>
                    <a:pt x="0" y="844"/>
                  </a:lnTo>
                  <a:lnTo>
                    <a:pt x="850" y="863"/>
                  </a:lnTo>
                  <a:lnTo>
                    <a:pt x="772" y="417"/>
                  </a:lnTo>
                  <a:lnTo>
                    <a:pt x="895" y="2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282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4" name="Freeform 151"/>
            <p:cNvSpPr/>
            <p:nvPr/>
          </p:nvSpPr>
          <p:spPr bwMode="auto">
            <a:xfrm>
              <a:off x="2739232" y="4937921"/>
              <a:ext cx="1884363" cy="1406525"/>
            </a:xfrm>
            <a:custGeom>
              <a:avLst/>
              <a:gdLst>
                <a:gd name="T0" fmla="*/ 0 w 1187"/>
                <a:gd name="T1" fmla="*/ 809 h 886"/>
                <a:gd name="T2" fmla="*/ 1187 w 1187"/>
                <a:gd name="T3" fmla="*/ 886 h 886"/>
                <a:gd name="T4" fmla="*/ 581 w 1187"/>
                <a:gd name="T5" fmla="*/ 0 h 886"/>
                <a:gd name="T6" fmla="*/ 0 w 1187"/>
                <a:gd name="T7" fmla="*/ 809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7" h="886">
                  <a:moveTo>
                    <a:pt x="0" y="809"/>
                  </a:moveTo>
                  <a:lnTo>
                    <a:pt x="1187" y="886"/>
                  </a:lnTo>
                  <a:lnTo>
                    <a:pt x="581" y="0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5" name="Freeform 152"/>
            <p:cNvSpPr/>
            <p:nvPr/>
          </p:nvSpPr>
          <p:spPr bwMode="auto">
            <a:xfrm>
              <a:off x="3915569" y="6450808"/>
              <a:ext cx="220663" cy="331788"/>
            </a:xfrm>
            <a:custGeom>
              <a:avLst/>
              <a:gdLst>
                <a:gd name="T0" fmla="*/ 67 w 139"/>
                <a:gd name="T1" fmla="*/ 209 h 209"/>
                <a:gd name="T2" fmla="*/ 0 w 139"/>
                <a:gd name="T3" fmla="*/ 163 h 209"/>
                <a:gd name="T4" fmla="*/ 8 w 139"/>
                <a:gd name="T5" fmla="*/ 0 h 209"/>
                <a:gd name="T6" fmla="*/ 139 w 139"/>
                <a:gd name="T7" fmla="*/ 22 h 209"/>
                <a:gd name="T8" fmla="*/ 67 w 139"/>
                <a:gd name="T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09">
                  <a:moveTo>
                    <a:pt x="67" y="209"/>
                  </a:moveTo>
                  <a:lnTo>
                    <a:pt x="0" y="163"/>
                  </a:lnTo>
                  <a:lnTo>
                    <a:pt x="8" y="0"/>
                  </a:lnTo>
                  <a:lnTo>
                    <a:pt x="139" y="22"/>
                  </a:lnTo>
                  <a:lnTo>
                    <a:pt x="67" y="209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6" name="Freeform 153"/>
            <p:cNvSpPr/>
            <p:nvPr/>
          </p:nvSpPr>
          <p:spPr bwMode="auto">
            <a:xfrm>
              <a:off x="3274219" y="6400008"/>
              <a:ext cx="225425" cy="317500"/>
            </a:xfrm>
            <a:custGeom>
              <a:avLst/>
              <a:gdLst>
                <a:gd name="T0" fmla="*/ 0 w 142"/>
                <a:gd name="T1" fmla="*/ 200 h 200"/>
                <a:gd name="T2" fmla="*/ 80 w 142"/>
                <a:gd name="T3" fmla="*/ 187 h 200"/>
                <a:gd name="T4" fmla="*/ 142 w 142"/>
                <a:gd name="T5" fmla="*/ 35 h 200"/>
                <a:gd name="T6" fmla="*/ 14 w 142"/>
                <a:gd name="T7" fmla="*/ 0 h 200"/>
                <a:gd name="T8" fmla="*/ 0 w 14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00">
                  <a:moveTo>
                    <a:pt x="0" y="200"/>
                  </a:moveTo>
                  <a:lnTo>
                    <a:pt x="80" y="187"/>
                  </a:lnTo>
                  <a:lnTo>
                    <a:pt x="142" y="35"/>
                  </a:lnTo>
                  <a:lnTo>
                    <a:pt x="14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7" name="Freeform 154"/>
            <p:cNvSpPr/>
            <p:nvPr/>
          </p:nvSpPr>
          <p:spPr bwMode="auto">
            <a:xfrm>
              <a:off x="1559719" y="5496721"/>
              <a:ext cx="1158875" cy="2082800"/>
            </a:xfrm>
            <a:custGeom>
              <a:avLst/>
              <a:gdLst>
                <a:gd name="T0" fmla="*/ 97 w 730"/>
                <a:gd name="T1" fmla="*/ 78 h 1312"/>
                <a:gd name="T2" fmla="*/ 0 w 730"/>
                <a:gd name="T3" fmla="*/ 1312 h 1312"/>
                <a:gd name="T4" fmla="*/ 709 w 730"/>
                <a:gd name="T5" fmla="*/ 1272 h 1312"/>
                <a:gd name="T6" fmla="*/ 730 w 730"/>
                <a:gd name="T7" fmla="*/ 0 h 1312"/>
                <a:gd name="T8" fmla="*/ 97 w 730"/>
                <a:gd name="T9" fmla="*/ 78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1312">
                  <a:moveTo>
                    <a:pt x="97" y="78"/>
                  </a:moveTo>
                  <a:lnTo>
                    <a:pt x="0" y="1312"/>
                  </a:lnTo>
                  <a:lnTo>
                    <a:pt x="709" y="1272"/>
                  </a:lnTo>
                  <a:lnTo>
                    <a:pt x="730" y="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343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8" name="Freeform 155"/>
            <p:cNvSpPr/>
            <p:nvPr/>
          </p:nvSpPr>
          <p:spPr bwMode="auto">
            <a:xfrm>
              <a:off x="1564482" y="4271171"/>
              <a:ext cx="1298575" cy="1420813"/>
            </a:xfrm>
            <a:custGeom>
              <a:avLst/>
              <a:gdLst>
                <a:gd name="T0" fmla="*/ 0 w 818"/>
                <a:gd name="T1" fmla="*/ 876 h 895"/>
                <a:gd name="T2" fmla="*/ 818 w 818"/>
                <a:gd name="T3" fmla="*/ 895 h 895"/>
                <a:gd name="T4" fmla="*/ 425 w 818"/>
                <a:gd name="T5" fmla="*/ 0 h 895"/>
                <a:gd name="T6" fmla="*/ 0 w 818"/>
                <a:gd name="T7" fmla="*/ 876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8" h="895">
                  <a:moveTo>
                    <a:pt x="0" y="876"/>
                  </a:moveTo>
                  <a:lnTo>
                    <a:pt x="818" y="895"/>
                  </a:lnTo>
                  <a:lnTo>
                    <a:pt x="425" y="0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9" name="Freeform 156"/>
            <p:cNvSpPr/>
            <p:nvPr/>
          </p:nvSpPr>
          <p:spPr bwMode="auto">
            <a:xfrm>
              <a:off x="2082007" y="5874546"/>
              <a:ext cx="207963" cy="314325"/>
            </a:xfrm>
            <a:custGeom>
              <a:avLst/>
              <a:gdLst>
                <a:gd name="T0" fmla="*/ 96 w 131"/>
                <a:gd name="T1" fmla="*/ 198 h 198"/>
                <a:gd name="T2" fmla="*/ 22 w 131"/>
                <a:gd name="T3" fmla="*/ 166 h 198"/>
                <a:gd name="T4" fmla="*/ 0 w 131"/>
                <a:gd name="T5" fmla="*/ 3 h 198"/>
                <a:gd name="T6" fmla="*/ 131 w 131"/>
                <a:gd name="T7" fmla="*/ 0 h 198"/>
                <a:gd name="T8" fmla="*/ 96 w 13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98">
                  <a:moveTo>
                    <a:pt x="96" y="198"/>
                  </a:moveTo>
                  <a:lnTo>
                    <a:pt x="22" y="166"/>
                  </a:lnTo>
                  <a:lnTo>
                    <a:pt x="0" y="3"/>
                  </a:lnTo>
                  <a:lnTo>
                    <a:pt x="131" y="0"/>
                  </a:lnTo>
                  <a:lnTo>
                    <a:pt x="96" y="198"/>
                  </a:ln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0" name="Freeform 157"/>
            <p:cNvSpPr/>
            <p:nvPr/>
          </p:nvSpPr>
          <p:spPr bwMode="auto">
            <a:xfrm>
              <a:off x="1891507" y="6290471"/>
              <a:ext cx="550863" cy="1266825"/>
            </a:xfrm>
            <a:custGeom>
              <a:avLst/>
              <a:gdLst>
                <a:gd name="T0" fmla="*/ 24 w 347"/>
                <a:gd name="T1" fmla="*/ 798 h 798"/>
                <a:gd name="T2" fmla="*/ 0 w 347"/>
                <a:gd name="T3" fmla="*/ 29 h 798"/>
                <a:gd name="T4" fmla="*/ 147 w 347"/>
                <a:gd name="T5" fmla="*/ 93 h 798"/>
                <a:gd name="T6" fmla="*/ 331 w 347"/>
                <a:gd name="T7" fmla="*/ 0 h 798"/>
                <a:gd name="T8" fmla="*/ 347 w 347"/>
                <a:gd name="T9" fmla="*/ 782 h 798"/>
                <a:gd name="T10" fmla="*/ 24 w 347"/>
                <a:gd name="T11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798">
                  <a:moveTo>
                    <a:pt x="24" y="798"/>
                  </a:moveTo>
                  <a:lnTo>
                    <a:pt x="0" y="29"/>
                  </a:lnTo>
                  <a:lnTo>
                    <a:pt x="147" y="93"/>
                  </a:lnTo>
                  <a:lnTo>
                    <a:pt x="331" y="0"/>
                  </a:lnTo>
                  <a:lnTo>
                    <a:pt x="347" y="782"/>
                  </a:lnTo>
                  <a:lnTo>
                    <a:pt x="24" y="798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9" name="组合 2138"/>
          <p:cNvGrpSpPr/>
          <p:nvPr/>
        </p:nvGrpSpPr>
        <p:grpSpPr>
          <a:xfrm>
            <a:off x="5100647" y="5316609"/>
            <a:ext cx="1433632" cy="1469984"/>
            <a:chOff x="10020301" y="4786313"/>
            <a:chExt cx="2003425" cy="2054225"/>
          </a:xfrm>
        </p:grpSpPr>
        <p:sp>
          <p:nvSpPr>
            <p:cNvPr id="2112" name="Freeform 90"/>
            <p:cNvSpPr/>
            <p:nvPr/>
          </p:nvSpPr>
          <p:spPr bwMode="auto">
            <a:xfrm>
              <a:off x="10599738" y="4786313"/>
              <a:ext cx="1423988" cy="2054225"/>
            </a:xfrm>
            <a:custGeom>
              <a:avLst/>
              <a:gdLst>
                <a:gd name="T0" fmla="*/ 9 w 334"/>
                <a:gd name="T1" fmla="*/ 228 h 482"/>
                <a:gd name="T2" fmla="*/ 31 w 334"/>
                <a:gd name="T3" fmla="*/ 334 h 482"/>
                <a:gd name="T4" fmla="*/ 43 w 334"/>
                <a:gd name="T5" fmla="*/ 458 h 482"/>
                <a:gd name="T6" fmla="*/ 66 w 334"/>
                <a:gd name="T7" fmla="*/ 357 h 482"/>
                <a:gd name="T8" fmla="*/ 97 w 334"/>
                <a:gd name="T9" fmla="*/ 360 h 482"/>
                <a:gd name="T10" fmla="*/ 151 w 334"/>
                <a:gd name="T11" fmla="*/ 468 h 482"/>
                <a:gd name="T12" fmla="*/ 140 w 334"/>
                <a:gd name="T13" fmla="*/ 361 h 482"/>
                <a:gd name="T14" fmla="*/ 194 w 334"/>
                <a:gd name="T15" fmla="*/ 350 h 482"/>
                <a:gd name="T16" fmla="*/ 199 w 334"/>
                <a:gd name="T17" fmla="*/ 441 h 482"/>
                <a:gd name="T18" fmla="*/ 237 w 334"/>
                <a:gd name="T19" fmla="*/ 339 h 482"/>
                <a:gd name="T20" fmla="*/ 246 w 334"/>
                <a:gd name="T21" fmla="*/ 443 h 482"/>
                <a:gd name="T22" fmla="*/ 285 w 334"/>
                <a:gd name="T23" fmla="*/ 333 h 482"/>
                <a:gd name="T24" fmla="*/ 306 w 334"/>
                <a:gd name="T25" fmla="*/ 218 h 482"/>
                <a:gd name="T26" fmla="*/ 286 w 334"/>
                <a:gd name="T27" fmla="*/ 143 h 482"/>
                <a:gd name="T28" fmla="*/ 334 w 334"/>
                <a:gd name="T29" fmla="*/ 126 h 482"/>
                <a:gd name="T30" fmla="*/ 301 w 334"/>
                <a:gd name="T31" fmla="*/ 55 h 482"/>
                <a:gd name="T32" fmla="*/ 333 w 334"/>
                <a:gd name="T33" fmla="*/ 0 h 482"/>
                <a:gd name="T34" fmla="*/ 261 w 334"/>
                <a:gd name="T35" fmla="*/ 62 h 482"/>
                <a:gd name="T36" fmla="*/ 299 w 334"/>
                <a:gd name="T37" fmla="*/ 105 h 482"/>
                <a:gd name="T38" fmla="*/ 250 w 334"/>
                <a:gd name="T39" fmla="*/ 117 h 482"/>
                <a:gd name="T40" fmla="*/ 275 w 334"/>
                <a:gd name="T41" fmla="*/ 208 h 482"/>
                <a:gd name="T42" fmla="*/ 9 w 334"/>
                <a:gd name="T43" fmla="*/ 22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482">
                  <a:moveTo>
                    <a:pt x="9" y="228"/>
                  </a:moveTo>
                  <a:cubicBezTo>
                    <a:pt x="9" y="228"/>
                    <a:pt x="0" y="305"/>
                    <a:pt x="31" y="334"/>
                  </a:cubicBezTo>
                  <a:cubicBezTo>
                    <a:pt x="31" y="334"/>
                    <a:pt x="32" y="460"/>
                    <a:pt x="43" y="458"/>
                  </a:cubicBezTo>
                  <a:cubicBezTo>
                    <a:pt x="54" y="457"/>
                    <a:pt x="66" y="364"/>
                    <a:pt x="66" y="357"/>
                  </a:cubicBezTo>
                  <a:cubicBezTo>
                    <a:pt x="66" y="357"/>
                    <a:pt x="88" y="363"/>
                    <a:pt x="97" y="360"/>
                  </a:cubicBezTo>
                  <a:cubicBezTo>
                    <a:pt x="105" y="357"/>
                    <a:pt x="140" y="482"/>
                    <a:pt x="151" y="468"/>
                  </a:cubicBezTo>
                  <a:cubicBezTo>
                    <a:pt x="163" y="454"/>
                    <a:pt x="140" y="361"/>
                    <a:pt x="140" y="361"/>
                  </a:cubicBezTo>
                  <a:cubicBezTo>
                    <a:pt x="140" y="361"/>
                    <a:pt x="175" y="363"/>
                    <a:pt x="194" y="350"/>
                  </a:cubicBezTo>
                  <a:cubicBezTo>
                    <a:pt x="194" y="350"/>
                    <a:pt x="189" y="441"/>
                    <a:pt x="199" y="441"/>
                  </a:cubicBezTo>
                  <a:cubicBezTo>
                    <a:pt x="209" y="441"/>
                    <a:pt x="237" y="339"/>
                    <a:pt x="237" y="339"/>
                  </a:cubicBezTo>
                  <a:cubicBezTo>
                    <a:pt x="237" y="339"/>
                    <a:pt x="241" y="447"/>
                    <a:pt x="246" y="443"/>
                  </a:cubicBezTo>
                  <a:cubicBezTo>
                    <a:pt x="250" y="439"/>
                    <a:pt x="286" y="343"/>
                    <a:pt x="285" y="333"/>
                  </a:cubicBezTo>
                  <a:cubicBezTo>
                    <a:pt x="285" y="325"/>
                    <a:pt x="321" y="289"/>
                    <a:pt x="306" y="218"/>
                  </a:cubicBezTo>
                  <a:cubicBezTo>
                    <a:pt x="295" y="164"/>
                    <a:pt x="286" y="143"/>
                    <a:pt x="286" y="143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111" y="177"/>
                    <a:pt x="9" y="228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3" name="Freeform 91"/>
            <p:cNvSpPr/>
            <p:nvPr/>
          </p:nvSpPr>
          <p:spPr bwMode="auto">
            <a:xfrm>
              <a:off x="10225088" y="4991101"/>
              <a:ext cx="941388" cy="1047750"/>
            </a:xfrm>
            <a:custGeom>
              <a:avLst/>
              <a:gdLst>
                <a:gd name="T0" fmla="*/ 25 w 221"/>
                <a:gd name="T1" fmla="*/ 0 h 246"/>
                <a:gd name="T2" fmla="*/ 0 w 221"/>
                <a:gd name="T3" fmla="*/ 161 h 246"/>
                <a:gd name="T4" fmla="*/ 68 w 221"/>
                <a:gd name="T5" fmla="*/ 236 h 246"/>
                <a:gd name="T6" fmla="*/ 190 w 221"/>
                <a:gd name="T7" fmla="*/ 182 h 246"/>
                <a:gd name="T8" fmla="*/ 213 w 221"/>
                <a:gd name="T9" fmla="*/ 5 h 246"/>
                <a:gd name="T10" fmla="*/ 154 w 221"/>
                <a:gd name="T11" fmla="*/ 74 h 246"/>
                <a:gd name="T12" fmla="*/ 58 w 221"/>
                <a:gd name="T13" fmla="*/ 74 h 246"/>
                <a:gd name="T14" fmla="*/ 25 w 221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46">
                  <a:moveTo>
                    <a:pt x="25" y="0"/>
                  </a:moveTo>
                  <a:cubicBezTo>
                    <a:pt x="25" y="0"/>
                    <a:pt x="0" y="122"/>
                    <a:pt x="0" y="161"/>
                  </a:cubicBezTo>
                  <a:cubicBezTo>
                    <a:pt x="0" y="200"/>
                    <a:pt x="27" y="225"/>
                    <a:pt x="68" y="236"/>
                  </a:cubicBezTo>
                  <a:cubicBezTo>
                    <a:pt x="110" y="246"/>
                    <a:pt x="180" y="211"/>
                    <a:pt x="190" y="182"/>
                  </a:cubicBezTo>
                  <a:cubicBezTo>
                    <a:pt x="200" y="151"/>
                    <a:pt x="221" y="25"/>
                    <a:pt x="213" y="5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74"/>
                    <a:pt x="98" y="54"/>
                    <a:pt x="58" y="74"/>
                  </a:cubicBezTo>
                  <a:cubicBezTo>
                    <a:pt x="58" y="74"/>
                    <a:pt x="33" y="10"/>
                    <a:pt x="25" y="0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4" name="Freeform 92"/>
            <p:cNvSpPr/>
            <p:nvPr/>
          </p:nvSpPr>
          <p:spPr bwMode="auto">
            <a:xfrm>
              <a:off x="10515601" y="5608638"/>
              <a:ext cx="114300" cy="73025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0 h 17"/>
                <a:gd name="T4" fmla="*/ 27 w 27"/>
                <a:gd name="T5" fmla="*/ 9 h 17"/>
                <a:gd name="T6" fmla="*/ 13 w 27"/>
                <a:gd name="T7" fmla="*/ 16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0" y="3"/>
                    <a:pt x="6" y="0"/>
                    <a:pt x="14" y="0"/>
                  </a:cubicBezTo>
                  <a:cubicBezTo>
                    <a:pt x="21" y="1"/>
                    <a:pt x="27" y="5"/>
                    <a:pt x="27" y="9"/>
                  </a:cubicBezTo>
                  <a:cubicBezTo>
                    <a:pt x="27" y="13"/>
                    <a:pt x="20" y="17"/>
                    <a:pt x="13" y="16"/>
                  </a:cubicBezTo>
                  <a:cubicBezTo>
                    <a:pt x="5" y="16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5" name="Freeform 93"/>
            <p:cNvSpPr/>
            <p:nvPr/>
          </p:nvSpPr>
          <p:spPr bwMode="auto">
            <a:xfrm>
              <a:off x="10412413" y="5707063"/>
              <a:ext cx="346075" cy="96838"/>
            </a:xfrm>
            <a:custGeom>
              <a:avLst/>
              <a:gdLst>
                <a:gd name="T0" fmla="*/ 0 w 81"/>
                <a:gd name="T1" fmla="*/ 2 h 23"/>
                <a:gd name="T2" fmla="*/ 11 w 81"/>
                <a:gd name="T3" fmla="*/ 23 h 23"/>
                <a:gd name="T4" fmla="*/ 20 w 81"/>
                <a:gd name="T5" fmla="*/ 2 h 23"/>
                <a:gd name="T6" fmla="*/ 32 w 81"/>
                <a:gd name="T7" fmla="*/ 12 h 23"/>
                <a:gd name="T8" fmla="*/ 40 w 81"/>
                <a:gd name="T9" fmla="*/ 2 h 23"/>
                <a:gd name="T10" fmla="*/ 49 w 81"/>
                <a:gd name="T11" fmla="*/ 12 h 23"/>
                <a:gd name="T12" fmla="*/ 60 w 81"/>
                <a:gd name="T13" fmla="*/ 3 h 23"/>
                <a:gd name="T14" fmla="*/ 71 w 81"/>
                <a:gd name="T15" fmla="*/ 23 h 23"/>
                <a:gd name="T16" fmla="*/ 81 w 81"/>
                <a:gd name="T17" fmla="*/ 5 h 23"/>
                <a:gd name="T18" fmla="*/ 0 w 81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0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6" name="Oval 94"/>
            <p:cNvSpPr>
              <a:spLocks noChangeArrowheads="1"/>
            </p:cNvSpPr>
            <p:nvPr/>
          </p:nvSpPr>
          <p:spPr bwMode="auto">
            <a:xfrm>
              <a:off x="10566401" y="5676901"/>
              <a:ext cx="4763" cy="38100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7" name="Freeform 95"/>
            <p:cNvSpPr/>
            <p:nvPr/>
          </p:nvSpPr>
          <p:spPr bwMode="auto">
            <a:xfrm>
              <a:off x="10310813" y="5497513"/>
              <a:ext cx="157163" cy="179388"/>
            </a:xfrm>
            <a:custGeom>
              <a:avLst/>
              <a:gdLst>
                <a:gd name="T0" fmla="*/ 37 w 37"/>
                <a:gd name="T1" fmla="*/ 18 h 42"/>
                <a:gd name="T2" fmla="*/ 9 w 37"/>
                <a:gd name="T3" fmla="*/ 0 h 42"/>
                <a:gd name="T4" fmla="*/ 11 w 37"/>
                <a:gd name="T5" fmla="*/ 35 h 42"/>
                <a:gd name="T6" fmla="*/ 37 w 37"/>
                <a:gd name="T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2">
                  <a:moveTo>
                    <a:pt x="37" y="1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9"/>
                    <a:pt x="11" y="35"/>
                  </a:cubicBezTo>
                  <a:cubicBezTo>
                    <a:pt x="23" y="42"/>
                    <a:pt x="36" y="39"/>
                    <a:pt x="37" y="18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8" name="Freeform 96"/>
            <p:cNvSpPr/>
            <p:nvPr/>
          </p:nvSpPr>
          <p:spPr bwMode="auto">
            <a:xfrm>
              <a:off x="10728326" y="5532438"/>
              <a:ext cx="182563" cy="169863"/>
            </a:xfrm>
            <a:custGeom>
              <a:avLst/>
              <a:gdLst>
                <a:gd name="T0" fmla="*/ 3 w 43"/>
                <a:gd name="T1" fmla="*/ 11 h 40"/>
                <a:gd name="T2" fmla="*/ 41 w 43"/>
                <a:gd name="T3" fmla="*/ 0 h 40"/>
                <a:gd name="T4" fmla="*/ 31 w 43"/>
                <a:gd name="T5" fmla="*/ 33 h 40"/>
                <a:gd name="T6" fmla="*/ 3 w 43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">
                  <a:moveTo>
                    <a:pt x="3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3" y="26"/>
                    <a:pt x="31" y="33"/>
                  </a:cubicBezTo>
                  <a:cubicBezTo>
                    <a:pt x="17" y="40"/>
                    <a:pt x="0" y="32"/>
                    <a:pt x="3" y="11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6" name="Freeform 97"/>
            <p:cNvSpPr/>
            <p:nvPr/>
          </p:nvSpPr>
          <p:spPr bwMode="auto">
            <a:xfrm>
              <a:off x="10020301" y="5783263"/>
              <a:ext cx="273050" cy="76200"/>
            </a:xfrm>
            <a:custGeom>
              <a:avLst/>
              <a:gdLst>
                <a:gd name="T0" fmla="*/ 64 w 64"/>
                <a:gd name="T1" fmla="*/ 5 h 18"/>
                <a:gd name="T2" fmla="*/ 44 w 64"/>
                <a:gd name="T3" fmla="*/ 12 h 18"/>
                <a:gd name="T4" fmla="*/ 44 w 64"/>
                <a:gd name="T5" fmla="*/ 12 h 18"/>
                <a:gd name="T6" fmla="*/ 44 w 64"/>
                <a:gd name="T7" fmla="*/ 12 h 18"/>
                <a:gd name="T8" fmla="*/ 31 w 64"/>
                <a:gd name="T9" fmla="*/ 3 h 18"/>
                <a:gd name="T10" fmla="*/ 32 w 64"/>
                <a:gd name="T11" fmla="*/ 2 h 18"/>
                <a:gd name="T12" fmla="*/ 19 w 64"/>
                <a:gd name="T13" fmla="*/ 18 h 18"/>
                <a:gd name="T14" fmla="*/ 18 w 64"/>
                <a:gd name="T15" fmla="*/ 18 h 18"/>
                <a:gd name="T16" fmla="*/ 18 w 64"/>
                <a:gd name="T17" fmla="*/ 18 h 18"/>
                <a:gd name="T18" fmla="*/ 0 w 64"/>
                <a:gd name="T19" fmla="*/ 16 h 18"/>
                <a:gd name="T20" fmla="*/ 18 w 64"/>
                <a:gd name="T21" fmla="*/ 16 h 18"/>
                <a:gd name="T22" fmla="*/ 17 w 64"/>
                <a:gd name="T23" fmla="*/ 17 h 18"/>
                <a:gd name="T24" fmla="*/ 30 w 64"/>
                <a:gd name="T25" fmla="*/ 1 h 18"/>
                <a:gd name="T26" fmla="*/ 31 w 64"/>
                <a:gd name="T27" fmla="*/ 0 h 18"/>
                <a:gd name="T28" fmla="*/ 32 w 64"/>
                <a:gd name="T29" fmla="*/ 1 h 18"/>
                <a:gd name="T30" fmla="*/ 45 w 64"/>
                <a:gd name="T31" fmla="*/ 11 h 18"/>
                <a:gd name="T32" fmla="*/ 44 w 64"/>
                <a:gd name="T33" fmla="*/ 11 h 18"/>
                <a:gd name="T34" fmla="*/ 64 w 64"/>
                <a:gd name="T3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8">
                  <a:moveTo>
                    <a:pt x="64" y="5"/>
                  </a:moveTo>
                  <a:cubicBezTo>
                    <a:pt x="57" y="8"/>
                    <a:pt x="51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7" y="7"/>
                    <a:pt x="23" y="13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2" y="17"/>
                    <a:pt x="6" y="17"/>
                    <a:pt x="0" y="16"/>
                  </a:cubicBezTo>
                  <a:cubicBezTo>
                    <a:pt x="6" y="16"/>
                    <a:pt x="12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2" y="11"/>
                    <a:pt x="26" y="6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9"/>
                    <a:pt x="57" y="7"/>
                    <a:pt x="64" y="5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7" name="Freeform 98"/>
            <p:cNvSpPr/>
            <p:nvPr/>
          </p:nvSpPr>
          <p:spPr bwMode="auto">
            <a:xfrm>
              <a:off x="10050463" y="5522913"/>
              <a:ext cx="234950" cy="209550"/>
            </a:xfrm>
            <a:custGeom>
              <a:avLst/>
              <a:gdLst>
                <a:gd name="T0" fmla="*/ 55 w 55"/>
                <a:gd name="T1" fmla="*/ 49 h 49"/>
                <a:gd name="T2" fmla="*/ 39 w 55"/>
                <a:gd name="T3" fmla="*/ 32 h 49"/>
                <a:gd name="T4" fmla="*/ 40 w 55"/>
                <a:gd name="T5" fmla="*/ 32 h 49"/>
                <a:gd name="T6" fmla="*/ 22 w 55"/>
                <a:gd name="T7" fmla="*/ 34 h 49"/>
                <a:gd name="T8" fmla="*/ 21 w 55"/>
                <a:gd name="T9" fmla="*/ 34 h 49"/>
                <a:gd name="T10" fmla="*/ 21 w 55"/>
                <a:gd name="T11" fmla="*/ 33 h 49"/>
                <a:gd name="T12" fmla="*/ 18 w 55"/>
                <a:gd name="T13" fmla="*/ 11 h 49"/>
                <a:gd name="T14" fmla="*/ 18 w 55"/>
                <a:gd name="T15" fmla="*/ 11 h 49"/>
                <a:gd name="T16" fmla="*/ 0 w 55"/>
                <a:gd name="T17" fmla="*/ 0 h 49"/>
                <a:gd name="T18" fmla="*/ 19 w 55"/>
                <a:gd name="T19" fmla="*/ 10 h 49"/>
                <a:gd name="T20" fmla="*/ 19 w 55"/>
                <a:gd name="T21" fmla="*/ 10 h 49"/>
                <a:gd name="T22" fmla="*/ 19 w 55"/>
                <a:gd name="T23" fmla="*/ 10 h 49"/>
                <a:gd name="T24" fmla="*/ 23 w 55"/>
                <a:gd name="T25" fmla="*/ 33 h 49"/>
                <a:gd name="T26" fmla="*/ 22 w 55"/>
                <a:gd name="T27" fmla="*/ 32 h 49"/>
                <a:gd name="T28" fmla="*/ 40 w 55"/>
                <a:gd name="T29" fmla="*/ 31 h 49"/>
                <a:gd name="T30" fmla="*/ 40 w 55"/>
                <a:gd name="T31" fmla="*/ 31 h 49"/>
                <a:gd name="T32" fmla="*/ 41 w 55"/>
                <a:gd name="T33" fmla="*/ 31 h 49"/>
                <a:gd name="T34" fmla="*/ 55 w 55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55" y="49"/>
                  </a:moveTo>
                  <a:cubicBezTo>
                    <a:pt x="50" y="43"/>
                    <a:pt x="45" y="38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26"/>
                    <a:pt x="19" y="1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8"/>
                    <a:pt x="6" y="4"/>
                    <a:pt x="0" y="0"/>
                  </a:cubicBezTo>
                  <a:cubicBezTo>
                    <a:pt x="6" y="3"/>
                    <a:pt x="13" y="7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8"/>
                    <a:pt x="22" y="25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7"/>
                    <a:pt x="50" y="43"/>
                    <a:pt x="55" y="49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8" name="Freeform 99"/>
            <p:cNvSpPr/>
            <p:nvPr/>
          </p:nvSpPr>
          <p:spPr bwMode="auto">
            <a:xfrm>
              <a:off x="10920413" y="5740401"/>
              <a:ext cx="314325" cy="85725"/>
            </a:xfrm>
            <a:custGeom>
              <a:avLst/>
              <a:gdLst>
                <a:gd name="T0" fmla="*/ 0 w 74"/>
                <a:gd name="T1" fmla="*/ 12 h 20"/>
                <a:gd name="T2" fmla="*/ 11 w 74"/>
                <a:gd name="T3" fmla="*/ 13 h 20"/>
                <a:gd name="T4" fmla="*/ 10 w 74"/>
                <a:gd name="T5" fmla="*/ 13 h 20"/>
                <a:gd name="T6" fmla="*/ 31 w 74"/>
                <a:gd name="T7" fmla="*/ 0 h 20"/>
                <a:gd name="T8" fmla="*/ 32 w 74"/>
                <a:gd name="T9" fmla="*/ 0 h 20"/>
                <a:gd name="T10" fmla="*/ 32 w 74"/>
                <a:gd name="T11" fmla="*/ 0 h 20"/>
                <a:gd name="T12" fmla="*/ 41 w 74"/>
                <a:gd name="T13" fmla="*/ 19 h 20"/>
                <a:gd name="T14" fmla="*/ 39 w 74"/>
                <a:gd name="T15" fmla="*/ 18 h 20"/>
                <a:gd name="T16" fmla="*/ 49 w 74"/>
                <a:gd name="T17" fmla="*/ 9 h 20"/>
                <a:gd name="T18" fmla="*/ 49 w 74"/>
                <a:gd name="T19" fmla="*/ 9 h 20"/>
                <a:gd name="T20" fmla="*/ 50 w 74"/>
                <a:gd name="T21" fmla="*/ 9 h 20"/>
                <a:gd name="T22" fmla="*/ 60 w 74"/>
                <a:gd name="T23" fmla="*/ 15 h 20"/>
                <a:gd name="T24" fmla="*/ 60 w 74"/>
                <a:gd name="T25" fmla="*/ 15 h 20"/>
                <a:gd name="T26" fmla="*/ 74 w 74"/>
                <a:gd name="T27" fmla="*/ 16 h 20"/>
                <a:gd name="T28" fmla="*/ 60 w 74"/>
                <a:gd name="T29" fmla="*/ 16 h 20"/>
                <a:gd name="T30" fmla="*/ 60 w 74"/>
                <a:gd name="T31" fmla="*/ 16 h 20"/>
                <a:gd name="T32" fmla="*/ 60 w 74"/>
                <a:gd name="T33" fmla="*/ 16 h 20"/>
                <a:gd name="T34" fmla="*/ 49 w 74"/>
                <a:gd name="T35" fmla="*/ 10 h 20"/>
                <a:gd name="T36" fmla="*/ 50 w 74"/>
                <a:gd name="T37" fmla="*/ 10 h 20"/>
                <a:gd name="T38" fmla="*/ 41 w 74"/>
                <a:gd name="T39" fmla="*/ 20 h 20"/>
                <a:gd name="T40" fmla="*/ 40 w 74"/>
                <a:gd name="T41" fmla="*/ 20 h 20"/>
                <a:gd name="T42" fmla="*/ 39 w 74"/>
                <a:gd name="T43" fmla="*/ 19 h 20"/>
                <a:gd name="T44" fmla="*/ 31 w 74"/>
                <a:gd name="T45" fmla="*/ 1 h 20"/>
                <a:gd name="T46" fmla="*/ 32 w 74"/>
                <a:gd name="T47" fmla="*/ 2 h 20"/>
                <a:gd name="T48" fmla="*/ 11 w 74"/>
                <a:gd name="T49" fmla="*/ 13 h 20"/>
                <a:gd name="T50" fmla="*/ 11 w 74"/>
                <a:gd name="T51" fmla="*/ 14 h 20"/>
                <a:gd name="T52" fmla="*/ 11 w 74"/>
                <a:gd name="T53" fmla="*/ 13 h 20"/>
                <a:gd name="T54" fmla="*/ 0 w 74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0">
                  <a:moveTo>
                    <a:pt x="0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8"/>
                    <a:pt x="24" y="4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6"/>
                    <a:pt x="38" y="12"/>
                    <a:pt x="41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3"/>
                    <a:pt x="33" y="7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6"/>
                    <a:pt x="18" y="10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1" name="Freeform 100"/>
            <p:cNvSpPr/>
            <p:nvPr/>
          </p:nvSpPr>
          <p:spPr bwMode="auto">
            <a:xfrm>
              <a:off x="10975976" y="5553076"/>
              <a:ext cx="268288" cy="161925"/>
            </a:xfrm>
            <a:custGeom>
              <a:avLst/>
              <a:gdLst>
                <a:gd name="T0" fmla="*/ 0 w 63"/>
                <a:gd name="T1" fmla="*/ 38 h 38"/>
                <a:gd name="T2" fmla="*/ 18 w 63"/>
                <a:gd name="T3" fmla="*/ 23 h 38"/>
                <a:gd name="T4" fmla="*/ 18 w 63"/>
                <a:gd name="T5" fmla="*/ 23 h 38"/>
                <a:gd name="T6" fmla="*/ 19 w 63"/>
                <a:gd name="T7" fmla="*/ 23 h 38"/>
                <a:gd name="T8" fmla="*/ 36 w 63"/>
                <a:gd name="T9" fmla="*/ 27 h 38"/>
                <a:gd name="T10" fmla="*/ 35 w 63"/>
                <a:gd name="T11" fmla="*/ 28 h 38"/>
                <a:gd name="T12" fmla="*/ 43 w 63"/>
                <a:gd name="T13" fmla="*/ 7 h 38"/>
                <a:gd name="T14" fmla="*/ 43 w 63"/>
                <a:gd name="T15" fmla="*/ 6 h 38"/>
                <a:gd name="T16" fmla="*/ 43 w 63"/>
                <a:gd name="T17" fmla="*/ 6 h 38"/>
                <a:gd name="T18" fmla="*/ 63 w 63"/>
                <a:gd name="T19" fmla="*/ 0 h 38"/>
                <a:gd name="T20" fmla="*/ 44 w 63"/>
                <a:gd name="T21" fmla="*/ 7 h 38"/>
                <a:gd name="T22" fmla="*/ 44 w 63"/>
                <a:gd name="T23" fmla="*/ 7 h 38"/>
                <a:gd name="T24" fmla="*/ 37 w 63"/>
                <a:gd name="T25" fmla="*/ 28 h 38"/>
                <a:gd name="T26" fmla="*/ 36 w 63"/>
                <a:gd name="T27" fmla="*/ 29 h 38"/>
                <a:gd name="T28" fmla="*/ 36 w 63"/>
                <a:gd name="T29" fmla="*/ 29 h 38"/>
                <a:gd name="T30" fmla="*/ 18 w 63"/>
                <a:gd name="T31" fmla="*/ 24 h 38"/>
                <a:gd name="T32" fmla="*/ 19 w 63"/>
                <a:gd name="T33" fmla="*/ 24 h 38"/>
                <a:gd name="T34" fmla="*/ 0 w 63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6" y="33"/>
                    <a:pt x="12" y="28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1"/>
                    <a:pt x="40" y="14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0" y="4"/>
                    <a:pt x="56" y="2"/>
                    <a:pt x="63" y="0"/>
                  </a:cubicBezTo>
                  <a:cubicBezTo>
                    <a:pt x="57" y="2"/>
                    <a:pt x="50" y="5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4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3" y="29"/>
                    <a:pt x="7" y="34"/>
                    <a:pt x="0" y="38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2" name="Freeform 101"/>
            <p:cNvSpPr/>
            <p:nvPr/>
          </p:nvSpPr>
          <p:spPr bwMode="auto">
            <a:xfrm>
              <a:off x="11469688" y="598328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3 w 4"/>
                <a:gd name="T7" fmla="*/ 14 h 16"/>
                <a:gd name="T8" fmla="*/ 2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3" name="Freeform 102"/>
            <p:cNvSpPr/>
            <p:nvPr/>
          </p:nvSpPr>
          <p:spPr bwMode="auto">
            <a:xfrm>
              <a:off x="11409363" y="6119813"/>
              <a:ext cx="17463" cy="73025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5" name="Freeform 103"/>
            <p:cNvSpPr/>
            <p:nvPr/>
          </p:nvSpPr>
          <p:spPr bwMode="auto">
            <a:xfrm>
              <a:off x="11282363" y="6005513"/>
              <a:ext cx="20638" cy="71438"/>
            </a:xfrm>
            <a:custGeom>
              <a:avLst/>
              <a:gdLst>
                <a:gd name="T0" fmla="*/ 2 w 5"/>
                <a:gd name="T1" fmla="*/ 0 h 17"/>
                <a:gd name="T2" fmla="*/ 3 w 5"/>
                <a:gd name="T3" fmla="*/ 3 h 17"/>
                <a:gd name="T4" fmla="*/ 5 w 5"/>
                <a:gd name="T5" fmla="*/ 9 h 17"/>
                <a:gd name="T6" fmla="*/ 4 w 5"/>
                <a:gd name="T7" fmla="*/ 14 h 17"/>
                <a:gd name="T8" fmla="*/ 3 w 5"/>
                <a:gd name="T9" fmla="*/ 17 h 17"/>
                <a:gd name="T10" fmla="*/ 1 w 5"/>
                <a:gd name="T11" fmla="*/ 14 h 17"/>
                <a:gd name="T12" fmla="*/ 0 w 5"/>
                <a:gd name="T13" fmla="*/ 9 h 17"/>
                <a:gd name="T14" fmla="*/ 1 w 5"/>
                <a:gd name="T15" fmla="*/ 3 h 17"/>
                <a:gd name="T16" fmla="*/ 2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5" y="6"/>
                    <a:pt x="5" y="9"/>
                  </a:cubicBezTo>
                  <a:cubicBezTo>
                    <a:pt x="5" y="11"/>
                    <a:pt x="4" y="13"/>
                    <a:pt x="4" y="14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6" name="Freeform 104"/>
            <p:cNvSpPr/>
            <p:nvPr/>
          </p:nvSpPr>
          <p:spPr bwMode="auto">
            <a:xfrm>
              <a:off x="11264901" y="620553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4 w 4"/>
                <a:gd name="T7" fmla="*/ 14 h 16"/>
                <a:gd name="T8" fmla="*/ 3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7" name="Freeform 105"/>
            <p:cNvSpPr/>
            <p:nvPr/>
          </p:nvSpPr>
          <p:spPr bwMode="auto">
            <a:xfrm>
              <a:off x="11528426" y="6149976"/>
              <a:ext cx="17463" cy="71438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4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8" name="Freeform 106"/>
            <p:cNvSpPr/>
            <p:nvPr/>
          </p:nvSpPr>
          <p:spPr bwMode="auto">
            <a:xfrm>
              <a:off x="11363326" y="5902326"/>
              <a:ext cx="15875" cy="73025"/>
            </a:xfrm>
            <a:custGeom>
              <a:avLst/>
              <a:gdLst>
                <a:gd name="T0" fmla="*/ 1 w 4"/>
                <a:gd name="T1" fmla="*/ 0 h 17"/>
                <a:gd name="T2" fmla="*/ 3 w 4"/>
                <a:gd name="T3" fmla="*/ 3 h 17"/>
                <a:gd name="T4" fmla="*/ 4 w 4"/>
                <a:gd name="T5" fmla="*/ 9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9 h 17"/>
                <a:gd name="T14" fmla="*/ 0 w 4"/>
                <a:gd name="T15" fmla="*/ 3 h 17"/>
                <a:gd name="T16" fmla="*/ 1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11"/>
                    <a:pt x="4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2783350" y="4623341"/>
            <a:ext cx="2028629" cy="2092965"/>
            <a:chOff x="1698625" y="-4929188"/>
            <a:chExt cx="3954463" cy="4079876"/>
          </a:xfrm>
        </p:grpSpPr>
        <p:sp>
          <p:nvSpPr>
            <p:cNvPr id="2153" name="Freeform 110"/>
            <p:cNvSpPr/>
            <p:nvPr/>
          </p:nvSpPr>
          <p:spPr bwMode="auto">
            <a:xfrm>
              <a:off x="2811463" y="-4929188"/>
              <a:ext cx="1898650" cy="1778000"/>
            </a:xfrm>
            <a:custGeom>
              <a:avLst/>
              <a:gdLst>
                <a:gd name="T0" fmla="*/ 0 w 447"/>
                <a:gd name="T1" fmla="*/ 361 h 419"/>
                <a:gd name="T2" fmla="*/ 192 w 447"/>
                <a:gd name="T3" fmla="*/ 242 h 419"/>
                <a:gd name="T4" fmla="*/ 173 w 447"/>
                <a:gd name="T5" fmla="*/ 115 h 419"/>
                <a:gd name="T6" fmla="*/ 321 w 447"/>
                <a:gd name="T7" fmla="*/ 88 h 419"/>
                <a:gd name="T8" fmla="*/ 288 w 447"/>
                <a:gd name="T9" fmla="*/ 16 h 419"/>
                <a:gd name="T10" fmla="*/ 405 w 447"/>
                <a:gd name="T11" fmla="*/ 0 h 419"/>
                <a:gd name="T12" fmla="*/ 355 w 447"/>
                <a:gd name="T13" fmla="*/ 44 h 419"/>
                <a:gd name="T14" fmla="*/ 398 w 447"/>
                <a:gd name="T15" fmla="*/ 130 h 419"/>
                <a:gd name="T16" fmla="*/ 245 w 447"/>
                <a:gd name="T17" fmla="*/ 145 h 419"/>
                <a:gd name="T18" fmla="*/ 310 w 447"/>
                <a:gd name="T19" fmla="*/ 244 h 419"/>
                <a:gd name="T20" fmla="*/ 441 w 447"/>
                <a:gd name="T21" fmla="*/ 346 h 419"/>
                <a:gd name="T22" fmla="*/ 0 w 447"/>
                <a:gd name="T23" fmla="*/ 36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7" h="419">
                  <a:moveTo>
                    <a:pt x="0" y="361"/>
                  </a:moveTo>
                  <a:cubicBezTo>
                    <a:pt x="0" y="361"/>
                    <a:pt x="47" y="258"/>
                    <a:pt x="192" y="242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321" y="88"/>
                    <a:pt x="321" y="88"/>
                    <a:pt x="321" y="88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405" y="0"/>
                    <a:pt x="405" y="0"/>
                    <a:pt x="405" y="0"/>
                  </a:cubicBezTo>
                  <a:cubicBezTo>
                    <a:pt x="355" y="44"/>
                    <a:pt x="355" y="44"/>
                    <a:pt x="355" y="44"/>
                  </a:cubicBezTo>
                  <a:cubicBezTo>
                    <a:pt x="398" y="130"/>
                    <a:pt x="398" y="130"/>
                    <a:pt x="398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10" y="244"/>
                    <a:pt x="435" y="273"/>
                    <a:pt x="441" y="346"/>
                  </a:cubicBezTo>
                  <a:cubicBezTo>
                    <a:pt x="447" y="419"/>
                    <a:pt x="61" y="405"/>
                    <a:pt x="0" y="361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4" name="Freeform 111"/>
            <p:cNvSpPr/>
            <p:nvPr/>
          </p:nvSpPr>
          <p:spPr bwMode="auto">
            <a:xfrm>
              <a:off x="1698625" y="-3676650"/>
              <a:ext cx="3954463" cy="2827338"/>
            </a:xfrm>
            <a:custGeom>
              <a:avLst/>
              <a:gdLst>
                <a:gd name="T0" fmla="*/ 0 w 931"/>
                <a:gd name="T1" fmla="*/ 308 h 666"/>
                <a:gd name="T2" fmla="*/ 195 w 931"/>
                <a:gd name="T3" fmla="*/ 31 h 666"/>
                <a:gd name="T4" fmla="*/ 308 w 931"/>
                <a:gd name="T5" fmla="*/ 44 h 666"/>
                <a:gd name="T6" fmla="*/ 411 w 931"/>
                <a:gd name="T7" fmla="*/ 2 h 666"/>
                <a:gd name="T8" fmla="*/ 526 w 931"/>
                <a:gd name="T9" fmla="*/ 44 h 666"/>
                <a:gd name="T10" fmla="*/ 636 w 931"/>
                <a:gd name="T11" fmla="*/ 4 h 666"/>
                <a:gd name="T12" fmla="*/ 739 w 931"/>
                <a:gd name="T13" fmla="*/ 57 h 666"/>
                <a:gd name="T14" fmla="*/ 808 w 931"/>
                <a:gd name="T15" fmla="*/ 33 h 666"/>
                <a:gd name="T16" fmla="*/ 922 w 931"/>
                <a:gd name="T17" fmla="*/ 321 h 666"/>
                <a:gd name="T18" fmla="*/ 730 w 931"/>
                <a:gd name="T19" fmla="*/ 579 h 666"/>
                <a:gd name="T20" fmla="*/ 671 w 931"/>
                <a:gd name="T21" fmla="*/ 559 h 666"/>
                <a:gd name="T22" fmla="*/ 596 w 931"/>
                <a:gd name="T23" fmla="*/ 650 h 666"/>
                <a:gd name="T24" fmla="*/ 515 w 931"/>
                <a:gd name="T25" fmla="*/ 606 h 666"/>
                <a:gd name="T26" fmla="*/ 416 w 931"/>
                <a:gd name="T27" fmla="*/ 665 h 666"/>
                <a:gd name="T28" fmla="*/ 306 w 931"/>
                <a:gd name="T29" fmla="*/ 595 h 666"/>
                <a:gd name="T30" fmla="*/ 261 w 931"/>
                <a:gd name="T31" fmla="*/ 613 h 666"/>
                <a:gd name="T32" fmla="*/ 0 w 931"/>
                <a:gd name="T33" fmla="*/ 308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1" h="666">
                  <a:moveTo>
                    <a:pt x="0" y="308"/>
                  </a:moveTo>
                  <a:cubicBezTo>
                    <a:pt x="0" y="192"/>
                    <a:pt x="77" y="91"/>
                    <a:pt x="195" y="31"/>
                  </a:cubicBezTo>
                  <a:cubicBezTo>
                    <a:pt x="219" y="18"/>
                    <a:pt x="281" y="52"/>
                    <a:pt x="308" y="44"/>
                  </a:cubicBezTo>
                  <a:cubicBezTo>
                    <a:pt x="344" y="32"/>
                    <a:pt x="371" y="6"/>
                    <a:pt x="411" y="2"/>
                  </a:cubicBezTo>
                  <a:cubicBezTo>
                    <a:pt x="430" y="0"/>
                    <a:pt x="506" y="44"/>
                    <a:pt x="526" y="44"/>
                  </a:cubicBezTo>
                  <a:cubicBezTo>
                    <a:pt x="547" y="44"/>
                    <a:pt x="616" y="1"/>
                    <a:pt x="636" y="4"/>
                  </a:cubicBezTo>
                  <a:cubicBezTo>
                    <a:pt x="672" y="7"/>
                    <a:pt x="706" y="47"/>
                    <a:pt x="739" y="57"/>
                  </a:cubicBezTo>
                  <a:cubicBezTo>
                    <a:pt x="759" y="63"/>
                    <a:pt x="797" y="21"/>
                    <a:pt x="808" y="33"/>
                  </a:cubicBezTo>
                  <a:cubicBezTo>
                    <a:pt x="865" y="93"/>
                    <a:pt x="911" y="196"/>
                    <a:pt x="922" y="321"/>
                  </a:cubicBezTo>
                  <a:cubicBezTo>
                    <a:pt x="931" y="429"/>
                    <a:pt x="849" y="521"/>
                    <a:pt x="730" y="579"/>
                  </a:cubicBezTo>
                  <a:cubicBezTo>
                    <a:pt x="712" y="588"/>
                    <a:pt x="690" y="552"/>
                    <a:pt x="671" y="559"/>
                  </a:cubicBezTo>
                  <a:cubicBezTo>
                    <a:pt x="646" y="568"/>
                    <a:pt x="622" y="644"/>
                    <a:pt x="596" y="650"/>
                  </a:cubicBezTo>
                  <a:cubicBezTo>
                    <a:pt x="569" y="656"/>
                    <a:pt x="542" y="603"/>
                    <a:pt x="515" y="606"/>
                  </a:cubicBezTo>
                  <a:cubicBezTo>
                    <a:pt x="491" y="609"/>
                    <a:pt x="426" y="666"/>
                    <a:pt x="416" y="665"/>
                  </a:cubicBezTo>
                  <a:cubicBezTo>
                    <a:pt x="383" y="663"/>
                    <a:pt x="336" y="602"/>
                    <a:pt x="306" y="595"/>
                  </a:cubicBezTo>
                  <a:cubicBezTo>
                    <a:pt x="286" y="591"/>
                    <a:pt x="280" y="619"/>
                    <a:pt x="261" y="613"/>
                  </a:cubicBezTo>
                  <a:cubicBezTo>
                    <a:pt x="107" y="560"/>
                    <a:pt x="0" y="443"/>
                    <a:pt x="0" y="308"/>
                  </a:cubicBezTo>
                  <a:close/>
                </a:path>
              </a:pathLst>
            </a:custGeom>
            <a:solidFill>
              <a:srgbClr val="FF8E0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5" name="Freeform 112"/>
            <p:cNvSpPr/>
            <p:nvPr/>
          </p:nvSpPr>
          <p:spPr bwMode="auto">
            <a:xfrm>
              <a:off x="1919288" y="-3468688"/>
              <a:ext cx="661988" cy="2081213"/>
            </a:xfrm>
            <a:custGeom>
              <a:avLst/>
              <a:gdLst>
                <a:gd name="T0" fmla="*/ 156 w 156"/>
                <a:gd name="T1" fmla="*/ 0 h 490"/>
                <a:gd name="T2" fmla="*/ 139 w 156"/>
                <a:gd name="T3" fmla="*/ 490 h 490"/>
                <a:gd name="T4" fmla="*/ 156 w 156"/>
                <a:gd name="T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490">
                  <a:moveTo>
                    <a:pt x="156" y="0"/>
                  </a:moveTo>
                  <a:cubicBezTo>
                    <a:pt x="31" y="155"/>
                    <a:pt x="33" y="329"/>
                    <a:pt x="139" y="490"/>
                  </a:cubicBezTo>
                  <a:cubicBezTo>
                    <a:pt x="1" y="352"/>
                    <a:pt x="0" y="129"/>
                    <a:pt x="156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6" name="Freeform 113"/>
            <p:cNvSpPr/>
            <p:nvPr/>
          </p:nvSpPr>
          <p:spPr bwMode="auto">
            <a:xfrm>
              <a:off x="2667000" y="-3451225"/>
              <a:ext cx="407988" cy="2190750"/>
            </a:xfrm>
            <a:custGeom>
              <a:avLst/>
              <a:gdLst>
                <a:gd name="T0" fmla="*/ 89 w 96"/>
                <a:gd name="T1" fmla="*/ 0 h 516"/>
                <a:gd name="T2" fmla="*/ 96 w 96"/>
                <a:gd name="T3" fmla="*/ 516 h 516"/>
                <a:gd name="T4" fmla="*/ 89 w 96"/>
                <a:gd name="T5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516">
                  <a:moveTo>
                    <a:pt x="89" y="0"/>
                  </a:moveTo>
                  <a:cubicBezTo>
                    <a:pt x="70" y="163"/>
                    <a:pt x="28" y="359"/>
                    <a:pt x="96" y="516"/>
                  </a:cubicBezTo>
                  <a:cubicBezTo>
                    <a:pt x="0" y="380"/>
                    <a:pt x="39" y="146"/>
                    <a:pt x="89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7" name="Freeform 114"/>
            <p:cNvSpPr/>
            <p:nvPr/>
          </p:nvSpPr>
          <p:spPr bwMode="auto">
            <a:xfrm>
              <a:off x="3427413" y="-3630613"/>
              <a:ext cx="160338" cy="2667000"/>
            </a:xfrm>
            <a:custGeom>
              <a:avLst/>
              <a:gdLst>
                <a:gd name="T0" fmla="*/ 20 w 38"/>
                <a:gd name="T1" fmla="*/ 0 h 628"/>
                <a:gd name="T2" fmla="*/ 34 w 38"/>
                <a:gd name="T3" fmla="*/ 628 h 628"/>
                <a:gd name="T4" fmla="*/ 20 w 38"/>
                <a:gd name="T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28">
                  <a:moveTo>
                    <a:pt x="20" y="0"/>
                  </a:moveTo>
                  <a:cubicBezTo>
                    <a:pt x="36" y="208"/>
                    <a:pt x="38" y="420"/>
                    <a:pt x="34" y="628"/>
                  </a:cubicBezTo>
                  <a:cubicBezTo>
                    <a:pt x="0" y="424"/>
                    <a:pt x="0" y="206"/>
                    <a:pt x="20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8" name="Freeform 115"/>
            <p:cNvSpPr/>
            <p:nvPr/>
          </p:nvSpPr>
          <p:spPr bwMode="auto">
            <a:xfrm>
              <a:off x="4025900" y="-3451225"/>
              <a:ext cx="182563" cy="2198688"/>
            </a:xfrm>
            <a:custGeom>
              <a:avLst/>
              <a:gdLst>
                <a:gd name="T0" fmla="*/ 0 w 43"/>
                <a:gd name="T1" fmla="*/ 0 h 518"/>
                <a:gd name="T2" fmla="*/ 0 w 43"/>
                <a:gd name="T3" fmla="*/ 518 h 518"/>
                <a:gd name="T4" fmla="*/ 0 w 43"/>
                <a:gd name="T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18">
                  <a:moveTo>
                    <a:pt x="0" y="0"/>
                  </a:moveTo>
                  <a:cubicBezTo>
                    <a:pt x="37" y="165"/>
                    <a:pt x="43" y="354"/>
                    <a:pt x="0" y="518"/>
                  </a:cubicBezTo>
                  <a:cubicBezTo>
                    <a:pt x="8" y="345"/>
                    <a:pt x="1" y="173"/>
                    <a:pt x="0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9" name="Freeform 116"/>
            <p:cNvSpPr/>
            <p:nvPr/>
          </p:nvSpPr>
          <p:spPr bwMode="auto">
            <a:xfrm>
              <a:off x="4502150" y="-3638550"/>
              <a:ext cx="365125" cy="2203450"/>
            </a:xfrm>
            <a:custGeom>
              <a:avLst/>
              <a:gdLst>
                <a:gd name="T0" fmla="*/ 0 w 86"/>
                <a:gd name="T1" fmla="*/ 0 h 519"/>
                <a:gd name="T2" fmla="*/ 39 w 86"/>
                <a:gd name="T3" fmla="*/ 519 h 519"/>
                <a:gd name="T4" fmla="*/ 0 w 86"/>
                <a:gd name="T5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519">
                  <a:moveTo>
                    <a:pt x="0" y="0"/>
                  </a:moveTo>
                  <a:cubicBezTo>
                    <a:pt x="76" y="155"/>
                    <a:pt x="86" y="354"/>
                    <a:pt x="39" y="519"/>
                  </a:cubicBezTo>
                  <a:cubicBezTo>
                    <a:pt x="51" y="343"/>
                    <a:pt x="44" y="172"/>
                    <a:pt x="0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0" name="Freeform 117"/>
            <p:cNvSpPr/>
            <p:nvPr/>
          </p:nvSpPr>
          <p:spPr bwMode="auto">
            <a:xfrm>
              <a:off x="4938713" y="-3375025"/>
              <a:ext cx="420688" cy="2033588"/>
            </a:xfrm>
            <a:custGeom>
              <a:avLst/>
              <a:gdLst>
                <a:gd name="T0" fmla="*/ 9 w 99"/>
                <a:gd name="T1" fmla="*/ 0 h 479"/>
                <a:gd name="T2" fmla="*/ 0 w 99"/>
                <a:gd name="T3" fmla="*/ 479 h 479"/>
                <a:gd name="T4" fmla="*/ 51 w 99"/>
                <a:gd name="T5" fmla="*/ 242 h 479"/>
                <a:gd name="T6" fmla="*/ 9 w 99"/>
                <a:gd name="T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79">
                  <a:moveTo>
                    <a:pt x="9" y="0"/>
                  </a:moveTo>
                  <a:cubicBezTo>
                    <a:pt x="95" y="141"/>
                    <a:pt x="99" y="345"/>
                    <a:pt x="0" y="479"/>
                  </a:cubicBezTo>
                  <a:cubicBezTo>
                    <a:pt x="33" y="404"/>
                    <a:pt x="52" y="324"/>
                    <a:pt x="51" y="242"/>
                  </a:cubicBezTo>
                  <a:cubicBezTo>
                    <a:pt x="51" y="220"/>
                    <a:pt x="34" y="0"/>
                    <a:pt x="9" y="0"/>
                  </a:cubicBezTo>
                  <a:close/>
                </a:path>
              </a:pathLst>
            </a:custGeom>
            <a:solidFill>
              <a:srgbClr val="E574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1" name="Freeform 118"/>
            <p:cNvSpPr/>
            <p:nvPr/>
          </p:nvSpPr>
          <p:spPr bwMode="auto">
            <a:xfrm>
              <a:off x="3656013" y="-2355850"/>
              <a:ext cx="323850" cy="317500"/>
            </a:xfrm>
            <a:custGeom>
              <a:avLst/>
              <a:gdLst>
                <a:gd name="T0" fmla="*/ 0 w 76"/>
                <a:gd name="T1" fmla="*/ 59 h 75"/>
                <a:gd name="T2" fmla="*/ 39 w 76"/>
                <a:gd name="T3" fmla="*/ 0 h 75"/>
                <a:gd name="T4" fmla="*/ 76 w 76"/>
                <a:gd name="T5" fmla="*/ 61 h 75"/>
                <a:gd name="T6" fmla="*/ 41 w 76"/>
                <a:gd name="T7" fmla="*/ 51 h 75"/>
                <a:gd name="T8" fmla="*/ 0 w 76"/>
                <a:gd name="T9" fmla="*/ 5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0" y="59"/>
                  </a:moveTo>
                  <a:cubicBezTo>
                    <a:pt x="0" y="59"/>
                    <a:pt x="19" y="0"/>
                    <a:pt x="39" y="0"/>
                  </a:cubicBezTo>
                  <a:cubicBezTo>
                    <a:pt x="59" y="0"/>
                    <a:pt x="76" y="54"/>
                    <a:pt x="76" y="61"/>
                  </a:cubicBezTo>
                  <a:cubicBezTo>
                    <a:pt x="76" y="68"/>
                    <a:pt x="48" y="57"/>
                    <a:pt x="41" y="51"/>
                  </a:cubicBezTo>
                  <a:cubicBezTo>
                    <a:pt x="33" y="46"/>
                    <a:pt x="2" y="75"/>
                    <a:pt x="0" y="59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2" name="Freeform 119"/>
            <p:cNvSpPr/>
            <p:nvPr/>
          </p:nvSpPr>
          <p:spPr bwMode="auto">
            <a:xfrm>
              <a:off x="2989263" y="-2066925"/>
              <a:ext cx="1635125" cy="563563"/>
            </a:xfrm>
            <a:custGeom>
              <a:avLst/>
              <a:gdLst>
                <a:gd name="T0" fmla="*/ 0 w 385"/>
                <a:gd name="T1" fmla="*/ 29 h 133"/>
                <a:gd name="T2" fmla="*/ 57 w 385"/>
                <a:gd name="T3" fmla="*/ 128 h 133"/>
                <a:gd name="T4" fmla="*/ 88 w 385"/>
                <a:gd name="T5" fmla="*/ 61 h 133"/>
                <a:gd name="T6" fmla="*/ 124 w 385"/>
                <a:gd name="T7" fmla="*/ 121 h 133"/>
                <a:gd name="T8" fmla="*/ 154 w 385"/>
                <a:gd name="T9" fmla="*/ 70 h 133"/>
                <a:gd name="T10" fmla="*/ 180 w 385"/>
                <a:gd name="T11" fmla="*/ 114 h 133"/>
                <a:gd name="T12" fmla="*/ 224 w 385"/>
                <a:gd name="T13" fmla="*/ 65 h 133"/>
                <a:gd name="T14" fmla="*/ 249 w 385"/>
                <a:gd name="T15" fmla="*/ 111 h 133"/>
                <a:gd name="T16" fmla="*/ 293 w 385"/>
                <a:gd name="T17" fmla="*/ 46 h 133"/>
                <a:gd name="T18" fmla="*/ 344 w 385"/>
                <a:gd name="T19" fmla="*/ 118 h 133"/>
                <a:gd name="T20" fmla="*/ 385 w 385"/>
                <a:gd name="T21" fmla="*/ 0 h 133"/>
                <a:gd name="T22" fmla="*/ 0 w 385"/>
                <a:gd name="T23" fmla="*/ 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133">
                  <a:moveTo>
                    <a:pt x="0" y="29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93" y="46"/>
                    <a:pt x="293" y="46"/>
                    <a:pt x="293" y="46"/>
                  </a:cubicBezTo>
                  <a:cubicBezTo>
                    <a:pt x="344" y="118"/>
                    <a:pt x="344" y="118"/>
                    <a:pt x="344" y="118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85" y="0"/>
                    <a:pt x="214" y="133"/>
                    <a:pt x="0" y="29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3" name="Freeform 120"/>
            <p:cNvSpPr/>
            <p:nvPr/>
          </p:nvSpPr>
          <p:spPr bwMode="auto">
            <a:xfrm>
              <a:off x="2786063" y="-2581275"/>
              <a:ext cx="692150" cy="492125"/>
            </a:xfrm>
            <a:custGeom>
              <a:avLst/>
              <a:gdLst>
                <a:gd name="T0" fmla="*/ 163 w 163"/>
                <a:gd name="T1" fmla="*/ 44 h 116"/>
                <a:gd name="T2" fmla="*/ 13 w 163"/>
                <a:gd name="T3" fmla="*/ 9 h 116"/>
                <a:gd name="T4" fmla="*/ 64 w 163"/>
                <a:gd name="T5" fmla="*/ 105 h 116"/>
                <a:gd name="T6" fmla="*/ 163 w 163"/>
                <a:gd name="T7" fmla="*/ 4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16">
                  <a:moveTo>
                    <a:pt x="163" y="44"/>
                  </a:moveTo>
                  <a:cubicBezTo>
                    <a:pt x="163" y="44"/>
                    <a:pt x="26" y="0"/>
                    <a:pt x="13" y="9"/>
                  </a:cubicBezTo>
                  <a:cubicBezTo>
                    <a:pt x="0" y="19"/>
                    <a:pt x="24" y="93"/>
                    <a:pt x="64" y="105"/>
                  </a:cubicBezTo>
                  <a:cubicBezTo>
                    <a:pt x="101" y="116"/>
                    <a:pt x="147" y="108"/>
                    <a:pt x="163" y="44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4" name="Freeform 121"/>
            <p:cNvSpPr/>
            <p:nvPr/>
          </p:nvSpPr>
          <p:spPr bwMode="auto">
            <a:xfrm>
              <a:off x="4191000" y="-2662238"/>
              <a:ext cx="676275" cy="527050"/>
            </a:xfrm>
            <a:custGeom>
              <a:avLst/>
              <a:gdLst>
                <a:gd name="T0" fmla="*/ 0 w 159"/>
                <a:gd name="T1" fmla="*/ 61 h 124"/>
                <a:gd name="T2" fmla="*/ 145 w 159"/>
                <a:gd name="T3" fmla="*/ 8 h 124"/>
                <a:gd name="T4" fmla="*/ 105 w 159"/>
                <a:gd name="T5" fmla="*/ 108 h 124"/>
                <a:gd name="T6" fmla="*/ 0 w 159"/>
                <a:gd name="T7" fmla="*/ 6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24">
                  <a:moveTo>
                    <a:pt x="0" y="61"/>
                  </a:moveTo>
                  <a:cubicBezTo>
                    <a:pt x="0" y="61"/>
                    <a:pt x="131" y="0"/>
                    <a:pt x="145" y="8"/>
                  </a:cubicBezTo>
                  <a:cubicBezTo>
                    <a:pt x="159" y="15"/>
                    <a:pt x="144" y="91"/>
                    <a:pt x="105" y="108"/>
                  </a:cubicBezTo>
                  <a:cubicBezTo>
                    <a:pt x="70" y="124"/>
                    <a:pt x="24" y="122"/>
                    <a:pt x="0" y="61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8" name="KSO_Shape"/>
          <p:cNvSpPr/>
          <p:nvPr/>
        </p:nvSpPr>
        <p:spPr bwMode="auto">
          <a:xfrm>
            <a:off x="5786689" y="2035985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9" name="KSO_Shape"/>
          <p:cNvSpPr/>
          <p:nvPr/>
        </p:nvSpPr>
        <p:spPr bwMode="auto">
          <a:xfrm>
            <a:off x="5786689" y="3162248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0" name="KSO_Shape"/>
          <p:cNvSpPr/>
          <p:nvPr/>
        </p:nvSpPr>
        <p:spPr bwMode="auto">
          <a:xfrm>
            <a:off x="5786689" y="4166417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1" name="文本框 260"/>
          <p:cNvSpPr txBox="1"/>
          <p:nvPr/>
        </p:nvSpPr>
        <p:spPr>
          <a:xfrm>
            <a:off x="1252199" y="346713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62" name="MH_Others_1"/>
          <p:cNvSpPr txBox="1"/>
          <p:nvPr>
            <p:custDataLst>
              <p:tags r:id="rId1"/>
            </p:custDataLst>
          </p:nvPr>
        </p:nvSpPr>
        <p:spPr>
          <a:xfrm>
            <a:off x="1404599" y="1667800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rgbClr val="5B20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rgbClr val="5B20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MH_Entry_1"/>
          <p:cNvSpPr/>
          <p:nvPr>
            <p:custDataLst>
              <p:tags r:id="rId2"/>
            </p:custDataLst>
          </p:nvPr>
        </p:nvSpPr>
        <p:spPr>
          <a:xfrm>
            <a:off x="7719397" y="1077878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264" name="MH_Entry_2"/>
          <p:cNvSpPr/>
          <p:nvPr>
            <p:custDataLst>
              <p:tags r:id="rId3"/>
            </p:custDataLst>
          </p:nvPr>
        </p:nvSpPr>
        <p:spPr>
          <a:xfrm>
            <a:off x="7719397" y="2135087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265" name="MH_Number_2"/>
          <p:cNvSpPr/>
          <p:nvPr>
            <p:custDataLst>
              <p:tags r:id="rId4"/>
            </p:custDataLst>
          </p:nvPr>
        </p:nvSpPr>
        <p:spPr>
          <a:xfrm>
            <a:off x="6494299" y="2131889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6" name="MH_Number_1"/>
          <p:cNvSpPr/>
          <p:nvPr>
            <p:custDataLst>
              <p:tags r:id="rId5"/>
            </p:custDataLst>
          </p:nvPr>
        </p:nvSpPr>
        <p:spPr>
          <a:xfrm>
            <a:off x="6490440" y="3249244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7" name="MH_Entry_1"/>
          <p:cNvSpPr/>
          <p:nvPr>
            <p:custDataLst>
              <p:tags r:id="rId6"/>
            </p:custDataLst>
          </p:nvPr>
        </p:nvSpPr>
        <p:spPr>
          <a:xfrm>
            <a:off x="7719397" y="3249776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268" name="MH_Entry_2"/>
          <p:cNvSpPr/>
          <p:nvPr>
            <p:custDataLst>
              <p:tags r:id="rId7"/>
            </p:custDataLst>
          </p:nvPr>
        </p:nvSpPr>
        <p:spPr>
          <a:xfrm>
            <a:off x="7719396" y="4271942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269" name="MH_Number_2"/>
          <p:cNvSpPr/>
          <p:nvPr>
            <p:custDataLst>
              <p:tags r:id="rId8"/>
            </p:custDataLst>
          </p:nvPr>
        </p:nvSpPr>
        <p:spPr>
          <a:xfrm>
            <a:off x="6490440" y="4271942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0" name="KSO_Shape"/>
          <p:cNvSpPr/>
          <p:nvPr/>
        </p:nvSpPr>
        <p:spPr bwMode="auto">
          <a:xfrm>
            <a:off x="5786689" y="981436"/>
            <a:ext cx="1905000" cy="723900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1" name="MH_Number_1"/>
          <p:cNvSpPr/>
          <p:nvPr>
            <p:custDataLst>
              <p:tags r:id="rId9"/>
            </p:custDataLst>
          </p:nvPr>
        </p:nvSpPr>
        <p:spPr>
          <a:xfrm>
            <a:off x="6484774" y="1063731"/>
            <a:ext cx="498951" cy="49861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 animBg="1"/>
      <p:bldP spid="260" grpId="0" animBg="1"/>
      <p:bldP spid="261" grpId="0"/>
      <p:bldP spid="262" grpId="0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8" name="椭圆 7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1" name="椭圆 10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4" name="椭圆 13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7" name="椭圆 16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0" name="椭圆 19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3" name="椭圆 22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0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6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7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/>
      <p:bldP spid="15" grpId="0"/>
      <p:bldP spid="17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4524" y="3654504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75991" y="4707909"/>
            <a:ext cx="3313043" cy="0"/>
          </a:xfrm>
          <a:prstGeom prst="line">
            <a:avLst/>
          </a:prstGeom>
          <a:ln>
            <a:solidFill>
              <a:srgbClr val="5B2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95257" y="4709492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657235" y="548242"/>
            <a:ext cx="4912454" cy="2990380"/>
            <a:chOff x="-149954" y="2240667"/>
            <a:chExt cx="7649029" cy="4656228"/>
          </a:xfrm>
        </p:grpSpPr>
        <p:grpSp>
          <p:nvGrpSpPr>
            <p:cNvPr id="7" name="组合 6"/>
            <p:cNvGrpSpPr/>
            <p:nvPr/>
          </p:nvGrpSpPr>
          <p:grpSpPr>
            <a:xfrm>
              <a:off x="-149954" y="6128257"/>
              <a:ext cx="7649029" cy="768638"/>
              <a:chOff x="-923925" y="-5480051"/>
              <a:chExt cx="13981113" cy="1404938"/>
            </a:xfrm>
          </p:grpSpPr>
          <p:sp>
            <p:nvSpPr>
              <p:cNvPr id="8" name="Oval 161"/>
              <p:cNvSpPr>
                <a:spLocks noChangeArrowheads="1"/>
              </p:cNvSpPr>
              <p:nvPr/>
            </p:nvSpPr>
            <p:spPr bwMode="auto">
              <a:xfrm>
                <a:off x="-923925" y="-5480051"/>
                <a:ext cx="13981113" cy="1404938"/>
              </a:xfrm>
              <a:prstGeom prst="ellipse">
                <a:avLst/>
              </a:prstGeom>
              <a:solidFill>
                <a:srgbClr val="812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65"/>
              <p:cNvSpPr/>
              <p:nvPr/>
            </p:nvSpPr>
            <p:spPr bwMode="auto">
              <a:xfrm>
                <a:off x="393700" y="-5280026"/>
                <a:ext cx="11458576" cy="1003300"/>
              </a:xfrm>
              <a:custGeom>
                <a:avLst/>
                <a:gdLst>
                  <a:gd name="T0" fmla="*/ 2450 w 2704"/>
                  <a:gd name="T1" fmla="*/ 117 h 234"/>
                  <a:gd name="T2" fmla="*/ 2373 w 2704"/>
                  <a:gd name="T3" fmla="*/ 119 h 234"/>
                  <a:gd name="T4" fmla="*/ 2397 w 2704"/>
                  <a:gd name="T5" fmla="*/ 88 h 234"/>
                  <a:gd name="T6" fmla="*/ 2013 w 2704"/>
                  <a:gd name="T7" fmla="*/ 0 h 234"/>
                  <a:gd name="T8" fmla="*/ 1685 w 2704"/>
                  <a:gd name="T9" fmla="*/ 42 h 234"/>
                  <a:gd name="T10" fmla="*/ 1413 w 2704"/>
                  <a:gd name="T11" fmla="*/ 21 h 234"/>
                  <a:gd name="T12" fmla="*/ 1101 w 2704"/>
                  <a:gd name="T13" fmla="*/ 50 h 234"/>
                  <a:gd name="T14" fmla="*/ 666 w 2704"/>
                  <a:gd name="T15" fmla="*/ 29 h 234"/>
                  <a:gd name="T16" fmla="*/ 0 w 2704"/>
                  <a:gd name="T17" fmla="*/ 117 h 234"/>
                  <a:gd name="T18" fmla="*/ 666 w 2704"/>
                  <a:gd name="T19" fmla="*/ 206 h 234"/>
                  <a:gd name="T20" fmla="*/ 1045 w 2704"/>
                  <a:gd name="T21" fmla="*/ 190 h 234"/>
                  <a:gd name="T22" fmla="*/ 1413 w 2704"/>
                  <a:gd name="T23" fmla="*/ 234 h 234"/>
                  <a:gd name="T24" fmla="*/ 1835 w 2704"/>
                  <a:gd name="T25" fmla="*/ 166 h 234"/>
                  <a:gd name="T26" fmla="*/ 2013 w 2704"/>
                  <a:gd name="T27" fmla="*/ 176 h 234"/>
                  <a:gd name="T28" fmla="*/ 2205 w 2704"/>
                  <a:gd name="T29" fmla="*/ 164 h 234"/>
                  <a:gd name="T30" fmla="*/ 2450 w 2704"/>
                  <a:gd name="T31" fmla="*/ 191 h 234"/>
                  <a:gd name="T32" fmla="*/ 2704 w 2704"/>
                  <a:gd name="T33" fmla="*/ 154 h 234"/>
                  <a:gd name="T34" fmla="*/ 2450 w 2704"/>
                  <a:gd name="T35" fmla="*/ 1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4" h="234">
                    <a:moveTo>
                      <a:pt x="2450" y="117"/>
                    </a:moveTo>
                    <a:cubicBezTo>
                      <a:pt x="2423" y="117"/>
                      <a:pt x="2397" y="118"/>
                      <a:pt x="2373" y="119"/>
                    </a:cubicBezTo>
                    <a:cubicBezTo>
                      <a:pt x="2388" y="109"/>
                      <a:pt x="2397" y="99"/>
                      <a:pt x="2397" y="88"/>
                    </a:cubicBezTo>
                    <a:cubicBezTo>
                      <a:pt x="2397" y="39"/>
                      <a:pt x="2225" y="0"/>
                      <a:pt x="2013" y="0"/>
                    </a:cubicBezTo>
                    <a:cubicBezTo>
                      <a:pt x="1874" y="0"/>
                      <a:pt x="1752" y="17"/>
                      <a:pt x="1685" y="42"/>
                    </a:cubicBezTo>
                    <a:cubicBezTo>
                      <a:pt x="1609" y="29"/>
                      <a:pt x="1515" y="21"/>
                      <a:pt x="1413" y="21"/>
                    </a:cubicBezTo>
                    <a:cubicBezTo>
                      <a:pt x="1292" y="21"/>
                      <a:pt x="1182" y="32"/>
                      <a:pt x="1101" y="50"/>
                    </a:cubicBezTo>
                    <a:cubicBezTo>
                      <a:pt x="984" y="37"/>
                      <a:pt x="832" y="29"/>
                      <a:pt x="666" y="29"/>
                    </a:cubicBezTo>
                    <a:cubicBezTo>
                      <a:pt x="298" y="29"/>
                      <a:pt x="0" y="69"/>
                      <a:pt x="0" y="117"/>
                    </a:cubicBezTo>
                    <a:cubicBezTo>
                      <a:pt x="0" y="166"/>
                      <a:pt x="298" y="206"/>
                      <a:pt x="666" y="206"/>
                    </a:cubicBezTo>
                    <a:cubicBezTo>
                      <a:pt x="807" y="206"/>
                      <a:pt x="938" y="200"/>
                      <a:pt x="1045" y="190"/>
                    </a:cubicBezTo>
                    <a:cubicBezTo>
                      <a:pt x="1127" y="217"/>
                      <a:pt x="1261" y="234"/>
                      <a:pt x="1413" y="234"/>
                    </a:cubicBezTo>
                    <a:cubicBezTo>
                      <a:pt x="1605" y="234"/>
                      <a:pt x="1769" y="206"/>
                      <a:pt x="1835" y="166"/>
                    </a:cubicBezTo>
                    <a:cubicBezTo>
                      <a:pt x="1888" y="173"/>
                      <a:pt x="1949" y="176"/>
                      <a:pt x="2013" y="176"/>
                    </a:cubicBezTo>
                    <a:cubicBezTo>
                      <a:pt x="2083" y="176"/>
                      <a:pt x="2149" y="172"/>
                      <a:pt x="2205" y="164"/>
                    </a:cubicBezTo>
                    <a:cubicBezTo>
                      <a:pt x="2237" y="180"/>
                      <a:pt x="2334" y="191"/>
                      <a:pt x="2450" y="191"/>
                    </a:cubicBezTo>
                    <a:cubicBezTo>
                      <a:pt x="2590" y="191"/>
                      <a:pt x="2704" y="174"/>
                      <a:pt x="2704" y="154"/>
                    </a:cubicBezTo>
                    <a:cubicBezTo>
                      <a:pt x="2704" y="133"/>
                      <a:pt x="2590" y="117"/>
                      <a:pt x="2450" y="117"/>
                    </a:cubicBez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6498" y="2240667"/>
              <a:ext cx="3015457" cy="4415268"/>
              <a:chOff x="-434181" y="-311942"/>
              <a:chExt cx="5389563" cy="7891463"/>
            </a:xfrm>
          </p:grpSpPr>
          <p:sp>
            <p:nvSpPr>
              <p:cNvPr id="11" name="Freeform 125"/>
              <p:cNvSpPr/>
              <p:nvPr/>
            </p:nvSpPr>
            <p:spPr bwMode="auto">
              <a:xfrm>
                <a:off x="2480469" y="15083"/>
                <a:ext cx="361950" cy="631825"/>
              </a:xfrm>
              <a:custGeom>
                <a:avLst/>
                <a:gdLst>
                  <a:gd name="T0" fmla="*/ 228 w 228"/>
                  <a:gd name="T1" fmla="*/ 376 h 398"/>
                  <a:gd name="T2" fmla="*/ 123 w 228"/>
                  <a:gd name="T3" fmla="*/ 0 h 398"/>
                  <a:gd name="T4" fmla="*/ 0 w 228"/>
                  <a:gd name="T5" fmla="*/ 72 h 398"/>
                  <a:gd name="T6" fmla="*/ 73 w 228"/>
                  <a:gd name="T7" fmla="*/ 398 h 398"/>
                  <a:gd name="T8" fmla="*/ 228 w 228"/>
                  <a:gd name="T9" fmla="*/ 37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398">
                    <a:moveTo>
                      <a:pt x="228" y="376"/>
                    </a:moveTo>
                    <a:lnTo>
                      <a:pt x="123" y="0"/>
                    </a:lnTo>
                    <a:lnTo>
                      <a:pt x="0" y="72"/>
                    </a:lnTo>
                    <a:lnTo>
                      <a:pt x="73" y="398"/>
                    </a:lnTo>
                    <a:lnTo>
                      <a:pt x="228" y="376"/>
                    </a:ln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26"/>
              <p:cNvSpPr/>
              <p:nvPr/>
            </p:nvSpPr>
            <p:spPr bwMode="auto">
              <a:xfrm>
                <a:off x="2413794" y="-311942"/>
                <a:ext cx="373063" cy="530225"/>
              </a:xfrm>
              <a:custGeom>
                <a:avLst/>
                <a:gdLst>
                  <a:gd name="T0" fmla="*/ 0 w 235"/>
                  <a:gd name="T1" fmla="*/ 334 h 334"/>
                  <a:gd name="T2" fmla="*/ 235 w 235"/>
                  <a:gd name="T3" fmla="*/ 280 h 334"/>
                  <a:gd name="T4" fmla="*/ 50 w 235"/>
                  <a:gd name="T5" fmla="*/ 0 h 334"/>
                  <a:gd name="T6" fmla="*/ 0 w 235"/>
                  <a:gd name="T7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334">
                    <a:moveTo>
                      <a:pt x="0" y="334"/>
                    </a:moveTo>
                    <a:lnTo>
                      <a:pt x="235" y="280"/>
                    </a:lnTo>
                    <a:lnTo>
                      <a:pt x="5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27"/>
              <p:cNvSpPr/>
              <p:nvPr/>
            </p:nvSpPr>
            <p:spPr bwMode="auto">
              <a:xfrm>
                <a:off x="2023269" y="1218408"/>
                <a:ext cx="1200150" cy="3511550"/>
              </a:xfrm>
              <a:custGeom>
                <a:avLst/>
                <a:gdLst>
                  <a:gd name="T0" fmla="*/ 0 w 283"/>
                  <a:gd name="T1" fmla="*/ 669 h 828"/>
                  <a:gd name="T2" fmla="*/ 120 w 283"/>
                  <a:gd name="T3" fmla="*/ 0 h 828"/>
                  <a:gd name="T4" fmla="*/ 283 w 283"/>
                  <a:gd name="T5" fmla="*/ 32 h 828"/>
                  <a:gd name="T6" fmla="*/ 230 w 283"/>
                  <a:gd name="T7" fmla="*/ 750 h 828"/>
                  <a:gd name="T8" fmla="*/ 0 w 283"/>
                  <a:gd name="T9" fmla="*/ 669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28">
                    <a:moveTo>
                      <a:pt x="0" y="669"/>
                    </a:moveTo>
                    <a:cubicBezTo>
                      <a:pt x="0" y="669"/>
                      <a:pt x="90" y="49"/>
                      <a:pt x="120" y="0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3" y="32"/>
                      <a:pt x="210" y="672"/>
                      <a:pt x="230" y="750"/>
                    </a:cubicBezTo>
                    <a:cubicBezTo>
                      <a:pt x="249" y="828"/>
                      <a:pt x="0" y="669"/>
                      <a:pt x="0" y="669"/>
                    </a:cubicBezTo>
                    <a:close/>
                  </a:path>
                </a:pathLst>
              </a:custGeom>
              <a:solidFill>
                <a:srgbClr val="282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8"/>
              <p:cNvSpPr/>
              <p:nvPr/>
            </p:nvSpPr>
            <p:spPr bwMode="auto">
              <a:xfrm>
                <a:off x="2023269" y="1218408"/>
                <a:ext cx="1200150" cy="3511550"/>
              </a:xfrm>
              <a:custGeom>
                <a:avLst/>
                <a:gdLst>
                  <a:gd name="T0" fmla="*/ 0 w 283"/>
                  <a:gd name="T1" fmla="*/ 669 h 828"/>
                  <a:gd name="T2" fmla="*/ 120 w 283"/>
                  <a:gd name="T3" fmla="*/ 0 h 828"/>
                  <a:gd name="T4" fmla="*/ 283 w 283"/>
                  <a:gd name="T5" fmla="*/ 32 h 828"/>
                  <a:gd name="T6" fmla="*/ 230 w 283"/>
                  <a:gd name="T7" fmla="*/ 750 h 828"/>
                  <a:gd name="T8" fmla="*/ 0 w 283"/>
                  <a:gd name="T9" fmla="*/ 669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828">
                    <a:moveTo>
                      <a:pt x="0" y="669"/>
                    </a:moveTo>
                    <a:cubicBezTo>
                      <a:pt x="0" y="669"/>
                      <a:pt x="90" y="49"/>
                      <a:pt x="120" y="0"/>
                    </a:cubicBezTo>
                    <a:cubicBezTo>
                      <a:pt x="283" y="32"/>
                      <a:pt x="283" y="32"/>
                      <a:pt x="283" y="32"/>
                    </a:cubicBezTo>
                    <a:cubicBezTo>
                      <a:pt x="283" y="32"/>
                      <a:pt x="210" y="672"/>
                      <a:pt x="230" y="750"/>
                    </a:cubicBezTo>
                    <a:cubicBezTo>
                      <a:pt x="249" y="828"/>
                      <a:pt x="0" y="669"/>
                      <a:pt x="0" y="669"/>
                    </a:cubicBez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9"/>
              <p:cNvSpPr/>
              <p:nvPr/>
            </p:nvSpPr>
            <p:spPr bwMode="auto">
              <a:xfrm>
                <a:off x="2188369" y="-180179"/>
                <a:ext cx="1316038" cy="1657350"/>
              </a:xfrm>
              <a:custGeom>
                <a:avLst/>
                <a:gdLst>
                  <a:gd name="T0" fmla="*/ 0 w 829"/>
                  <a:gd name="T1" fmla="*/ 999 h 1044"/>
                  <a:gd name="T2" fmla="*/ 829 w 829"/>
                  <a:gd name="T3" fmla="*/ 1044 h 1044"/>
                  <a:gd name="T4" fmla="*/ 511 w 829"/>
                  <a:gd name="T5" fmla="*/ 0 h 1044"/>
                  <a:gd name="T6" fmla="*/ 0 w 829"/>
                  <a:gd name="T7" fmla="*/ 999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9" h="1044">
                    <a:moveTo>
                      <a:pt x="0" y="999"/>
                    </a:moveTo>
                    <a:lnTo>
                      <a:pt x="829" y="1044"/>
                    </a:lnTo>
                    <a:lnTo>
                      <a:pt x="511" y="0"/>
                    </a:lnTo>
                    <a:lnTo>
                      <a:pt x="0" y="999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30"/>
              <p:cNvSpPr/>
              <p:nvPr/>
            </p:nvSpPr>
            <p:spPr bwMode="auto">
              <a:xfrm>
                <a:off x="2505869" y="1926433"/>
                <a:ext cx="220663" cy="334963"/>
              </a:xfrm>
              <a:custGeom>
                <a:avLst/>
                <a:gdLst>
                  <a:gd name="T0" fmla="*/ 67 w 139"/>
                  <a:gd name="T1" fmla="*/ 211 h 211"/>
                  <a:gd name="T2" fmla="*/ 0 w 139"/>
                  <a:gd name="T3" fmla="*/ 166 h 211"/>
                  <a:gd name="T4" fmla="*/ 8 w 139"/>
                  <a:gd name="T5" fmla="*/ 0 h 211"/>
                  <a:gd name="T6" fmla="*/ 139 w 139"/>
                  <a:gd name="T7" fmla="*/ 22 h 211"/>
                  <a:gd name="T8" fmla="*/ 67 w 139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11">
                    <a:moveTo>
                      <a:pt x="67" y="211"/>
                    </a:moveTo>
                    <a:lnTo>
                      <a:pt x="0" y="166"/>
                    </a:lnTo>
                    <a:lnTo>
                      <a:pt x="8" y="0"/>
                    </a:lnTo>
                    <a:lnTo>
                      <a:pt x="139" y="22"/>
                    </a:lnTo>
                    <a:lnTo>
                      <a:pt x="67" y="211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1"/>
              <p:cNvSpPr/>
              <p:nvPr/>
            </p:nvSpPr>
            <p:spPr bwMode="auto">
              <a:xfrm>
                <a:off x="-145256" y="6188871"/>
                <a:ext cx="1658938" cy="1317625"/>
              </a:xfrm>
              <a:custGeom>
                <a:avLst/>
                <a:gdLst>
                  <a:gd name="T0" fmla="*/ 1045 w 1045"/>
                  <a:gd name="T1" fmla="*/ 830 h 830"/>
                  <a:gd name="T2" fmla="*/ 0 w 1045"/>
                  <a:gd name="T3" fmla="*/ 798 h 830"/>
                  <a:gd name="T4" fmla="*/ 125 w 1045"/>
                  <a:gd name="T5" fmla="*/ 654 h 830"/>
                  <a:gd name="T6" fmla="*/ 230 w 1045"/>
                  <a:gd name="T7" fmla="*/ 0 h 830"/>
                  <a:gd name="T8" fmla="*/ 869 w 1045"/>
                  <a:gd name="T9" fmla="*/ 72 h 830"/>
                  <a:gd name="T10" fmla="*/ 909 w 1045"/>
                  <a:gd name="T11" fmla="*/ 667 h 830"/>
                  <a:gd name="T12" fmla="*/ 1045 w 1045"/>
                  <a:gd name="T13" fmla="*/ 83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5" h="830">
                    <a:moveTo>
                      <a:pt x="1045" y="830"/>
                    </a:moveTo>
                    <a:lnTo>
                      <a:pt x="0" y="798"/>
                    </a:lnTo>
                    <a:lnTo>
                      <a:pt x="125" y="654"/>
                    </a:lnTo>
                    <a:lnTo>
                      <a:pt x="230" y="0"/>
                    </a:lnTo>
                    <a:lnTo>
                      <a:pt x="869" y="72"/>
                    </a:lnTo>
                    <a:lnTo>
                      <a:pt x="909" y="667"/>
                    </a:lnTo>
                    <a:lnTo>
                      <a:pt x="1045" y="830"/>
                    </a:lnTo>
                    <a:close/>
                  </a:path>
                </a:pathLst>
              </a:custGeom>
              <a:solidFill>
                <a:srgbClr val="282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2"/>
              <p:cNvSpPr/>
              <p:nvPr/>
            </p:nvSpPr>
            <p:spPr bwMode="auto">
              <a:xfrm>
                <a:off x="859632" y="6679408"/>
                <a:ext cx="225425" cy="309563"/>
              </a:xfrm>
              <a:custGeom>
                <a:avLst/>
                <a:gdLst>
                  <a:gd name="T0" fmla="*/ 0 w 142"/>
                  <a:gd name="T1" fmla="*/ 166 h 195"/>
                  <a:gd name="T2" fmla="*/ 134 w 142"/>
                  <a:gd name="T3" fmla="*/ 195 h 195"/>
                  <a:gd name="T4" fmla="*/ 142 w 142"/>
                  <a:gd name="T5" fmla="*/ 0 h 195"/>
                  <a:gd name="T6" fmla="*/ 14 w 142"/>
                  <a:gd name="T7" fmla="*/ 24 h 195"/>
                  <a:gd name="T8" fmla="*/ 0 w 142"/>
                  <a:gd name="T9" fmla="*/ 16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5">
                    <a:moveTo>
                      <a:pt x="0" y="166"/>
                    </a:moveTo>
                    <a:lnTo>
                      <a:pt x="134" y="195"/>
                    </a:lnTo>
                    <a:lnTo>
                      <a:pt x="142" y="0"/>
                    </a:lnTo>
                    <a:lnTo>
                      <a:pt x="14" y="24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33"/>
              <p:cNvSpPr/>
              <p:nvPr/>
            </p:nvSpPr>
            <p:spPr bwMode="auto">
              <a:xfrm>
                <a:off x="-183356" y="5857083"/>
                <a:ext cx="1912938" cy="496888"/>
              </a:xfrm>
              <a:custGeom>
                <a:avLst/>
                <a:gdLst>
                  <a:gd name="T0" fmla="*/ 1205 w 1205"/>
                  <a:gd name="T1" fmla="*/ 313 h 313"/>
                  <a:gd name="T2" fmla="*/ 0 w 1205"/>
                  <a:gd name="T3" fmla="*/ 267 h 313"/>
                  <a:gd name="T4" fmla="*/ 312 w 1205"/>
                  <a:gd name="T5" fmla="*/ 0 h 313"/>
                  <a:gd name="T6" fmla="*/ 828 w 1205"/>
                  <a:gd name="T7" fmla="*/ 0 h 313"/>
                  <a:gd name="T8" fmla="*/ 1205 w 1205"/>
                  <a:gd name="T9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5" h="313">
                    <a:moveTo>
                      <a:pt x="1205" y="313"/>
                    </a:moveTo>
                    <a:lnTo>
                      <a:pt x="0" y="267"/>
                    </a:lnTo>
                    <a:lnTo>
                      <a:pt x="312" y="0"/>
                    </a:lnTo>
                    <a:lnTo>
                      <a:pt x="828" y="0"/>
                    </a:lnTo>
                    <a:lnTo>
                      <a:pt x="1205" y="313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389732" y="6574633"/>
                <a:ext cx="223838" cy="317500"/>
              </a:xfrm>
              <a:custGeom>
                <a:avLst/>
                <a:gdLst>
                  <a:gd name="T0" fmla="*/ 0 w 141"/>
                  <a:gd name="T1" fmla="*/ 200 h 200"/>
                  <a:gd name="T2" fmla="*/ 80 w 141"/>
                  <a:gd name="T3" fmla="*/ 184 h 200"/>
                  <a:gd name="T4" fmla="*/ 141 w 141"/>
                  <a:gd name="T5" fmla="*/ 32 h 200"/>
                  <a:gd name="T6" fmla="*/ 13 w 141"/>
                  <a:gd name="T7" fmla="*/ 0 h 200"/>
                  <a:gd name="T8" fmla="*/ 0 w 141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00">
                    <a:moveTo>
                      <a:pt x="0" y="200"/>
                    </a:moveTo>
                    <a:lnTo>
                      <a:pt x="80" y="184"/>
                    </a:lnTo>
                    <a:lnTo>
                      <a:pt x="141" y="32"/>
                    </a:lnTo>
                    <a:lnTo>
                      <a:pt x="13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35"/>
              <p:cNvSpPr/>
              <p:nvPr/>
            </p:nvSpPr>
            <p:spPr bwMode="auto">
              <a:xfrm>
                <a:off x="550069" y="4720433"/>
                <a:ext cx="2054225" cy="2859088"/>
              </a:xfrm>
              <a:custGeom>
                <a:avLst/>
                <a:gdLst>
                  <a:gd name="T0" fmla="*/ 112 w 1294"/>
                  <a:gd name="T1" fmla="*/ 123 h 1801"/>
                  <a:gd name="T2" fmla="*/ 326 w 1294"/>
                  <a:gd name="T3" fmla="*/ 796 h 1801"/>
                  <a:gd name="T4" fmla="*/ 0 w 1294"/>
                  <a:gd name="T5" fmla="*/ 1793 h 1801"/>
                  <a:gd name="T6" fmla="*/ 639 w 1294"/>
                  <a:gd name="T7" fmla="*/ 1801 h 1801"/>
                  <a:gd name="T8" fmla="*/ 1294 w 1294"/>
                  <a:gd name="T9" fmla="*/ 0 h 1801"/>
                  <a:gd name="T10" fmla="*/ 112 w 1294"/>
                  <a:gd name="T11" fmla="*/ 123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4" h="1801">
                    <a:moveTo>
                      <a:pt x="112" y="123"/>
                    </a:moveTo>
                    <a:lnTo>
                      <a:pt x="326" y="796"/>
                    </a:lnTo>
                    <a:lnTo>
                      <a:pt x="0" y="1793"/>
                    </a:lnTo>
                    <a:lnTo>
                      <a:pt x="639" y="1801"/>
                    </a:lnTo>
                    <a:lnTo>
                      <a:pt x="1294" y="0"/>
                    </a:lnTo>
                    <a:lnTo>
                      <a:pt x="112" y="123"/>
                    </a:ln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6"/>
              <p:cNvSpPr/>
              <p:nvPr/>
            </p:nvSpPr>
            <p:spPr bwMode="auto">
              <a:xfrm>
                <a:off x="550069" y="4720433"/>
                <a:ext cx="2054225" cy="2859088"/>
              </a:xfrm>
              <a:custGeom>
                <a:avLst/>
                <a:gdLst>
                  <a:gd name="T0" fmla="*/ 112 w 1294"/>
                  <a:gd name="T1" fmla="*/ 123 h 1801"/>
                  <a:gd name="T2" fmla="*/ 326 w 1294"/>
                  <a:gd name="T3" fmla="*/ 796 h 1801"/>
                  <a:gd name="T4" fmla="*/ 0 w 1294"/>
                  <a:gd name="T5" fmla="*/ 1793 h 1801"/>
                  <a:gd name="T6" fmla="*/ 639 w 1294"/>
                  <a:gd name="T7" fmla="*/ 1801 h 1801"/>
                  <a:gd name="T8" fmla="*/ 1294 w 1294"/>
                  <a:gd name="T9" fmla="*/ 0 h 1801"/>
                  <a:gd name="T10" fmla="*/ 112 w 1294"/>
                  <a:gd name="T11" fmla="*/ 123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4" h="1801">
                    <a:moveTo>
                      <a:pt x="112" y="123"/>
                    </a:moveTo>
                    <a:lnTo>
                      <a:pt x="326" y="796"/>
                    </a:lnTo>
                    <a:lnTo>
                      <a:pt x="0" y="1793"/>
                    </a:lnTo>
                    <a:lnTo>
                      <a:pt x="639" y="1801"/>
                    </a:lnTo>
                    <a:lnTo>
                      <a:pt x="1294" y="0"/>
                    </a:lnTo>
                    <a:lnTo>
                      <a:pt x="112" y="123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7"/>
              <p:cNvSpPr/>
              <p:nvPr/>
            </p:nvSpPr>
            <p:spPr bwMode="auto">
              <a:xfrm>
                <a:off x="-434181" y="3920333"/>
                <a:ext cx="3327400" cy="1398588"/>
              </a:xfrm>
              <a:custGeom>
                <a:avLst/>
                <a:gdLst>
                  <a:gd name="T0" fmla="*/ 2096 w 2096"/>
                  <a:gd name="T1" fmla="*/ 659 h 881"/>
                  <a:gd name="T2" fmla="*/ 1724 w 2096"/>
                  <a:gd name="T3" fmla="*/ 0 h 881"/>
                  <a:gd name="T4" fmla="*/ 615 w 2096"/>
                  <a:gd name="T5" fmla="*/ 72 h 881"/>
                  <a:gd name="T6" fmla="*/ 0 w 2096"/>
                  <a:gd name="T7" fmla="*/ 881 h 881"/>
                  <a:gd name="T8" fmla="*/ 2096 w 2096"/>
                  <a:gd name="T9" fmla="*/ 659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6" h="881">
                    <a:moveTo>
                      <a:pt x="2096" y="659"/>
                    </a:moveTo>
                    <a:lnTo>
                      <a:pt x="1724" y="0"/>
                    </a:lnTo>
                    <a:lnTo>
                      <a:pt x="615" y="72"/>
                    </a:lnTo>
                    <a:lnTo>
                      <a:pt x="0" y="881"/>
                    </a:lnTo>
                    <a:lnTo>
                      <a:pt x="2096" y="659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8"/>
              <p:cNvSpPr/>
              <p:nvPr/>
            </p:nvSpPr>
            <p:spPr bwMode="auto">
              <a:xfrm>
                <a:off x="894557" y="3631408"/>
                <a:ext cx="246063" cy="623888"/>
              </a:xfrm>
              <a:custGeom>
                <a:avLst/>
                <a:gdLst>
                  <a:gd name="T0" fmla="*/ 155 w 155"/>
                  <a:gd name="T1" fmla="*/ 393 h 393"/>
                  <a:gd name="T2" fmla="*/ 136 w 155"/>
                  <a:gd name="T3" fmla="*/ 0 h 393"/>
                  <a:gd name="T4" fmla="*/ 0 w 155"/>
                  <a:gd name="T5" fmla="*/ 45 h 393"/>
                  <a:gd name="T6" fmla="*/ 0 w 155"/>
                  <a:gd name="T7" fmla="*/ 379 h 393"/>
                  <a:gd name="T8" fmla="*/ 155 w 155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93">
                    <a:moveTo>
                      <a:pt x="155" y="393"/>
                    </a:moveTo>
                    <a:lnTo>
                      <a:pt x="136" y="0"/>
                    </a:lnTo>
                    <a:lnTo>
                      <a:pt x="0" y="45"/>
                    </a:lnTo>
                    <a:lnTo>
                      <a:pt x="0" y="379"/>
                    </a:lnTo>
                    <a:lnTo>
                      <a:pt x="155" y="393"/>
                    </a:ln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9"/>
              <p:cNvSpPr/>
              <p:nvPr/>
            </p:nvSpPr>
            <p:spPr bwMode="auto">
              <a:xfrm>
                <a:off x="838994" y="3271046"/>
                <a:ext cx="385763" cy="495300"/>
              </a:xfrm>
              <a:custGeom>
                <a:avLst/>
                <a:gdLst>
                  <a:gd name="T0" fmla="*/ 0 w 243"/>
                  <a:gd name="T1" fmla="*/ 312 h 312"/>
                  <a:gd name="T2" fmla="*/ 243 w 243"/>
                  <a:gd name="T3" fmla="*/ 312 h 312"/>
                  <a:gd name="T4" fmla="*/ 126 w 243"/>
                  <a:gd name="T5" fmla="*/ 0 h 312"/>
                  <a:gd name="T6" fmla="*/ 0 w 243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312">
                    <a:moveTo>
                      <a:pt x="0" y="312"/>
                    </a:moveTo>
                    <a:lnTo>
                      <a:pt x="243" y="312"/>
                    </a:lnTo>
                    <a:lnTo>
                      <a:pt x="126" y="0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0"/>
              <p:cNvSpPr/>
              <p:nvPr/>
            </p:nvSpPr>
            <p:spPr bwMode="auto">
              <a:xfrm>
                <a:off x="1143794" y="5285583"/>
                <a:ext cx="230188" cy="317500"/>
              </a:xfrm>
              <a:custGeom>
                <a:avLst/>
                <a:gdLst>
                  <a:gd name="T0" fmla="*/ 145 w 145"/>
                  <a:gd name="T1" fmla="*/ 200 h 200"/>
                  <a:gd name="T2" fmla="*/ 65 w 145"/>
                  <a:gd name="T3" fmla="*/ 189 h 200"/>
                  <a:gd name="T4" fmla="*/ 0 w 145"/>
                  <a:gd name="T5" fmla="*/ 37 h 200"/>
                  <a:gd name="T6" fmla="*/ 129 w 145"/>
                  <a:gd name="T7" fmla="*/ 0 h 200"/>
                  <a:gd name="T8" fmla="*/ 145 w 145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00">
                    <a:moveTo>
                      <a:pt x="145" y="200"/>
                    </a:moveTo>
                    <a:lnTo>
                      <a:pt x="65" y="189"/>
                    </a:lnTo>
                    <a:lnTo>
                      <a:pt x="0" y="37"/>
                    </a:lnTo>
                    <a:lnTo>
                      <a:pt x="129" y="0"/>
                    </a:lnTo>
                    <a:lnTo>
                      <a:pt x="145" y="200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41"/>
              <p:cNvSpPr/>
              <p:nvPr/>
            </p:nvSpPr>
            <p:spPr bwMode="auto">
              <a:xfrm>
                <a:off x="1181894" y="6328571"/>
                <a:ext cx="207963" cy="317500"/>
              </a:xfrm>
              <a:custGeom>
                <a:avLst/>
                <a:gdLst>
                  <a:gd name="T0" fmla="*/ 89 w 131"/>
                  <a:gd name="T1" fmla="*/ 200 h 200"/>
                  <a:gd name="T2" fmla="*/ 16 w 131"/>
                  <a:gd name="T3" fmla="*/ 163 h 200"/>
                  <a:gd name="T4" fmla="*/ 0 w 131"/>
                  <a:gd name="T5" fmla="*/ 0 h 200"/>
                  <a:gd name="T6" fmla="*/ 131 w 131"/>
                  <a:gd name="T7" fmla="*/ 2 h 200"/>
                  <a:gd name="T8" fmla="*/ 89 w 131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200">
                    <a:moveTo>
                      <a:pt x="89" y="200"/>
                    </a:moveTo>
                    <a:lnTo>
                      <a:pt x="16" y="163"/>
                    </a:lnTo>
                    <a:lnTo>
                      <a:pt x="0" y="0"/>
                    </a:lnTo>
                    <a:lnTo>
                      <a:pt x="131" y="2"/>
                    </a:lnTo>
                    <a:lnTo>
                      <a:pt x="89" y="200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2"/>
              <p:cNvSpPr/>
              <p:nvPr/>
            </p:nvSpPr>
            <p:spPr bwMode="auto">
              <a:xfrm>
                <a:off x="2188369" y="3563146"/>
                <a:ext cx="2082800" cy="3956050"/>
              </a:xfrm>
              <a:custGeom>
                <a:avLst/>
                <a:gdLst>
                  <a:gd name="T0" fmla="*/ 171 w 1312"/>
                  <a:gd name="T1" fmla="*/ 588 h 2492"/>
                  <a:gd name="T2" fmla="*/ 249 w 1312"/>
                  <a:gd name="T3" fmla="*/ 0 h 2492"/>
                  <a:gd name="T4" fmla="*/ 1312 w 1312"/>
                  <a:gd name="T5" fmla="*/ 78 h 2492"/>
                  <a:gd name="T6" fmla="*/ 1051 w 1312"/>
                  <a:gd name="T7" fmla="*/ 954 h 2492"/>
                  <a:gd name="T8" fmla="*/ 1144 w 1312"/>
                  <a:gd name="T9" fmla="*/ 2487 h 2492"/>
                  <a:gd name="T10" fmla="*/ 0 w 1312"/>
                  <a:gd name="T11" fmla="*/ 2492 h 2492"/>
                  <a:gd name="T12" fmla="*/ 171 w 1312"/>
                  <a:gd name="T13" fmla="*/ 588 h 2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2" h="2492">
                    <a:moveTo>
                      <a:pt x="171" y="588"/>
                    </a:moveTo>
                    <a:lnTo>
                      <a:pt x="249" y="0"/>
                    </a:lnTo>
                    <a:lnTo>
                      <a:pt x="1312" y="78"/>
                    </a:lnTo>
                    <a:lnTo>
                      <a:pt x="1051" y="954"/>
                    </a:lnTo>
                    <a:lnTo>
                      <a:pt x="1144" y="2487"/>
                    </a:lnTo>
                    <a:lnTo>
                      <a:pt x="0" y="2492"/>
                    </a:lnTo>
                    <a:lnTo>
                      <a:pt x="171" y="588"/>
                    </a:ln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2188369" y="3563146"/>
                <a:ext cx="2082800" cy="3956050"/>
              </a:xfrm>
              <a:custGeom>
                <a:avLst/>
                <a:gdLst>
                  <a:gd name="T0" fmla="*/ 171 w 1312"/>
                  <a:gd name="T1" fmla="*/ 588 h 2492"/>
                  <a:gd name="T2" fmla="*/ 249 w 1312"/>
                  <a:gd name="T3" fmla="*/ 0 h 2492"/>
                  <a:gd name="T4" fmla="*/ 1312 w 1312"/>
                  <a:gd name="T5" fmla="*/ 78 h 2492"/>
                  <a:gd name="T6" fmla="*/ 1051 w 1312"/>
                  <a:gd name="T7" fmla="*/ 954 h 2492"/>
                  <a:gd name="T8" fmla="*/ 1144 w 1312"/>
                  <a:gd name="T9" fmla="*/ 2487 h 2492"/>
                  <a:gd name="T10" fmla="*/ 0 w 1312"/>
                  <a:gd name="T11" fmla="*/ 2492 h 2492"/>
                  <a:gd name="T12" fmla="*/ 171 w 1312"/>
                  <a:gd name="T13" fmla="*/ 588 h 2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2" h="2492">
                    <a:moveTo>
                      <a:pt x="171" y="588"/>
                    </a:moveTo>
                    <a:lnTo>
                      <a:pt x="249" y="0"/>
                    </a:lnTo>
                    <a:lnTo>
                      <a:pt x="1312" y="78"/>
                    </a:lnTo>
                    <a:lnTo>
                      <a:pt x="1051" y="954"/>
                    </a:lnTo>
                    <a:lnTo>
                      <a:pt x="1144" y="2487"/>
                    </a:lnTo>
                    <a:lnTo>
                      <a:pt x="0" y="2492"/>
                    </a:lnTo>
                    <a:lnTo>
                      <a:pt x="171" y="588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44"/>
              <p:cNvSpPr/>
              <p:nvPr/>
            </p:nvSpPr>
            <p:spPr bwMode="auto">
              <a:xfrm>
                <a:off x="2353469" y="2821783"/>
                <a:ext cx="2601913" cy="1131888"/>
              </a:xfrm>
              <a:custGeom>
                <a:avLst/>
                <a:gdLst>
                  <a:gd name="T0" fmla="*/ 0 w 1639"/>
                  <a:gd name="T1" fmla="*/ 569 h 713"/>
                  <a:gd name="T2" fmla="*/ 1639 w 1639"/>
                  <a:gd name="T3" fmla="*/ 713 h 713"/>
                  <a:gd name="T4" fmla="*/ 1393 w 1639"/>
                  <a:gd name="T5" fmla="*/ 125 h 713"/>
                  <a:gd name="T6" fmla="*/ 594 w 1639"/>
                  <a:gd name="T7" fmla="*/ 0 h 713"/>
                  <a:gd name="T8" fmla="*/ 0 w 1639"/>
                  <a:gd name="T9" fmla="*/ 56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9" h="713">
                    <a:moveTo>
                      <a:pt x="0" y="569"/>
                    </a:moveTo>
                    <a:lnTo>
                      <a:pt x="1639" y="713"/>
                    </a:lnTo>
                    <a:lnTo>
                      <a:pt x="1393" y="125"/>
                    </a:lnTo>
                    <a:lnTo>
                      <a:pt x="594" y="0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5"/>
              <p:cNvSpPr/>
              <p:nvPr/>
            </p:nvSpPr>
            <p:spPr bwMode="auto">
              <a:xfrm>
                <a:off x="3194844" y="2375696"/>
                <a:ext cx="249238" cy="623888"/>
              </a:xfrm>
              <a:custGeom>
                <a:avLst/>
                <a:gdLst>
                  <a:gd name="T0" fmla="*/ 157 w 157"/>
                  <a:gd name="T1" fmla="*/ 393 h 393"/>
                  <a:gd name="T2" fmla="*/ 136 w 157"/>
                  <a:gd name="T3" fmla="*/ 0 h 393"/>
                  <a:gd name="T4" fmla="*/ 0 w 157"/>
                  <a:gd name="T5" fmla="*/ 46 h 393"/>
                  <a:gd name="T6" fmla="*/ 0 w 157"/>
                  <a:gd name="T7" fmla="*/ 380 h 393"/>
                  <a:gd name="T8" fmla="*/ 157 w 157"/>
                  <a:gd name="T9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393">
                    <a:moveTo>
                      <a:pt x="157" y="393"/>
                    </a:moveTo>
                    <a:lnTo>
                      <a:pt x="136" y="0"/>
                    </a:lnTo>
                    <a:lnTo>
                      <a:pt x="0" y="46"/>
                    </a:lnTo>
                    <a:lnTo>
                      <a:pt x="0" y="380"/>
                    </a:lnTo>
                    <a:lnTo>
                      <a:pt x="157" y="393"/>
                    </a:ln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46"/>
              <p:cNvSpPr/>
              <p:nvPr/>
            </p:nvSpPr>
            <p:spPr bwMode="auto">
              <a:xfrm>
                <a:off x="3142457" y="2015333"/>
                <a:ext cx="382588" cy="496888"/>
              </a:xfrm>
              <a:custGeom>
                <a:avLst/>
                <a:gdLst>
                  <a:gd name="T0" fmla="*/ 0 w 241"/>
                  <a:gd name="T1" fmla="*/ 313 h 313"/>
                  <a:gd name="T2" fmla="*/ 241 w 241"/>
                  <a:gd name="T3" fmla="*/ 313 h 313"/>
                  <a:gd name="T4" fmla="*/ 123 w 241"/>
                  <a:gd name="T5" fmla="*/ 0 h 313"/>
                  <a:gd name="T6" fmla="*/ 0 w 241"/>
                  <a:gd name="T7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313">
                    <a:moveTo>
                      <a:pt x="0" y="313"/>
                    </a:moveTo>
                    <a:lnTo>
                      <a:pt x="241" y="313"/>
                    </a:lnTo>
                    <a:lnTo>
                      <a:pt x="123" y="0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47"/>
              <p:cNvSpPr/>
              <p:nvPr/>
            </p:nvSpPr>
            <p:spPr bwMode="auto">
              <a:xfrm>
                <a:off x="3479007" y="4088608"/>
                <a:ext cx="220663" cy="331788"/>
              </a:xfrm>
              <a:custGeom>
                <a:avLst/>
                <a:gdLst>
                  <a:gd name="T0" fmla="*/ 66 w 139"/>
                  <a:gd name="T1" fmla="*/ 209 h 209"/>
                  <a:gd name="T2" fmla="*/ 0 w 139"/>
                  <a:gd name="T3" fmla="*/ 163 h 209"/>
                  <a:gd name="T4" fmla="*/ 8 w 139"/>
                  <a:gd name="T5" fmla="*/ 0 h 209"/>
                  <a:gd name="T6" fmla="*/ 139 w 139"/>
                  <a:gd name="T7" fmla="*/ 22 h 209"/>
                  <a:gd name="T8" fmla="*/ 66 w 139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9">
                    <a:moveTo>
                      <a:pt x="66" y="209"/>
                    </a:moveTo>
                    <a:lnTo>
                      <a:pt x="0" y="163"/>
                    </a:lnTo>
                    <a:lnTo>
                      <a:pt x="8" y="0"/>
                    </a:lnTo>
                    <a:lnTo>
                      <a:pt x="139" y="22"/>
                    </a:lnTo>
                    <a:lnTo>
                      <a:pt x="66" y="209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48"/>
              <p:cNvSpPr/>
              <p:nvPr/>
            </p:nvSpPr>
            <p:spPr bwMode="auto">
              <a:xfrm>
                <a:off x="2769394" y="4606133"/>
                <a:ext cx="225425" cy="319088"/>
              </a:xfrm>
              <a:custGeom>
                <a:avLst/>
                <a:gdLst>
                  <a:gd name="T0" fmla="*/ 0 w 142"/>
                  <a:gd name="T1" fmla="*/ 201 h 201"/>
                  <a:gd name="T2" fmla="*/ 80 w 142"/>
                  <a:gd name="T3" fmla="*/ 187 h 201"/>
                  <a:gd name="T4" fmla="*/ 142 w 142"/>
                  <a:gd name="T5" fmla="*/ 35 h 201"/>
                  <a:gd name="T6" fmla="*/ 14 w 142"/>
                  <a:gd name="T7" fmla="*/ 0 h 201"/>
                  <a:gd name="T8" fmla="*/ 0 w 14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1">
                    <a:moveTo>
                      <a:pt x="0" y="201"/>
                    </a:moveTo>
                    <a:lnTo>
                      <a:pt x="80" y="187"/>
                    </a:lnTo>
                    <a:lnTo>
                      <a:pt x="142" y="35"/>
                    </a:lnTo>
                    <a:lnTo>
                      <a:pt x="14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49"/>
              <p:cNvSpPr/>
              <p:nvPr/>
            </p:nvSpPr>
            <p:spPr bwMode="auto">
              <a:xfrm>
                <a:off x="2842419" y="4037808"/>
                <a:ext cx="220663" cy="319088"/>
              </a:xfrm>
              <a:custGeom>
                <a:avLst/>
                <a:gdLst>
                  <a:gd name="T0" fmla="*/ 0 w 139"/>
                  <a:gd name="T1" fmla="*/ 201 h 201"/>
                  <a:gd name="T2" fmla="*/ 80 w 139"/>
                  <a:gd name="T3" fmla="*/ 187 h 201"/>
                  <a:gd name="T4" fmla="*/ 139 w 139"/>
                  <a:gd name="T5" fmla="*/ 35 h 201"/>
                  <a:gd name="T6" fmla="*/ 10 w 139"/>
                  <a:gd name="T7" fmla="*/ 0 h 201"/>
                  <a:gd name="T8" fmla="*/ 0 w 139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1">
                    <a:moveTo>
                      <a:pt x="0" y="201"/>
                    </a:moveTo>
                    <a:lnTo>
                      <a:pt x="80" y="187"/>
                    </a:lnTo>
                    <a:lnTo>
                      <a:pt x="139" y="35"/>
                    </a:lnTo>
                    <a:lnTo>
                      <a:pt x="10" y="0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50"/>
              <p:cNvSpPr/>
              <p:nvPr/>
            </p:nvSpPr>
            <p:spPr bwMode="auto">
              <a:xfrm>
                <a:off x="2944019" y="6179346"/>
                <a:ext cx="1420813" cy="1370013"/>
              </a:xfrm>
              <a:custGeom>
                <a:avLst/>
                <a:gdLst>
                  <a:gd name="T0" fmla="*/ 125 w 895"/>
                  <a:gd name="T1" fmla="*/ 0 h 863"/>
                  <a:gd name="T2" fmla="*/ 0 w 895"/>
                  <a:gd name="T3" fmla="*/ 844 h 863"/>
                  <a:gd name="T4" fmla="*/ 850 w 895"/>
                  <a:gd name="T5" fmla="*/ 863 h 863"/>
                  <a:gd name="T6" fmla="*/ 772 w 895"/>
                  <a:gd name="T7" fmla="*/ 417 h 863"/>
                  <a:gd name="T8" fmla="*/ 895 w 895"/>
                  <a:gd name="T9" fmla="*/ 27 h 863"/>
                  <a:gd name="T10" fmla="*/ 125 w 895"/>
                  <a:gd name="T11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5" h="863">
                    <a:moveTo>
                      <a:pt x="125" y="0"/>
                    </a:moveTo>
                    <a:lnTo>
                      <a:pt x="0" y="844"/>
                    </a:lnTo>
                    <a:lnTo>
                      <a:pt x="850" y="863"/>
                    </a:lnTo>
                    <a:lnTo>
                      <a:pt x="772" y="417"/>
                    </a:lnTo>
                    <a:lnTo>
                      <a:pt x="895" y="2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282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51"/>
              <p:cNvSpPr/>
              <p:nvPr/>
            </p:nvSpPr>
            <p:spPr bwMode="auto">
              <a:xfrm>
                <a:off x="2739232" y="4937921"/>
                <a:ext cx="1884363" cy="1406525"/>
              </a:xfrm>
              <a:custGeom>
                <a:avLst/>
                <a:gdLst>
                  <a:gd name="T0" fmla="*/ 0 w 1187"/>
                  <a:gd name="T1" fmla="*/ 809 h 886"/>
                  <a:gd name="T2" fmla="*/ 1187 w 1187"/>
                  <a:gd name="T3" fmla="*/ 886 h 886"/>
                  <a:gd name="T4" fmla="*/ 581 w 1187"/>
                  <a:gd name="T5" fmla="*/ 0 h 886"/>
                  <a:gd name="T6" fmla="*/ 0 w 1187"/>
                  <a:gd name="T7" fmla="*/ 809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7" h="886">
                    <a:moveTo>
                      <a:pt x="0" y="809"/>
                    </a:moveTo>
                    <a:lnTo>
                      <a:pt x="1187" y="886"/>
                    </a:lnTo>
                    <a:lnTo>
                      <a:pt x="581" y="0"/>
                    </a:lnTo>
                    <a:lnTo>
                      <a:pt x="0" y="809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52"/>
              <p:cNvSpPr/>
              <p:nvPr/>
            </p:nvSpPr>
            <p:spPr bwMode="auto">
              <a:xfrm>
                <a:off x="3915569" y="6450808"/>
                <a:ext cx="220663" cy="331788"/>
              </a:xfrm>
              <a:custGeom>
                <a:avLst/>
                <a:gdLst>
                  <a:gd name="T0" fmla="*/ 67 w 139"/>
                  <a:gd name="T1" fmla="*/ 209 h 209"/>
                  <a:gd name="T2" fmla="*/ 0 w 139"/>
                  <a:gd name="T3" fmla="*/ 163 h 209"/>
                  <a:gd name="T4" fmla="*/ 8 w 139"/>
                  <a:gd name="T5" fmla="*/ 0 h 209"/>
                  <a:gd name="T6" fmla="*/ 139 w 139"/>
                  <a:gd name="T7" fmla="*/ 22 h 209"/>
                  <a:gd name="T8" fmla="*/ 67 w 139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09">
                    <a:moveTo>
                      <a:pt x="67" y="209"/>
                    </a:moveTo>
                    <a:lnTo>
                      <a:pt x="0" y="163"/>
                    </a:lnTo>
                    <a:lnTo>
                      <a:pt x="8" y="0"/>
                    </a:lnTo>
                    <a:lnTo>
                      <a:pt x="139" y="22"/>
                    </a:lnTo>
                    <a:lnTo>
                      <a:pt x="67" y="209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53"/>
              <p:cNvSpPr/>
              <p:nvPr/>
            </p:nvSpPr>
            <p:spPr bwMode="auto">
              <a:xfrm>
                <a:off x="3274219" y="6400008"/>
                <a:ext cx="225425" cy="317500"/>
              </a:xfrm>
              <a:custGeom>
                <a:avLst/>
                <a:gdLst>
                  <a:gd name="T0" fmla="*/ 0 w 142"/>
                  <a:gd name="T1" fmla="*/ 200 h 200"/>
                  <a:gd name="T2" fmla="*/ 80 w 142"/>
                  <a:gd name="T3" fmla="*/ 187 h 200"/>
                  <a:gd name="T4" fmla="*/ 142 w 142"/>
                  <a:gd name="T5" fmla="*/ 35 h 200"/>
                  <a:gd name="T6" fmla="*/ 14 w 142"/>
                  <a:gd name="T7" fmla="*/ 0 h 200"/>
                  <a:gd name="T8" fmla="*/ 0 w 142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00">
                    <a:moveTo>
                      <a:pt x="0" y="200"/>
                    </a:moveTo>
                    <a:lnTo>
                      <a:pt x="80" y="187"/>
                    </a:lnTo>
                    <a:lnTo>
                      <a:pt x="142" y="35"/>
                    </a:lnTo>
                    <a:lnTo>
                      <a:pt x="14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54"/>
              <p:cNvSpPr/>
              <p:nvPr/>
            </p:nvSpPr>
            <p:spPr bwMode="auto">
              <a:xfrm>
                <a:off x="1559719" y="5496721"/>
                <a:ext cx="1158875" cy="2082800"/>
              </a:xfrm>
              <a:custGeom>
                <a:avLst/>
                <a:gdLst>
                  <a:gd name="T0" fmla="*/ 97 w 730"/>
                  <a:gd name="T1" fmla="*/ 78 h 1312"/>
                  <a:gd name="T2" fmla="*/ 0 w 730"/>
                  <a:gd name="T3" fmla="*/ 1312 h 1312"/>
                  <a:gd name="T4" fmla="*/ 709 w 730"/>
                  <a:gd name="T5" fmla="*/ 1272 h 1312"/>
                  <a:gd name="T6" fmla="*/ 730 w 730"/>
                  <a:gd name="T7" fmla="*/ 0 h 1312"/>
                  <a:gd name="T8" fmla="*/ 97 w 730"/>
                  <a:gd name="T9" fmla="*/ 78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1312">
                    <a:moveTo>
                      <a:pt x="97" y="78"/>
                    </a:moveTo>
                    <a:lnTo>
                      <a:pt x="0" y="1312"/>
                    </a:lnTo>
                    <a:lnTo>
                      <a:pt x="709" y="1272"/>
                    </a:lnTo>
                    <a:lnTo>
                      <a:pt x="730" y="0"/>
                    </a:lnTo>
                    <a:lnTo>
                      <a:pt x="97" y="78"/>
                    </a:lnTo>
                    <a:close/>
                  </a:path>
                </a:pathLst>
              </a:custGeom>
              <a:solidFill>
                <a:srgbClr val="343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55"/>
              <p:cNvSpPr/>
              <p:nvPr/>
            </p:nvSpPr>
            <p:spPr bwMode="auto">
              <a:xfrm>
                <a:off x="1564482" y="4271171"/>
                <a:ext cx="1298575" cy="1420813"/>
              </a:xfrm>
              <a:custGeom>
                <a:avLst/>
                <a:gdLst>
                  <a:gd name="T0" fmla="*/ 0 w 818"/>
                  <a:gd name="T1" fmla="*/ 876 h 895"/>
                  <a:gd name="T2" fmla="*/ 818 w 818"/>
                  <a:gd name="T3" fmla="*/ 895 h 895"/>
                  <a:gd name="T4" fmla="*/ 425 w 818"/>
                  <a:gd name="T5" fmla="*/ 0 h 895"/>
                  <a:gd name="T6" fmla="*/ 0 w 818"/>
                  <a:gd name="T7" fmla="*/ 876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8" h="895">
                    <a:moveTo>
                      <a:pt x="0" y="876"/>
                    </a:moveTo>
                    <a:lnTo>
                      <a:pt x="818" y="895"/>
                    </a:lnTo>
                    <a:lnTo>
                      <a:pt x="425" y="0"/>
                    </a:lnTo>
                    <a:lnTo>
                      <a:pt x="0" y="876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56"/>
              <p:cNvSpPr/>
              <p:nvPr/>
            </p:nvSpPr>
            <p:spPr bwMode="auto">
              <a:xfrm>
                <a:off x="2082007" y="5874546"/>
                <a:ext cx="207963" cy="314325"/>
              </a:xfrm>
              <a:custGeom>
                <a:avLst/>
                <a:gdLst>
                  <a:gd name="T0" fmla="*/ 96 w 131"/>
                  <a:gd name="T1" fmla="*/ 198 h 198"/>
                  <a:gd name="T2" fmla="*/ 22 w 131"/>
                  <a:gd name="T3" fmla="*/ 166 h 198"/>
                  <a:gd name="T4" fmla="*/ 0 w 131"/>
                  <a:gd name="T5" fmla="*/ 3 h 198"/>
                  <a:gd name="T6" fmla="*/ 131 w 131"/>
                  <a:gd name="T7" fmla="*/ 0 h 198"/>
                  <a:gd name="T8" fmla="*/ 96 w 131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98">
                    <a:moveTo>
                      <a:pt x="96" y="198"/>
                    </a:moveTo>
                    <a:lnTo>
                      <a:pt x="22" y="166"/>
                    </a:lnTo>
                    <a:lnTo>
                      <a:pt x="0" y="3"/>
                    </a:lnTo>
                    <a:lnTo>
                      <a:pt x="131" y="0"/>
                    </a:lnTo>
                    <a:lnTo>
                      <a:pt x="96" y="198"/>
                    </a:ln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57"/>
              <p:cNvSpPr/>
              <p:nvPr/>
            </p:nvSpPr>
            <p:spPr bwMode="auto">
              <a:xfrm>
                <a:off x="1891507" y="6290471"/>
                <a:ext cx="550863" cy="1266825"/>
              </a:xfrm>
              <a:custGeom>
                <a:avLst/>
                <a:gdLst>
                  <a:gd name="T0" fmla="*/ 24 w 347"/>
                  <a:gd name="T1" fmla="*/ 798 h 798"/>
                  <a:gd name="T2" fmla="*/ 0 w 347"/>
                  <a:gd name="T3" fmla="*/ 29 h 798"/>
                  <a:gd name="T4" fmla="*/ 147 w 347"/>
                  <a:gd name="T5" fmla="*/ 93 h 798"/>
                  <a:gd name="T6" fmla="*/ 331 w 347"/>
                  <a:gd name="T7" fmla="*/ 0 h 798"/>
                  <a:gd name="T8" fmla="*/ 347 w 347"/>
                  <a:gd name="T9" fmla="*/ 782 h 798"/>
                  <a:gd name="T10" fmla="*/ 24 w 347"/>
                  <a:gd name="T11" fmla="*/ 798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798">
                    <a:moveTo>
                      <a:pt x="24" y="798"/>
                    </a:moveTo>
                    <a:lnTo>
                      <a:pt x="0" y="29"/>
                    </a:lnTo>
                    <a:lnTo>
                      <a:pt x="147" y="93"/>
                    </a:lnTo>
                    <a:lnTo>
                      <a:pt x="331" y="0"/>
                    </a:lnTo>
                    <a:lnTo>
                      <a:pt x="347" y="782"/>
                    </a:lnTo>
                    <a:lnTo>
                      <a:pt x="24" y="798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335950" y="3241674"/>
              <a:ext cx="1971310" cy="3241629"/>
              <a:chOff x="9178926" y="-5545138"/>
              <a:chExt cx="3375025" cy="5549900"/>
            </a:xfrm>
          </p:grpSpPr>
          <p:sp>
            <p:nvSpPr>
              <p:cNvPr id="76" name="Freeform 57"/>
              <p:cNvSpPr/>
              <p:nvPr/>
            </p:nvSpPr>
            <p:spPr bwMode="auto">
              <a:xfrm>
                <a:off x="10598151" y="-4454525"/>
                <a:ext cx="595313" cy="979488"/>
              </a:xfrm>
              <a:custGeom>
                <a:avLst/>
                <a:gdLst>
                  <a:gd name="T0" fmla="*/ 0 w 375"/>
                  <a:gd name="T1" fmla="*/ 526 h 617"/>
                  <a:gd name="T2" fmla="*/ 99 w 375"/>
                  <a:gd name="T3" fmla="*/ 617 h 617"/>
                  <a:gd name="T4" fmla="*/ 375 w 375"/>
                  <a:gd name="T5" fmla="*/ 0 h 617"/>
                  <a:gd name="T6" fmla="*/ 166 w 375"/>
                  <a:gd name="T7" fmla="*/ 291 h 617"/>
                  <a:gd name="T8" fmla="*/ 102 w 375"/>
                  <a:gd name="T9" fmla="*/ 165 h 617"/>
                  <a:gd name="T10" fmla="*/ 121 w 375"/>
                  <a:gd name="T11" fmla="*/ 344 h 617"/>
                  <a:gd name="T12" fmla="*/ 0 w 375"/>
                  <a:gd name="T13" fmla="*/ 52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5" h="617">
                    <a:moveTo>
                      <a:pt x="0" y="526"/>
                    </a:moveTo>
                    <a:lnTo>
                      <a:pt x="99" y="617"/>
                    </a:lnTo>
                    <a:lnTo>
                      <a:pt x="375" y="0"/>
                    </a:lnTo>
                    <a:lnTo>
                      <a:pt x="166" y="291"/>
                    </a:lnTo>
                    <a:lnTo>
                      <a:pt x="102" y="165"/>
                    </a:lnTo>
                    <a:lnTo>
                      <a:pt x="121" y="344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58"/>
              <p:cNvSpPr/>
              <p:nvPr/>
            </p:nvSpPr>
            <p:spPr bwMode="auto">
              <a:xfrm>
                <a:off x="9736138" y="-3487738"/>
                <a:ext cx="344488" cy="649288"/>
              </a:xfrm>
              <a:custGeom>
                <a:avLst/>
                <a:gdLst>
                  <a:gd name="T0" fmla="*/ 131 w 217"/>
                  <a:gd name="T1" fmla="*/ 409 h 409"/>
                  <a:gd name="T2" fmla="*/ 217 w 217"/>
                  <a:gd name="T3" fmla="*/ 401 h 409"/>
                  <a:gd name="T4" fmla="*/ 37 w 217"/>
                  <a:gd name="T5" fmla="*/ 0 h 409"/>
                  <a:gd name="T6" fmla="*/ 88 w 217"/>
                  <a:gd name="T7" fmla="*/ 227 h 409"/>
                  <a:gd name="T8" fmla="*/ 0 w 217"/>
                  <a:gd name="T9" fmla="*/ 203 h 409"/>
                  <a:gd name="T10" fmla="*/ 94 w 217"/>
                  <a:gd name="T11" fmla="*/ 273 h 409"/>
                  <a:gd name="T12" fmla="*/ 131 w 217"/>
                  <a:gd name="T13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7" h="409">
                    <a:moveTo>
                      <a:pt x="131" y="409"/>
                    </a:moveTo>
                    <a:lnTo>
                      <a:pt x="217" y="401"/>
                    </a:lnTo>
                    <a:lnTo>
                      <a:pt x="37" y="0"/>
                    </a:lnTo>
                    <a:lnTo>
                      <a:pt x="88" y="227"/>
                    </a:lnTo>
                    <a:lnTo>
                      <a:pt x="0" y="203"/>
                    </a:lnTo>
                    <a:lnTo>
                      <a:pt x="94" y="273"/>
                    </a:lnTo>
                    <a:lnTo>
                      <a:pt x="131" y="409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59"/>
              <p:cNvSpPr/>
              <p:nvPr/>
            </p:nvSpPr>
            <p:spPr bwMode="auto">
              <a:xfrm>
                <a:off x="9609138" y="-890588"/>
                <a:ext cx="1252538" cy="614363"/>
              </a:xfrm>
              <a:custGeom>
                <a:avLst/>
                <a:gdLst>
                  <a:gd name="T0" fmla="*/ 789 w 789"/>
                  <a:gd name="T1" fmla="*/ 205 h 387"/>
                  <a:gd name="T2" fmla="*/ 506 w 789"/>
                  <a:gd name="T3" fmla="*/ 0 h 387"/>
                  <a:gd name="T4" fmla="*/ 516 w 789"/>
                  <a:gd name="T5" fmla="*/ 227 h 387"/>
                  <a:gd name="T6" fmla="*/ 340 w 789"/>
                  <a:gd name="T7" fmla="*/ 144 h 387"/>
                  <a:gd name="T8" fmla="*/ 401 w 789"/>
                  <a:gd name="T9" fmla="*/ 256 h 387"/>
                  <a:gd name="T10" fmla="*/ 128 w 789"/>
                  <a:gd name="T11" fmla="*/ 280 h 387"/>
                  <a:gd name="T12" fmla="*/ 222 w 789"/>
                  <a:gd name="T13" fmla="*/ 320 h 387"/>
                  <a:gd name="T14" fmla="*/ 0 w 789"/>
                  <a:gd name="T15" fmla="*/ 374 h 387"/>
                  <a:gd name="T16" fmla="*/ 270 w 789"/>
                  <a:gd name="T17" fmla="*/ 387 h 387"/>
                  <a:gd name="T18" fmla="*/ 789 w 789"/>
                  <a:gd name="T19" fmla="*/ 20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9" h="387">
                    <a:moveTo>
                      <a:pt x="789" y="205"/>
                    </a:moveTo>
                    <a:lnTo>
                      <a:pt x="506" y="0"/>
                    </a:lnTo>
                    <a:lnTo>
                      <a:pt x="516" y="227"/>
                    </a:lnTo>
                    <a:lnTo>
                      <a:pt x="340" y="144"/>
                    </a:lnTo>
                    <a:lnTo>
                      <a:pt x="401" y="256"/>
                    </a:lnTo>
                    <a:lnTo>
                      <a:pt x="128" y="280"/>
                    </a:lnTo>
                    <a:lnTo>
                      <a:pt x="222" y="320"/>
                    </a:lnTo>
                    <a:lnTo>
                      <a:pt x="0" y="374"/>
                    </a:lnTo>
                    <a:lnTo>
                      <a:pt x="270" y="387"/>
                    </a:lnTo>
                    <a:lnTo>
                      <a:pt x="789" y="205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60"/>
              <p:cNvSpPr/>
              <p:nvPr/>
            </p:nvSpPr>
            <p:spPr bwMode="auto">
              <a:xfrm>
                <a:off x="11499851" y="-890588"/>
                <a:ext cx="1036638" cy="614363"/>
              </a:xfrm>
              <a:custGeom>
                <a:avLst/>
                <a:gdLst>
                  <a:gd name="T0" fmla="*/ 0 w 653"/>
                  <a:gd name="T1" fmla="*/ 205 h 387"/>
                  <a:gd name="T2" fmla="*/ 147 w 653"/>
                  <a:gd name="T3" fmla="*/ 0 h 387"/>
                  <a:gd name="T4" fmla="*/ 139 w 653"/>
                  <a:gd name="T5" fmla="*/ 227 h 387"/>
                  <a:gd name="T6" fmla="*/ 316 w 653"/>
                  <a:gd name="T7" fmla="*/ 144 h 387"/>
                  <a:gd name="T8" fmla="*/ 251 w 653"/>
                  <a:gd name="T9" fmla="*/ 256 h 387"/>
                  <a:gd name="T10" fmla="*/ 525 w 653"/>
                  <a:gd name="T11" fmla="*/ 280 h 387"/>
                  <a:gd name="T12" fmla="*/ 434 w 653"/>
                  <a:gd name="T13" fmla="*/ 320 h 387"/>
                  <a:gd name="T14" fmla="*/ 653 w 653"/>
                  <a:gd name="T15" fmla="*/ 374 h 387"/>
                  <a:gd name="T16" fmla="*/ 383 w 653"/>
                  <a:gd name="T17" fmla="*/ 387 h 387"/>
                  <a:gd name="T18" fmla="*/ 0 w 653"/>
                  <a:gd name="T19" fmla="*/ 20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3" h="387">
                    <a:moveTo>
                      <a:pt x="0" y="205"/>
                    </a:moveTo>
                    <a:lnTo>
                      <a:pt x="147" y="0"/>
                    </a:lnTo>
                    <a:lnTo>
                      <a:pt x="139" y="227"/>
                    </a:lnTo>
                    <a:lnTo>
                      <a:pt x="316" y="144"/>
                    </a:lnTo>
                    <a:lnTo>
                      <a:pt x="251" y="256"/>
                    </a:lnTo>
                    <a:lnTo>
                      <a:pt x="525" y="280"/>
                    </a:lnTo>
                    <a:lnTo>
                      <a:pt x="434" y="320"/>
                    </a:lnTo>
                    <a:lnTo>
                      <a:pt x="653" y="374"/>
                    </a:lnTo>
                    <a:lnTo>
                      <a:pt x="383" y="387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61"/>
              <p:cNvSpPr/>
              <p:nvPr/>
            </p:nvSpPr>
            <p:spPr bwMode="auto">
              <a:xfrm>
                <a:off x="9553576" y="-4038600"/>
                <a:ext cx="696913" cy="223838"/>
              </a:xfrm>
              <a:custGeom>
                <a:avLst/>
                <a:gdLst>
                  <a:gd name="T0" fmla="*/ 420 w 439"/>
                  <a:gd name="T1" fmla="*/ 56 h 141"/>
                  <a:gd name="T2" fmla="*/ 439 w 439"/>
                  <a:gd name="T3" fmla="*/ 141 h 141"/>
                  <a:gd name="T4" fmla="*/ 0 w 439"/>
                  <a:gd name="T5" fmla="*/ 104 h 141"/>
                  <a:gd name="T6" fmla="*/ 233 w 439"/>
                  <a:gd name="T7" fmla="*/ 77 h 141"/>
                  <a:gd name="T8" fmla="*/ 179 w 439"/>
                  <a:gd name="T9" fmla="*/ 0 h 141"/>
                  <a:gd name="T10" fmla="*/ 278 w 439"/>
                  <a:gd name="T11" fmla="*/ 66 h 141"/>
                  <a:gd name="T12" fmla="*/ 420 w 439"/>
                  <a:gd name="T13" fmla="*/ 5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9" h="141">
                    <a:moveTo>
                      <a:pt x="420" y="56"/>
                    </a:moveTo>
                    <a:lnTo>
                      <a:pt x="439" y="141"/>
                    </a:lnTo>
                    <a:lnTo>
                      <a:pt x="0" y="104"/>
                    </a:lnTo>
                    <a:lnTo>
                      <a:pt x="233" y="77"/>
                    </a:lnTo>
                    <a:lnTo>
                      <a:pt x="179" y="0"/>
                    </a:lnTo>
                    <a:lnTo>
                      <a:pt x="278" y="66"/>
                    </a:lnTo>
                    <a:lnTo>
                      <a:pt x="420" y="56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62"/>
              <p:cNvSpPr/>
              <p:nvPr/>
            </p:nvSpPr>
            <p:spPr bwMode="auto">
              <a:xfrm>
                <a:off x="11464926" y="-1420813"/>
                <a:ext cx="655638" cy="342900"/>
              </a:xfrm>
              <a:custGeom>
                <a:avLst/>
                <a:gdLst>
                  <a:gd name="T0" fmla="*/ 0 w 413"/>
                  <a:gd name="T1" fmla="*/ 128 h 216"/>
                  <a:gd name="T2" fmla="*/ 11 w 413"/>
                  <a:gd name="T3" fmla="*/ 216 h 216"/>
                  <a:gd name="T4" fmla="*/ 413 w 413"/>
                  <a:gd name="T5" fmla="*/ 37 h 216"/>
                  <a:gd name="T6" fmla="*/ 185 w 413"/>
                  <a:gd name="T7" fmla="*/ 88 h 216"/>
                  <a:gd name="T8" fmla="*/ 209 w 413"/>
                  <a:gd name="T9" fmla="*/ 0 h 216"/>
                  <a:gd name="T10" fmla="*/ 137 w 413"/>
                  <a:gd name="T11" fmla="*/ 93 h 216"/>
                  <a:gd name="T12" fmla="*/ 0 w 413"/>
                  <a:gd name="T13" fmla="*/ 12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216">
                    <a:moveTo>
                      <a:pt x="0" y="128"/>
                    </a:moveTo>
                    <a:lnTo>
                      <a:pt x="11" y="216"/>
                    </a:lnTo>
                    <a:lnTo>
                      <a:pt x="413" y="37"/>
                    </a:lnTo>
                    <a:lnTo>
                      <a:pt x="185" y="88"/>
                    </a:lnTo>
                    <a:lnTo>
                      <a:pt x="209" y="0"/>
                    </a:lnTo>
                    <a:lnTo>
                      <a:pt x="137" y="9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63"/>
              <p:cNvSpPr/>
              <p:nvPr/>
            </p:nvSpPr>
            <p:spPr bwMode="auto">
              <a:xfrm>
                <a:off x="11329988" y="-763588"/>
                <a:ext cx="1223963" cy="644525"/>
              </a:xfrm>
              <a:custGeom>
                <a:avLst/>
                <a:gdLst>
                  <a:gd name="T0" fmla="*/ 0 w 771"/>
                  <a:gd name="T1" fmla="*/ 192 h 406"/>
                  <a:gd name="T2" fmla="*/ 294 w 771"/>
                  <a:gd name="T3" fmla="*/ 0 h 406"/>
                  <a:gd name="T4" fmla="*/ 235 w 771"/>
                  <a:gd name="T5" fmla="*/ 168 h 406"/>
                  <a:gd name="T6" fmla="*/ 372 w 771"/>
                  <a:gd name="T7" fmla="*/ 117 h 406"/>
                  <a:gd name="T8" fmla="*/ 380 w 771"/>
                  <a:gd name="T9" fmla="*/ 211 h 406"/>
                  <a:gd name="T10" fmla="*/ 621 w 771"/>
                  <a:gd name="T11" fmla="*/ 280 h 406"/>
                  <a:gd name="T12" fmla="*/ 508 w 771"/>
                  <a:gd name="T13" fmla="*/ 326 h 406"/>
                  <a:gd name="T14" fmla="*/ 771 w 771"/>
                  <a:gd name="T15" fmla="*/ 390 h 406"/>
                  <a:gd name="T16" fmla="*/ 452 w 771"/>
                  <a:gd name="T17" fmla="*/ 406 h 406"/>
                  <a:gd name="T18" fmla="*/ 0 w 771"/>
                  <a:gd name="T19" fmla="*/ 19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1" h="406">
                    <a:moveTo>
                      <a:pt x="0" y="192"/>
                    </a:moveTo>
                    <a:lnTo>
                      <a:pt x="294" y="0"/>
                    </a:lnTo>
                    <a:lnTo>
                      <a:pt x="235" y="168"/>
                    </a:lnTo>
                    <a:lnTo>
                      <a:pt x="372" y="117"/>
                    </a:lnTo>
                    <a:lnTo>
                      <a:pt x="380" y="211"/>
                    </a:lnTo>
                    <a:lnTo>
                      <a:pt x="621" y="280"/>
                    </a:lnTo>
                    <a:lnTo>
                      <a:pt x="508" y="326"/>
                    </a:lnTo>
                    <a:lnTo>
                      <a:pt x="771" y="390"/>
                    </a:lnTo>
                    <a:lnTo>
                      <a:pt x="452" y="406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241C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64"/>
              <p:cNvSpPr/>
              <p:nvPr/>
            </p:nvSpPr>
            <p:spPr bwMode="auto">
              <a:xfrm>
                <a:off x="9178926" y="-5545138"/>
                <a:ext cx="3314700" cy="5549900"/>
              </a:xfrm>
              <a:custGeom>
                <a:avLst/>
                <a:gdLst>
                  <a:gd name="T0" fmla="*/ 261 w 780"/>
                  <a:gd name="T1" fmla="*/ 1208 h 1308"/>
                  <a:gd name="T2" fmla="*/ 319 w 780"/>
                  <a:gd name="T3" fmla="*/ 990 h 1308"/>
                  <a:gd name="T4" fmla="*/ 20 w 780"/>
                  <a:gd name="T5" fmla="*/ 755 h 1308"/>
                  <a:gd name="T6" fmla="*/ 167 w 780"/>
                  <a:gd name="T7" fmla="*/ 738 h 1308"/>
                  <a:gd name="T8" fmla="*/ 275 w 780"/>
                  <a:gd name="T9" fmla="*/ 820 h 1308"/>
                  <a:gd name="T10" fmla="*/ 82 w 780"/>
                  <a:gd name="T11" fmla="*/ 639 h 1308"/>
                  <a:gd name="T12" fmla="*/ 78 w 780"/>
                  <a:gd name="T13" fmla="*/ 600 h 1308"/>
                  <a:gd name="T14" fmla="*/ 112 w 780"/>
                  <a:gd name="T15" fmla="*/ 590 h 1308"/>
                  <a:gd name="T16" fmla="*/ 295 w 780"/>
                  <a:gd name="T17" fmla="*/ 537 h 1308"/>
                  <a:gd name="T18" fmla="*/ 121 w 780"/>
                  <a:gd name="T19" fmla="*/ 187 h 1308"/>
                  <a:gd name="T20" fmla="*/ 228 w 780"/>
                  <a:gd name="T21" fmla="*/ 335 h 1308"/>
                  <a:gd name="T22" fmla="*/ 205 w 780"/>
                  <a:gd name="T23" fmla="*/ 148 h 1308"/>
                  <a:gd name="T24" fmla="*/ 347 w 780"/>
                  <a:gd name="T25" fmla="*/ 0 h 1308"/>
                  <a:gd name="T26" fmla="*/ 354 w 780"/>
                  <a:gd name="T27" fmla="*/ 130 h 1308"/>
                  <a:gd name="T28" fmla="*/ 309 w 780"/>
                  <a:gd name="T29" fmla="*/ 380 h 1308"/>
                  <a:gd name="T30" fmla="*/ 412 w 780"/>
                  <a:gd name="T31" fmla="*/ 581 h 1308"/>
                  <a:gd name="T32" fmla="*/ 452 w 780"/>
                  <a:gd name="T33" fmla="*/ 598 h 1308"/>
                  <a:gd name="T34" fmla="*/ 610 w 780"/>
                  <a:gd name="T35" fmla="*/ 462 h 1308"/>
                  <a:gd name="T36" fmla="*/ 600 w 780"/>
                  <a:gd name="T37" fmla="*/ 297 h 1308"/>
                  <a:gd name="T38" fmla="*/ 715 w 780"/>
                  <a:gd name="T39" fmla="*/ 298 h 1308"/>
                  <a:gd name="T40" fmla="*/ 630 w 780"/>
                  <a:gd name="T41" fmla="*/ 570 h 1308"/>
                  <a:gd name="T42" fmla="*/ 719 w 780"/>
                  <a:gd name="T43" fmla="*/ 601 h 1308"/>
                  <a:gd name="T44" fmla="*/ 695 w 780"/>
                  <a:gd name="T45" fmla="*/ 662 h 1308"/>
                  <a:gd name="T46" fmla="*/ 679 w 780"/>
                  <a:gd name="T47" fmla="*/ 682 h 1308"/>
                  <a:gd name="T48" fmla="*/ 583 w 780"/>
                  <a:gd name="T49" fmla="*/ 1194 h 1308"/>
                  <a:gd name="T50" fmla="*/ 569 w 780"/>
                  <a:gd name="T51" fmla="*/ 1255 h 1308"/>
                  <a:gd name="T52" fmla="*/ 534 w 780"/>
                  <a:gd name="T53" fmla="*/ 1247 h 1308"/>
                  <a:gd name="T54" fmla="*/ 471 w 780"/>
                  <a:gd name="T55" fmla="*/ 1253 h 1308"/>
                  <a:gd name="T56" fmla="*/ 406 w 780"/>
                  <a:gd name="T57" fmla="*/ 1245 h 1308"/>
                  <a:gd name="T58" fmla="*/ 310 w 780"/>
                  <a:gd name="T59" fmla="*/ 1245 h 1308"/>
                  <a:gd name="T60" fmla="*/ 273 w 780"/>
                  <a:gd name="T61" fmla="*/ 1247 h 1308"/>
                  <a:gd name="T62" fmla="*/ 218 w 780"/>
                  <a:gd name="T63" fmla="*/ 1262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0" h="1308">
                    <a:moveTo>
                      <a:pt x="150" y="1279"/>
                    </a:moveTo>
                    <a:cubicBezTo>
                      <a:pt x="150" y="1279"/>
                      <a:pt x="225" y="1208"/>
                      <a:pt x="261" y="1208"/>
                    </a:cubicBezTo>
                    <a:cubicBezTo>
                      <a:pt x="296" y="1208"/>
                      <a:pt x="320" y="1184"/>
                      <a:pt x="321" y="1151"/>
                    </a:cubicBezTo>
                    <a:cubicBezTo>
                      <a:pt x="323" y="1119"/>
                      <a:pt x="324" y="1003"/>
                      <a:pt x="319" y="990"/>
                    </a:cubicBezTo>
                    <a:cubicBezTo>
                      <a:pt x="313" y="977"/>
                      <a:pt x="282" y="887"/>
                      <a:pt x="259" y="882"/>
                    </a:cubicBezTo>
                    <a:cubicBezTo>
                      <a:pt x="237" y="878"/>
                      <a:pt x="20" y="755"/>
                      <a:pt x="20" y="755"/>
                    </a:cubicBezTo>
                    <a:cubicBezTo>
                      <a:pt x="179" y="815"/>
                      <a:pt x="179" y="815"/>
                      <a:pt x="179" y="815"/>
                    </a:cubicBezTo>
                    <a:cubicBezTo>
                      <a:pt x="167" y="738"/>
                      <a:pt x="167" y="738"/>
                      <a:pt x="167" y="738"/>
                    </a:cubicBezTo>
                    <a:cubicBezTo>
                      <a:pt x="203" y="820"/>
                      <a:pt x="203" y="820"/>
                      <a:pt x="203" y="820"/>
                    </a:cubicBezTo>
                    <a:cubicBezTo>
                      <a:pt x="203" y="820"/>
                      <a:pt x="246" y="850"/>
                      <a:pt x="275" y="820"/>
                    </a:cubicBezTo>
                    <a:cubicBezTo>
                      <a:pt x="303" y="791"/>
                      <a:pt x="249" y="733"/>
                      <a:pt x="249" y="733"/>
                    </a:cubicBezTo>
                    <a:cubicBezTo>
                      <a:pt x="82" y="639"/>
                      <a:pt x="82" y="639"/>
                      <a:pt x="82" y="639"/>
                    </a:cubicBezTo>
                    <a:cubicBezTo>
                      <a:pt x="0" y="561"/>
                      <a:pt x="0" y="561"/>
                      <a:pt x="0" y="561"/>
                    </a:cubicBezTo>
                    <a:cubicBezTo>
                      <a:pt x="78" y="600"/>
                      <a:pt x="78" y="600"/>
                      <a:pt x="78" y="600"/>
                    </a:cubicBezTo>
                    <a:cubicBezTo>
                      <a:pt x="67" y="452"/>
                      <a:pt x="67" y="452"/>
                      <a:pt x="67" y="452"/>
                    </a:cubicBezTo>
                    <a:cubicBezTo>
                      <a:pt x="112" y="590"/>
                      <a:pt x="112" y="590"/>
                      <a:pt x="112" y="590"/>
                    </a:cubicBezTo>
                    <a:cubicBezTo>
                      <a:pt x="112" y="590"/>
                      <a:pt x="228" y="638"/>
                      <a:pt x="262" y="618"/>
                    </a:cubicBezTo>
                    <a:cubicBezTo>
                      <a:pt x="296" y="598"/>
                      <a:pt x="295" y="537"/>
                      <a:pt x="295" y="537"/>
                    </a:cubicBezTo>
                    <a:cubicBezTo>
                      <a:pt x="295" y="537"/>
                      <a:pt x="215" y="383"/>
                      <a:pt x="204" y="366"/>
                    </a:cubicBezTo>
                    <a:cubicBezTo>
                      <a:pt x="193" y="349"/>
                      <a:pt x="121" y="187"/>
                      <a:pt x="121" y="187"/>
                    </a:cubicBezTo>
                    <a:cubicBezTo>
                      <a:pt x="197" y="315"/>
                      <a:pt x="197" y="315"/>
                      <a:pt x="197" y="315"/>
                    </a:cubicBezTo>
                    <a:cubicBezTo>
                      <a:pt x="197" y="315"/>
                      <a:pt x="221" y="338"/>
                      <a:pt x="228" y="335"/>
                    </a:cubicBezTo>
                    <a:cubicBezTo>
                      <a:pt x="235" y="332"/>
                      <a:pt x="237" y="223"/>
                      <a:pt x="237" y="223"/>
                    </a:cubicBezTo>
                    <a:cubicBezTo>
                      <a:pt x="205" y="148"/>
                      <a:pt x="205" y="148"/>
                      <a:pt x="205" y="148"/>
                    </a:cubicBezTo>
                    <a:cubicBezTo>
                      <a:pt x="237" y="170"/>
                      <a:pt x="237" y="170"/>
                      <a:pt x="237" y="1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00" y="130"/>
                      <a:pt x="300" y="130"/>
                      <a:pt x="300" y="130"/>
                    </a:cubicBezTo>
                    <a:cubicBezTo>
                      <a:pt x="354" y="130"/>
                      <a:pt x="354" y="130"/>
                      <a:pt x="354" y="130"/>
                    </a:cubicBezTo>
                    <a:cubicBezTo>
                      <a:pt x="292" y="154"/>
                      <a:pt x="292" y="154"/>
                      <a:pt x="292" y="154"/>
                    </a:cubicBezTo>
                    <a:cubicBezTo>
                      <a:pt x="292" y="154"/>
                      <a:pt x="288" y="345"/>
                      <a:pt x="309" y="380"/>
                    </a:cubicBezTo>
                    <a:cubicBezTo>
                      <a:pt x="330" y="416"/>
                      <a:pt x="402" y="475"/>
                      <a:pt x="413" y="519"/>
                    </a:cubicBezTo>
                    <a:cubicBezTo>
                      <a:pt x="425" y="563"/>
                      <a:pt x="412" y="581"/>
                      <a:pt x="412" y="581"/>
                    </a:cubicBezTo>
                    <a:cubicBezTo>
                      <a:pt x="497" y="465"/>
                      <a:pt x="497" y="465"/>
                      <a:pt x="497" y="465"/>
                    </a:cubicBezTo>
                    <a:cubicBezTo>
                      <a:pt x="452" y="598"/>
                      <a:pt x="452" y="598"/>
                      <a:pt x="452" y="598"/>
                    </a:cubicBezTo>
                    <a:cubicBezTo>
                      <a:pt x="493" y="635"/>
                      <a:pt x="493" y="635"/>
                      <a:pt x="493" y="635"/>
                    </a:cubicBezTo>
                    <a:cubicBezTo>
                      <a:pt x="493" y="635"/>
                      <a:pt x="617" y="525"/>
                      <a:pt x="610" y="462"/>
                    </a:cubicBezTo>
                    <a:cubicBezTo>
                      <a:pt x="603" y="400"/>
                      <a:pt x="544" y="221"/>
                      <a:pt x="599" y="185"/>
                    </a:cubicBezTo>
                    <a:cubicBezTo>
                      <a:pt x="599" y="185"/>
                      <a:pt x="596" y="255"/>
                      <a:pt x="600" y="297"/>
                    </a:cubicBezTo>
                    <a:cubicBezTo>
                      <a:pt x="603" y="334"/>
                      <a:pt x="606" y="404"/>
                      <a:pt x="643" y="414"/>
                    </a:cubicBezTo>
                    <a:cubicBezTo>
                      <a:pt x="715" y="298"/>
                      <a:pt x="715" y="298"/>
                      <a:pt x="715" y="298"/>
                    </a:cubicBezTo>
                    <a:cubicBezTo>
                      <a:pt x="658" y="469"/>
                      <a:pt x="658" y="469"/>
                      <a:pt x="658" y="469"/>
                    </a:cubicBezTo>
                    <a:cubicBezTo>
                      <a:pt x="658" y="469"/>
                      <a:pt x="660" y="518"/>
                      <a:pt x="630" y="570"/>
                    </a:cubicBezTo>
                    <a:cubicBezTo>
                      <a:pt x="600" y="622"/>
                      <a:pt x="563" y="694"/>
                      <a:pt x="563" y="694"/>
                    </a:cubicBezTo>
                    <a:cubicBezTo>
                      <a:pt x="563" y="694"/>
                      <a:pt x="696" y="629"/>
                      <a:pt x="719" y="601"/>
                    </a:cubicBezTo>
                    <a:cubicBezTo>
                      <a:pt x="742" y="573"/>
                      <a:pt x="780" y="509"/>
                      <a:pt x="780" y="509"/>
                    </a:cubicBezTo>
                    <a:cubicBezTo>
                      <a:pt x="695" y="662"/>
                      <a:pt x="695" y="662"/>
                      <a:pt x="695" y="662"/>
                    </a:cubicBezTo>
                    <a:cubicBezTo>
                      <a:pt x="710" y="701"/>
                      <a:pt x="710" y="701"/>
                      <a:pt x="710" y="701"/>
                    </a:cubicBezTo>
                    <a:cubicBezTo>
                      <a:pt x="679" y="682"/>
                      <a:pt x="679" y="682"/>
                      <a:pt x="679" y="682"/>
                    </a:cubicBezTo>
                    <a:cubicBezTo>
                      <a:pt x="679" y="682"/>
                      <a:pt x="544" y="738"/>
                      <a:pt x="542" y="785"/>
                    </a:cubicBezTo>
                    <a:cubicBezTo>
                      <a:pt x="541" y="832"/>
                      <a:pt x="556" y="1157"/>
                      <a:pt x="583" y="1194"/>
                    </a:cubicBezTo>
                    <a:cubicBezTo>
                      <a:pt x="610" y="1230"/>
                      <a:pt x="648" y="1277"/>
                      <a:pt x="669" y="1277"/>
                    </a:cubicBezTo>
                    <a:cubicBezTo>
                      <a:pt x="569" y="1255"/>
                      <a:pt x="569" y="1255"/>
                      <a:pt x="569" y="1255"/>
                    </a:cubicBezTo>
                    <a:cubicBezTo>
                      <a:pt x="577" y="1297"/>
                      <a:pt x="577" y="1297"/>
                      <a:pt x="577" y="1297"/>
                    </a:cubicBezTo>
                    <a:cubicBezTo>
                      <a:pt x="534" y="1247"/>
                      <a:pt x="534" y="1247"/>
                      <a:pt x="534" y="1247"/>
                    </a:cubicBezTo>
                    <a:cubicBezTo>
                      <a:pt x="517" y="1304"/>
                      <a:pt x="517" y="1304"/>
                      <a:pt x="517" y="1304"/>
                    </a:cubicBezTo>
                    <a:cubicBezTo>
                      <a:pt x="471" y="1253"/>
                      <a:pt x="471" y="1253"/>
                      <a:pt x="471" y="1253"/>
                    </a:cubicBezTo>
                    <a:cubicBezTo>
                      <a:pt x="425" y="1301"/>
                      <a:pt x="425" y="1301"/>
                      <a:pt x="425" y="1301"/>
                    </a:cubicBezTo>
                    <a:cubicBezTo>
                      <a:pt x="406" y="1245"/>
                      <a:pt x="406" y="1245"/>
                      <a:pt x="406" y="1245"/>
                    </a:cubicBezTo>
                    <a:cubicBezTo>
                      <a:pt x="310" y="1308"/>
                      <a:pt x="310" y="1308"/>
                      <a:pt x="310" y="1308"/>
                    </a:cubicBezTo>
                    <a:cubicBezTo>
                      <a:pt x="310" y="1245"/>
                      <a:pt x="310" y="1245"/>
                      <a:pt x="310" y="1245"/>
                    </a:cubicBezTo>
                    <a:cubicBezTo>
                      <a:pt x="273" y="1276"/>
                      <a:pt x="273" y="1276"/>
                      <a:pt x="273" y="1276"/>
                    </a:cubicBezTo>
                    <a:cubicBezTo>
                      <a:pt x="273" y="1247"/>
                      <a:pt x="273" y="1247"/>
                      <a:pt x="273" y="1247"/>
                    </a:cubicBezTo>
                    <a:cubicBezTo>
                      <a:pt x="218" y="1301"/>
                      <a:pt x="218" y="1301"/>
                      <a:pt x="218" y="1301"/>
                    </a:cubicBezTo>
                    <a:cubicBezTo>
                      <a:pt x="218" y="1262"/>
                      <a:pt x="218" y="1262"/>
                      <a:pt x="218" y="1262"/>
                    </a:cubicBezTo>
                    <a:lnTo>
                      <a:pt x="150" y="1279"/>
                    </a:lnTo>
                    <a:close/>
                  </a:path>
                </a:pathLst>
              </a:custGeom>
              <a:solidFill>
                <a:srgbClr val="333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65"/>
              <p:cNvSpPr/>
              <p:nvPr/>
            </p:nvSpPr>
            <p:spPr bwMode="auto">
              <a:xfrm>
                <a:off x="10582276" y="-2130425"/>
                <a:ext cx="279400" cy="195263"/>
              </a:xfrm>
              <a:custGeom>
                <a:avLst/>
                <a:gdLst>
                  <a:gd name="T0" fmla="*/ 66 w 66"/>
                  <a:gd name="T1" fmla="*/ 17 h 46"/>
                  <a:gd name="T2" fmla="*/ 5 w 66"/>
                  <a:gd name="T3" fmla="*/ 3 h 46"/>
                  <a:gd name="T4" fmla="*/ 26 w 66"/>
                  <a:gd name="T5" fmla="*/ 42 h 46"/>
                  <a:gd name="T6" fmla="*/ 66 w 66"/>
                  <a:gd name="T7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6">
                    <a:moveTo>
                      <a:pt x="66" y="17"/>
                    </a:moveTo>
                    <a:cubicBezTo>
                      <a:pt x="66" y="17"/>
                      <a:pt x="10" y="0"/>
                      <a:pt x="5" y="3"/>
                    </a:cubicBezTo>
                    <a:cubicBezTo>
                      <a:pt x="0" y="7"/>
                      <a:pt x="9" y="37"/>
                      <a:pt x="26" y="42"/>
                    </a:cubicBezTo>
                    <a:cubicBezTo>
                      <a:pt x="40" y="46"/>
                      <a:pt x="59" y="43"/>
                      <a:pt x="66" y="17"/>
                    </a:cubicBez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66"/>
              <p:cNvSpPr/>
              <p:nvPr/>
            </p:nvSpPr>
            <p:spPr bwMode="auto">
              <a:xfrm>
                <a:off x="11091863" y="-2163763"/>
                <a:ext cx="271463" cy="211138"/>
              </a:xfrm>
              <a:custGeom>
                <a:avLst/>
                <a:gdLst>
                  <a:gd name="T0" fmla="*/ 0 w 64"/>
                  <a:gd name="T1" fmla="*/ 24 h 50"/>
                  <a:gd name="T2" fmla="*/ 59 w 64"/>
                  <a:gd name="T3" fmla="*/ 3 h 50"/>
                  <a:gd name="T4" fmla="*/ 43 w 64"/>
                  <a:gd name="T5" fmla="*/ 44 h 50"/>
                  <a:gd name="T6" fmla="*/ 0 w 64"/>
                  <a:gd name="T7" fmla="*/ 2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50">
                    <a:moveTo>
                      <a:pt x="0" y="24"/>
                    </a:moveTo>
                    <a:cubicBezTo>
                      <a:pt x="0" y="24"/>
                      <a:pt x="53" y="0"/>
                      <a:pt x="59" y="3"/>
                    </a:cubicBezTo>
                    <a:cubicBezTo>
                      <a:pt x="64" y="6"/>
                      <a:pt x="58" y="37"/>
                      <a:pt x="43" y="44"/>
                    </a:cubicBezTo>
                    <a:cubicBezTo>
                      <a:pt x="29" y="50"/>
                      <a:pt x="10" y="49"/>
                      <a:pt x="0" y="24"/>
                    </a:cubicBez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67"/>
              <p:cNvSpPr/>
              <p:nvPr/>
            </p:nvSpPr>
            <p:spPr bwMode="auto">
              <a:xfrm>
                <a:off x="10564813" y="-1993900"/>
                <a:ext cx="833438" cy="360363"/>
              </a:xfrm>
              <a:custGeom>
                <a:avLst/>
                <a:gdLst>
                  <a:gd name="T0" fmla="*/ 0 w 196"/>
                  <a:gd name="T1" fmla="*/ 12 h 85"/>
                  <a:gd name="T2" fmla="*/ 49 w 196"/>
                  <a:gd name="T3" fmla="*/ 85 h 85"/>
                  <a:gd name="T4" fmla="*/ 61 w 196"/>
                  <a:gd name="T5" fmla="*/ 59 h 85"/>
                  <a:gd name="T6" fmla="*/ 74 w 196"/>
                  <a:gd name="T7" fmla="*/ 82 h 85"/>
                  <a:gd name="T8" fmla="*/ 86 w 196"/>
                  <a:gd name="T9" fmla="*/ 63 h 85"/>
                  <a:gd name="T10" fmla="*/ 96 w 196"/>
                  <a:gd name="T11" fmla="*/ 80 h 85"/>
                  <a:gd name="T12" fmla="*/ 113 w 196"/>
                  <a:gd name="T13" fmla="*/ 61 h 85"/>
                  <a:gd name="T14" fmla="*/ 122 w 196"/>
                  <a:gd name="T15" fmla="*/ 78 h 85"/>
                  <a:gd name="T16" fmla="*/ 139 w 196"/>
                  <a:gd name="T17" fmla="*/ 54 h 85"/>
                  <a:gd name="T18" fmla="*/ 159 w 196"/>
                  <a:gd name="T19" fmla="*/ 81 h 85"/>
                  <a:gd name="T20" fmla="*/ 196 w 196"/>
                  <a:gd name="T21" fmla="*/ 0 h 85"/>
                  <a:gd name="T22" fmla="*/ 153 w 196"/>
                  <a:gd name="T23" fmla="*/ 41 h 85"/>
                  <a:gd name="T24" fmla="*/ 138 w 196"/>
                  <a:gd name="T25" fmla="*/ 18 h 85"/>
                  <a:gd name="T26" fmla="*/ 117 w 196"/>
                  <a:gd name="T27" fmla="*/ 47 h 85"/>
                  <a:gd name="T28" fmla="*/ 109 w 196"/>
                  <a:gd name="T29" fmla="*/ 24 h 85"/>
                  <a:gd name="T30" fmla="*/ 86 w 196"/>
                  <a:gd name="T31" fmla="*/ 47 h 85"/>
                  <a:gd name="T32" fmla="*/ 71 w 196"/>
                  <a:gd name="T33" fmla="*/ 25 h 85"/>
                  <a:gd name="T34" fmla="*/ 56 w 196"/>
                  <a:gd name="T35" fmla="*/ 42 h 85"/>
                  <a:gd name="T36" fmla="*/ 0 w 196"/>
                  <a:gd name="T37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6" h="85">
                    <a:moveTo>
                      <a:pt x="0" y="12"/>
                    </a:moveTo>
                    <a:cubicBezTo>
                      <a:pt x="49" y="85"/>
                      <a:pt x="49" y="85"/>
                      <a:pt x="49" y="85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53" y="41"/>
                      <a:pt x="153" y="41"/>
                      <a:pt x="153" y="41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2"/>
                      <a:pt x="12" y="18"/>
                      <a:pt x="0" y="12"/>
                    </a:cubicBezTo>
                    <a:close/>
                  </a:path>
                </a:pathLst>
              </a:custGeom>
              <a:solidFill>
                <a:srgbClr val="C9A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897868" y="5372596"/>
              <a:ext cx="1433632" cy="1469984"/>
              <a:chOff x="10020301" y="4786313"/>
              <a:chExt cx="2003425" cy="2054225"/>
            </a:xfrm>
          </p:grpSpPr>
          <p:sp>
            <p:nvSpPr>
              <p:cNvPr id="45" name="Freeform 90"/>
              <p:cNvSpPr/>
              <p:nvPr/>
            </p:nvSpPr>
            <p:spPr bwMode="auto">
              <a:xfrm>
                <a:off x="10599738" y="4786313"/>
                <a:ext cx="1423988" cy="2054225"/>
              </a:xfrm>
              <a:custGeom>
                <a:avLst/>
                <a:gdLst>
                  <a:gd name="T0" fmla="*/ 9 w 334"/>
                  <a:gd name="T1" fmla="*/ 228 h 482"/>
                  <a:gd name="T2" fmla="*/ 31 w 334"/>
                  <a:gd name="T3" fmla="*/ 334 h 482"/>
                  <a:gd name="T4" fmla="*/ 43 w 334"/>
                  <a:gd name="T5" fmla="*/ 458 h 482"/>
                  <a:gd name="T6" fmla="*/ 66 w 334"/>
                  <a:gd name="T7" fmla="*/ 357 h 482"/>
                  <a:gd name="T8" fmla="*/ 97 w 334"/>
                  <a:gd name="T9" fmla="*/ 360 h 482"/>
                  <a:gd name="T10" fmla="*/ 151 w 334"/>
                  <a:gd name="T11" fmla="*/ 468 h 482"/>
                  <a:gd name="T12" fmla="*/ 140 w 334"/>
                  <a:gd name="T13" fmla="*/ 361 h 482"/>
                  <a:gd name="T14" fmla="*/ 194 w 334"/>
                  <a:gd name="T15" fmla="*/ 350 h 482"/>
                  <a:gd name="T16" fmla="*/ 199 w 334"/>
                  <a:gd name="T17" fmla="*/ 441 h 482"/>
                  <a:gd name="T18" fmla="*/ 237 w 334"/>
                  <a:gd name="T19" fmla="*/ 339 h 482"/>
                  <a:gd name="T20" fmla="*/ 246 w 334"/>
                  <a:gd name="T21" fmla="*/ 443 h 482"/>
                  <a:gd name="T22" fmla="*/ 285 w 334"/>
                  <a:gd name="T23" fmla="*/ 333 h 482"/>
                  <a:gd name="T24" fmla="*/ 306 w 334"/>
                  <a:gd name="T25" fmla="*/ 218 h 482"/>
                  <a:gd name="T26" fmla="*/ 286 w 334"/>
                  <a:gd name="T27" fmla="*/ 143 h 482"/>
                  <a:gd name="T28" fmla="*/ 334 w 334"/>
                  <a:gd name="T29" fmla="*/ 126 h 482"/>
                  <a:gd name="T30" fmla="*/ 301 w 334"/>
                  <a:gd name="T31" fmla="*/ 55 h 482"/>
                  <a:gd name="T32" fmla="*/ 333 w 334"/>
                  <a:gd name="T33" fmla="*/ 0 h 482"/>
                  <a:gd name="T34" fmla="*/ 261 w 334"/>
                  <a:gd name="T35" fmla="*/ 62 h 482"/>
                  <a:gd name="T36" fmla="*/ 299 w 334"/>
                  <a:gd name="T37" fmla="*/ 105 h 482"/>
                  <a:gd name="T38" fmla="*/ 250 w 334"/>
                  <a:gd name="T39" fmla="*/ 117 h 482"/>
                  <a:gd name="T40" fmla="*/ 275 w 334"/>
                  <a:gd name="T41" fmla="*/ 208 h 482"/>
                  <a:gd name="T42" fmla="*/ 9 w 334"/>
                  <a:gd name="T43" fmla="*/ 22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4" h="482">
                    <a:moveTo>
                      <a:pt x="9" y="228"/>
                    </a:moveTo>
                    <a:cubicBezTo>
                      <a:pt x="9" y="228"/>
                      <a:pt x="0" y="305"/>
                      <a:pt x="31" y="334"/>
                    </a:cubicBezTo>
                    <a:cubicBezTo>
                      <a:pt x="31" y="334"/>
                      <a:pt x="32" y="460"/>
                      <a:pt x="43" y="458"/>
                    </a:cubicBezTo>
                    <a:cubicBezTo>
                      <a:pt x="54" y="457"/>
                      <a:pt x="66" y="364"/>
                      <a:pt x="66" y="357"/>
                    </a:cubicBezTo>
                    <a:cubicBezTo>
                      <a:pt x="66" y="357"/>
                      <a:pt x="88" y="363"/>
                      <a:pt x="97" y="360"/>
                    </a:cubicBezTo>
                    <a:cubicBezTo>
                      <a:pt x="105" y="357"/>
                      <a:pt x="140" y="482"/>
                      <a:pt x="151" y="468"/>
                    </a:cubicBezTo>
                    <a:cubicBezTo>
                      <a:pt x="163" y="454"/>
                      <a:pt x="140" y="361"/>
                      <a:pt x="140" y="361"/>
                    </a:cubicBezTo>
                    <a:cubicBezTo>
                      <a:pt x="140" y="361"/>
                      <a:pt x="175" y="363"/>
                      <a:pt x="194" y="350"/>
                    </a:cubicBezTo>
                    <a:cubicBezTo>
                      <a:pt x="194" y="350"/>
                      <a:pt x="189" y="441"/>
                      <a:pt x="199" y="441"/>
                    </a:cubicBezTo>
                    <a:cubicBezTo>
                      <a:pt x="209" y="441"/>
                      <a:pt x="237" y="339"/>
                      <a:pt x="237" y="339"/>
                    </a:cubicBezTo>
                    <a:cubicBezTo>
                      <a:pt x="237" y="339"/>
                      <a:pt x="241" y="447"/>
                      <a:pt x="246" y="443"/>
                    </a:cubicBezTo>
                    <a:cubicBezTo>
                      <a:pt x="250" y="439"/>
                      <a:pt x="286" y="343"/>
                      <a:pt x="285" y="333"/>
                    </a:cubicBezTo>
                    <a:cubicBezTo>
                      <a:pt x="285" y="325"/>
                      <a:pt x="321" y="289"/>
                      <a:pt x="306" y="218"/>
                    </a:cubicBezTo>
                    <a:cubicBezTo>
                      <a:pt x="295" y="164"/>
                      <a:pt x="286" y="143"/>
                      <a:pt x="286" y="143"/>
                    </a:cubicBezTo>
                    <a:cubicBezTo>
                      <a:pt x="334" y="126"/>
                      <a:pt x="334" y="126"/>
                      <a:pt x="334" y="126"/>
                    </a:cubicBezTo>
                    <a:cubicBezTo>
                      <a:pt x="301" y="55"/>
                      <a:pt x="301" y="55"/>
                      <a:pt x="301" y="55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99" y="105"/>
                      <a:pt x="299" y="105"/>
                      <a:pt x="299" y="105"/>
                    </a:cubicBezTo>
                    <a:cubicBezTo>
                      <a:pt x="250" y="117"/>
                      <a:pt x="250" y="117"/>
                      <a:pt x="250" y="117"/>
                    </a:cubicBezTo>
                    <a:cubicBezTo>
                      <a:pt x="275" y="208"/>
                      <a:pt x="275" y="208"/>
                      <a:pt x="275" y="208"/>
                    </a:cubicBezTo>
                    <a:cubicBezTo>
                      <a:pt x="275" y="208"/>
                      <a:pt x="111" y="177"/>
                      <a:pt x="9" y="228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1"/>
              <p:cNvSpPr/>
              <p:nvPr/>
            </p:nvSpPr>
            <p:spPr bwMode="auto">
              <a:xfrm>
                <a:off x="10225088" y="4991101"/>
                <a:ext cx="941388" cy="1047750"/>
              </a:xfrm>
              <a:custGeom>
                <a:avLst/>
                <a:gdLst>
                  <a:gd name="T0" fmla="*/ 25 w 221"/>
                  <a:gd name="T1" fmla="*/ 0 h 246"/>
                  <a:gd name="T2" fmla="*/ 0 w 221"/>
                  <a:gd name="T3" fmla="*/ 161 h 246"/>
                  <a:gd name="T4" fmla="*/ 68 w 221"/>
                  <a:gd name="T5" fmla="*/ 236 h 246"/>
                  <a:gd name="T6" fmla="*/ 190 w 221"/>
                  <a:gd name="T7" fmla="*/ 182 h 246"/>
                  <a:gd name="T8" fmla="*/ 213 w 221"/>
                  <a:gd name="T9" fmla="*/ 5 h 246"/>
                  <a:gd name="T10" fmla="*/ 154 w 221"/>
                  <a:gd name="T11" fmla="*/ 74 h 246"/>
                  <a:gd name="T12" fmla="*/ 58 w 221"/>
                  <a:gd name="T13" fmla="*/ 74 h 246"/>
                  <a:gd name="T14" fmla="*/ 25 w 221"/>
                  <a:gd name="T1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246">
                    <a:moveTo>
                      <a:pt x="25" y="0"/>
                    </a:moveTo>
                    <a:cubicBezTo>
                      <a:pt x="25" y="0"/>
                      <a:pt x="0" y="122"/>
                      <a:pt x="0" y="161"/>
                    </a:cubicBezTo>
                    <a:cubicBezTo>
                      <a:pt x="0" y="200"/>
                      <a:pt x="27" y="225"/>
                      <a:pt x="68" y="236"/>
                    </a:cubicBezTo>
                    <a:cubicBezTo>
                      <a:pt x="110" y="246"/>
                      <a:pt x="180" y="211"/>
                      <a:pt x="190" y="182"/>
                    </a:cubicBezTo>
                    <a:cubicBezTo>
                      <a:pt x="200" y="151"/>
                      <a:pt x="221" y="25"/>
                      <a:pt x="213" y="5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98" y="54"/>
                      <a:pt x="58" y="74"/>
                    </a:cubicBezTo>
                    <a:cubicBezTo>
                      <a:pt x="58" y="74"/>
                      <a:pt x="33" y="10"/>
                      <a:pt x="25" y="0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2"/>
              <p:cNvSpPr/>
              <p:nvPr/>
            </p:nvSpPr>
            <p:spPr bwMode="auto">
              <a:xfrm>
                <a:off x="10515601" y="5608638"/>
                <a:ext cx="114300" cy="73025"/>
              </a:xfrm>
              <a:custGeom>
                <a:avLst/>
                <a:gdLst>
                  <a:gd name="T0" fmla="*/ 0 w 27"/>
                  <a:gd name="T1" fmla="*/ 7 h 17"/>
                  <a:gd name="T2" fmla="*/ 14 w 27"/>
                  <a:gd name="T3" fmla="*/ 0 h 17"/>
                  <a:gd name="T4" fmla="*/ 27 w 27"/>
                  <a:gd name="T5" fmla="*/ 9 h 17"/>
                  <a:gd name="T6" fmla="*/ 13 w 27"/>
                  <a:gd name="T7" fmla="*/ 16 h 17"/>
                  <a:gd name="T8" fmla="*/ 0 w 2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0" y="7"/>
                    </a:moveTo>
                    <a:cubicBezTo>
                      <a:pt x="0" y="3"/>
                      <a:pt x="6" y="0"/>
                      <a:pt x="14" y="0"/>
                    </a:cubicBezTo>
                    <a:cubicBezTo>
                      <a:pt x="21" y="1"/>
                      <a:pt x="27" y="5"/>
                      <a:pt x="27" y="9"/>
                    </a:cubicBezTo>
                    <a:cubicBezTo>
                      <a:pt x="27" y="13"/>
                      <a:pt x="20" y="17"/>
                      <a:pt x="13" y="16"/>
                    </a:cubicBezTo>
                    <a:cubicBezTo>
                      <a:pt x="5" y="16"/>
                      <a:pt x="0" y="12"/>
                      <a:pt x="0" y="7"/>
                    </a:cubicBezTo>
                    <a:close/>
                  </a:path>
                </a:pathLst>
              </a:custGeom>
              <a:solidFill>
                <a:srgbClr val="812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3"/>
              <p:cNvSpPr/>
              <p:nvPr/>
            </p:nvSpPr>
            <p:spPr bwMode="auto">
              <a:xfrm>
                <a:off x="10412413" y="5707063"/>
                <a:ext cx="346075" cy="96838"/>
              </a:xfrm>
              <a:custGeom>
                <a:avLst/>
                <a:gdLst>
                  <a:gd name="T0" fmla="*/ 0 w 81"/>
                  <a:gd name="T1" fmla="*/ 2 h 23"/>
                  <a:gd name="T2" fmla="*/ 11 w 81"/>
                  <a:gd name="T3" fmla="*/ 23 h 23"/>
                  <a:gd name="T4" fmla="*/ 20 w 81"/>
                  <a:gd name="T5" fmla="*/ 2 h 23"/>
                  <a:gd name="T6" fmla="*/ 32 w 81"/>
                  <a:gd name="T7" fmla="*/ 12 h 23"/>
                  <a:gd name="T8" fmla="*/ 40 w 81"/>
                  <a:gd name="T9" fmla="*/ 2 h 23"/>
                  <a:gd name="T10" fmla="*/ 49 w 81"/>
                  <a:gd name="T11" fmla="*/ 12 h 23"/>
                  <a:gd name="T12" fmla="*/ 60 w 81"/>
                  <a:gd name="T13" fmla="*/ 3 h 23"/>
                  <a:gd name="T14" fmla="*/ 71 w 81"/>
                  <a:gd name="T15" fmla="*/ 23 h 23"/>
                  <a:gd name="T16" fmla="*/ 81 w 81"/>
                  <a:gd name="T17" fmla="*/ 5 h 23"/>
                  <a:gd name="T18" fmla="*/ 0 w 81"/>
                  <a:gd name="T1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23">
                    <a:moveTo>
                      <a:pt x="0" y="2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1" y="5"/>
                      <a:pt x="14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94"/>
              <p:cNvSpPr>
                <a:spLocks noChangeArrowheads="1"/>
              </p:cNvSpPr>
              <p:nvPr/>
            </p:nvSpPr>
            <p:spPr bwMode="auto">
              <a:xfrm>
                <a:off x="10566401" y="5676901"/>
                <a:ext cx="4763" cy="38100"/>
              </a:xfrm>
              <a:prstGeom prst="ellipse">
                <a:avLst/>
              </a:prstGeom>
              <a:solidFill>
                <a:srgbClr val="812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5"/>
              <p:cNvSpPr/>
              <p:nvPr/>
            </p:nvSpPr>
            <p:spPr bwMode="auto">
              <a:xfrm>
                <a:off x="10310813" y="5497513"/>
                <a:ext cx="157163" cy="179388"/>
              </a:xfrm>
              <a:custGeom>
                <a:avLst/>
                <a:gdLst>
                  <a:gd name="T0" fmla="*/ 37 w 37"/>
                  <a:gd name="T1" fmla="*/ 18 h 42"/>
                  <a:gd name="T2" fmla="*/ 9 w 37"/>
                  <a:gd name="T3" fmla="*/ 0 h 42"/>
                  <a:gd name="T4" fmla="*/ 11 w 37"/>
                  <a:gd name="T5" fmla="*/ 35 h 42"/>
                  <a:gd name="T6" fmla="*/ 37 w 37"/>
                  <a:gd name="T7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2">
                    <a:moveTo>
                      <a:pt x="37" y="18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0" y="29"/>
                      <a:pt x="11" y="35"/>
                    </a:cubicBezTo>
                    <a:cubicBezTo>
                      <a:pt x="23" y="42"/>
                      <a:pt x="36" y="39"/>
                      <a:pt x="37" y="18"/>
                    </a:cubicBezTo>
                    <a:close/>
                  </a:path>
                </a:pathLst>
              </a:custGeom>
              <a:solidFill>
                <a:srgbClr val="BE2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6"/>
              <p:cNvSpPr/>
              <p:nvPr/>
            </p:nvSpPr>
            <p:spPr bwMode="auto">
              <a:xfrm>
                <a:off x="10728326" y="5532438"/>
                <a:ext cx="182563" cy="169863"/>
              </a:xfrm>
              <a:custGeom>
                <a:avLst/>
                <a:gdLst>
                  <a:gd name="T0" fmla="*/ 3 w 43"/>
                  <a:gd name="T1" fmla="*/ 11 h 40"/>
                  <a:gd name="T2" fmla="*/ 41 w 43"/>
                  <a:gd name="T3" fmla="*/ 0 h 40"/>
                  <a:gd name="T4" fmla="*/ 31 w 43"/>
                  <a:gd name="T5" fmla="*/ 33 h 40"/>
                  <a:gd name="T6" fmla="*/ 3 w 43"/>
                  <a:gd name="T7" fmla="*/ 1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0">
                    <a:moveTo>
                      <a:pt x="3" y="11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3" y="26"/>
                      <a:pt x="31" y="33"/>
                    </a:cubicBezTo>
                    <a:cubicBezTo>
                      <a:pt x="17" y="40"/>
                      <a:pt x="0" y="32"/>
                      <a:pt x="3" y="11"/>
                    </a:cubicBezTo>
                    <a:close/>
                  </a:path>
                </a:pathLst>
              </a:custGeom>
              <a:solidFill>
                <a:srgbClr val="BE2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97"/>
              <p:cNvSpPr/>
              <p:nvPr/>
            </p:nvSpPr>
            <p:spPr bwMode="auto">
              <a:xfrm>
                <a:off x="10020301" y="5783263"/>
                <a:ext cx="273050" cy="76200"/>
              </a:xfrm>
              <a:custGeom>
                <a:avLst/>
                <a:gdLst>
                  <a:gd name="T0" fmla="*/ 64 w 64"/>
                  <a:gd name="T1" fmla="*/ 5 h 18"/>
                  <a:gd name="T2" fmla="*/ 44 w 64"/>
                  <a:gd name="T3" fmla="*/ 12 h 18"/>
                  <a:gd name="T4" fmla="*/ 44 w 64"/>
                  <a:gd name="T5" fmla="*/ 12 h 18"/>
                  <a:gd name="T6" fmla="*/ 44 w 64"/>
                  <a:gd name="T7" fmla="*/ 12 h 18"/>
                  <a:gd name="T8" fmla="*/ 31 w 64"/>
                  <a:gd name="T9" fmla="*/ 3 h 18"/>
                  <a:gd name="T10" fmla="*/ 32 w 64"/>
                  <a:gd name="T11" fmla="*/ 2 h 18"/>
                  <a:gd name="T12" fmla="*/ 19 w 64"/>
                  <a:gd name="T13" fmla="*/ 18 h 18"/>
                  <a:gd name="T14" fmla="*/ 18 w 64"/>
                  <a:gd name="T15" fmla="*/ 18 h 18"/>
                  <a:gd name="T16" fmla="*/ 18 w 64"/>
                  <a:gd name="T17" fmla="*/ 18 h 18"/>
                  <a:gd name="T18" fmla="*/ 0 w 64"/>
                  <a:gd name="T19" fmla="*/ 16 h 18"/>
                  <a:gd name="T20" fmla="*/ 18 w 64"/>
                  <a:gd name="T21" fmla="*/ 16 h 18"/>
                  <a:gd name="T22" fmla="*/ 17 w 64"/>
                  <a:gd name="T23" fmla="*/ 17 h 18"/>
                  <a:gd name="T24" fmla="*/ 30 w 64"/>
                  <a:gd name="T25" fmla="*/ 1 h 18"/>
                  <a:gd name="T26" fmla="*/ 31 w 64"/>
                  <a:gd name="T27" fmla="*/ 0 h 18"/>
                  <a:gd name="T28" fmla="*/ 32 w 64"/>
                  <a:gd name="T29" fmla="*/ 1 h 18"/>
                  <a:gd name="T30" fmla="*/ 45 w 64"/>
                  <a:gd name="T31" fmla="*/ 11 h 18"/>
                  <a:gd name="T32" fmla="*/ 44 w 64"/>
                  <a:gd name="T33" fmla="*/ 11 h 18"/>
                  <a:gd name="T34" fmla="*/ 64 w 64"/>
                  <a:gd name="T35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18">
                    <a:moveTo>
                      <a:pt x="64" y="5"/>
                    </a:moveTo>
                    <a:cubicBezTo>
                      <a:pt x="57" y="8"/>
                      <a:pt x="51" y="10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7" y="7"/>
                      <a:pt x="23" y="13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2" y="17"/>
                      <a:pt x="6" y="17"/>
                      <a:pt x="0" y="16"/>
                    </a:cubicBezTo>
                    <a:cubicBezTo>
                      <a:pt x="6" y="16"/>
                      <a:pt x="12" y="16"/>
                      <a:pt x="18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22" y="11"/>
                      <a:pt x="26" y="6"/>
                      <a:pt x="30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51" y="9"/>
                      <a:pt x="57" y="7"/>
                      <a:pt x="64" y="5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98"/>
              <p:cNvSpPr/>
              <p:nvPr/>
            </p:nvSpPr>
            <p:spPr bwMode="auto">
              <a:xfrm>
                <a:off x="10050463" y="5522913"/>
                <a:ext cx="234950" cy="209550"/>
              </a:xfrm>
              <a:custGeom>
                <a:avLst/>
                <a:gdLst>
                  <a:gd name="T0" fmla="*/ 55 w 55"/>
                  <a:gd name="T1" fmla="*/ 49 h 49"/>
                  <a:gd name="T2" fmla="*/ 39 w 55"/>
                  <a:gd name="T3" fmla="*/ 32 h 49"/>
                  <a:gd name="T4" fmla="*/ 40 w 55"/>
                  <a:gd name="T5" fmla="*/ 32 h 49"/>
                  <a:gd name="T6" fmla="*/ 22 w 55"/>
                  <a:gd name="T7" fmla="*/ 34 h 49"/>
                  <a:gd name="T8" fmla="*/ 21 w 55"/>
                  <a:gd name="T9" fmla="*/ 34 h 49"/>
                  <a:gd name="T10" fmla="*/ 21 w 55"/>
                  <a:gd name="T11" fmla="*/ 33 h 49"/>
                  <a:gd name="T12" fmla="*/ 18 w 55"/>
                  <a:gd name="T13" fmla="*/ 11 h 49"/>
                  <a:gd name="T14" fmla="*/ 18 w 55"/>
                  <a:gd name="T15" fmla="*/ 11 h 49"/>
                  <a:gd name="T16" fmla="*/ 0 w 55"/>
                  <a:gd name="T17" fmla="*/ 0 h 49"/>
                  <a:gd name="T18" fmla="*/ 19 w 55"/>
                  <a:gd name="T19" fmla="*/ 10 h 49"/>
                  <a:gd name="T20" fmla="*/ 19 w 55"/>
                  <a:gd name="T21" fmla="*/ 10 h 49"/>
                  <a:gd name="T22" fmla="*/ 19 w 55"/>
                  <a:gd name="T23" fmla="*/ 10 h 49"/>
                  <a:gd name="T24" fmla="*/ 23 w 55"/>
                  <a:gd name="T25" fmla="*/ 33 h 49"/>
                  <a:gd name="T26" fmla="*/ 22 w 55"/>
                  <a:gd name="T27" fmla="*/ 32 h 49"/>
                  <a:gd name="T28" fmla="*/ 40 w 55"/>
                  <a:gd name="T29" fmla="*/ 31 h 49"/>
                  <a:gd name="T30" fmla="*/ 40 w 55"/>
                  <a:gd name="T31" fmla="*/ 31 h 49"/>
                  <a:gd name="T32" fmla="*/ 41 w 55"/>
                  <a:gd name="T33" fmla="*/ 31 h 49"/>
                  <a:gd name="T34" fmla="*/ 55 w 55"/>
                  <a:gd name="T3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49">
                    <a:moveTo>
                      <a:pt x="55" y="49"/>
                    </a:moveTo>
                    <a:cubicBezTo>
                      <a:pt x="50" y="43"/>
                      <a:pt x="45" y="38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26"/>
                      <a:pt x="19" y="18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2" y="8"/>
                      <a:pt x="6" y="4"/>
                      <a:pt x="0" y="0"/>
                    </a:cubicBezTo>
                    <a:cubicBezTo>
                      <a:pt x="6" y="3"/>
                      <a:pt x="13" y="7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8"/>
                      <a:pt x="22" y="25"/>
                      <a:pt x="23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6" y="37"/>
                      <a:pt x="50" y="43"/>
                      <a:pt x="55" y="49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99"/>
              <p:cNvSpPr/>
              <p:nvPr/>
            </p:nvSpPr>
            <p:spPr bwMode="auto">
              <a:xfrm>
                <a:off x="10920413" y="5740401"/>
                <a:ext cx="314325" cy="85725"/>
              </a:xfrm>
              <a:custGeom>
                <a:avLst/>
                <a:gdLst>
                  <a:gd name="T0" fmla="*/ 0 w 74"/>
                  <a:gd name="T1" fmla="*/ 12 h 20"/>
                  <a:gd name="T2" fmla="*/ 11 w 74"/>
                  <a:gd name="T3" fmla="*/ 13 h 20"/>
                  <a:gd name="T4" fmla="*/ 10 w 74"/>
                  <a:gd name="T5" fmla="*/ 13 h 20"/>
                  <a:gd name="T6" fmla="*/ 31 w 74"/>
                  <a:gd name="T7" fmla="*/ 0 h 20"/>
                  <a:gd name="T8" fmla="*/ 32 w 74"/>
                  <a:gd name="T9" fmla="*/ 0 h 20"/>
                  <a:gd name="T10" fmla="*/ 32 w 74"/>
                  <a:gd name="T11" fmla="*/ 0 h 20"/>
                  <a:gd name="T12" fmla="*/ 41 w 74"/>
                  <a:gd name="T13" fmla="*/ 19 h 20"/>
                  <a:gd name="T14" fmla="*/ 39 w 74"/>
                  <a:gd name="T15" fmla="*/ 18 h 20"/>
                  <a:gd name="T16" fmla="*/ 49 w 74"/>
                  <a:gd name="T17" fmla="*/ 9 h 20"/>
                  <a:gd name="T18" fmla="*/ 49 w 74"/>
                  <a:gd name="T19" fmla="*/ 9 h 20"/>
                  <a:gd name="T20" fmla="*/ 50 w 74"/>
                  <a:gd name="T21" fmla="*/ 9 h 20"/>
                  <a:gd name="T22" fmla="*/ 60 w 74"/>
                  <a:gd name="T23" fmla="*/ 15 h 20"/>
                  <a:gd name="T24" fmla="*/ 60 w 74"/>
                  <a:gd name="T25" fmla="*/ 15 h 20"/>
                  <a:gd name="T26" fmla="*/ 74 w 74"/>
                  <a:gd name="T27" fmla="*/ 16 h 20"/>
                  <a:gd name="T28" fmla="*/ 60 w 74"/>
                  <a:gd name="T29" fmla="*/ 16 h 20"/>
                  <a:gd name="T30" fmla="*/ 60 w 74"/>
                  <a:gd name="T31" fmla="*/ 16 h 20"/>
                  <a:gd name="T32" fmla="*/ 60 w 74"/>
                  <a:gd name="T33" fmla="*/ 16 h 20"/>
                  <a:gd name="T34" fmla="*/ 49 w 74"/>
                  <a:gd name="T35" fmla="*/ 10 h 20"/>
                  <a:gd name="T36" fmla="*/ 50 w 74"/>
                  <a:gd name="T37" fmla="*/ 10 h 20"/>
                  <a:gd name="T38" fmla="*/ 41 w 74"/>
                  <a:gd name="T39" fmla="*/ 20 h 20"/>
                  <a:gd name="T40" fmla="*/ 40 w 74"/>
                  <a:gd name="T41" fmla="*/ 20 h 20"/>
                  <a:gd name="T42" fmla="*/ 39 w 74"/>
                  <a:gd name="T43" fmla="*/ 19 h 20"/>
                  <a:gd name="T44" fmla="*/ 31 w 74"/>
                  <a:gd name="T45" fmla="*/ 1 h 20"/>
                  <a:gd name="T46" fmla="*/ 32 w 74"/>
                  <a:gd name="T47" fmla="*/ 2 h 20"/>
                  <a:gd name="T48" fmla="*/ 11 w 74"/>
                  <a:gd name="T49" fmla="*/ 13 h 20"/>
                  <a:gd name="T50" fmla="*/ 11 w 74"/>
                  <a:gd name="T51" fmla="*/ 14 h 20"/>
                  <a:gd name="T52" fmla="*/ 11 w 74"/>
                  <a:gd name="T53" fmla="*/ 13 h 20"/>
                  <a:gd name="T54" fmla="*/ 0 w 74"/>
                  <a:gd name="T5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20">
                    <a:moveTo>
                      <a:pt x="0" y="12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7" y="8"/>
                      <a:pt x="24" y="4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6"/>
                      <a:pt x="38" y="12"/>
                      <a:pt x="41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13"/>
                      <a:pt x="33" y="7"/>
                      <a:pt x="31" y="1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5" y="6"/>
                      <a:pt x="18" y="10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00"/>
              <p:cNvSpPr/>
              <p:nvPr/>
            </p:nvSpPr>
            <p:spPr bwMode="auto">
              <a:xfrm>
                <a:off x="10975976" y="5553076"/>
                <a:ext cx="268288" cy="161925"/>
              </a:xfrm>
              <a:custGeom>
                <a:avLst/>
                <a:gdLst>
                  <a:gd name="T0" fmla="*/ 0 w 63"/>
                  <a:gd name="T1" fmla="*/ 38 h 38"/>
                  <a:gd name="T2" fmla="*/ 18 w 63"/>
                  <a:gd name="T3" fmla="*/ 23 h 38"/>
                  <a:gd name="T4" fmla="*/ 18 w 63"/>
                  <a:gd name="T5" fmla="*/ 23 h 38"/>
                  <a:gd name="T6" fmla="*/ 19 w 63"/>
                  <a:gd name="T7" fmla="*/ 23 h 38"/>
                  <a:gd name="T8" fmla="*/ 36 w 63"/>
                  <a:gd name="T9" fmla="*/ 27 h 38"/>
                  <a:gd name="T10" fmla="*/ 35 w 63"/>
                  <a:gd name="T11" fmla="*/ 28 h 38"/>
                  <a:gd name="T12" fmla="*/ 43 w 63"/>
                  <a:gd name="T13" fmla="*/ 7 h 38"/>
                  <a:gd name="T14" fmla="*/ 43 w 63"/>
                  <a:gd name="T15" fmla="*/ 6 h 38"/>
                  <a:gd name="T16" fmla="*/ 43 w 63"/>
                  <a:gd name="T17" fmla="*/ 6 h 38"/>
                  <a:gd name="T18" fmla="*/ 63 w 63"/>
                  <a:gd name="T19" fmla="*/ 0 h 38"/>
                  <a:gd name="T20" fmla="*/ 44 w 63"/>
                  <a:gd name="T21" fmla="*/ 7 h 38"/>
                  <a:gd name="T22" fmla="*/ 44 w 63"/>
                  <a:gd name="T23" fmla="*/ 7 h 38"/>
                  <a:gd name="T24" fmla="*/ 37 w 63"/>
                  <a:gd name="T25" fmla="*/ 28 h 38"/>
                  <a:gd name="T26" fmla="*/ 36 w 63"/>
                  <a:gd name="T27" fmla="*/ 29 h 38"/>
                  <a:gd name="T28" fmla="*/ 36 w 63"/>
                  <a:gd name="T29" fmla="*/ 29 h 38"/>
                  <a:gd name="T30" fmla="*/ 18 w 63"/>
                  <a:gd name="T31" fmla="*/ 24 h 38"/>
                  <a:gd name="T32" fmla="*/ 19 w 63"/>
                  <a:gd name="T33" fmla="*/ 24 h 38"/>
                  <a:gd name="T34" fmla="*/ 0 w 63"/>
                  <a:gd name="T3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38">
                    <a:moveTo>
                      <a:pt x="0" y="38"/>
                    </a:moveTo>
                    <a:cubicBezTo>
                      <a:pt x="6" y="33"/>
                      <a:pt x="12" y="28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8" y="21"/>
                      <a:pt x="40" y="14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50" y="4"/>
                      <a:pt x="56" y="2"/>
                      <a:pt x="63" y="0"/>
                    </a:cubicBezTo>
                    <a:cubicBezTo>
                      <a:pt x="57" y="2"/>
                      <a:pt x="50" y="5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14"/>
                      <a:pt x="39" y="21"/>
                      <a:pt x="37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3" y="29"/>
                      <a:pt x="7" y="34"/>
                      <a:pt x="0" y="38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01"/>
              <p:cNvSpPr/>
              <p:nvPr/>
            </p:nvSpPr>
            <p:spPr bwMode="auto">
              <a:xfrm>
                <a:off x="11469688" y="5983288"/>
                <a:ext cx="17463" cy="68263"/>
              </a:xfrm>
              <a:custGeom>
                <a:avLst/>
                <a:gdLst>
                  <a:gd name="T0" fmla="*/ 2 w 4"/>
                  <a:gd name="T1" fmla="*/ 0 h 16"/>
                  <a:gd name="T2" fmla="*/ 3 w 4"/>
                  <a:gd name="T3" fmla="*/ 2 h 16"/>
                  <a:gd name="T4" fmla="*/ 4 w 4"/>
                  <a:gd name="T5" fmla="*/ 8 h 16"/>
                  <a:gd name="T6" fmla="*/ 3 w 4"/>
                  <a:gd name="T7" fmla="*/ 14 h 16"/>
                  <a:gd name="T8" fmla="*/ 2 w 4"/>
                  <a:gd name="T9" fmla="*/ 16 h 16"/>
                  <a:gd name="T10" fmla="*/ 1 w 4"/>
                  <a:gd name="T11" fmla="*/ 14 h 16"/>
                  <a:gd name="T12" fmla="*/ 0 w 4"/>
                  <a:gd name="T13" fmla="*/ 8 h 16"/>
                  <a:gd name="T14" fmla="*/ 1 w 4"/>
                  <a:gd name="T15" fmla="*/ 2 h 16"/>
                  <a:gd name="T16" fmla="*/ 2 w 4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2" y="16"/>
                      <a:pt x="2" y="15"/>
                      <a:pt x="1" y="14"/>
                    </a:cubicBezTo>
                    <a:cubicBezTo>
                      <a:pt x="0" y="12"/>
                      <a:pt x="0" y="10"/>
                      <a:pt x="0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02"/>
              <p:cNvSpPr/>
              <p:nvPr/>
            </p:nvSpPr>
            <p:spPr bwMode="auto">
              <a:xfrm>
                <a:off x="11409363" y="6119813"/>
                <a:ext cx="17463" cy="73025"/>
              </a:xfrm>
              <a:custGeom>
                <a:avLst/>
                <a:gdLst>
                  <a:gd name="T0" fmla="*/ 2 w 4"/>
                  <a:gd name="T1" fmla="*/ 0 h 17"/>
                  <a:gd name="T2" fmla="*/ 3 w 4"/>
                  <a:gd name="T3" fmla="*/ 3 h 17"/>
                  <a:gd name="T4" fmla="*/ 4 w 4"/>
                  <a:gd name="T5" fmla="*/ 8 h 17"/>
                  <a:gd name="T6" fmla="*/ 3 w 4"/>
                  <a:gd name="T7" fmla="*/ 14 h 17"/>
                  <a:gd name="T8" fmla="*/ 2 w 4"/>
                  <a:gd name="T9" fmla="*/ 17 h 17"/>
                  <a:gd name="T10" fmla="*/ 1 w 4"/>
                  <a:gd name="T11" fmla="*/ 14 h 17"/>
                  <a:gd name="T12" fmla="*/ 0 w 4"/>
                  <a:gd name="T13" fmla="*/ 8 h 17"/>
                  <a:gd name="T14" fmla="*/ 1 w 4"/>
                  <a:gd name="T15" fmla="*/ 3 h 17"/>
                  <a:gd name="T16" fmla="*/ 2 w 4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2" y="0"/>
                      <a:pt x="2" y="1"/>
                      <a:pt x="3" y="3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7"/>
                      <a:pt x="2" y="16"/>
                      <a:pt x="1" y="14"/>
                    </a:cubicBezTo>
                    <a:cubicBezTo>
                      <a:pt x="0" y="13"/>
                      <a:pt x="0" y="10"/>
                      <a:pt x="0" y="8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03"/>
              <p:cNvSpPr/>
              <p:nvPr/>
            </p:nvSpPr>
            <p:spPr bwMode="auto">
              <a:xfrm>
                <a:off x="11282363" y="6005513"/>
                <a:ext cx="20638" cy="71438"/>
              </a:xfrm>
              <a:custGeom>
                <a:avLst/>
                <a:gdLst>
                  <a:gd name="T0" fmla="*/ 2 w 5"/>
                  <a:gd name="T1" fmla="*/ 0 h 17"/>
                  <a:gd name="T2" fmla="*/ 3 w 5"/>
                  <a:gd name="T3" fmla="*/ 3 h 17"/>
                  <a:gd name="T4" fmla="*/ 5 w 5"/>
                  <a:gd name="T5" fmla="*/ 9 h 17"/>
                  <a:gd name="T6" fmla="*/ 4 w 5"/>
                  <a:gd name="T7" fmla="*/ 14 h 17"/>
                  <a:gd name="T8" fmla="*/ 3 w 5"/>
                  <a:gd name="T9" fmla="*/ 17 h 17"/>
                  <a:gd name="T10" fmla="*/ 1 w 5"/>
                  <a:gd name="T11" fmla="*/ 14 h 17"/>
                  <a:gd name="T12" fmla="*/ 0 w 5"/>
                  <a:gd name="T13" fmla="*/ 9 h 17"/>
                  <a:gd name="T14" fmla="*/ 1 w 5"/>
                  <a:gd name="T15" fmla="*/ 3 h 17"/>
                  <a:gd name="T16" fmla="*/ 2 w 5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7">
                    <a:moveTo>
                      <a:pt x="2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4" y="4"/>
                      <a:pt x="5" y="6"/>
                      <a:pt x="5" y="9"/>
                    </a:cubicBezTo>
                    <a:cubicBezTo>
                      <a:pt x="5" y="11"/>
                      <a:pt x="4" y="13"/>
                      <a:pt x="4" y="14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3" y="17"/>
                      <a:pt x="2" y="16"/>
                      <a:pt x="1" y="14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7"/>
                      <a:pt x="1" y="5"/>
                      <a:pt x="1" y="3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04"/>
              <p:cNvSpPr/>
              <p:nvPr/>
            </p:nvSpPr>
            <p:spPr bwMode="auto">
              <a:xfrm>
                <a:off x="11264901" y="6205538"/>
                <a:ext cx="17463" cy="68263"/>
              </a:xfrm>
              <a:custGeom>
                <a:avLst/>
                <a:gdLst>
                  <a:gd name="T0" fmla="*/ 2 w 4"/>
                  <a:gd name="T1" fmla="*/ 0 h 16"/>
                  <a:gd name="T2" fmla="*/ 3 w 4"/>
                  <a:gd name="T3" fmla="*/ 2 h 16"/>
                  <a:gd name="T4" fmla="*/ 4 w 4"/>
                  <a:gd name="T5" fmla="*/ 8 h 16"/>
                  <a:gd name="T6" fmla="*/ 4 w 4"/>
                  <a:gd name="T7" fmla="*/ 14 h 16"/>
                  <a:gd name="T8" fmla="*/ 3 w 4"/>
                  <a:gd name="T9" fmla="*/ 16 h 16"/>
                  <a:gd name="T10" fmla="*/ 1 w 4"/>
                  <a:gd name="T11" fmla="*/ 14 h 16"/>
                  <a:gd name="T12" fmla="*/ 0 w 4"/>
                  <a:gd name="T13" fmla="*/ 8 h 16"/>
                  <a:gd name="T14" fmla="*/ 1 w 4"/>
                  <a:gd name="T15" fmla="*/ 2 h 16"/>
                  <a:gd name="T16" fmla="*/ 2 w 4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6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10"/>
                      <a:pt x="4" y="12"/>
                      <a:pt x="4" y="14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2" y="15"/>
                      <a:pt x="1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05"/>
              <p:cNvSpPr/>
              <p:nvPr/>
            </p:nvSpPr>
            <p:spPr bwMode="auto">
              <a:xfrm>
                <a:off x="11528426" y="6149976"/>
                <a:ext cx="17463" cy="71438"/>
              </a:xfrm>
              <a:custGeom>
                <a:avLst/>
                <a:gdLst>
                  <a:gd name="T0" fmla="*/ 2 w 4"/>
                  <a:gd name="T1" fmla="*/ 0 h 17"/>
                  <a:gd name="T2" fmla="*/ 3 w 4"/>
                  <a:gd name="T3" fmla="*/ 3 h 17"/>
                  <a:gd name="T4" fmla="*/ 4 w 4"/>
                  <a:gd name="T5" fmla="*/ 8 h 17"/>
                  <a:gd name="T6" fmla="*/ 4 w 4"/>
                  <a:gd name="T7" fmla="*/ 14 h 17"/>
                  <a:gd name="T8" fmla="*/ 2 w 4"/>
                  <a:gd name="T9" fmla="*/ 17 h 17"/>
                  <a:gd name="T10" fmla="*/ 1 w 4"/>
                  <a:gd name="T11" fmla="*/ 14 h 17"/>
                  <a:gd name="T12" fmla="*/ 0 w 4"/>
                  <a:gd name="T13" fmla="*/ 8 h 17"/>
                  <a:gd name="T14" fmla="*/ 1 w 4"/>
                  <a:gd name="T15" fmla="*/ 3 h 17"/>
                  <a:gd name="T16" fmla="*/ 2 w 4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7">
                    <a:moveTo>
                      <a:pt x="2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4" y="4"/>
                      <a:pt x="4" y="6"/>
                      <a:pt x="4" y="8"/>
                    </a:cubicBezTo>
                    <a:cubicBezTo>
                      <a:pt x="4" y="10"/>
                      <a:pt x="4" y="12"/>
                      <a:pt x="4" y="14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7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8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06"/>
              <p:cNvSpPr/>
              <p:nvPr/>
            </p:nvSpPr>
            <p:spPr bwMode="auto">
              <a:xfrm>
                <a:off x="11363326" y="5902326"/>
                <a:ext cx="15875" cy="73025"/>
              </a:xfrm>
              <a:custGeom>
                <a:avLst/>
                <a:gdLst>
                  <a:gd name="T0" fmla="*/ 1 w 4"/>
                  <a:gd name="T1" fmla="*/ 0 h 17"/>
                  <a:gd name="T2" fmla="*/ 3 w 4"/>
                  <a:gd name="T3" fmla="*/ 3 h 17"/>
                  <a:gd name="T4" fmla="*/ 4 w 4"/>
                  <a:gd name="T5" fmla="*/ 9 h 17"/>
                  <a:gd name="T6" fmla="*/ 3 w 4"/>
                  <a:gd name="T7" fmla="*/ 14 h 17"/>
                  <a:gd name="T8" fmla="*/ 2 w 4"/>
                  <a:gd name="T9" fmla="*/ 17 h 17"/>
                  <a:gd name="T10" fmla="*/ 1 w 4"/>
                  <a:gd name="T11" fmla="*/ 14 h 17"/>
                  <a:gd name="T12" fmla="*/ 0 w 4"/>
                  <a:gd name="T13" fmla="*/ 9 h 17"/>
                  <a:gd name="T14" fmla="*/ 0 w 4"/>
                  <a:gd name="T15" fmla="*/ 3 h 17"/>
                  <a:gd name="T16" fmla="*/ 1 w 4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7">
                    <a:moveTo>
                      <a:pt x="1" y="0"/>
                    </a:moveTo>
                    <a:cubicBezTo>
                      <a:pt x="1" y="0"/>
                      <a:pt x="2" y="1"/>
                      <a:pt x="3" y="3"/>
                    </a:cubicBezTo>
                    <a:cubicBezTo>
                      <a:pt x="3" y="4"/>
                      <a:pt x="4" y="7"/>
                      <a:pt x="4" y="9"/>
                    </a:cubicBezTo>
                    <a:cubicBezTo>
                      <a:pt x="4" y="11"/>
                      <a:pt x="4" y="13"/>
                      <a:pt x="3" y="14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7"/>
                      <a:pt x="1" y="16"/>
                      <a:pt x="1" y="14"/>
                    </a:cubicBezTo>
                    <a:cubicBezTo>
                      <a:pt x="0" y="13"/>
                      <a:pt x="0" y="11"/>
                      <a:pt x="0" y="9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74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783350" y="4623341"/>
              <a:ext cx="2028629" cy="2092965"/>
              <a:chOff x="1698625" y="-4929188"/>
              <a:chExt cx="3954463" cy="4079876"/>
            </a:xfrm>
          </p:grpSpPr>
          <p:sp>
            <p:nvSpPr>
              <p:cNvPr id="63" name="Freeform 110"/>
              <p:cNvSpPr/>
              <p:nvPr/>
            </p:nvSpPr>
            <p:spPr bwMode="auto">
              <a:xfrm>
                <a:off x="2811463" y="-4929188"/>
                <a:ext cx="1898650" cy="1778000"/>
              </a:xfrm>
              <a:custGeom>
                <a:avLst/>
                <a:gdLst>
                  <a:gd name="T0" fmla="*/ 0 w 447"/>
                  <a:gd name="T1" fmla="*/ 361 h 419"/>
                  <a:gd name="T2" fmla="*/ 192 w 447"/>
                  <a:gd name="T3" fmla="*/ 242 h 419"/>
                  <a:gd name="T4" fmla="*/ 173 w 447"/>
                  <a:gd name="T5" fmla="*/ 115 h 419"/>
                  <a:gd name="T6" fmla="*/ 321 w 447"/>
                  <a:gd name="T7" fmla="*/ 88 h 419"/>
                  <a:gd name="T8" fmla="*/ 288 w 447"/>
                  <a:gd name="T9" fmla="*/ 16 h 419"/>
                  <a:gd name="T10" fmla="*/ 405 w 447"/>
                  <a:gd name="T11" fmla="*/ 0 h 419"/>
                  <a:gd name="T12" fmla="*/ 355 w 447"/>
                  <a:gd name="T13" fmla="*/ 44 h 419"/>
                  <a:gd name="T14" fmla="*/ 398 w 447"/>
                  <a:gd name="T15" fmla="*/ 130 h 419"/>
                  <a:gd name="T16" fmla="*/ 245 w 447"/>
                  <a:gd name="T17" fmla="*/ 145 h 419"/>
                  <a:gd name="T18" fmla="*/ 310 w 447"/>
                  <a:gd name="T19" fmla="*/ 244 h 419"/>
                  <a:gd name="T20" fmla="*/ 441 w 447"/>
                  <a:gd name="T21" fmla="*/ 346 h 419"/>
                  <a:gd name="T22" fmla="*/ 0 w 447"/>
                  <a:gd name="T23" fmla="*/ 36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7" h="419">
                    <a:moveTo>
                      <a:pt x="0" y="361"/>
                    </a:moveTo>
                    <a:cubicBezTo>
                      <a:pt x="0" y="361"/>
                      <a:pt x="47" y="258"/>
                      <a:pt x="192" y="242"/>
                    </a:cubicBezTo>
                    <a:cubicBezTo>
                      <a:pt x="173" y="115"/>
                      <a:pt x="173" y="115"/>
                      <a:pt x="173" y="115"/>
                    </a:cubicBezTo>
                    <a:cubicBezTo>
                      <a:pt x="321" y="88"/>
                      <a:pt x="321" y="88"/>
                      <a:pt x="321" y="88"/>
                    </a:cubicBezTo>
                    <a:cubicBezTo>
                      <a:pt x="288" y="16"/>
                      <a:pt x="288" y="16"/>
                      <a:pt x="288" y="16"/>
                    </a:cubicBezTo>
                    <a:cubicBezTo>
                      <a:pt x="405" y="0"/>
                      <a:pt x="405" y="0"/>
                      <a:pt x="405" y="0"/>
                    </a:cubicBezTo>
                    <a:cubicBezTo>
                      <a:pt x="355" y="44"/>
                      <a:pt x="355" y="44"/>
                      <a:pt x="355" y="44"/>
                    </a:cubicBezTo>
                    <a:cubicBezTo>
                      <a:pt x="398" y="130"/>
                      <a:pt x="398" y="130"/>
                      <a:pt x="398" y="130"/>
                    </a:cubicBezTo>
                    <a:cubicBezTo>
                      <a:pt x="245" y="145"/>
                      <a:pt x="245" y="145"/>
                      <a:pt x="245" y="145"/>
                    </a:cubicBezTo>
                    <a:cubicBezTo>
                      <a:pt x="310" y="244"/>
                      <a:pt x="310" y="244"/>
                      <a:pt x="310" y="244"/>
                    </a:cubicBezTo>
                    <a:cubicBezTo>
                      <a:pt x="310" y="244"/>
                      <a:pt x="435" y="273"/>
                      <a:pt x="441" y="346"/>
                    </a:cubicBezTo>
                    <a:cubicBezTo>
                      <a:pt x="447" y="419"/>
                      <a:pt x="61" y="405"/>
                      <a:pt x="0" y="361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11"/>
              <p:cNvSpPr/>
              <p:nvPr/>
            </p:nvSpPr>
            <p:spPr bwMode="auto">
              <a:xfrm>
                <a:off x="1698625" y="-3676650"/>
                <a:ext cx="3954463" cy="2827338"/>
              </a:xfrm>
              <a:custGeom>
                <a:avLst/>
                <a:gdLst>
                  <a:gd name="T0" fmla="*/ 0 w 931"/>
                  <a:gd name="T1" fmla="*/ 308 h 666"/>
                  <a:gd name="T2" fmla="*/ 195 w 931"/>
                  <a:gd name="T3" fmla="*/ 31 h 666"/>
                  <a:gd name="T4" fmla="*/ 308 w 931"/>
                  <a:gd name="T5" fmla="*/ 44 h 666"/>
                  <a:gd name="T6" fmla="*/ 411 w 931"/>
                  <a:gd name="T7" fmla="*/ 2 h 666"/>
                  <a:gd name="T8" fmla="*/ 526 w 931"/>
                  <a:gd name="T9" fmla="*/ 44 h 666"/>
                  <a:gd name="T10" fmla="*/ 636 w 931"/>
                  <a:gd name="T11" fmla="*/ 4 h 666"/>
                  <a:gd name="T12" fmla="*/ 739 w 931"/>
                  <a:gd name="T13" fmla="*/ 57 h 666"/>
                  <a:gd name="T14" fmla="*/ 808 w 931"/>
                  <a:gd name="T15" fmla="*/ 33 h 666"/>
                  <a:gd name="T16" fmla="*/ 922 w 931"/>
                  <a:gd name="T17" fmla="*/ 321 h 666"/>
                  <a:gd name="T18" fmla="*/ 730 w 931"/>
                  <a:gd name="T19" fmla="*/ 579 h 666"/>
                  <a:gd name="T20" fmla="*/ 671 w 931"/>
                  <a:gd name="T21" fmla="*/ 559 h 666"/>
                  <a:gd name="T22" fmla="*/ 596 w 931"/>
                  <a:gd name="T23" fmla="*/ 650 h 666"/>
                  <a:gd name="T24" fmla="*/ 515 w 931"/>
                  <a:gd name="T25" fmla="*/ 606 h 666"/>
                  <a:gd name="T26" fmla="*/ 416 w 931"/>
                  <a:gd name="T27" fmla="*/ 665 h 666"/>
                  <a:gd name="T28" fmla="*/ 306 w 931"/>
                  <a:gd name="T29" fmla="*/ 595 h 666"/>
                  <a:gd name="T30" fmla="*/ 261 w 931"/>
                  <a:gd name="T31" fmla="*/ 613 h 666"/>
                  <a:gd name="T32" fmla="*/ 0 w 931"/>
                  <a:gd name="T33" fmla="*/ 308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1" h="666">
                    <a:moveTo>
                      <a:pt x="0" y="308"/>
                    </a:moveTo>
                    <a:cubicBezTo>
                      <a:pt x="0" y="192"/>
                      <a:pt x="77" y="91"/>
                      <a:pt x="195" y="31"/>
                    </a:cubicBezTo>
                    <a:cubicBezTo>
                      <a:pt x="219" y="18"/>
                      <a:pt x="281" y="52"/>
                      <a:pt x="308" y="44"/>
                    </a:cubicBezTo>
                    <a:cubicBezTo>
                      <a:pt x="344" y="32"/>
                      <a:pt x="371" y="6"/>
                      <a:pt x="411" y="2"/>
                    </a:cubicBezTo>
                    <a:cubicBezTo>
                      <a:pt x="430" y="0"/>
                      <a:pt x="506" y="44"/>
                      <a:pt x="526" y="44"/>
                    </a:cubicBezTo>
                    <a:cubicBezTo>
                      <a:pt x="547" y="44"/>
                      <a:pt x="616" y="1"/>
                      <a:pt x="636" y="4"/>
                    </a:cubicBezTo>
                    <a:cubicBezTo>
                      <a:pt x="672" y="7"/>
                      <a:pt x="706" y="47"/>
                      <a:pt x="739" y="57"/>
                    </a:cubicBezTo>
                    <a:cubicBezTo>
                      <a:pt x="759" y="63"/>
                      <a:pt x="797" y="21"/>
                      <a:pt x="808" y="33"/>
                    </a:cubicBezTo>
                    <a:cubicBezTo>
                      <a:pt x="865" y="93"/>
                      <a:pt x="911" y="196"/>
                      <a:pt x="922" y="321"/>
                    </a:cubicBezTo>
                    <a:cubicBezTo>
                      <a:pt x="931" y="429"/>
                      <a:pt x="849" y="521"/>
                      <a:pt x="730" y="579"/>
                    </a:cubicBezTo>
                    <a:cubicBezTo>
                      <a:pt x="712" y="588"/>
                      <a:pt x="690" y="552"/>
                      <a:pt x="671" y="559"/>
                    </a:cubicBezTo>
                    <a:cubicBezTo>
                      <a:pt x="646" y="568"/>
                      <a:pt x="622" y="644"/>
                      <a:pt x="596" y="650"/>
                    </a:cubicBezTo>
                    <a:cubicBezTo>
                      <a:pt x="569" y="656"/>
                      <a:pt x="542" y="603"/>
                      <a:pt x="515" y="606"/>
                    </a:cubicBezTo>
                    <a:cubicBezTo>
                      <a:pt x="491" y="609"/>
                      <a:pt x="426" y="666"/>
                      <a:pt x="416" y="665"/>
                    </a:cubicBezTo>
                    <a:cubicBezTo>
                      <a:pt x="383" y="663"/>
                      <a:pt x="336" y="602"/>
                      <a:pt x="306" y="595"/>
                    </a:cubicBezTo>
                    <a:cubicBezTo>
                      <a:pt x="286" y="591"/>
                      <a:pt x="280" y="619"/>
                      <a:pt x="261" y="613"/>
                    </a:cubicBezTo>
                    <a:cubicBezTo>
                      <a:pt x="107" y="560"/>
                      <a:pt x="0" y="443"/>
                      <a:pt x="0" y="308"/>
                    </a:cubicBezTo>
                    <a:close/>
                  </a:path>
                </a:pathLst>
              </a:custGeom>
              <a:solidFill>
                <a:srgbClr val="FF8E0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12"/>
              <p:cNvSpPr/>
              <p:nvPr/>
            </p:nvSpPr>
            <p:spPr bwMode="auto">
              <a:xfrm>
                <a:off x="1919288" y="-3468688"/>
                <a:ext cx="661988" cy="2081213"/>
              </a:xfrm>
              <a:custGeom>
                <a:avLst/>
                <a:gdLst>
                  <a:gd name="T0" fmla="*/ 156 w 156"/>
                  <a:gd name="T1" fmla="*/ 0 h 490"/>
                  <a:gd name="T2" fmla="*/ 139 w 156"/>
                  <a:gd name="T3" fmla="*/ 490 h 490"/>
                  <a:gd name="T4" fmla="*/ 156 w 156"/>
                  <a:gd name="T5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490">
                    <a:moveTo>
                      <a:pt x="156" y="0"/>
                    </a:moveTo>
                    <a:cubicBezTo>
                      <a:pt x="31" y="155"/>
                      <a:pt x="33" y="329"/>
                      <a:pt x="139" y="490"/>
                    </a:cubicBezTo>
                    <a:cubicBezTo>
                      <a:pt x="1" y="352"/>
                      <a:pt x="0" y="129"/>
                      <a:pt x="156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13"/>
              <p:cNvSpPr/>
              <p:nvPr/>
            </p:nvSpPr>
            <p:spPr bwMode="auto">
              <a:xfrm>
                <a:off x="2667000" y="-3451225"/>
                <a:ext cx="407988" cy="2190750"/>
              </a:xfrm>
              <a:custGeom>
                <a:avLst/>
                <a:gdLst>
                  <a:gd name="T0" fmla="*/ 89 w 96"/>
                  <a:gd name="T1" fmla="*/ 0 h 516"/>
                  <a:gd name="T2" fmla="*/ 96 w 96"/>
                  <a:gd name="T3" fmla="*/ 516 h 516"/>
                  <a:gd name="T4" fmla="*/ 89 w 96"/>
                  <a:gd name="T5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516">
                    <a:moveTo>
                      <a:pt x="89" y="0"/>
                    </a:moveTo>
                    <a:cubicBezTo>
                      <a:pt x="70" y="163"/>
                      <a:pt x="28" y="359"/>
                      <a:pt x="96" y="516"/>
                    </a:cubicBezTo>
                    <a:cubicBezTo>
                      <a:pt x="0" y="380"/>
                      <a:pt x="39" y="146"/>
                      <a:pt x="89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14"/>
              <p:cNvSpPr/>
              <p:nvPr/>
            </p:nvSpPr>
            <p:spPr bwMode="auto">
              <a:xfrm>
                <a:off x="3427413" y="-3630613"/>
                <a:ext cx="160338" cy="2667000"/>
              </a:xfrm>
              <a:custGeom>
                <a:avLst/>
                <a:gdLst>
                  <a:gd name="T0" fmla="*/ 20 w 38"/>
                  <a:gd name="T1" fmla="*/ 0 h 628"/>
                  <a:gd name="T2" fmla="*/ 34 w 38"/>
                  <a:gd name="T3" fmla="*/ 628 h 628"/>
                  <a:gd name="T4" fmla="*/ 20 w 38"/>
                  <a:gd name="T5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628">
                    <a:moveTo>
                      <a:pt x="20" y="0"/>
                    </a:moveTo>
                    <a:cubicBezTo>
                      <a:pt x="36" y="208"/>
                      <a:pt x="38" y="420"/>
                      <a:pt x="34" y="628"/>
                    </a:cubicBezTo>
                    <a:cubicBezTo>
                      <a:pt x="0" y="424"/>
                      <a:pt x="0" y="206"/>
                      <a:pt x="20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15"/>
              <p:cNvSpPr/>
              <p:nvPr/>
            </p:nvSpPr>
            <p:spPr bwMode="auto">
              <a:xfrm>
                <a:off x="4025900" y="-3451225"/>
                <a:ext cx="182563" cy="2198688"/>
              </a:xfrm>
              <a:custGeom>
                <a:avLst/>
                <a:gdLst>
                  <a:gd name="T0" fmla="*/ 0 w 43"/>
                  <a:gd name="T1" fmla="*/ 0 h 518"/>
                  <a:gd name="T2" fmla="*/ 0 w 43"/>
                  <a:gd name="T3" fmla="*/ 518 h 518"/>
                  <a:gd name="T4" fmla="*/ 0 w 43"/>
                  <a:gd name="T5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18">
                    <a:moveTo>
                      <a:pt x="0" y="0"/>
                    </a:moveTo>
                    <a:cubicBezTo>
                      <a:pt x="37" y="165"/>
                      <a:pt x="43" y="354"/>
                      <a:pt x="0" y="518"/>
                    </a:cubicBezTo>
                    <a:cubicBezTo>
                      <a:pt x="8" y="345"/>
                      <a:pt x="1" y="173"/>
                      <a:pt x="0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6"/>
              <p:cNvSpPr/>
              <p:nvPr/>
            </p:nvSpPr>
            <p:spPr bwMode="auto">
              <a:xfrm>
                <a:off x="4502150" y="-3638550"/>
                <a:ext cx="365125" cy="2203450"/>
              </a:xfrm>
              <a:custGeom>
                <a:avLst/>
                <a:gdLst>
                  <a:gd name="T0" fmla="*/ 0 w 86"/>
                  <a:gd name="T1" fmla="*/ 0 h 519"/>
                  <a:gd name="T2" fmla="*/ 39 w 86"/>
                  <a:gd name="T3" fmla="*/ 519 h 519"/>
                  <a:gd name="T4" fmla="*/ 0 w 86"/>
                  <a:gd name="T5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519">
                    <a:moveTo>
                      <a:pt x="0" y="0"/>
                    </a:moveTo>
                    <a:cubicBezTo>
                      <a:pt x="76" y="155"/>
                      <a:pt x="86" y="354"/>
                      <a:pt x="39" y="519"/>
                    </a:cubicBezTo>
                    <a:cubicBezTo>
                      <a:pt x="51" y="343"/>
                      <a:pt x="44" y="172"/>
                      <a:pt x="0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17"/>
              <p:cNvSpPr/>
              <p:nvPr/>
            </p:nvSpPr>
            <p:spPr bwMode="auto">
              <a:xfrm>
                <a:off x="4938713" y="-3375025"/>
                <a:ext cx="420688" cy="2033588"/>
              </a:xfrm>
              <a:custGeom>
                <a:avLst/>
                <a:gdLst>
                  <a:gd name="T0" fmla="*/ 9 w 99"/>
                  <a:gd name="T1" fmla="*/ 0 h 479"/>
                  <a:gd name="T2" fmla="*/ 0 w 99"/>
                  <a:gd name="T3" fmla="*/ 479 h 479"/>
                  <a:gd name="T4" fmla="*/ 51 w 99"/>
                  <a:gd name="T5" fmla="*/ 242 h 479"/>
                  <a:gd name="T6" fmla="*/ 9 w 99"/>
                  <a:gd name="T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479">
                    <a:moveTo>
                      <a:pt x="9" y="0"/>
                    </a:moveTo>
                    <a:cubicBezTo>
                      <a:pt x="95" y="141"/>
                      <a:pt x="99" y="345"/>
                      <a:pt x="0" y="479"/>
                    </a:cubicBezTo>
                    <a:cubicBezTo>
                      <a:pt x="33" y="404"/>
                      <a:pt x="52" y="324"/>
                      <a:pt x="51" y="242"/>
                    </a:cubicBezTo>
                    <a:cubicBezTo>
                      <a:pt x="51" y="220"/>
                      <a:pt x="34" y="0"/>
                      <a:pt x="9" y="0"/>
                    </a:cubicBezTo>
                    <a:close/>
                  </a:path>
                </a:pathLst>
              </a:custGeom>
              <a:solidFill>
                <a:srgbClr val="E574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18"/>
              <p:cNvSpPr/>
              <p:nvPr/>
            </p:nvSpPr>
            <p:spPr bwMode="auto">
              <a:xfrm>
                <a:off x="3656013" y="-2355850"/>
                <a:ext cx="323850" cy="317500"/>
              </a:xfrm>
              <a:custGeom>
                <a:avLst/>
                <a:gdLst>
                  <a:gd name="T0" fmla="*/ 0 w 76"/>
                  <a:gd name="T1" fmla="*/ 59 h 75"/>
                  <a:gd name="T2" fmla="*/ 39 w 76"/>
                  <a:gd name="T3" fmla="*/ 0 h 75"/>
                  <a:gd name="T4" fmla="*/ 76 w 76"/>
                  <a:gd name="T5" fmla="*/ 61 h 75"/>
                  <a:gd name="T6" fmla="*/ 41 w 76"/>
                  <a:gd name="T7" fmla="*/ 51 h 75"/>
                  <a:gd name="T8" fmla="*/ 0 w 76"/>
                  <a:gd name="T9" fmla="*/ 5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5">
                    <a:moveTo>
                      <a:pt x="0" y="59"/>
                    </a:moveTo>
                    <a:cubicBezTo>
                      <a:pt x="0" y="59"/>
                      <a:pt x="19" y="0"/>
                      <a:pt x="39" y="0"/>
                    </a:cubicBezTo>
                    <a:cubicBezTo>
                      <a:pt x="59" y="0"/>
                      <a:pt x="76" y="54"/>
                      <a:pt x="76" y="61"/>
                    </a:cubicBezTo>
                    <a:cubicBezTo>
                      <a:pt x="76" y="68"/>
                      <a:pt x="48" y="57"/>
                      <a:pt x="41" y="51"/>
                    </a:cubicBezTo>
                    <a:cubicBezTo>
                      <a:pt x="33" y="46"/>
                      <a:pt x="2" y="75"/>
                      <a:pt x="0" y="59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19"/>
              <p:cNvSpPr/>
              <p:nvPr/>
            </p:nvSpPr>
            <p:spPr bwMode="auto">
              <a:xfrm>
                <a:off x="2989263" y="-2066925"/>
                <a:ext cx="1635125" cy="563563"/>
              </a:xfrm>
              <a:custGeom>
                <a:avLst/>
                <a:gdLst>
                  <a:gd name="T0" fmla="*/ 0 w 385"/>
                  <a:gd name="T1" fmla="*/ 29 h 133"/>
                  <a:gd name="T2" fmla="*/ 57 w 385"/>
                  <a:gd name="T3" fmla="*/ 128 h 133"/>
                  <a:gd name="T4" fmla="*/ 88 w 385"/>
                  <a:gd name="T5" fmla="*/ 61 h 133"/>
                  <a:gd name="T6" fmla="*/ 124 w 385"/>
                  <a:gd name="T7" fmla="*/ 121 h 133"/>
                  <a:gd name="T8" fmla="*/ 154 w 385"/>
                  <a:gd name="T9" fmla="*/ 70 h 133"/>
                  <a:gd name="T10" fmla="*/ 180 w 385"/>
                  <a:gd name="T11" fmla="*/ 114 h 133"/>
                  <a:gd name="T12" fmla="*/ 224 w 385"/>
                  <a:gd name="T13" fmla="*/ 65 h 133"/>
                  <a:gd name="T14" fmla="*/ 249 w 385"/>
                  <a:gd name="T15" fmla="*/ 111 h 133"/>
                  <a:gd name="T16" fmla="*/ 293 w 385"/>
                  <a:gd name="T17" fmla="*/ 46 h 133"/>
                  <a:gd name="T18" fmla="*/ 344 w 385"/>
                  <a:gd name="T19" fmla="*/ 118 h 133"/>
                  <a:gd name="T20" fmla="*/ 385 w 385"/>
                  <a:gd name="T21" fmla="*/ 0 h 133"/>
                  <a:gd name="T22" fmla="*/ 0 w 385"/>
                  <a:gd name="T23" fmla="*/ 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5" h="133">
                    <a:moveTo>
                      <a:pt x="0" y="29"/>
                    </a:moveTo>
                    <a:cubicBezTo>
                      <a:pt x="57" y="128"/>
                      <a:pt x="57" y="128"/>
                      <a:pt x="57" y="128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124" y="121"/>
                      <a:pt x="124" y="121"/>
                      <a:pt x="124" y="121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49" y="111"/>
                      <a:pt x="249" y="111"/>
                      <a:pt x="249" y="111"/>
                    </a:cubicBezTo>
                    <a:cubicBezTo>
                      <a:pt x="293" y="46"/>
                      <a:pt x="293" y="46"/>
                      <a:pt x="293" y="46"/>
                    </a:cubicBezTo>
                    <a:cubicBezTo>
                      <a:pt x="344" y="118"/>
                      <a:pt x="344" y="118"/>
                      <a:pt x="344" y="118"/>
                    </a:cubicBezTo>
                    <a:cubicBezTo>
                      <a:pt x="385" y="0"/>
                      <a:pt x="385" y="0"/>
                      <a:pt x="385" y="0"/>
                    </a:cubicBezTo>
                    <a:cubicBezTo>
                      <a:pt x="385" y="0"/>
                      <a:pt x="214" y="133"/>
                      <a:pt x="0" y="29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20"/>
              <p:cNvSpPr/>
              <p:nvPr/>
            </p:nvSpPr>
            <p:spPr bwMode="auto">
              <a:xfrm>
                <a:off x="2786063" y="-2581275"/>
                <a:ext cx="692150" cy="492125"/>
              </a:xfrm>
              <a:custGeom>
                <a:avLst/>
                <a:gdLst>
                  <a:gd name="T0" fmla="*/ 163 w 163"/>
                  <a:gd name="T1" fmla="*/ 44 h 116"/>
                  <a:gd name="T2" fmla="*/ 13 w 163"/>
                  <a:gd name="T3" fmla="*/ 9 h 116"/>
                  <a:gd name="T4" fmla="*/ 64 w 163"/>
                  <a:gd name="T5" fmla="*/ 105 h 116"/>
                  <a:gd name="T6" fmla="*/ 163 w 163"/>
                  <a:gd name="T7" fmla="*/ 4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116">
                    <a:moveTo>
                      <a:pt x="163" y="44"/>
                    </a:moveTo>
                    <a:cubicBezTo>
                      <a:pt x="163" y="44"/>
                      <a:pt x="26" y="0"/>
                      <a:pt x="13" y="9"/>
                    </a:cubicBezTo>
                    <a:cubicBezTo>
                      <a:pt x="0" y="19"/>
                      <a:pt x="24" y="93"/>
                      <a:pt x="64" y="105"/>
                    </a:cubicBezTo>
                    <a:cubicBezTo>
                      <a:pt x="101" y="116"/>
                      <a:pt x="147" y="108"/>
                      <a:pt x="163" y="44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21"/>
              <p:cNvSpPr/>
              <p:nvPr/>
            </p:nvSpPr>
            <p:spPr bwMode="auto">
              <a:xfrm>
                <a:off x="4191000" y="-2662238"/>
                <a:ext cx="676275" cy="527050"/>
              </a:xfrm>
              <a:custGeom>
                <a:avLst/>
                <a:gdLst>
                  <a:gd name="T0" fmla="*/ 0 w 159"/>
                  <a:gd name="T1" fmla="*/ 61 h 124"/>
                  <a:gd name="T2" fmla="*/ 145 w 159"/>
                  <a:gd name="T3" fmla="*/ 8 h 124"/>
                  <a:gd name="T4" fmla="*/ 105 w 159"/>
                  <a:gd name="T5" fmla="*/ 108 h 124"/>
                  <a:gd name="T6" fmla="*/ 0 w 159"/>
                  <a:gd name="T7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124">
                    <a:moveTo>
                      <a:pt x="0" y="61"/>
                    </a:moveTo>
                    <a:cubicBezTo>
                      <a:pt x="0" y="61"/>
                      <a:pt x="131" y="0"/>
                      <a:pt x="145" y="8"/>
                    </a:cubicBezTo>
                    <a:cubicBezTo>
                      <a:pt x="159" y="15"/>
                      <a:pt x="144" y="91"/>
                      <a:pt x="105" y="108"/>
                    </a:cubicBezTo>
                    <a:cubicBezTo>
                      <a:pt x="70" y="124"/>
                      <a:pt x="24" y="122"/>
                      <a:pt x="0" y="61"/>
                    </a:cubicBezTo>
                    <a:close/>
                  </a:path>
                </a:pathLst>
              </a:custGeom>
              <a:solidFill>
                <a:srgbClr val="4624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49954" y="6128257"/>
            <a:ext cx="7649029" cy="768638"/>
            <a:chOff x="-923925" y="-5480051"/>
            <a:chExt cx="13981113" cy="1404938"/>
          </a:xfrm>
        </p:grpSpPr>
        <p:sp>
          <p:nvSpPr>
            <p:cNvPr id="18" name="Oval 161"/>
            <p:cNvSpPr>
              <a:spLocks noChangeArrowheads="1"/>
            </p:cNvSpPr>
            <p:nvPr/>
          </p:nvSpPr>
          <p:spPr bwMode="auto">
            <a:xfrm>
              <a:off x="-923925" y="-5480051"/>
              <a:ext cx="13981113" cy="1404938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5"/>
            <p:cNvSpPr/>
            <p:nvPr/>
          </p:nvSpPr>
          <p:spPr bwMode="auto">
            <a:xfrm>
              <a:off x="393700" y="-5280026"/>
              <a:ext cx="11458576" cy="1003300"/>
            </a:xfrm>
            <a:custGeom>
              <a:avLst/>
              <a:gdLst>
                <a:gd name="T0" fmla="*/ 2450 w 2704"/>
                <a:gd name="T1" fmla="*/ 117 h 234"/>
                <a:gd name="T2" fmla="*/ 2373 w 2704"/>
                <a:gd name="T3" fmla="*/ 119 h 234"/>
                <a:gd name="T4" fmla="*/ 2397 w 2704"/>
                <a:gd name="T5" fmla="*/ 88 h 234"/>
                <a:gd name="T6" fmla="*/ 2013 w 2704"/>
                <a:gd name="T7" fmla="*/ 0 h 234"/>
                <a:gd name="T8" fmla="*/ 1685 w 2704"/>
                <a:gd name="T9" fmla="*/ 42 h 234"/>
                <a:gd name="T10" fmla="*/ 1413 w 2704"/>
                <a:gd name="T11" fmla="*/ 21 h 234"/>
                <a:gd name="T12" fmla="*/ 1101 w 2704"/>
                <a:gd name="T13" fmla="*/ 50 h 234"/>
                <a:gd name="T14" fmla="*/ 666 w 2704"/>
                <a:gd name="T15" fmla="*/ 29 h 234"/>
                <a:gd name="T16" fmla="*/ 0 w 2704"/>
                <a:gd name="T17" fmla="*/ 117 h 234"/>
                <a:gd name="T18" fmla="*/ 666 w 2704"/>
                <a:gd name="T19" fmla="*/ 206 h 234"/>
                <a:gd name="T20" fmla="*/ 1045 w 2704"/>
                <a:gd name="T21" fmla="*/ 190 h 234"/>
                <a:gd name="T22" fmla="*/ 1413 w 2704"/>
                <a:gd name="T23" fmla="*/ 234 h 234"/>
                <a:gd name="T24" fmla="*/ 1835 w 2704"/>
                <a:gd name="T25" fmla="*/ 166 h 234"/>
                <a:gd name="T26" fmla="*/ 2013 w 2704"/>
                <a:gd name="T27" fmla="*/ 176 h 234"/>
                <a:gd name="T28" fmla="*/ 2205 w 2704"/>
                <a:gd name="T29" fmla="*/ 164 h 234"/>
                <a:gd name="T30" fmla="*/ 2450 w 2704"/>
                <a:gd name="T31" fmla="*/ 191 h 234"/>
                <a:gd name="T32" fmla="*/ 2704 w 2704"/>
                <a:gd name="T33" fmla="*/ 154 h 234"/>
                <a:gd name="T34" fmla="*/ 2450 w 2704"/>
                <a:gd name="T35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4" h="234">
                  <a:moveTo>
                    <a:pt x="2450" y="117"/>
                  </a:moveTo>
                  <a:cubicBezTo>
                    <a:pt x="2423" y="117"/>
                    <a:pt x="2397" y="118"/>
                    <a:pt x="2373" y="119"/>
                  </a:cubicBezTo>
                  <a:cubicBezTo>
                    <a:pt x="2388" y="109"/>
                    <a:pt x="2397" y="99"/>
                    <a:pt x="2397" y="88"/>
                  </a:cubicBezTo>
                  <a:cubicBezTo>
                    <a:pt x="2397" y="39"/>
                    <a:pt x="2225" y="0"/>
                    <a:pt x="2013" y="0"/>
                  </a:cubicBezTo>
                  <a:cubicBezTo>
                    <a:pt x="1874" y="0"/>
                    <a:pt x="1752" y="17"/>
                    <a:pt x="1685" y="42"/>
                  </a:cubicBezTo>
                  <a:cubicBezTo>
                    <a:pt x="1609" y="29"/>
                    <a:pt x="1515" y="21"/>
                    <a:pt x="1413" y="21"/>
                  </a:cubicBezTo>
                  <a:cubicBezTo>
                    <a:pt x="1292" y="21"/>
                    <a:pt x="1182" y="32"/>
                    <a:pt x="1101" y="50"/>
                  </a:cubicBezTo>
                  <a:cubicBezTo>
                    <a:pt x="984" y="37"/>
                    <a:pt x="832" y="29"/>
                    <a:pt x="666" y="29"/>
                  </a:cubicBezTo>
                  <a:cubicBezTo>
                    <a:pt x="298" y="29"/>
                    <a:pt x="0" y="69"/>
                    <a:pt x="0" y="117"/>
                  </a:cubicBezTo>
                  <a:cubicBezTo>
                    <a:pt x="0" y="166"/>
                    <a:pt x="298" y="206"/>
                    <a:pt x="666" y="206"/>
                  </a:cubicBezTo>
                  <a:cubicBezTo>
                    <a:pt x="807" y="206"/>
                    <a:pt x="938" y="200"/>
                    <a:pt x="1045" y="190"/>
                  </a:cubicBezTo>
                  <a:cubicBezTo>
                    <a:pt x="1127" y="217"/>
                    <a:pt x="1261" y="234"/>
                    <a:pt x="1413" y="234"/>
                  </a:cubicBezTo>
                  <a:cubicBezTo>
                    <a:pt x="1605" y="234"/>
                    <a:pt x="1769" y="206"/>
                    <a:pt x="1835" y="166"/>
                  </a:cubicBezTo>
                  <a:cubicBezTo>
                    <a:pt x="1888" y="173"/>
                    <a:pt x="1949" y="176"/>
                    <a:pt x="2013" y="176"/>
                  </a:cubicBezTo>
                  <a:cubicBezTo>
                    <a:pt x="2083" y="176"/>
                    <a:pt x="2149" y="172"/>
                    <a:pt x="2205" y="164"/>
                  </a:cubicBezTo>
                  <a:cubicBezTo>
                    <a:pt x="2237" y="180"/>
                    <a:pt x="2334" y="191"/>
                    <a:pt x="2450" y="191"/>
                  </a:cubicBezTo>
                  <a:cubicBezTo>
                    <a:pt x="2590" y="191"/>
                    <a:pt x="2704" y="174"/>
                    <a:pt x="2704" y="154"/>
                  </a:cubicBezTo>
                  <a:cubicBezTo>
                    <a:pt x="2704" y="133"/>
                    <a:pt x="2590" y="117"/>
                    <a:pt x="2450" y="117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86483" y="5097428"/>
            <a:ext cx="1433632" cy="1469984"/>
            <a:chOff x="10020301" y="4786313"/>
            <a:chExt cx="2003425" cy="2054225"/>
          </a:xfrm>
        </p:grpSpPr>
        <p:sp>
          <p:nvSpPr>
            <p:cNvPr id="21" name="Freeform 90"/>
            <p:cNvSpPr/>
            <p:nvPr/>
          </p:nvSpPr>
          <p:spPr bwMode="auto">
            <a:xfrm>
              <a:off x="10599738" y="4786313"/>
              <a:ext cx="1423988" cy="2054225"/>
            </a:xfrm>
            <a:custGeom>
              <a:avLst/>
              <a:gdLst>
                <a:gd name="T0" fmla="*/ 9 w 334"/>
                <a:gd name="T1" fmla="*/ 228 h 482"/>
                <a:gd name="T2" fmla="*/ 31 w 334"/>
                <a:gd name="T3" fmla="*/ 334 h 482"/>
                <a:gd name="T4" fmla="*/ 43 w 334"/>
                <a:gd name="T5" fmla="*/ 458 h 482"/>
                <a:gd name="T6" fmla="*/ 66 w 334"/>
                <a:gd name="T7" fmla="*/ 357 h 482"/>
                <a:gd name="T8" fmla="*/ 97 w 334"/>
                <a:gd name="T9" fmla="*/ 360 h 482"/>
                <a:gd name="T10" fmla="*/ 151 w 334"/>
                <a:gd name="T11" fmla="*/ 468 h 482"/>
                <a:gd name="T12" fmla="*/ 140 w 334"/>
                <a:gd name="T13" fmla="*/ 361 h 482"/>
                <a:gd name="T14" fmla="*/ 194 w 334"/>
                <a:gd name="T15" fmla="*/ 350 h 482"/>
                <a:gd name="T16" fmla="*/ 199 w 334"/>
                <a:gd name="T17" fmla="*/ 441 h 482"/>
                <a:gd name="T18" fmla="*/ 237 w 334"/>
                <a:gd name="T19" fmla="*/ 339 h 482"/>
                <a:gd name="T20" fmla="*/ 246 w 334"/>
                <a:gd name="T21" fmla="*/ 443 h 482"/>
                <a:gd name="T22" fmla="*/ 285 w 334"/>
                <a:gd name="T23" fmla="*/ 333 h 482"/>
                <a:gd name="T24" fmla="*/ 306 w 334"/>
                <a:gd name="T25" fmla="*/ 218 h 482"/>
                <a:gd name="T26" fmla="*/ 286 w 334"/>
                <a:gd name="T27" fmla="*/ 143 h 482"/>
                <a:gd name="T28" fmla="*/ 334 w 334"/>
                <a:gd name="T29" fmla="*/ 126 h 482"/>
                <a:gd name="T30" fmla="*/ 301 w 334"/>
                <a:gd name="T31" fmla="*/ 55 h 482"/>
                <a:gd name="T32" fmla="*/ 333 w 334"/>
                <a:gd name="T33" fmla="*/ 0 h 482"/>
                <a:gd name="T34" fmla="*/ 261 w 334"/>
                <a:gd name="T35" fmla="*/ 62 h 482"/>
                <a:gd name="T36" fmla="*/ 299 w 334"/>
                <a:gd name="T37" fmla="*/ 105 h 482"/>
                <a:gd name="T38" fmla="*/ 250 w 334"/>
                <a:gd name="T39" fmla="*/ 117 h 482"/>
                <a:gd name="T40" fmla="*/ 275 w 334"/>
                <a:gd name="T41" fmla="*/ 208 h 482"/>
                <a:gd name="T42" fmla="*/ 9 w 334"/>
                <a:gd name="T43" fmla="*/ 22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482">
                  <a:moveTo>
                    <a:pt x="9" y="228"/>
                  </a:moveTo>
                  <a:cubicBezTo>
                    <a:pt x="9" y="228"/>
                    <a:pt x="0" y="305"/>
                    <a:pt x="31" y="334"/>
                  </a:cubicBezTo>
                  <a:cubicBezTo>
                    <a:pt x="31" y="334"/>
                    <a:pt x="32" y="460"/>
                    <a:pt x="43" y="458"/>
                  </a:cubicBezTo>
                  <a:cubicBezTo>
                    <a:pt x="54" y="457"/>
                    <a:pt x="66" y="364"/>
                    <a:pt x="66" y="357"/>
                  </a:cubicBezTo>
                  <a:cubicBezTo>
                    <a:pt x="66" y="357"/>
                    <a:pt x="88" y="363"/>
                    <a:pt x="97" y="360"/>
                  </a:cubicBezTo>
                  <a:cubicBezTo>
                    <a:pt x="105" y="357"/>
                    <a:pt x="140" y="482"/>
                    <a:pt x="151" y="468"/>
                  </a:cubicBezTo>
                  <a:cubicBezTo>
                    <a:pt x="163" y="454"/>
                    <a:pt x="140" y="361"/>
                    <a:pt x="140" y="361"/>
                  </a:cubicBezTo>
                  <a:cubicBezTo>
                    <a:pt x="140" y="361"/>
                    <a:pt x="175" y="363"/>
                    <a:pt x="194" y="350"/>
                  </a:cubicBezTo>
                  <a:cubicBezTo>
                    <a:pt x="194" y="350"/>
                    <a:pt x="189" y="441"/>
                    <a:pt x="199" y="441"/>
                  </a:cubicBezTo>
                  <a:cubicBezTo>
                    <a:pt x="209" y="441"/>
                    <a:pt x="237" y="339"/>
                    <a:pt x="237" y="339"/>
                  </a:cubicBezTo>
                  <a:cubicBezTo>
                    <a:pt x="237" y="339"/>
                    <a:pt x="241" y="447"/>
                    <a:pt x="246" y="443"/>
                  </a:cubicBezTo>
                  <a:cubicBezTo>
                    <a:pt x="250" y="439"/>
                    <a:pt x="286" y="343"/>
                    <a:pt x="285" y="333"/>
                  </a:cubicBezTo>
                  <a:cubicBezTo>
                    <a:pt x="285" y="325"/>
                    <a:pt x="321" y="289"/>
                    <a:pt x="306" y="218"/>
                  </a:cubicBezTo>
                  <a:cubicBezTo>
                    <a:pt x="295" y="164"/>
                    <a:pt x="286" y="143"/>
                    <a:pt x="286" y="143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111" y="177"/>
                    <a:pt x="9" y="228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10225088" y="4991101"/>
              <a:ext cx="941388" cy="1047750"/>
            </a:xfrm>
            <a:custGeom>
              <a:avLst/>
              <a:gdLst>
                <a:gd name="T0" fmla="*/ 25 w 221"/>
                <a:gd name="T1" fmla="*/ 0 h 246"/>
                <a:gd name="T2" fmla="*/ 0 w 221"/>
                <a:gd name="T3" fmla="*/ 161 h 246"/>
                <a:gd name="T4" fmla="*/ 68 w 221"/>
                <a:gd name="T5" fmla="*/ 236 h 246"/>
                <a:gd name="T6" fmla="*/ 190 w 221"/>
                <a:gd name="T7" fmla="*/ 182 h 246"/>
                <a:gd name="T8" fmla="*/ 213 w 221"/>
                <a:gd name="T9" fmla="*/ 5 h 246"/>
                <a:gd name="T10" fmla="*/ 154 w 221"/>
                <a:gd name="T11" fmla="*/ 74 h 246"/>
                <a:gd name="T12" fmla="*/ 58 w 221"/>
                <a:gd name="T13" fmla="*/ 74 h 246"/>
                <a:gd name="T14" fmla="*/ 25 w 221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46">
                  <a:moveTo>
                    <a:pt x="25" y="0"/>
                  </a:moveTo>
                  <a:cubicBezTo>
                    <a:pt x="25" y="0"/>
                    <a:pt x="0" y="122"/>
                    <a:pt x="0" y="161"/>
                  </a:cubicBezTo>
                  <a:cubicBezTo>
                    <a:pt x="0" y="200"/>
                    <a:pt x="27" y="225"/>
                    <a:pt x="68" y="236"/>
                  </a:cubicBezTo>
                  <a:cubicBezTo>
                    <a:pt x="110" y="246"/>
                    <a:pt x="180" y="211"/>
                    <a:pt x="190" y="182"/>
                  </a:cubicBezTo>
                  <a:cubicBezTo>
                    <a:pt x="200" y="151"/>
                    <a:pt x="221" y="25"/>
                    <a:pt x="213" y="5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74"/>
                    <a:pt x="98" y="54"/>
                    <a:pt x="58" y="74"/>
                  </a:cubicBezTo>
                  <a:cubicBezTo>
                    <a:pt x="58" y="74"/>
                    <a:pt x="33" y="10"/>
                    <a:pt x="25" y="0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10515601" y="5608638"/>
              <a:ext cx="114300" cy="73025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0 h 17"/>
                <a:gd name="T4" fmla="*/ 27 w 27"/>
                <a:gd name="T5" fmla="*/ 9 h 17"/>
                <a:gd name="T6" fmla="*/ 13 w 27"/>
                <a:gd name="T7" fmla="*/ 16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0" y="3"/>
                    <a:pt x="6" y="0"/>
                    <a:pt x="14" y="0"/>
                  </a:cubicBezTo>
                  <a:cubicBezTo>
                    <a:pt x="21" y="1"/>
                    <a:pt x="27" y="5"/>
                    <a:pt x="27" y="9"/>
                  </a:cubicBezTo>
                  <a:cubicBezTo>
                    <a:pt x="27" y="13"/>
                    <a:pt x="20" y="17"/>
                    <a:pt x="13" y="16"/>
                  </a:cubicBezTo>
                  <a:cubicBezTo>
                    <a:pt x="5" y="16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10412413" y="5707063"/>
              <a:ext cx="346075" cy="96838"/>
            </a:xfrm>
            <a:custGeom>
              <a:avLst/>
              <a:gdLst>
                <a:gd name="T0" fmla="*/ 0 w 81"/>
                <a:gd name="T1" fmla="*/ 2 h 23"/>
                <a:gd name="T2" fmla="*/ 11 w 81"/>
                <a:gd name="T3" fmla="*/ 23 h 23"/>
                <a:gd name="T4" fmla="*/ 20 w 81"/>
                <a:gd name="T5" fmla="*/ 2 h 23"/>
                <a:gd name="T6" fmla="*/ 32 w 81"/>
                <a:gd name="T7" fmla="*/ 12 h 23"/>
                <a:gd name="T8" fmla="*/ 40 w 81"/>
                <a:gd name="T9" fmla="*/ 2 h 23"/>
                <a:gd name="T10" fmla="*/ 49 w 81"/>
                <a:gd name="T11" fmla="*/ 12 h 23"/>
                <a:gd name="T12" fmla="*/ 60 w 81"/>
                <a:gd name="T13" fmla="*/ 3 h 23"/>
                <a:gd name="T14" fmla="*/ 71 w 81"/>
                <a:gd name="T15" fmla="*/ 23 h 23"/>
                <a:gd name="T16" fmla="*/ 81 w 81"/>
                <a:gd name="T17" fmla="*/ 5 h 23"/>
                <a:gd name="T18" fmla="*/ 0 w 81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0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4"/>
            <p:cNvSpPr>
              <a:spLocks noChangeArrowheads="1"/>
            </p:cNvSpPr>
            <p:nvPr/>
          </p:nvSpPr>
          <p:spPr bwMode="auto">
            <a:xfrm>
              <a:off x="10566401" y="5676901"/>
              <a:ext cx="4763" cy="38100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10310813" y="5497513"/>
              <a:ext cx="157163" cy="179388"/>
            </a:xfrm>
            <a:custGeom>
              <a:avLst/>
              <a:gdLst>
                <a:gd name="T0" fmla="*/ 37 w 37"/>
                <a:gd name="T1" fmla="*/ 18 h 42"/>
                <a:gd name="T2" fmla="*/ 9 w 37"/>
                <a:gd name="T3" fmla="*/ 0 h 42"/>
                <a:gd name="T4" fmla="*/ 11 w 37"/>
                <a:gd name="T5" fmla="*/ 35 h 42"/>
                <a:gd name="T6" fmla="*/ 37 w 37"/>
                <a:gd name="T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2">
                  <a:moveTo>
                    <a:pt x="37" y="1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9"/>
                    <a:pt x="11" y="35"/>
                  </a:cubicBezTo>
                  <a:cubicBezTo>
                    <a:pt x="23" y="42"/>
                    <a:pt x="36" y="39"/>
                    <a:pt x="37" y="18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10728326" y="5532438"/>
              <a:ext cx="182563" cy="169863"/>
            </a:xfrm>
            <a:custGeom>
              <a:avLst/>
              <a:gdLst>
                <a:gd name="T0" fmla="*/ 3 w 43"/>
                <a:gd name="T1" fmla="*/ 11 h 40"/>
                <a:gd name="T2" fmla="*/ 41 w 43"/>
                <a:gd name="T3" fmla="*/ 0 h 40"/>
                <a:gd name="T4" fmla="*/ 31 w 43"/>
                <a:gd name="T5" fmla="*/ 33 h 40"/>
                <a:gd name="T6" fmla="*/ 3 w 43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">
                  <a:moveTo>
                    <a:pt x="3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3" y="26"/>
                    <a:pt x="31" y="33"/>
                  </a:cubicBezTo>
                  <a:cubicBezTo>
                    <a:pt x="17" y="40"/>
                    <a:pt x="0" y="32"/>
                    <a:pt x="3" y="11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"/>
            <p:cNvSpPr/>
            <p:nvPr/>
          </p:nvSpPr>
          <p:spPr bwMode="auto">
            <a:xfrm>
              <a:off x="10020301" y="5783263"/>
              <a:ext cx="273050" cy="76200"/>
            </a:xfrm>
            <a:custGeom>
              <a:avLst/>
              <a:gdLst>
                <a:gd name="T0" fmla="*/ 64 w 64"/>
                <a:gd name="T1" fmla="*/ 5 h 18"/>
                <a:gd name="T2" fmla="*/ 44 w 64"/>
                <a:gd name="T3" fmla="*/ 12 h 18"/>
                <a:gd name="T4" fmla="*/ 44 w 64"/>
                <a:gd name="T5" fmla="*/ 12 h 18"/>
                <a:gd name="T6" fmla="*/ 44 w 64"/>
                <a:gd name="T7" fmla="*/ 12 h 18"/>
                <a:gd name="T8" fmla="*/ 31 w 64"/>
                <a:gd name="T9" fmla="*/ 3 h 18"/>
                <a:gd name="T10" fmla="*/ 32 w 64"/>
                <a:gd name="T11" fmla="*/ 2 h 18"/>
                <a:gd name="T12" fmla="*/ 19 w 64"/>
                <a:gd name="T13" fmla="*/ 18 h 18"/>
                <a:gd name="T14" fmla="*/ 18 w 64"/>
                <a:gd name="T15" fmla="*/ 18 h 18"/>
                <a:gd name="T16" fmla="*/ 18 w 64"/>
                <a:gd name="T17" fmla="*/ 18 h 18"/>
                <a:gd name="T18" fmla="*/ 0 w 64"/>
                <a:gd name="T19" fmla="*/ 16 h 18"/>
                <a:gd name="T20" fmla="*/ 18 w 64"/>
                <a:gd name="T21" fmla="*/ 16 h 18"/>
                <a:gd name="T22" fmla="*/ 17 w 64"/>
                <a:gd name="T23" fmla="*/ 17 h 18"/>
                <a:gd name="T24" fmla="*/ 30 w 64"/>
                <a:gd name="T25" fmla="*/ 1 h 18"/>
                <a:gd name="T26" fmla="*/ 31 w 64"/>
                <a:gd name="T27" fmla="*/ 0 h 18"/>
                <a:gd name="T28" fmla="*/ 32 w 64"/>
                <a:gd name="T29" fmla="*/ 1 h 18"/>
                <a:gd name="T30" fmla="*/ 45 w 64"/>
                <a:gd name="T31" fmla="*/ 11 h 18"/>
                <a:gd name="T32" fmla="*/ 44 w 64"/>
                <a:gd name="T33" fmla="*/ 11 h 18"/>
                <a:gd name="T34" fmla="*/ 64 w 64"/>
                <a:gd name="T3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8">
                  <a:moveTo>
                    <a:pt x="64" y="5"/>
                  </a:moveTo>
                  <a:cubicBezTo>
                    <a:pt x="57" y="8"/>
                    <a:pt x="51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7" y="7"/>
                    <a:pt x="23" y="13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2" y="17"/>
                    <a:pt x="6" y="17"/>
                    <a:pt x="0" y="16"/>
                  </a:cubicBezTo>
                  <a:cubicBezTo>
                    <a:pt x="6" y="16"/>
                    <a:pt x="12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2" y="11"/>
                    <a:pt x="26" y="6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9"/>
                    <a:pt x="57" y="7"/>
                    <a:pt x="64" y="5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8"/>
            <p:cNvSpPr/>
            <p:nvPr/>
          </p:nvSpPr>
          <p:spPr bwMode="auto">
            <a:xfrm>
              <a:off x="10050463" y="5522913"/>
              <a:ext cx="234950" cy="209550"/>
            </a:xfrm>
            <a:custGeom>
              <a:avLst/>
              <a:gdLst>
                <a:gd name="T0" fmla="*/ 55 w 55"/>
                <a:gd name="T1" fmla="*/ 49 h 49"/>
                <a:gd name="T2" fmla="*/ 39 w 55"/>
                <a:gd name="T3" fmla="*/ 32 h 49"/>
                <a:gd name="T4" fmla="*/ 40 w 55"/>
                <a:gd name="T5" fmla="*/ 32 h 49"/>
                <a:gd name="T6" fmla="*/ 22 w 55"/>
                <a:gd name="T7" fmla="*/ 34 h 49"/>
                <a:gd name="T8" fmla="*/ 21 w 55"/>
                <a:gd name="T9" fmla="*/ 34 h 49"/>
                <a:gd name="T10" fmla="*/ 21 w 55"/>
                <a:gd name="T11" fmla="*/ 33 h 49"/>
                <a:gd name="T12" fmla="*/ 18 w 55"/>
                <a:gd name="T13" fmla="*/ 11 h 49"/>
                <a:gd name="T14" fmla="*/ 18 w 55"/>
                <a:gd name="T15" fmla="*/ 11 h 49"/>
                <a:gd name="T16" fmla="*/ 0 w 55"/>
                <a:gd name="T17" fmla="*/ 0 h 49"/>
                <a:gd name="T18" fmla="*/ 19 w 55"/>
                <a:gd name="T19" fmla="*/ 10 h 49"/>
                <a:gd name="T20" fmla="*/ 19 w 55"/>
                <a:gd name="T21" fmla="*/ 10 h 49"/>
                <a:gd name="T22" fmla="*/ 19 w 55"/>
                <a:gd name="T23" fmla="*/ 10 h 49"/>
                <a:gd name="T24" fmla="*/ 23 w 55"/>
                <a:gd name="T25" fmla="*/ 33 h 49"/>
                <a:gd name="T26" fmla="*/ 22 w 55"/>
                <a:gd name="T27" fmla="*/ 32 h 49"/>
                <a:gd name="T28" fmla="*/ 40 w 55"/>
                <a:gd name="T29" fmla="*/ 31 h 49"/>
                <a:gd name="T30" fmla="*/ 40 w 55"/>
                <a:gd name="T31" fmla="*/ 31 h 49"/>
                <a:gd name="T32" fmla="*/ 41 w 55"/>
                <a:gd name="T33" fmla="*/ 31 h 49"/>
                <a:gd name="T34" fmla="*/ 55 w 55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55" y="49"/>
                  </a:moveTo>
                  <a:cubicBezTo>
                    <a:pt x="50" y="43"/>
                    <a:pt x="45" y="38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26"/>
                    <a:pt x="19" y="1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8"/>
                    <a:pt x="6" y="4"/>
                    <a:pt x="0" y="0"/>
                  </a:cubicBezTo>
                  <a:cubicBezTo>
                    <a:pt x="6" y="3"/>
                    <a:pt x="13" y="7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8"/>
                    <a:pt x="22" y="25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7"/>
                    <a:pt x="50" y="43"/>
                    <a:pt x="55" y="49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9"/>
            <p:cNvSpPr/>
            <p:nvPr/>
          </p:nvSpPr>
          <p:spPr bwMode="auto">
            <a:xfrm>
              <a:off x="10920413" y="5740401"/>
              <a:ext cx="314325" cy="85725"/>
            </a:xfrm>
            <a:custGeom>
              <a:avLst/>
              <a:gdLst>
                <a:gd name="T0" fmla="*/ 0 w 74"/>
                <a:gd name="T1" fmla="*/ 12 h 20"/>
                <a:gd name="T2" fmla="*/ 11 w 74"/>
                <a:gd name="T3" fmla="*/ 13 h 20"/>
                <a:gd name="T4" fmla="*/ 10 w 74"/>
                <a:gd name="T5" fmla="*/ 13 h 20"/>
                <a:gd name="T6" fmla="*/ 31 w 74"/>
                <a:gd name="T7" fmla="*/ 0 h 20"/>
                <a:gd name="T8" fmla="*/ 32 w 74"/>
                <a:gd name="T9" fmla="*/ 0 h 20"/>
                <a:gd name="T10" fmla="*/ 32 w 74"/>
                <a:gd name="T11" fmla="*/ 0 h 20"/>
                <a:gd name="T12" fmla="*/ 41 w 74"/>
                <a:gd name="T13" fmla="*/ 19 h 20"/>
                <a:gd name="T14" fmla="*/ 39 w 74"/>
                <a:gd name="T15" fmla="*/ 18 h 20"/>
                <a:gd name="T16" fmla="*/ 49 w 74"/>
                <a:gd name="T17" fmla="*/ 9 h 20"/>
                <a:gd name="T18" fmla="*/ 49 w 74"/>
                <a:gd name="T19" fmla="*/ 9 h 20"/>
                <a:gd name="T20" fmla="*/ 50 w 74"/>
                <a:gd name="T21" fmla="*/ 9 h 20"/>
                <a:gd name="T22" fmla="*/ 60 w 74"/>
                <a:gd name="T23" fmla="*/ 15 h 20"/>
                <a:gd name="T24" fmla="*/ 60 w 74"/>
                <a:gd name="T25" fmla="*/ 15 h 20"/>
                <a:gd name="T26" fmla="*/ 74 w 74"/>
                <a:gd name="T27" fmla="*/ 16 h 20"/>
                <a:gd name="T28" fmla="*/ 60 w 74"/>
                <a:gd name="T29" fmla="*/ 16 h 20"/>
                <a:gd name="T30" fmla="*/ 60 w 74"/>
                <a:gd name="T31" fmla="*/ 16 h 20"/>
                <a:gd name="T32" fmla="*/ 60 w 74"/>
                <a:gd name="T33" fmla="*/ 16 h 20"/>
                <a:gd name="T34" fmla="*/ 49 w 74"/>
                <a:gd name="T35" fmla="*/ 10 h 20"/>
                <a:gd name="T36" fmla="*/ 50 w 74"/>
                <a:gd name="T37" fmla="*/ 10 h 20"/>
                <a:gd name="T38" fmla="*/ 41 w 74"/>
                <a:gd name="T39" fmla="*/ 20 h 20"/>
                <a:gd name="T40" fmla="*/ 40 w 74"/>
                <a:gd name="T41" fmla="*/ 20 h 20"/>
                <a:gd name="T42" fmla="*/ 39 w 74"/>
                <a:gd name="T43" fmla="*/ 19 h 20"/>
                <a:gd name="T44" fmla="*/ 31 w 74"/>
                <a:gd name="T45" fmla="*/ 1 h 20"/>
                <a:gd name="T46" fmla="*/ 32 w 74"/>
                <a:gd name="T47" fmla="*/ 2 h 20"/>
                <a:gd name="T48" fmla="*/ 11 w 74"/>
                <a:gd name="T49" fmla="*/ 13 h 20"/>
                <a:gd name="T50" fmla="*/ 11 w 74"/>
                <a:gd name="T51" fmla="*/ 14 h 20"/>
                <a:gd name="T52" fmla="*/ 11 w 74"/>
                <a:gd name="T53" fmla="*/ 13 h 20"/>
                <a:gd name="T54" fmla="*/ 0 w 74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0">
                  <a:moveTo>
                    <a:pt x="0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8"/>
                    <a:pt x="24" y="4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6"/>
                    <a:pt x="38" y="12"/>
                    <a:pt x="41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3"/>
                    <a:pt x="33" y="7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6"/>
                    <a:pt x="18" y="10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0"/>
            <p:cNvSpPr/>
            <p:nvPr/>
          </p:nvSpPr>
          <p:spPr bwMode="auto">
            <a:xfrm>
              <a:off x="10975976" y="5553076"/>
              <a:ext cx="268288" cy="161925"/>
            </a:xfrm>
            <a:custGeom>
              <a:avLst/>
              <a:gdLst>
                <a:gd name="T0" fmla="*/ 0 w 63"/>
                <a:gd name="T1" fmla="*/ 38 h 38"/>
                <a:gd name="T2" fmla="*/ 18 w 63"/>
                <a:gd name="T3" fmla="*/ 23 h 38"/>
                <a:gd name="T4" fmla="*/ 18 w 63"/>
                <a:gd name="T5" fmla="*/ 23 h 38"/>
                <a:gd name="T6" fmla="*/ 19 w 63"/>
                <a:gd name="T7" fmla="*/ 23 h 38"/>
                <a:gd name="T8" fmla="*/ 36 w 63"/>
                <a:gd name="T9" fmla="*/ 27 h 38"/>
                <a:gd name="T10" fmla="*/ 35 w 63"/>
                <a:gd name="T11" fmla="*/ 28 h 38"/>
                <a:gd name="T12" fmla="*/ 43 w 63"/>
                <a:gd name="T13" fmla="*/ 7 h 38"/>
                <a:gd name="T14" fmla="*/ 43 w 63"/>
                <a:gd name="T15" fmla="*/ 6 h 38"/>
                <a:gd name="T16" fmla="*/ 43 w 63"/>
                <a:gd name="T17" fmla="*/ 6 h 38"/>
                <a:gd name="T18" fmla="*/ 63 w 63"/>
                <a:gd name="T19" fmla="*/ 0 h 38"/>
                <a:gd name="T20" fmla="*/ 44 w 63"/>
                <a:gd name="T21" fmla="*/ 7 h 38"/>
                <a:gd name="T22" fmla="*/ 44 w 63"/>
                <a:gd name="T23" fmla="*/ 7 h 38"/>
                <a:gd name="T24" fmla="*/ 37 w 63"/>
                <a:gd name="T25" fmla="*/ 28 h 38"/>
                <a:gd name="T26" fmla="*/ 36 w 63"/>
                <a:gd name="T27" fmla="*/ 29 h 38"/>
                <a:gd name="T28" fmla="*/ 36 w 63"/>
                <a:gd name="T29" fmla="*/ 29 h 38"/>
                <a:gd name="T30" fmla="*/ 18 w 63"/>
                <a:gd name="T31" fmla="*/ 24 h 38"/>
                <a:gd name="T32" fmla="*/ 19 w 63"/>
                <a:gd name="T33" fmla="*/ 24 h 38"/>
                <a:gd name="T34" fmla="*/ 0 w 63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6" y="33"/>
                    <a:pt x="12" y="28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1"/>
                    <a:pt x="40" y="14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0" y="4"/>
                    <a:pt x="56" y="2"/>
                    <a:pt x="63" y="0"/>
                  </a:cubicBezTo>
                  <a:cubicBezTo>
                    <a:pt x="57" y="2"/>
                    <a:pt x="50" y="5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4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3" y="29"/>
                    <a:pt x="7" y="34"/>
                    <a:pt x="0" y="38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1"/>
            <p:cNvSpPr/>
            <p:nvPr/>
          </p:nvSpPr>
          <p:spPr bwMode="auto">
            <a:xfrm>
              <a:off x="11469688" y="598328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3 w 4"/>
                <a:gd name="T7" fmla="*/ 14 h 16"/>
                <a:gd name="T8" fmla="*/ 2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11409363" y="6119813"/>
              <a:ext cx="17463" cy="73025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3"/>
            <p:cNvSpPr/>
            <p:nvPr/>
          </p:nvSpPr>
          <p:spPr bwMode="auto">
            <a:xfrm>
              <a:off x="11282363" y="6005513"/>
              <a:ext cx="20638" cy="71438"/>
            </a:xfrm>
            <a:custGeom>
              <a:avLst/>
              <a:gdLst>
                <a:gd name="T0" fmla="*/ 2 w 5"/>
                <a:gd name="T1" fmla="*/ 0 h 17"/>
                <a:gd name="T2" fmla="*/ 3 w 5"/>
                <a:gd name="T3" fmla="*/ 3 h 17"/>
                <a:gd name="T4" fmla="*/ 5 w 5"/>
                <a:gd name="T5" fmla="*/ 9 h 17"/>
                <a:gd name="T6" fmla="*/ 4 w 5"/>
                <a:gd name="T7" fmla="*/ 14 h 17"/>
                <a:gd name="T8" fmla="*/ 3 w 5"/>
                <a:gd name="T9" fmla="*/ 17 h 17"/>
                <a:gd name="T10" fmla="*/ 1 w 5"/>
                <a:gd name="T11" fmla="*/ 14 h 17"/>
                <a:gd name="T12" fmla="*/ 0 w 5"/>
                <a:gd name="T13" fmla="*/ 9 h 17"/>
                <a:gd name="T14" fmla="*/ 1 w 5"/>
                <a:gd name="T15" fmla="*/ 3 h 17"/>
                <a:gd name="T16" fmla="*/ 2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5" y="6"/>
                    <a:pt x="5" y="9"/>
                  </a:cubicBezTo>
                  <a:cubicBezTo>
                    <a:pt x="5" y="11"/>
                    <a:pt x="4" y="13"/>
                    <a:pt x="4" y="14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4"/>
            <p:cNvSpPr/>
            <p:nvPr/>
          </p:nvSpPr>
          <p:spPr bwMode="auto">
            <a:xfrm>
              <a:off x="11264901" y="620553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4 w 4"/>
                <a:gd name="T7" fmla="*/ 14 h 16"/>
                <a:gd name="T8" fmla="*/ 3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5"/>
            <p:cNvSpPr/>
            <p:nvPr/>
          </p:nvSpPr>
          <p:spPr bwMode="auto">
            <a:xfrm>
              <a:off x="11528426" y="6149976"/>
              <a:ext cx="17463" cy="71438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4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6"/>
            <p:cNvSpPr/>
            <p:nvPr/>
          </p:nvSpPr>
          <p:spPr bwMode="auto">
            <a:xfrm>
              <a:off x="11363326" y="5902326"/>
              <a:ext cx="15875" cy="73025"/>
            </a:xfrm>
            <a:custGeom>
              <a:avLst/>
              <a:gdLst>
                <a:gd name="T0" fmla="*/ 1 w 4"/>
                <a:gd name="T1" fmla="*/ 0 h 17"/>
                <a:gd name="T2" fmla="*/ 3 w 4"/>
                <a:gd name="T3" fmla="*/ 3 h 17"/>
                <a:gd name="T4" fmla="*/ 4 w 4"/>
                <a:gd name="T5" fmla="*/ 9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9 h 17"/>
                <a:gd name="T14" fmla="*/ 0 w 4"/>
                <a:gd name="T15" fmla="*/ 3 h 17"/>
                <a:gd name="T16" fmla="*/ 1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11"/>
                    <a:pt x="4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723" y="2129383"/>
            <a:ext cx="2750972" cy="4523706"/>
            <a:chOff x="9178926" y="-5545138"/>
            <a:chExt cx="3375025" cy="5549900"/>
          </a:xfrm>
        </p:grpSpPr>
        <p:sp>
          <p:nvSpPr>
            <p:cNvPr id="6" name="Freeform 57"/>
            <p:cNvSpPr/>
            <p:nvPr/>
          </p:nvSpPr>
          <p:spPr bwMode="auto">
            <a:xfrm>
              <a:off x="10598151" y="-4454525"/>
              <a:ext cx="595313" cy="979488"/>
            </a:xfrm>
            <a:custGeom>
              <a:avLst/>
              <a:gdLst>
                <a:gd name="T0" fmla="*/ 0 w 375"/>
                <a:gd name="T1" fmla="*/ 526 h 617"/>
                <a:gd name="T2" fmla="*/ 99 w 375"/>
                <a:gd name="T3" fmla="*/ 617 h 617"/>
                <a:gd name="T4" fmla="*/ 375 w 375"/>
                <a:gd name="T5" fmla="*/ 0 h 617"/>
                <a:gd name="T6" fmla="*/ 166 w 375"/>
                <a:gd name="T7" fmla="*/ 291 h 617"/>
                <a:gd name="T8" fmla="*/ 102 w 375"/>
                <a:gd name="T9" fmla="*/ 165 h 617"/>
                <a:gd name="T10" fmla="*/ 121 w 375"/>
                <a:gd name="T11" fmla="*/ 344 h 617"/>
                <a:gd name="T12" fmla="*/ 0 w 375"/>
                <a:gd name="T13" fmla="*/ 52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17">
                  <a:moveTo>
                    <a:pt x="0" y="526"/>
                  </a:moveTo>
                  <a:lnTo>
                    <a:pt x="99" y="617"/>
                  </a:lnTo>
                  <a:lnTo>
                    <a:pt x="375" y="0"/>
                  </a:lnTo>
                  <a:lnTo>
                    <a:pt x="166" y="291"/>
                  </a:lnTo>
                  <a:lnTo>
                    <a:pt x="102" y="165"/>
                  </a:lnTo>
                  <a:lnTo>
                    <a:pt x="121" y="344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9736138" y="-3487738"/>
              <a:ext cx="344488" cy="649288"/>
            </a:xfrm>
            <a:custGeom>
              <a:avLst/>
              <a:gdLst>
                <a:gd name="T0" fmla="*/ 131 w 217"/>
                <a:gd name="T1" fmla="*/ 409 h 409"/>
                <a:gd name="T2" fmla="*/ 217 w 217"/>
                <a:gd name="T3" fmla="*/ 401 h 409"/>
                <a:gd name="T4" fmla="*/ 37 w 217"/>
                <a:gd name="T5" fmla="*/ 0 h 409"/>
                <a:gd name="T6" fmla="*/ 88 w 217"/>
                <a:gd name="T7" fmla="*/ 227 h 409"/>
                <a:gd name="T8" fmla="*/ 0 w 217"/>
                <a:gd name="T9" fmla="*/ 203 h 409"/>
                <a:gd name="T10" fmla="*/ 94 w 217"/>
                <a:gd name="T11" fmla="*/ 273 h 409"/>
                <a:gd name="T12" fmla="*/ 131 w 217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9">
                  <a:moveTo>
                    <a:pt x="131" y="409"/>
                  </a:moveTo>
                  <a:lnTo>
                    <a:pt x="217" y="401"/>
                  </a:lnTo>
                  <a:lnTo>
                    <a:pt x="37" y="0"/>
                  </a:lnTo>
                  <a:lnTo>
                    <a:pt x="88" y="227"/>
                  </a:lnTo>
                  <a:lnTo>
                    <a:pt x="0" y="203"/>
                  </a:lnTo>
                  <a:lnTo>
                    <a:pt x="94" y="273"/>
                  </a:lnTo>
                  <a:lnTo>
                    <a:pt x="131" y="409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9609138" y="-890588"/>
              <a:ext cx="1252538" cy="614363"/>
            </a:xfrm>
            <a:custGeom>
              <a:avLst/>
              <a:gdLst>
                <a:gd name="T0" fmla="*/ 789 w 789"/>
                <a:gd name="T1" fmla="*/ 205 h 387"/>
                <a:gd name="T2" fmla="*/ 506 w 789"/>
                <a:gd name="T3" fmla="*/ 0 h 387"/>
                <a:gd name="T4" fmla="*/ 516 w 789"/>
                <a:gd name="T5" fmla="*/ 227 h 387"/>
                <a:gd name="T6" fmla="*/ 340 w 789"/>
                <a:gd name="T7" fmla="*/ 144 h 387"/>
                <a:gd name="T8" fmla="*/ 401 w 789"/>
                <a:gd name="T9" fmla="*/ 256 h 387"/>
                <a:gd name="T10" fmla="*/ 128 w 789"/>
                <a:gd name="T11" fmla="*/ 280 h 387"/>
                <a:gd name="T12" fmla="*/ 222 w 789"/>
                <a:gd name="T13" fmla="*/ 320 h 387"/>
                <a:gd name="T14" fmla="*/ 0 w 789"/>
                <a:gd name="T15" fmla="*/ 374 h 387"/>
                <a:gd name="T16" fmla="*/ 270 w 789"/>
                <a:gd name="T17" fmla="*/ 387 h 387"/>
                <a:gd name="T18" fmla="*/ 789 w 789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387">
                  <a:moveTo>
                    <a:pt x="789" y="205"/>
                  </a:moveTo>
                  <a:lnTo>
                    <a:pt x="506" y="0"/>
                  </a:lnTo>
                  <a:lnTo>
                    <a:pt x="516" y="227"/>
                  </a:lnTo>
                  <a:lnTo>
                    <a:pt x="340" y="144"/>
                  </a:lnTo>
                  <a:lnTo>
                    <a:pt x="401" y="256"/>
                  </a:lnTo>
                  <a:lnTo>
                    <a:pt x="128" y="280"/>
                  </a:lnTo>
                  <a:lnTo>
                    <a:pt x="222" y="320"/>
                  </a:lnTo>
                  <a:lnTo>
                    <a:pt x="0" y="374"/>
                  </a:lnTo>
                  <a:lnTo>
                    <a:pt x="270" y="387"/>
                  </a:lnTo>
                  <a:lnTo>
                    <a:pt x="789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11499851" y="-890588"/>
              <a:ext cx="1036638" cy="614363"/>
            </a:xfrm>
            <a:custGeom>
              <a:avLst/>
              <a:gdLst>
                <a:gd name="T0" fmla="*/ 0 w 653"/>
                <a:gd name="T1" fmla="*/ 205 h 387"/>
                <a:gd name="T2" fmla="*/ 147 w 653"/>
                <a:gd name="T3" fmla="*/ 0 h 387"/>
                <a:gd name="T4" fmla="*/ 139 w 653"/>
                <a:gd name="T5" fmla="*/ 227 h 387"/>
                <a:gd name="T6" fmla="*/ 316 w 653"/>
                <a:gd name="T7" fmla="*/ 144 h 387"/>
                <a:gd name="T8" fmla="*/ 251 w 653"/>
                <a:gd name="T9" fmla="*/ 256 h 387"/>
                <a:gd name="T10" fmla="*/ 525 w 653"/>
                <a:gd name="T11" fmla="*/ 280 h 387"/>
                <a:gd name="T12" fmla="*/ 434 w 653"/>
                <a:gd name="T13" fmla="*/ 320 h 387"/>
                <a:gd name="T14" fmla="*/ 653 w 653"/>
                <a:gd name="T15" fmla="*/ 374 h 387"/>
                <a:gd name="T16" fmla="*/ 383 w 653"/>
                <a:gd name="T17" fmla="*/ 387 h 387"/>
                <a:gd name="T18" fmla="*/ 0 w 653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387">
                  <a:moveTo>
                    <a:pt x="0" y="205"/>
                  </a:moveTo>
                  <a:lnTo>
                    <a:pt x="147" y="0"/>
                  </a:lnTo>
                  <a:lnTo>
                    <a:pt x="139" y="227"/>
                  </a:lnTo>
                  <a:lnTo>
                    <a:pt x="316" y="144"/>
                  </a:lnTo>
                  <a:lnTo>
                    <a:pt x="251" y="256"/>
                  </a:lnTo>
                  <a:lnTo>
                    <a:pt x="525" y="280"/>
                  </a:lnTo>
                  <a:lnTo>
                    <a:pt x="434" y="320"/>
                  </a:lnTo>
                  <a:lnTo>
                    <a:pt x="653" y="374"/>
                  </a:lnTo>
                  <a:lnTo>
                    <a:pt x="383" y="38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9553576" y="-4038600"/>
              <a:ext cx="696913" cy="223838"/>
            </a:xfrm>
            <a:custGeom>
              <a:avLst/>
              <a:gdLst>
                <a:gd name="T0" fmla="*/ 420 w 439"/>
                <a:gd name="T1" fmla="*/ 56 h 141"/>
                <a:gd name="T2" fmla="*/ 439 w 439"/>
                <a:gd name="T3" fmla="*/ 141 h 141"/>
                <a:gd name="T4" fmla="*/ 0 w 439"/>
                <a:gd name="T5" fmla="*/ 104 h 141"/>
                <a:gd name="T6" fmla="*/ 233 w 439"/>
                <a:gd name="T7" fmla="*/ 77 h 141"/>
                <a:gd name="T8" fmla="*/ 179 w 439"/>
                <a:gd name="T9" fmla="*/ 0 h 141"/>
                <a:gd name="T10" fmla="*/ 278 w 439"/>
                <a:gd name="T11" fmla="*/ 66 h 141"/>
                <a:gd name="T12" fmla="*/ 420 w 439"/>
                <a:gd name="T13" fmla="*/ 5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141">
                  <a:moveTo>
                    <a:pt x="420" y="56"/>
                  </a:moveTo>
                  <a:lnTo>
                    <a:pt x="439" y="141"/>
                  </a:lnTo>
                  <a:lnTo>
                    <a:pt x="0" y="104"/>
                  </a:lnTo>
                  <a:lnTo>
                    <a:pt x="233" y="77"/>
                  </a:lnTo>
                  <a:lnTo>
                    <a:pt x="179" y="0"/>
                  </a:lnTo>
                  <a:lnTo>
                    <a:pt x="278" y="66"/>
                  </a:lnTo>
                  <a:lnTo>
                    <a:pt x="420" y="5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11464926" y="-1420813"/>
              <a:ext cx="655638" cy="342900"/>
            </a:xfrm>
            <a:custGeom>
              <a:avLst/>
              <a:gdLst>
                <a:gd name="T0" fmla="*/ 0 w 413"/>
                <a:gd name="T1" fmla="*/ 128 h 216"/>
                <a:gd name="T2" fmla="*/ 11 w 413"/>
                <a:gd name="T3" fmla="*/ 216 h 216"/>
                <a:gd name="T4" fmla="*/ 413 w 413"/>
                <a:gd name="T5" fmla="*/ 37 h 216"/>
                <a:gd name="T6" fmla="*/ 185 w 413"/>
                <a:gd name="T7" fmla="*/ 88 h 216"/>
                <a:gd name="T8" fmla="*/ 209 w 413"/>
                <a:gd name="T9" fmla="*/ 0 h 216"/>
                <a:gd name="T10" fmla="*/ 137 w 413"/>
                <a:gd name="T11" fmla="*/ 93 h 216"/>
                <a:gd name="T12" fmla="*/ 0 w 413"/>
                <a:gd name="T13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16">
                  <a:moveTo>
                    <a:pt x="0" y="128"/>
                  </a:moveTo>
                  <a:lnTo>
                    <a:pt x="11" y="216"/>
                  </a:lnTo>
                  <a:lnTo>
                    <a:pt x="413" y="37"/>
                  </a:lnTo>
                  <a:lnTo>
                    <a:pt x="185" y="88"/>
                  </a:lnTo>
                  <a:lnTo>
                    <a:pt x="209" y="0"/>
                  </a:lnTo>
                  <a:lnTo>
                    <a:pt x="137" y="9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3"/>
            <p:cNvSpPr/>
            <p:nvPr/>
          </p:nvSpPr>
          <p:spPr bwMode="auto">
            <a:xfrm>
              <a:off x="11329988" y="-763588"/>
              <a:ext cx="1223963" cy="644525"/>
            </a:xfrm>
            <a:custGeom>
              <a:avLst/>
              <a:gdLst>
                <a:gd name="T0" fmla="*/ 0 w 771"/>
                <a:gd name="T1" fmla="*/ 192 h 406"/>
                <a:gd name="T2" fmla="*/ 294 w 771"/>
                <a:gd name="T3" fmla="*/ 0 h 406"/>
                <a:gd name="T4" fmla="*/ 235 w 771"/>
                <a:gd name="T5" fmla="*/ 168 h 406"/>
                <a:gd name="T6" fmla="*/ 372 w 771"/>
                <a:gd name="T7" fmla="*/ 117 h 406"/>
                <a:gd name="T8" fmla="*/ 380 w 771"/>
                <a:gd name="T9" fmla="*/ 211 h 406"/>
                <a:gd name="T10" fmla="*/ 621 w 771"/>
                <a:gd name="T11" fmla="*/ 280 h 406"/>
                <a:gd name="T12" fmla="*/ 508 w 771"/>
                <a:gd name="T13" fmla="*/ 326 h 406"/>
                <a:gd name="T14" fmla="*/ 771 w 771"/>
                <a:gd name="T15" fmla="*/ 390 h 406"/>
                <a:gd name="T16" fmla="*/ 452 w 771"/>
                <a:gd name="T17" fmla="*/ 406 h 406"/>
                <a:gd name="T18" fmla="*/ 0 w 771"/>
                <a:gd name="T19" fmla="*/ 19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406">
                  <a:moveTo>
                    <a:pt x="0" y="192"/>
                  </a:moveTo>
                  <a:lnTo>
                    <a:pt x="294" y="0"/>
                  </a:lnTo>
                  <a:lnTo>
                    <a:pt x="235" y="168"/>
                  </a:lnTo>
                  <a:lnTo>
                    <a:pt x="372" y="117"/>
                  </a:lnTo>
                  <a:lnTo>
                    <a:pt x="380" y="211"/>
                  </a:lnTo>
                  <a:lnTo>
                    <a:pt x="621" y="280"/>
                  </a:lnTo>
                  <a:lnTo>
                    <a:pt x="508" y="326"/>
                  </a:lnTo>
                  <a:lnTo>
                    <a:pt x="771" y="390"/>
                  </a:lnTo>
                  <a:lnTo>
                    <a:pt x="452" y="40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4"/>
            <p:cNvSpPr/>
            <p:nvPr/>
          </p:nvSpPr>
          <p:spPr bwMode="auto">
            <a:xfrm>
              <a:off x="9178926" y="-5545138"/>
              <a:ext cx="3314700" cy="5549900"/>
            </a:xfrm>
            <a:custGeom>
              <a:avLst/>
              <a:gdLst>
                <a:gd name="T0" fmla="*/ 261 w 780"/>
                <a:gd name="T1" fmla="*/ 1208 h 1308"/>
                <a:gd name="T2" fmla="*/ 319 w 780"/>
                <a:gd name="T3" fmla="*/ 990 h 1308"/>
                <a:gd name="T4" fmla="*/ 20 w 780"/>
                <a:gd name="T5" fmla="*/ 755 h 1308"/>
                <a:gd name="T6" fmla="*/ 167 w 780"/>
                <a:gd name="T7" fmla="*/ 738 h 1308"/>
                <a:gd name="T8" fmla="*/ 275 w 780"/>
                <a:gd name="T9" fmla="*/ 820 h 1308"/>
                <a:gd name="T10" fmla="*/ 82 w 780"/>
                <a:gd name="T11" fmla="*/ 639 h 1308"/>
                <a:gd name="T12" fmla="*/ 78 w 780"/>
                <a:gd name="T13" fmla="*/ 600 h 1308"/>
                <a:gd name="T14" fmla="*/ 112 w 780"/>
                <a:gd name="T15" fmla="*/ 590 h 1308"/>
                <a:gd name="T16" fmla="*/ 295 w 780"/>
                <a:gd name="T17" fmla="*/ 537 h 1308"/>
                <a:gd name="T18" fmla="*/ 121 w 780"/>
                <a:gd name="T19" fmla="*/ 187 h 1308"/>
                <a:gd name="T20" fmla="*/ 228 w 780"/>
                <a:gd name="T21" fmla="*/ 335 h 1308"/>
                <a:gd name="T22" fmla="*/ 205 w 780"/>
                <a:gd name="T23" fmla="*/ 148 h 1308"/>
                <a:gd name="T24" fmla="*/ 347 w 780"/>
                <a:gd name="T25" fmla="*/ 0 h 1308"/>
                <a:gd name="T26" fmla="*/ 354 w 780"/>
                <a:gd name="T27" fmla="*/ 130 h 1308"/>
                <a:gd name="T28" fmla="*/ 309 w 780"/>
                <a:gd name="T29" fmla="*/ 380 h 1308"/>
                <a:gd name="T30" fmla="*/ 412 w 780"/>
                <a:gd name="T31" fmla="*/ 581 h 1308"/>
                <a:gd name="T32" fmla="*/ 452 w 780"/>
                <a:gd name="T33" fmla="*/ 598 h 1308"/>
                <a:gd name="T34" fmla="*/ 610 w 780"/>
                <a:gd name="T35" fmla="*/ 462 h 1308"/>
                <a:gd name="T36" fmla="*/ 600 w 780"/>
                <a:gd name="T37" fmla="*/ 297 h 1308"/>
                <a:gd name="T38" fmla="*/ 715 w 780"/>
                <a:gd name="T39" fmla="*/ 298 h 1308"/>
                <a:gd name="T40" fmla="*/ 630 w 780"/>
                <a:gd name="T41" fmla="*/ 570 h 1308"/>
                <a:gd name="T42" fmla="*/ 719 w 780"/>
                <a:gd name="T43" fmla="*/ 601 h 1308"/>
                <a:gd name="T44" fmla="*/ 695 w 780"/>
                <a:gd name="T45" fmla="*/ 662 h 1308"/>
                <a:gd name="T46" fmla="*/ 679 w 780"/>
                <a:gd name="T47" fmla="*/ 682 h 1308"/>
                <a:gd name="T48" fmla="*/ 583 w 780"/>
                <a:gd name="T49" fmla="*/ 1194 h 1308"/>
                <a:gd name="T50" fmla="*/ 569 w 780"/>
                <a:gd name="T51" fmla="*/ 1255 h 1308"/>
                <a:gd name="T52" fmla="*/ 534 w 780"/>
                <a:gd name="T53" fmla="*/ 1247 h 1308"/>
                <a:gd name="T54" fmla="*/ 471 w 780"/>
                <a:gd name="T55" fmla="*/ 1253 h 1308"/>
                <a:gd name="T56" fmla="*/ 406 w 780"/>
                <a:gd name="T57" fmla="*/ 1245 h 1308"/>
                <a:gd name="T58" fmla="*/ 310 w 780"/>
                <a:gd name="T59" fmla="*/ 1245 h 1308"/>
                <a:gd name="T60" fmla="*/ 273 w 780"/>
                <a:gd name="T61" fmla="*/ 1247 h 1308"/>
                <a:gd name="T62" fmla="*/ 218 w 780"/>
                <a:gd name="T63" fmla="*/ 126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308">
                  <a:moveTo>
                    <a:pt x="150" y="1279"/>
                  </a:moveTo>
                  <a:cubicBezTo>
                    <a:pt x="150" y="1279"/>
                    <a:pt x="225" y="1208"/>
                    <a:pt x="261" y="1208"/>
                  </a:cubicBezTo>
                  <a:cubicBezTo>
                    <a:pt x="296" y="1208"/>
                    <a:pt x="320" y="1184"/>
                    <a:pt x="321" y="1151"/>
                  </a:cubicBezTo>
                  <a:cubicBezTo>
                    <a:pt x="323" y="1119"/>
                    <a:pt x="324" y="1003"/>
                    <a:pt x="319" y="990"/>
                  </a:cubicBezTo>
                  <a:cubicBezTo>
                    <a:pt x="313" y="977"/>
                    <a:pt x="282" y="887"/>
                    <a:pt x="259" y="882"/>
                  </a:cubicBezTo>
                  <a:cubicBezTo>
                    <a:pt x="237" y="878"/>
                    <a:pt x="20" y="755"/>
                    <a:pt x="20" y="755"/>
                  </a:cubicBezTo>
                  <a:cubicBezTo>
                    <a:pt x="179" y="815"/>
                    <a:pt x="179" y="815"/>
                    <a:pt x="179" y="815"/>
                  </a:cubicBezTo>
                  <a:cubicBezTo>
                    <a:pt x="167" y="738"/>
                    <a:pt x="167" y="738"/>
                    <a:pt x="167" y="738"/>
                  </a:cubicBezTo>
                  <a:cubicBezTo>
                    <a:pt x="203" y="820"/>
                    <a:pt x="203" y="820"/>
                    <a:pt x="203" y="820"/>
                  </a:cubicBezTo>
                  <a:cubicBezTo>
                    <a:pt x="203" y="820"/>
                    <a:pt x="246" y="850"/>
                    <a:pt x="275" y="820"/>
                  </a:cubicBezTo>
                  <a:cubicBezTo>
                    <a:pt x="303" y="791"/>
                    <a:pt x="249" y="733"/>
                    <a:pt x="249" y="733"/>
                  </a:cubicBezTo>
                  <a:cubicBezTo>
                    <a:pt x="82" y="639"/>
                    <a:pt x="82" y="639"/>
                    <a:pt x="82" y="639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78" y="600"/>
                    <a:pt x="78" y="600"/>
                    <a:pt x="78" y="600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112" y="590"/>
                    <a:pt x="112" y="590"/>
                    <a:pt x="112" y="590"/>
                  </a:cubicBezTo>
                  <a:cubicBezTo>
                    <a:pt x="112" y="590"/>
                    <a:pt x="228" y="638"/>
                    <a:pt x="262" y="618"/>
                  </a:cubicBezTo>
                  <a:cubicBezTo>
                    <a:pt x="296" y="598"/>
                    <a:pt x="295" y="537"/>
                    <a:pt x="295" y="537"/>
                  </a:cubicBezTo>
                  <a:cubicBezTo>
                    <a:pt x="295" y="537"/>
                    <a:pt x="215" y="383"/>
                    <a:pt x="204" y="366"/>
                  </a:cubicBezTo>
                  <a:cubicBezTo>
                    <a:pt x="193" y="349"/>
                    <a:pt x="121" y="187"/>
                    <a:pt x="121" y="187"/>
                  </a:cubicBezTo>
                  <a:cubicBezTo>
                    <a:pt x="197" y="315"/>
                    <a:pt x="197" y="315"/>
                    <a:pt x="197" y="315"/>
                  </a:cubicBezTo>
                  <a:cubicBezTo>
                    <a:pt x="197" y="315"/>
                    <a:pt x="221" y="338"/>
                    <a:pt x="228" y="335"/>
                  </a:cubicBezTo>
                  <a:cubicBezTo>
                    <a:pt x="235" y="332"/>
                    <a:pt x="237" y="223"/>
                    <a:pt x="237" y="223"/>
                  </a:cubicBezTo>
                  <a:cubicBezTo>
                    <a:pt x="205" y="148"/>
                    <a:pt x="205" y="148"/>
                    <a:pt x="205" y="148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4"/>
                    <a:pt x="288" y="345"/>
                    <a:pt x="309" y="380"/>
                  </a:cubicBezTo>
                  <a:cubicBezTo>
                    <a:pt x="330" y="416"/>
                    <a:pt x="402" y="475"/>
                    <a:pt x="413" y="519"/>
                  </a:cubicBezTo>
                  <a:cubicBezTo>
                    <a:pt x="425" y="563"/>
                    <a:pt x="412" y="581"/>
                    <a:pt x="412" y="581"/>
                  </a:cubicBezTo>
                  <a:cubicBezTo>
                    <a:pt x="497" y="465"/>
                    <a:pt x="497" y="465"/>
                    <a:pt x="497" y="465"/>
                  </a:cubicBezTo>
                  <a:cubicBezTo>
                    <a:pt x="452" y="598"/>
                    <a:pt x="452" y="598"/>
                    <a:pt x="452" y="598"/>
                  </a:cubicBezTo>
                  <a:cubicBezTo>
                    <a:pt x="493" y="635"/>
                    <a:pt x="493" y="635"/>
                    <a:pt x="493" y="635"/>
                  </a:cubicBezTo>
                  <a:cubicBezTo>
                    <a:pt x="493" y="635"/>
                    <a:pt x="617" y="525"/>
                    <a:pt x="610" y="462"/>
                  </a:cubicBezTo>
                  <a:cubicBezTo>
                    <a:pt x="603" y="400"/>
                    <a:pt x="544" y="221"/>
                    <a:pt x="599" y="185"/>
                  </a:cubicBezTo>
                  <a:cubicBezTo>
                    <a:pt x="599" y="185"/>
                    <a:pt x="596" y="255"/>
                    <a:pt x="600" y="297"/>
                  </a:cubicBezTo>
                  <a:cubicBezTo>
                    <a:pt x="603" y="334"/>
                    <a:pt x="606" y="404"/>
                    <a:pt x="643" y="414"/>
                  </a:cubicBezTo>
                  <a:cubicBezTo>
                    <a:pt x="715" y="298"/>
                    <a:pt x="715" y="298"/>
                    <a:pt x="715" y="298"/>
                  </a:cubicBezTo>
                  <a:cubicBezTo>
                    <a:pt x="658" y="469"/>
                    <a:pt x="658" y="469"/>
                    <a:pt x="658" y="469"/>
                  </a:cubicBezTo>
                  <a:cubicBezTo>
                    <a:pt x="658" y="469"/>
                    <a:pt x="660" y="518"/>
                    <a:pt x="630" y="570"/>
                  </a:cubicBezTo>
                  <a:cubicBezTo>
                    <a:pt x="600" y="622"/>
                    <a:pt x="563" y="694"/>
                    <a:pt x="563" y="694"/>
                  </a:cubicBezTo>
                  <a:cubicBezTo>
                    <a:pt x="563" y="694"/>
                    <a:pt x="696" y="629"/>
                    <a:pt x="719" y="601"/>
                  </a:cubicBezTo>
                  <a:cubicBezTo>
                    <a:pt x="742" y="573"/>
                    <a:pt x="780" y="509"/>
                    <a:pt x="780" y="509"/>
                  </a:cubicBezTo>
                  <a:cubicBezTo>
                    <a:pt x="695" y="662"/>
                    <a:pt x="695" y="662"/>
                    <a:pt x="695" y="662"/>
                  </a:cubicBezTo>
                  <a:cubicBezTo>
                    <a:pt x="710" y="701"/>
                    <a:pt x="710" y="701"/>
                    <a:pt x="710" y="701"/>
                  </a:cubicBezTo>
                  <a:cubicBezTo>
                    <a:pt x="679" y="682"/>
                    <a:pt x="679" y="682"/>
                    <a:pt x="679" y="682"/>
                  </a:cubicBezTo>
                  <a:cubicBezTo>
                    <a:pt x="679" y="682"/>
                    <a:pt x="544" y="738"/>
                    <a:pt x="542" y="785"/>
                  </a:cubicBezTo>
                  <a:cubicBezTo>
                    <a:pt x="541" y="832"/>
                    <a:pt x="556" y="1157"/>
                    <a:pt x="583" y="1194"/>
                  </a:cubicBezTo>
                  <a:cubicBezTo>
                    <a:pt x="610" y="1230"/>
                    <a:pt x="648" y="1277"/>
                    <a:pt x="669" y="1277"/>
                  </a:cubicBezTo>
                  <a:cubicBezTo>
                    <a:pt x="569" y="1255"/>
                    <a:pt x="569" y="1255"/>
                    <a:pt x="569" y="1255"/>
                  </a:cubicBezTo>
                  <a:cubicBezTo>
                    <a:pt x="577" y="1297"/>
                    <a:pt x="577" y="1297"/>
                    <a:pt x="577" y="1297"/>
                  </a:cubicBezTo>
                  <a:cubicBezTo>
                    <a:pt x="534" y="1247"/>
                    <a:pt x="534" y="1247"/>
                    <a:pt x="534" y="1247"/>
                  </a:cubicBezTo>
                  <a:cubicBezTo>
                    <a:pt x="517" y="1304"/>
                    <a:pt x="517" y="1304"/>
                    <a:pt x="517" y="1304"/>
                  </a:cubicBezTo>
                  <a:cubicBezTo>
                    <a:pt x="471" y="1253"/>
                    <a:pt x="471" y="1253"/>
                    <a:pt x="471" y="1253"/>
                  </a:cubicBezTo>
                  <a:cubicBezTo>
                    <a:pt x="425" y="1301"/>
                    <a:pt x="425" y="1301"/>
                    <a:pt x="425" y="1301"/>
                  </a:cubicBezTo>
                  <a:cubicBezTo>
                    <a:pt x="406" y="1245"/>
                    <a:pt x="406" y="1245"/>
                    <a:pt x="406" y="1245"/>
                  </a:cubicBezTo>
                  <a:cubicBezTo>
                    <a:pt x="310" y="1308"/>
                    <a:pt x="310" y="1308"/>
                    <a:pt x="310" y="1308"/>
                  </a:cubicBezTo>
                  <a:cubicBezTo>
                    <a:pt x="310" y="1245"/>
                    <a:pt x="310" y="1245"/>
                    <a:pt x="310" y="1245"/>
                  </a:cubicBezTo>
                  <a:cubicBezTo>
                    <a:pt x="273" y="1276"/>
                    <a:pt x="273" y="1276"/>
                    <a:pt x="273" y="1276"/>
                  </a:cubicBezTo>
                  <a:cubicBezTo>
                    <a:pt x="273" y="1247"/>
                    <a:pt x="273" y="1247"/>
                    <a:pt x="273" y="1247"/>
                  </a:cubicBezTo>
                  <a:cubicBezTo>
                    <a:pt x="218" y="1301"/>
                    <a:pt x="218" y="1301"/>
                    <a:pt x="218" y="1301"/>
                  </a:cubicBezTo>
                  <a:cubicBezTo>
                    <a:pt x="218" y="1262"/>
                    <a:pt x="218" y="1262"/>
                    <a:pt x="218" y="1262"/>
                  </a:cubicBezTo>
                  <a:lnTo>
                    <a:pt x="150" y="1279"/>
                  </a:lnTo>
                  <a:close/>
                </a:path>
              </a:pathLst>
            </a:custGeom>
            <a:solidFill>
              <a:srgbClr val="333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5"/>
            <p:cNvSpPr/>
            <p:nvPr/>
          </p:nvSpPr>
          <p:spPr bwMode="auto">
            <a:xfrm>
              <a:off x="10582276" y="-2130425"/>
              <a:ext cx="279400" cy="195263"/>
            </a:xfrm>
            <a:custGeom>
              <a:avLst/>
              <a:gdLst>
                <a:gd name="T0" fmla="*/ 66 w 66"/>
                <a:gd name="T1" fmla="*/ 17 h 46"/>
                <a:gd name="T2" fmla="*/ 5 w 66"/>
                <a:gd name="T3" fmla="*/ 3 h 46"/>
                <a:gd name="T4" fmla="*/ 26 w 66"/>
                <a:gd name="T5" fmla="*/ 42 h 46"/>
                <a:gd name="T6" fmla="*/ 66 w 66"/>
                <a:gd name="T7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6">
                  <a:moveTo>
                    <a:pt x="66" y="17"/>
                  </a:moveTo>
                  <a:cubicBezTo>
                    <a:pt x="66" y="17"/>
                    <a:pt x="10" y="0"/>
                    <a:pt x="5" y="3"/>
                  </a:cubicBezTo>
                  <a:cubicBezTo>
                    <a:pt x="0" y="7"/>
                    <a:pt x="9" y="37"/>
                    <a:pt x="26" y="42"/>
                  </a:cubicBezTo>
                  <a:cubicBezTo>
                    <a:pt x="40" y="46"/>
                    <a:pt x="59" y="43"/>
                    <a:pt x="66" y="17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11091863" y="-2163763"/>
              <a:ext cx="271463" cy="211138"/>
            </a:xfrm>
            <a:custGeom>
              <a:avLst/>
              <a:gdLst>
                <a:gd name="T0" fmla="*/ 0 w 64"/>
                <a:gd name="T1" fmla="*/ 24 h 50"/>
                <a:gd name="T2" fmla="*/ 59 w 64"/>
                <a:gd name="T3" fmla="*/ 3 h 50"/>
                <a:gd name="T4" fmla="*/ 43 w 64"/>
                <a:gd name="T5" fmla="*/ 44 h 50"/>
                <a:gd name="T6" fmla="*/ 0 w 64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0">
                  <a:moveTo>
                    <a:pt x="0" y="24"/>
                  </a:moveTo>
                  <a:cubicBezTo>
                    <a:pt x="0" y="24"/>
                    <a:pt x="53" y="0"/>
                    <a:pt x="59" y="3"/>
                  </a:cubicBezTo>
                  <a:cubicBezTo>
                    <a:pt x="64" y="6"/>
                    <a:pt x="58" y="37"/>
                    <a:pt x="43" y="44"/>
                  </a:cubicBezTo>
                  <a:cubicBezTo>
                    <a:pt x="29" y="50"/>
                    <a:pt x="10" y="49"/>
                    <a:pt x="0" y="24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"/>
            <p:cNvSpPr/>
            <p:nvPr/>
          </p:nvSpPr>
          <p:spPr bwMode="auto">
            <a:xfrm>
              <a:off x="10564813" y="-1993900"/>
              <a:ext cx="833438" cy="360363"/>
            </a:xfrm>
            <a:custGeom>
              <a:avLst/>
              <a:gdLst>
                <a:gd name="T0" fmla="*/ 0 w 196"/>
                <a:gd name="T1" fmla="*/ 12 h 85"/>
                <a:gd name="T2" fmla="*/ 49 w 196"/>
                <a:gd name="T3" fmla="*/ 85 h 85"/>
                <a:gd name="T4" fmla="*/ 61 w 196"/>
                <a:gd name="T5" fmla="*/ 59 h 85"/>
                <a:gd name="T6" fmla="*/ 74 w 196"/>
                <a:gd name="T7" fmla="*/ 82 h 85"/>
                <a:gd name="T8" fmla="*/ 86 w 196"/>
                <a:gd name="T9" fmla="*/ 63 h 85"/>
                <a:gd name="T10" fmla="*/ 96 w 196"/>
                <a:gd name="T11" fmla="*/ 80 h 85"/>
                <a:gd name="T12" fmla="*/ 113 w 196"/>
                <a:gd name="T13" fmla="*/ 61 h 85"/>
                <a:gd name="T14" fmla="*/ 122 w 196"/>
                <a:gd name="T15" fmla="*/ 78 h 85"/>
                <a:gd name="T16" fmla="*/ 139 w 196"/>
                <a:gd name="T17" fmla="*/ 54 h 85"/>
                <a:gd name="T18" fmla="*/ 159 w 196"/>
                <a:gd name="T19" fmla="*/ 81 h 85"/>
                <a:gd name="T20" fmla="*/ 196 w 196"/>
                <a:gd name="T21" fmla="*/ 0 h 85"/>
                <a:gd name="T22" fmla="*/ 153 w 196"/>
                <a:gd name="T23" fmla="*/ 41 h 85"/>
                <a:gd name="T24" fmla="*/ 138 w 196"/>
                <a:gd name="T25" fmla="*/ 18 h 85"/>
                <a:gd name="T26" fmla="*/ 117 w 196"/>
                <a:gd name="T27" fmla="*/ 47 h 85"/>
                <a:gd name="T28" fmla="*/ 109 w 196"/>
                <a:gd name="T29" fmla="*/ 24 h 85"/>
                <a:gd name="T30" fmla="*/ 86 w 196"/>
                <a:gd name="T31" fmla="*/ 47 h 85"/>
                <a:gd name="T32" fmla="*/ 71 w 196"/>
                <a:gd name="T33" fmla="*/ 25 h 85"/>
                <a:gd name="T34" fmla="*/ 56 w 196"/>
                <a:gd name="T35" fmla="*/ 42 h 85"/>
                <a:gd name="T36" fmla="*/ 0 w 196"/>
                <a:gd name="T3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85">
                  <a:moveTo>
                    <a:pt x="0" y="12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12" y="18"/>
                    <a:pt x="0" y="12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4185959" y="857514"/>
            <a:ext cx="6777205" cy="2575338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MH_Entry_1"/>
          <p:cNvSpPr/>
          <p:nvPr>
            <p:custDataLst>
              <p:tags r:id="rId1"/>
            </p:custDataLst>
          </p:nvPr>
        </p:nvSpPr>
        <p:spPr>
          <a:xfrm>
            <a:off x="4598038" y="361727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6240650" y="68040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00225" y="2051050"/>
            <a:ext cx="906463" cy="1011238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591175" y="2084388"/>
            <a:ext cx="1009650" cy="94456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274175" y="2203450"/>
            <a:ext cx="1011238" cy="706438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1238250" y="401796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矩形 31"/>
          <p:cNvSpPr>
            <a:spLocks noChangeArrowheads="1"/>
          </p:cNvSpPr>
          <p:nvPr/>
        </p:nvSpPr>
        <p:spPr bwMode="auto">
          <a:xfrm>
            <a:off x="5080000" y="40179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8764588" y="40163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1208088" y="1511300"/>
            <a:ext cx="2090737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051425" y="1511300"/>
            <a:ext cx="2089150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734425" y="1511300"/>
            <a:ext cx="2090738" cy="2090738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L 形 18"/>
          <p:cNvSpPr/>
          <p:nvPr/>
        </p:nvSpPr>
        <p:spPr>
          <a:xfrm rot="13509573">
            <a:off x="35464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L 形 19"/>
          <p:cNvSpPr/>
          <p:nvPr/>
        </p:nvSpPr>
        <p:spPr>
          <a:xfrm rot="13509573">
            <a:off x="7623175" y="2187576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5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0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2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5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35" grpId="0" animBg="1"/>
      <p:bldP spid="49" grpId="0"/>
      <p:bldP spid="50" grpId="0"/>
      <p:bldP spid="51" grpId="0"/>
      <p:bldP spid="54" grpId="0"/>
      <p:bldP spid="55" grpId="0" animBg="1"/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316"/>
          <p:cNvGrpSpPr/>
          <p:nvPr/>
        </p:nvGrpSpPr>
        <p:grpSpPr bwMode="auto">
          <a:xfrm>
            <a:off x="8623343" y="5230593"/>
            <a:ext cx="461963" cy="490537"/>
            <a:chOff x="9766914" y="6007100"/>
            <a:chExt cx="461963" cy="490538"/>
          </a:xfrm>
          <a:solidFill>
            <a:schemeClr val="accent4"/>
          </a:solidFill>
        </p:grpSpPr>
        <p:sp>
          <p:nvSpPr>
            <p:cNvPr id="8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avLst/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136"/>
          <p:cNvSpPr/>
          <p:nvPr/>
        </p:nvSpPr>
        <p:spPr bwMode="auto">
          <a:xfrm>
            <a:off x="8302520" y="3986213"/>
            <a:ext cx="320675" cy="528637"/>
          </a:xfrm>
          <a:custGeom>
            <a:avLst/>
            <a:gdLst>
              <a:gd name="T0" fmla="*/ 2147483646 w 43"/>
              <a:gd name="T1" fmla="*/ 2147483646 h 71"/>
              <a:gd name="T2" fmla="*/ 2147483646 w 43"/>
              <a:gd name="T3" fmla="*/ 2147483646 h 71"/>
              <a:gd name="T4" fmla="*/ 2147483646 w 43"/>
              <a:gd name="T5" fmla="*/ 2147483646 h 71"/>
              <a:gd name="T6" fmla="*/ 2147483646 w 43"/>
              <a:gd name="T7" fmla="*/ 2147483646 h 71"/>
              <a:gd name="T8" fmla="*/ 2147483646 w 43"/>
              <a:gd name="T9" fmla="*/ 2147483646 h 71"/>
              <a:gd name="T10" fmla="*/ 2147483646 w 43"/>
              <a:gd name="T11" fmla="*/ 2147483646 h 71"/>
              <a:gd name="T12" fmla="*/ 2147483646 w 43"/>
              <a:gd name="T13" fmla="*/ 2147483646 h 71"/>
              <a:gd name="T14" fmla="*/ 2147483646 w 43"/>
              <a:gd name="T15" fmla="*/ 2147483646 h 71"/>
              <a:gd name="T16" fmla="*/ 2147483646 w 43"/>
              <a:gd name="T17" fmla="*/ 2147483646 h 71"/>
              <a:gd name="T18" fmla="*/ 2147483646 w 43"/>
              <a:gd name="T19" fmla="*/ 2147483646 h 71"/>
              <a:gd name="T20" fmla="*/ 2147483646 w 43"/>
              <a:gd name="T21" fmla="*/ 2147483646 h 71"/>
              <a:gd name="T22" fmla="*/ 2147483646 w 43"/>
              <a:gd name="T23" fmla="*/ 2147483646 h 71"/>
              <a:gd name="T24" fmla="*/ 2147483646 w 43"/>
              <a:gd name="T25" fmla="*/ 2147483646 h 71"/>
              <a:gd name="T26" fmla="*/ 2147483646 w 43"/>
              <a:gd name="T27" fmla="*/ 0 h 71"/>
              <a:gd name="T28" fmla="*/ 2147483646 w 43"/>
              <a:gd name="T29" fmla="*/ 0 h 71"/>
              <a:gd name="T30" fmla="*/ 2147483646 w 43"/>
              <a:gd name="T31" fmla="*/ 2147483646 h 71"/>
              <a:gd name="T32" fmla="*/ 2147483646 w 43"/>
              <a:gd name="T33" fmla="*/ 2147483646 h 71"/>
              <a:gd name="T34" fmla="*/ 2147483646 w 43"/>
              <a:gd name="T35" fmla="*/ 2147483646 h 71"/>
              <a:gd name="T36" fmla="*/ 2147483646 w 43"/>
              <a:gd name="T37" fmla="*/ 2147483646 h 71"/>
              <a:gd name="T38" fmla="*/ 2147483646 w 43"/>
              <a:gd name="T39" fmla="*/ 2147483646 h 71"/>
              <a:gd name="T40" fmla="*/ 2147483646 w 43"/>
              <a:gd name="T41" fmla="*/ 2147483646 h 71"/>
              <a:gd name="T42" fmla="*/ 2147483646 w 43"/>
              <a:gd name="T43" fmla="*/ 2147483646 h 71"/>
              <a:gd name="T44" fmla="*/ 2147483646 w 43"/>
              <a:gd name="T45" fmla="*/ 2147483646 h 71"/>
              <a:gd name="T46" fmla="*/ 2147483646 w 43"/>
              <a:gd name="T47" fmla="*/ 2147483646 h 71"/>
              <a:gd name="T48" fmla="*/ 2147483646 w 43"/>
              <a:gd name="T49" fmla="*/ 2147483646 h 71"/>
              <a:gd name="T50" fmla="*/ 2147483646 w 43"/>
              <a:gd name="T51" fmla="*/ 2147483646 h 71"/>
              <a:gd name="T52" fmla="*/ 2147483646 w 43"/>
              <a:gd name="T53" fmla="*/ 2147483646 h 71"/>
              <a:gd name="T54" fmla="*/ 2147483646 w 43"/>
              <a:gd name="T55" fmla="*/ 2147483646 h 71"/>
              <a:gd name="T56" fmla="*/ 2147483646 w 43"/>
              <a:gd name="T57" fmla="*/ 2147483646 h 71"/>
              <a:gd name="T58" fmla="*/ 2147483646 w 43"/>
              <a:gd name="T59" fmla="*/ 2147483646 h 71"/>
              <a:gd name="T60" fmla="*/ 2147483646 w 43"/>
              <a:gd name="T61" fmla="*/ 2147483646 h 71"/>
              <a:gd name="T62" fmla="*/ 0 w 43"/>
              <a:gd name="T63" fmla="*/ 2147483646 h 71"/>
              <a:gd name="T64" fmla="*/ 2147483646 w 43"/>
              <a:gd name="T65" fmla="*/ 2147483646 h 71"/>
              <a:gd name="T66" fmla="*/ 2147483646 w 43"/>
              <a:gd name="T67" fmla="*/ 2147483646 h 71"/>
              <a:gd name="T68" fmla="*/ 2147483646 w 43"/>
              <a:gd name="T69" fmla="*/ 2147483646 h 71"/>
              <a:gd name="T70" fmla="*/ 2147483646 w 43"/>
              <a:gd name="T71" fmla="*/ 2147483646 h 71"/>
              <a:gd name="T72" fmla="*/ 2147483646 w 43"/>
              <a:gd name="T73" fmla="*/ 2147483646 h 71"/>
              <a:gd name="T74" fmla="*/ 2147483646 w 43"/>
              <a:gd name="T75" fmla="*/ 2147483646 h 71"/>
              <a:gd name="T76" fmla="*/ 2147483646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313"/>
          <p:cNvGrpSpPr/>
          <p:nvPr/>
        </p:nvGrpSpPr>
        <p:grpSpPr bwMode="auto">
          <a:xfrm>
            <a:off x="7420018" y="1428530"/>
            <a:ext cx="403225" cy="512763"/>
            <a:chOff x="7541239" y="0"/>
            <a:chExt cx="403225" cy="512763"/>
          </a:xfrm>
          <a:solidFill>
            <a:schemeClr val="accent2"/>
          </a:solidFill>
        </p:grpSpPr>
        <p:sp>
          <p:nvSpPr>
            <p:cNvPr id="13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avLst/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avLst/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avLst/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Freeform 271"/>
          <p:cNvSpPr>
            <a:spLocks noEditPoints="1"/>
          </p:cNvSpPr>
          <p:nvPr/>
        </p:nvSpPr>
        <p:spPr bwMode="auto">
          <a:xfrm>
            <a:off x="7837382" y="2689225"/>
            <a:ext cx="449263" cy="446088"/>
          </a:xfrm>
          <a:custGeom>
            <a:avLst/>
            <a:gdLst>
              <a:gd name="T0" fmla="*/ 2147483646 w 60"/>
              <a:gd name="T1" fmla="*/ 2147483646 h 60"/>
              <a:gd name="T2" fmla="*/ 2147483646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0 h 60"/>
              <a:gd name="T18" fmla="*/ 2147483646 w 60"/>
              <a:gd name="T19" fmla="*/ 0 h 60"/>
              <a:gd name="T20" fmla="*/ 2147483646 w 60"/>
              <a:gd name="T21" fmla="*/ 0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0 w 60"/>
              <a:gd name="T35" fmla="*/ 2147483646 h 60"/>
              <a:gd name="T36" fmla="*/ 0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五边形 43"/>
          <p:cNvSpPr/>
          <p:nvPr/>
        </p:nvSpPr>
        <p:spPr>
          <a:xfrm>
            <a:off x="77682" y="1428750"/>
            <a:ext cx="6111875" cy="754063"/>
          </a:xfrm>
          <a:prstGeom prst="homePlate">
            <a:avLst>
              <a:gd name="adj" fmla="val 64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五边形 44"/>
          <p:cNvSpPr/>
          <p:nvPr/>
        </p:nvSpPr>
        <p:spPr>
          <a:xfrm>
            <a:off x="77682" y="2655888"/>
            <a:ext cx="6565900" cy="754062"/>
          </a:xfrm>
          <a:prstGeom prst="homePlate">
            <a:avLst>
              <a:gd name="adj" fmla="val 64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五边形 45"/>
          <p:cNvSpPr/>
          <p:nvPr/>
        </p:nvSpPr>
        <p:spPr>
          <a:xfrm>
            <a:off x="71855" y="3884613"/>
            <a:ext cx="7186613" cy="754062"/>
          </a:xfrm>
          <a:prstGeom prst="homePlate">
            <a:avLst>
              <a:gd name="adj" fmla="val 64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五边形 46"/>
          <p:cNvSpPr/>
          <p:nvPr/>
        </p:nvSpPr>
        <p:spPr>
          <a:xfrm>
            <a:off x="77682" y="5111750"/>
            <a:ext cx="7656513" cy="754063"/>
          </a:xfrm>
          <a:prstGeom prst="homePlate">
            <a:avLst>
              <a:gd name="adj" fmla="val 64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矩形 322"/>
          <p:cNvSpPr>
            <a:spLocks noChangeArrowheads="1"/>
          </p:cNvSpPr>
          <p:nvPr/>
        </p:nvSpPr>
        <p:spPr bwMode="auto">
          <a:xfrm>
            <a:off x="8035820" y="14478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327"/>
          <p:cNvSpPr>
            <a:spLocks noChangeArrowheads="1"/>
          </p:cNvSpPr>
          <p:nvPr/>
        </p:nvSpPr>
        <p:spPr bwMode="auto">
          <a:xfrm>
            <a:off x="8500957" y="269557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" name="矩形 328"/>
          <p:cNvSpPr>
            <a:spLocks noChangeArrowheads="1"/>
          </p:cNvSpPr>
          <p:nvPr/>
        </p:nvSpPr>
        <p:spPr bwMode="auto">
          <a:xfrm>
            <a:off x="8905770" y="4030663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" name="矩形 329"/>
          <p:cNvSpPr>
            <a:spLocks noChangeArrowheads="1"/>
          </p:cNvSpPr>
          <p:nvPr/>
        </p:nvSpPr>
        <p:spPr bwMode="auto">
          <a:xfrm>
            <a:off x="9413770" y="52673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 bwMode="auto">
          <a:xfrm>
            <a:off x="5383213" y="2250966"/>
            <a:ext cx="3209925" cy="804863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6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1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9" name="MH_SubTitle_2"/>
          <p:cNvSpPr/>
          <p:nvPr/>
        </p:nvSpPr>
        <p:spPr bwMode="auto">
          <a:xfrm flipH="1">
            <a:off x="5383213" y="3527316"/>
            <a:ext cx="3209925" cy="803275"/>
          </a:xfrm>
          <a:custGeom>
            <a:avLst/>
            <a:gdLst>
              <a:gd name="T0" fmla="*/ 52232 w 5009091"/>
              <a:gd name="T1" fmla="*/ 2683 h 1255217"/>
              <a:gd name="T2" fmla="*/ 51475 w 5009091"/>
              <a:gd name="T3" fmla="*/ 2992 h 1255217"/>
              <a:gd name="T4" fmla="*/ 51462 w 5009091"/>
              <a:gd name="T5" fmla="*/ 3006 h 1255217"/>
              <a:gd name="T6" fmla="*/ 51274 w 5009091"/>
              <a:gd name="T7" fmla="*/ 3316 h 1255217"/>
              <a:gd name="T8" fmla="*/ 54470 w 5009091"/>
              <a:gd name="T9" fmla="*/ 6472 h 1255217"/>
              <a:gd name="T10" fmla="*/ 54783 w 5009091"/>
              <a:gd name="T11" fmla="*/ 7220 h 1255217"/>
              <a:gd name="T12" fmla="*/ 54780 w 5009091"/>
              <a:gd name="T13" fmla="*/ 7241 h 1255217"/>
              <a:gd name="T14" fmla="*/ 54470 w 5009091"/>
              <a:gd name="T15" fmla="*/ 8009 h 1255217"/>
              <a:gd name="T16" fmla="*/ 51274 w 5009091"/>
              <a:gd name="T17" fmla="*/ 11166 h 1255217"/>
              <a:gd name="T18" fmla="*/ 51462 w 5009091"/>
              <a:gd name="T19" fmla="*/ 11476 h 1255217"/>
              <a:gd name="T20" fmla="*/ 51475 w 5009091"/>
              <a:gd name="T21" fmla="*/ 11490 h 1255217"/>
              <a:gd name="T22" fmla="*/ 52988 w 5009091"/>
              <a:gd name="T23" fmla="*/ 11490 h 1255217"/>
              <a:gd name="T24" fmla="*/ 56511 w 5009091"/>
              <a:gd name="T25" fmla="*/ 8009 h 1255217"/>
              <a:gd name="T26" fmla="*/ 56823 w 5009091"/>
              <a:gd name="T27" fmla="*/ 7241 h 1255217"/>
              <a:gd name="T28" fmla="*/ 56825 w 5009091"/>
              <a:gd name="T29" fmla="*/ 7220 h 1255217"/>
              <a:gd name="T30" fmla="*/ 56511 w 5009091"/>
              <a:gd name="T31" fmla="*/ 6472 h 1255217"/>
              <a:gd name="T32" fmla="*/ 52988 w 5009091"/>
              <a:gd name="T33" fmla="*/ 2992 h 1255217"/>
              <a:gd name="T34" fmla="*/ 52232 w 5009091"/>
              <a:gd name="T35" fmla="*/ 2683 h 1255217"/>
              <a:gd name="T36" fmla="*/ 51208 w 5009091"/>
              <a:gd name="T37" fmla="*/ 0 h 1255217"/>
              <a:gd name="T38" fmla="*/ 52409 w 5009091"/>
              <a:gd name="T39" fmla="*/ 492 h 1255217"/>
              <a:gd name="T40" fmla="*/ 58006 w 5009091"/>
              <a:gd name="T41" fmla="*/ 6021 h 1255217"/>
              <a:gd name="T42" fmla="*/ 58503 w 5009091"/>
              <a:gd name="T43" fmla="*/ 7207 h 1255217"/>
              <a:gd name="T44" fmla="*/ 58500 w 5009091"/>
              <a:gd name="T45" fmla="*/ 7241 h 1255217"/>
              <a:gd name="T46" fmla="*/ 58006 w 5009091"/>
              <a:gd name="T47" fmla="*/ 8461 h 1255217"/>
              <a:gd name="T48" fmla="*/ 52409 w 5009091"/>
              <a:gd name="T49" fmla="*/ 13990 h 1255217"/>
              <a:gd name="T50" fmla="*/ 50007 w 5009091"/>
              <a:gd name="T51" fmla="*/ 13990 h 1255217"/>
              <a:gd name="T52" fmla="*/ 49988 w 5009091"/>
              <a:gd name="T53" fmla="*/ 13971 h 1255217"/>
              <a:gd name="T54" fmla="*/ 49938 w 5009091"/>
              <a:gd name="T55" fmla="*/ 13981 h 1255217"/>
              <a:gd name="T56" fmla="*/ 1483 w 5009091"/>
              <a:gd name="T57" fmla="*/ 13981 h 1255217"/>
              <a:gd name="T58" fmla="*/ 0 w 5009091"/>
              <a:gd name="T59" fmla="*/ 12515 h 1255217"/>
              <a:gd name="T60" fmla="*/ 0 w 5009091"/>
              <a:gd name="T61" fmla="*/ 1966 h 1255217"/>
              <a:gd name="T62" fmla="*/ 1483 w 5009091"/>
              <a:gd name="T63" fmla="*/ 501 h 1255217"/>
              <a:gd name="T64" fmla="*/ 49938 w 5009091"/>
              <a:gd name="T65" fmla="*/ 501 h 1255217"/>
              <a:gd name="T66" fmla="*/ 49988 w 5009091"/>
              <a:gd name="T67" fmla="*/ 511 h 1255217"/>
              <a:gd name="T68" fmla="*/ 50007 w 5009091"/>
              <a:gd name="T69" fmla="*/ 492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540000" rIns="9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0" name="MH_SubTitle_3"/>
          <p:cNvSpPr/>
          <p:nvPr/>
        </p:nvSpPr>
        <p:spPr bwMode="auto">
          <a:xfrm>
            <a:off x="5383213" y="4802079"/>
            <a:ext cx="3209925" cy="804862"/>
          </a:xfrm>
          <a:custGeom>
            <a:avLst/>
            <a:gdLst>
              <a:gd name="T0" fmla="*/ 52232 w 5009091"/>
              <a:gd name="T1" fmla="*/ 2731 h 1255217"/>
              <a:gd name="T2" fmla="*/ 51475 w 5009091"/>
              <a:gd name="T3" fmla="*/ 3046 h 1255217"/>
              <a:gd name="T4" fmla="*/ 51462 w 5009091"/>
              <a:gd name="T5" fmla="*/ 3059 h 1255217"/>
              <a:gd name="T6" fmla="*/ 51274 w 5009091"/>
              <a:gd name="T7" fmla="*/ 3375 h 1255217"/>
              <a:gd name="T8" fmla="*/ 54470 w 5009091"/>
              <a:gd name="T9" fmla="*/ 6588 h 1255217"/>
              <a:gd name="T10" fmla="*/ 54783 w 5009091"/>
              <a:gd name="T11" fmla="*/ 7349 h 1255217"/>
              <a:gd name="T12" fmla="*/ 54780 w 5009091"/>
              <a:gd name="T13" fmla="*/ 7371 h 1255217"/>
              <a:gd name="T14" fmla="*/ 54470 w 5009091"/>
              <a:gd name="T15" fmla="*/ 8153 h 1255217"/>
              <a:gd name="T16" fmla="*/ 51274 w 5009091"/>
              <a:gd name="T17" fmla="*/ 11367 h 1255217"/>
              <a:gd name="T18" fmla="*/ 51462 w 5009091"/>
              <a:gd name="T19" fmla="*/ 11682 h 1255217"/>
              <a:gd name="T20" fmla="*/ 51475 w 5009091"/>
              <a:gd name="T21" fmla="*/ 11696 h 1255217"/>
              <a:gd name="T22" fmla="*/ 52988 w 5009091"/>
              <a:gd name="T23" fmla="*/ 11696 h 1255217"/>
              <a:gd name="T24" fmla="*/ 56511 w 5009091"/>
              <a:gd name="T25" fmla="*/ 8153 h 1255217"/>
              <a:gd name="T26" fmla="*/ 56823 w 5009091"/>
              <a:gd name="T27" fmla="*/ 7371 h 1255217"/>
              <a:gd name="T28" fmla="*/ 56825 w 5009091"/>
              <a:gd name="T29" fmla="*/ 7349 h 1255217"/>
              <a:gd name="T30" fmla="*/ 56511 w 5009091"/>
              <a:gd name="T31" fmla="*/ 6588 h 1255217"/>
              <a:gd name="T32" fmla="*/ 52988 w 5009091"/>
              <a:gd name="T33" fmla="*/ 3046 h 1255217"/>
              <a:gd name="T34" fmla="*/ 52232 w 5009091"/>
              <a:gd name="T35" fmla="*/ 2731 h 1255217"/>
              <a:gd name="T36" fmla="*/ 51208 w 5009091"/>
              <a:gd name="T37" fmla="*/ 0 h 1255217"/>
              <a:gd name="T38" fmla="*/ 52409 w 5009091"/>
              <a:gd name="T39" fmla="*/ 500 h 1255217"/>
              <a:gd name="T40" fmla="*/ 58006 w 5009091"/>
              <a:gd name="T41" fmla="*/ 6128 h 1255217"/>
              <a:gd name="T42" fmla="*/ 58503 w 5009091"/>
              <a:gd name="T43" fmla="*/ 7337 h 1255217"/>
              <a:gd name="T44" fmla="*/ 58500 w 5009091"/>
              <a:gd name="T45" fmla="*/ 7371 h 1255217"/>
              <a:gd name="T46" fmla="*/ 58006 w 5009091"/>
              <a:gd name="T47" fmla="*/ 8613 h 1255217"/>
              <a:gd name="T48" fmla="*/ 52409 w 5009091"/>
              <a:gd name="T49" fmla="*/ 14241 h 1255217"/>
              <a:gd name="T50" fmla="*/ 50007 w 5009091"/>
              <a:gd name="T51" fmla="*/ 14241 h 1255217"/>
              <a:gd name="T52" fmla="*/ 49988 w 5009091"/>
              <a:gd name="T53" fmla="*/ 14222 h 1255217"/>
              <a:gd name="T54" fmla="*/ 49938 w 5009091"/>
              <a:gd name="T55" fmla="*/ 14232 h 1255217"/>
              <a:gd name="T56" fmla="*/ 1483 w 5009091"/>
              <a:gd name="T57" fmla="*/ 14232 h 1255217"/>
              <a:gd name="T58" fmla="*/ 0 w 5009091"/>
              <a:gd name="T59" fmla="*/ 12740 h 1255217"/>
              <a:gd name="T60" fmla="*/ 0 w 5009091"/>
              <a:gd name="T61" fmla="*/ 2001 h 1255217"/>
              <a:gd name="T62" fmla="*/ 1483 w 5009091"/>
              <a:gd name="T63" fmla="*/ 510 h 1255217"/>
              <a:gd name="T64" fmla="*/ 49938 w 5009091"/>
              <a:gd name="T65" fmla="*/ 510 h 1255217"/>
              <a:gd name="T66" fmla="*/ 49988 w 5009091"/>
              <a:gd name="T67" fmla="*/ 519 h 1255217"/>
              <a:gd name="T68" fmla="*/ 50007 w 5009091"/>
              <a:gd name="T69" fmla="*/ 500 h 1255217"/>
              <a:gd name="T70" fmla="*/ 51208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rIns="540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  <p:sp>
        <p:nvSpPr>
          <p:cNvPr id="11" name="MH_SubTitle_4"/>
          <p:cNvSpPr/>
          <p:nvPr/>
        </p:nvSpPr>
        <p:spPr>
          <a:xfrm>
            <a:off x="1325563" y="3157429"/>
            <a:ext cx="2519362" cy="598487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1325563" y="3840054"/>
            <a:ext cx="2519362" cy="59848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3" name="MH_SubTitle_2"/>
          <p:cNvSpPr/>
          <p:nvPr/>
        </p:nvSpPr>
        <p:spPr>
          <a:xfrm>
            <a:off x="1325563" y="4522679"/>
            <a:ext cx="2519362" cy="59848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4" name="MH_SubTitle_1"/>
          <p:cNvSpPr/>
          <p:nvPr/>
        </p:nvSpPr>
        <p:spPr>
          <a:xfrm>
            <a:off x="1325563" y="5205304"/>
            <a:ext cx="2519362" cy="5984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此处输入标题</a:t>
            </a:r>
          </a:p>
        </p:txBody>
      </p:sp>
      <p:sp>
        <p:nvSpPr>
          <p:cNvPr id="15" name="MH_SubTitle_5"/>
          <p:cNvSpPr/>
          <p:nvPr/>
        </p:nvSpPr>
        <p:spPr>
          <a:xfrm>
            <a:off x="552450" y="1117491"/>
            <a:ext cx="4086225" cy="1971675"/>
          </a:xfrm>
          <a:prstGeom prst="upArrow">
            <a:avLst>
              <a:gd name="adj1" fmla="val 61514"/>
              <a:gd name="adj2" fmla="val 83131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-149954" y="6128257"/>
            <a:ext cx="7649029" cy="768638"/>
            <a:chOff x="-923925" y="-5480051"/>
            <a:chExt cx="13981113" cy="1404938"/>
          </a:xfrm>
        </p:grpSpPr>
        <p:sp>
          <p:nvSpPr>
            <p:cNvPr id="18" name="Oval 161"/>
            <p:cNvSpPr>
              <a:spLocks noChangeArrowheads="1"/>
            </p:cNvSpPr>
            <p:nvPr/>
          </p:nvSpPr>
          <p:spPr bwMode="auto">
            <a:xfrm>
              <a:off x="-923925" y="-5480051"/>
              <a:ext cx="13981113" cy="1404938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5"/>
            <p:cNvSpPr/>
            <p:nvPr/>
          </p:nvSpPr>
          <p:spPr bwMode="auto">
            <a:xfrm>
              <a:off x="393700" y="-5280026"/>
              <a:ext cx="11458576" cy="1003300"/>
            </a:xfrm>
            <a:custGeom>
              <a:avLst/>
              <a:gdLst>
                <a:gd name="T0" fmla="*/ 2450 w 2704"/>
                <a:gd name="T1" fmla="*/ 117 h 234"/>
                <a:gd name="T2" fmla="*/ 2373 w 2704"/>
                <a:gd name="T3" fmla="*/ 119 h 234"/>
                <a:gd name="T4" fmla="*/ 2397 w 2704"/>
                <a:gd name="T5" fmla="*/ 88 h 234"/>
                <a:gd name="T6" fmla="*/ 2013 w 2704"/>
                <a:gd name="T7" fmla="*/ 0 h 234"/>
                <a:gd name="T8" fmla="*/ 1685 w 2704"/>
                <a:gd name="T9" fmla="*/ 42 h 234"/>
                <a:gd name="T10" fmla="*/ 1413 w 2704"/>
                <a:gd name="T11" fmla="*/ 21 h 234"/>
                <a:gd name="T12" fmla="*/ 1101 w 2704"/>
                <a:gd name="T13" fmla="*/ 50 h 234"/>
                <a:gd name="T14" fmla="*/ 666 w 2704"/>
                <a:gd name="T15" fmla="*/ 29 h 234"/>
                <a:gd name="T16" fmla="*/ 0 w 2704"/>
                <a:gd name="T17" fmla="*/ 117 h 234"/>
                <a:gd name="T18" fmla="*/ 666 w 2704"/>
                <a:gd name="T19" fmla="*/ 206 h 234"/>
                <a:gd name="T20" fmla="*/ 1045 w 2704"/>
                <a:gd name="T21" fmla="*/ 190 h 234"/>
                <a:gd name="T22" fmla="*/ 1413 w 2704"/>
                <a:gd name="T23" fmla="*/ 234 h 234"/>
                <a:gd name="T24" fmla="*/ 1835 w 2704"/>
                <a:gd name="T25" fmla="*/ 166 h 234"/>
                <a:gd name="T26" fmla="*/ 2013 w 2704"/>
                <a:gd name="T27" fmla="*/ 176 h 234"/>
                <a:gd name="T28" fmla="*/ 2205 w 2704"/>
                <a:gd name="T29" fmla="*/ 164 h 234"/>
                <a:gd name="T30" fmla="*/ 2450 w 2704"/>
                <a:gd name="T31" fmla="*/ 191 h 234"/>
                <a:gd name="T32" fmla="*/ 2704 w 2704"/>
                <a:gd name="T33" fmla="*/ 154 h 234"/>
                <a:gd name="T34" fmla="*/ 2450 w 2704"/>
                <a:gd name="T35" fmla="*/ 1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4" h="234">
                  <a:moveTo>
                    <a:pt x="2450" y="117"/>
                  </a:moveTo>
                  <a:cubicBezTo>
                    <a:pt x="2423" y="117"/>
                    <a:pt x="2397" y="118"/>
                    <a:pt x="2373" y="119"/>
                  </a:cubicBezTo>
                  <a:cubicBezTo>
                    <a:pt x="2388" y="109"/>
                    <a:pt x="2397" y="99"/>
                    <a:pt x="2397" y="88"/>
                  </a:cubicBezTo>
                  <a:cubicBezTo>
                    <a:pt x="2397" y="39"/>
                    <a:pt x="2225" y="0"/>
                    <a:pt x="2013" y="0"/>
                  </a:cubicBezTo>
                  <a:cubicBezTo>
                    <a:pt x="1874" y="0"/>
                    <a:pt x="1752" y="17"/>
                    <a:pt x="1685" y="42"/>
                  </a:cubicBezTo>
                  <a:cubicBezTo>
                    <a:pt x="1609" y="29"/>
                    <a:pt x="1515" y="21"/>
                    <a:pt x="1413" y="21"/>
                  </a:cubicBezTo>
                  <a:cubicBezTo>
                    <a:pt x="1292" y="21"/>
                    <a:pt x="1182" y="32"/>
                    <a:pt x="1101" y="50"/>
                  </a:cubicBezTo>
                  <a:cubicBezTo>
                    <a:pt x="984" y="37"/>
                    <a:pt x="832" y="29"/>
                    <a:pt x="666" y="29"/>
                  </a:cubicBezTo>
                  <a:cubicBezTo>
                    <a:pt x="298" y="29"/>
                    <a:pt x="0" y="69"/>
                    <a:pt x="0" y="117"/>
                  </a:cubicBezTo>
                  <a:cubicBezTo>
                    <a:pt x="0" y="166"/>
                    <a:pt x="298" y="206"/>
                    <a:pt x="666" y="206"/>
                  </a:cubicBezTo>
                  <a:cubicBezTo>
                    <a:pt x="807" y="206"/>
                    <a:pt x="938" y="200"/>
                    <a:pt x="1045" y="190"/>
                  </a:cubicBezTo>
                  <a:cubicBezTo>
                    <a:pt x="1127" y="217"/>
                    <a:pt x="1261" y="234"/>
                    <a:pt x="1413" y="234"/>
                  </a:cubicBezTo>
                  <a:cubicBezTo>
                    <a:pt x="1605" y="234"/>
                    <a:pt x="1769" y="206"/>
                    <a:pt x="1835" y="166"/>
                  </a:cubicBezTo>
                  <a:cubicBezTo>
                    <a:pt x="1888" y="173"/>
                    <a:pt x="1949" y="176"/>
                    <a:pt x="2013" y="176"/>
                  </a:cubicBezTo>
                  <a:cubicBezTo>
                    <a:pt x="2083" y="176"/>
                    <a:pt x="2149" y="172"/>
                    <a:pt x="2205" y="164"/>
                  </a:cubicBezTo>
                  <a:cubicBezTo>
                    <a:pt x="2237" y="180"/>
                    <a:pt x="2334" y="191"/>
                    <a:pt x="2450" y="191"/>
                  </a:cubicBezTo>
                  <a:cubicBezTo>
                    <a:pt x="2590" y="191"/>
                    <a:pt x="2704" y="174"/>
                    <a:pt x="2704" y="154"/>
                  </a:cubicBezTo>
                  <a:cubicBezTo>
                    <a:pt x="2704" y="133"/>
                    <a:pt x="2590" y="117"/>
                    <a:pt x="2450" y="117"/>
                  </a:cubicBez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86483" y="5097428"/>
            <a:ext cx="1433632" cy="1469984"/>
            <a:chOff x="10020301" y="4786313"/>
            <a:chExt cx="2003425" cy="2054225"/>
          </a:xfrm>
        </p:grpSpPr>
        <p:sp>
          <p:nvSpPr>
            <p:cNvPr id="21" name="Freeform 90"/>
            <p:cNvSpPr/>
            <p:nvPr/>
          </p:nvSpPr>
          <p:spPr bwMode="auto">
            <a:xfrm>
              <a:off x="10599738" y="4786313"/>
              <a:ext cx="1423988" cy="2054225"/>
            </a:xfrm>
            <a:custGeom>
              <a:avLst/>
              <a:gdLst>
                <a:gd name="T0" fmla="*/ 9 w 334"/>
                <a:gd name="T1" fmla="*/ 228 h 482"/>
                <a:gd name="T2" fmla="*/ 31 w 334"/>
                <a:gd name="T3" fmla="*/ 334 h 482"/>
                <a:gd name="T4" fmla="*/ 43 w 334"/>
                <a:gd name="T5" fmla="*/ 458 h 482"/>
                <a:gd name="T6" fmla="*/ 66 w 334"/>
                <a:gd name="T7" fmla="*/ 357 h 482"/>
                <a:gd name="T8" fmla="*/ 97 w 334"/>
                <a:gd name="T9" fmla="*/ 360 h 482"/>
                <a:gd name="T10" fmla="*/ 151 w 334"/>
                <a:gd name="T11" fmla="*/ 468 h 482"/>
                <a:gd name="T12" fmla="*/ 140 w 334"/>
                <a:gd name="T13" fmla="*/ 361 h 482"/>
                <a:gd name="T14" fmla="*/ 194 w 334"/>
                <a:gd name="T15" fmla="*/ 350 h 482"/>
                <a:gd name="T16" fmla="*/ 199 w 334"/>
                <a:gd name="T17" fmla="*/ 441 h 482"/>
                <a:gd name="T18" fmla="*/ 237 w 334"/>
                <a:gd name="T19" fmla="*/ 339 h 482"/>
                <a:gd name="T20" fmla="*/ 246 w 334"/>
                <a:gd name="T21" fmla="*/ 443 h 482"/>
                <a:gd name="T22" fmla="*/ 285 w 334"/>
                <a:gd name="T23" fmla="*/ 333 h 482"/>
                <a:gd name="T24" fmla="*/ 306 w 334"/>
                <a:gd name="T25" fmla="*/ 218 h 482"/>
                <a:gd name="T26" fmla="*/ 286 w 334"/>
                <a:gd name="T27" fmla="*/ 143 h 482"/>
                <a:gd name="T28" fmla="*/ 334 w 334"/>
                <a:gd name="T29" fmla="*/ 126 h 482"/>
                <a:gd name="T30" fmla="*/ 301 w 334"/>
                <a:gd name="T31" fmla="*/ 55 h 482"/>
                <a:gd name="T32" fmla="*/ 333 w 334"/>
                <a:gd name="T33" fmla="*/ 0 h 482"/>
                <a:gd name="T34" fmla="*/ 261 w 334"/>
                <a:gd name="T35" fmla="*/ 62 h 482"/>
                <a:gd name="T36" fmla="*/ 299 w 334"/>
                <a:gd name="T37" fmla="*/ 105 h 482"/>
                <a:gd name="T38" fmla="*/ 250 w 334"/>
                <a:gd name="T39" fmla="*/ 117 h 482"/>
                <a:gd name="T40" fmla="*/ 275 w 334"/>
                <a:gd name="T41" fmla="*/ 208 h 482"/>
                <a:gd name="T42" fmla="*/ 9 w 334"/>
                <a:gd name="T43" fmla="*/ 22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4" h="482">
                  <a:moveTo>
                    <a:pt x="9" y="228"/>
                  </a:moveTo>
                  <a:cubicBezTo>
                    <a:pt x="9" y="228"/>
                    <a:pt x="0" y="305"/>
                    <a:pt x="31" y="334"/>
                  </a:cubicBezTo>
                  <a:cubicBezTo>
                    <a:pt x="31" y="334"/>
                    <a:pt x="32" y="460"/>
                    <a:pt x="43" y="458"/>
                  </a:cubicBezTo>
                  <a:cubicBezTo>
                    <a:pt x="54" y="457"/>
                    <a:pt x="66" y="364"/>
                    <a:pt x="66" y="357"/>
                  </a:cubicBezTo>
                  <a:cubicBezTo>
                    <a:pt x="66" y="357"/>
                    <a:pt x="88" y="363"/>
                    <a:pt x="97" y="360"/>
                  </a:cubicBezTo>
                  <a:cubicBezTo>
                    <a:pt x="105" y="357"/>
                    <a:pt x="140" y="482"/>
                    <a:pt x="151" y="468"/>
                  </a:cubicBezTo>
                  <a:cubicBezTo>
                    <a:pt x="163" y="454"/>
                    <a:pt x="140" y="361"/>
                    <a:pt x="140" y="361"/>
                  </a:cubicBezTo>
                  <a:cubicBezTo>
                    <a:pt x="140" y="361"/>
                    <a:pt x="175" y="363"/>
                    <a:pt x="194" y="350"/>
                  </a:cubicBezTo>
                  <a:cubicBezTo>
                    <a:pt x="194" y="350"/>
                    <a:pt x="189" y="441"/>
                    <a:pt x="199" y="441"/>
                  </a:cubicBezTo>
                  <a:cubicBezTo>
                    <a:pt x="209" y="441"/>
                    <a:pt x="237" y="339"/>
                    <a:pt x="237" y="339"/>
                  </a:cubicBezTo>
                  <a:cubicBezTo>
                    <a:pt x="237" y="339"/>
                    <a:pt x="241" y="447"/>
                    <a:pt x="246" y="443"/>
                  </a:cubicBezTo>
                  <a:cubicBezTo>
                    <a:pt x="250" y="439"/>
                    <a:pt x="286" y="343"/>
                    <a:pt x="285" y="333"/>
                  </a:cubicBezTo>
                  <a:cubicBezTo>
                    <a:pt x="285" y="325"/>
                    <a:pt x="321" y="289"/>
                    <a:pt x="306" y="218"/>
                  </a:cubicBezTo>
                  <a:cubicBezTo>
                    <a:pt x="295" y="164"/>
                    <a:pt x="286" y="143"/>
                    <a:pt x="286" y="143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99" y="105"/>
                    <a:pt x="299" y="105"/>
                    <a:pt x="299" y="105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75" y="208"/>
                    <a:pt x="275" y="208"/>
                    <a:pt x="275" y="208"/>
                  </a:cubicBezTo>
                  <a:cubicBezTo>
                    <a:pt x="275" y="208"/>
                    <a:pt x="111" y="177"/>
                    <a:pt x="9" y="228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1"/>
            <p:cNvSpPr/>
            <p:nvPr/>
          </p:nvSpPr>
          <p:spPr bwMode="auto">
            <a:xfrm>
              <a:off x="10225088" y="4991101"/>
              <a:ext cx="941388" cy="1047750"/>
            </a:xfrm>
            <a:custGeom>
              <a:avLst/>
              <a:gdLst>
                <a:gd name="T0" fmla="*/ 25 w 221"/>
                <a:gd name="T1" fmla="*/ 0 h 246"/>
                <a:gd name="T2" fmla="*/ 0 w 221"/>
                <a:gd name="T3" fmla="*/ 161 h 246"/>
                <a:gd name="T4" fmla="*/ 68 w 221"/>
                <a:gd name="T5" fmla="*/ 236 h 246"/>
                <a:gd name="T6" fmla="*/ 190 w 221"/>
                <a:gd name="T7" fmla="*/ 182 h 246"/>
                <a:gd name="T8" fmla="*/ 213 w 221"/>
                <a:gd name="T9" fmla="*/ 5 h 246"/>
                <a:gd name="T10" fmla="*/ 154 w 221"/>
                <a:gd name="T11" fmla="*/ 74 h 246"/>
                <a:gd name="T12" fmla="*/ 58 w 221"/>
                <a:gd name="T13" fmla="*/ 74 h 246"/>
                <a:gd name="T14" fmla="*/ 25 w 221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246">
                  <a:moveTo>
                    <a:pt x="25" y="0"/>
                  </a:moveTo>
                  <a:cubicBezTo>
                    <a:pt x="25" y="0"/>
                    <a:pt x="0" y="122"/>
                    <a:pt x="0" y="161"/>
                  </a:cubicBezTo>
                  <a:cubicBezTo>
                    <a:pt x="0" y="200"/>
                    <a:pt x="27" y="225"/>
                    <a:pt x="68" y="236"/>
                  </a:cubicBezTo>
                  <a:cubicBezTo>
                    <a:pt x="110" y="246"/>
                    <a:pt x="180" y="211"/>
                    <a:pt x="190" y="182"/>
                  </a:cubicBezTo>
                  <a:cubicBezTo>
                    <a:pt x="200" y="151"/>
                    <a:pt x="221" y="25"/>
                    <a:pt x="213" y="5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74"/>
                    <a:pt x="98" y="54"/>
                    <a:pt x="58" y="74"/>
                  </a:cubicBezTo>
                  <a:cubicBezTo>
                    <a:pt x="58" y="74"/>
                    <a:pt x="33" y="10"/>
                    <a:pt x="25" y="0"/>
                  </a:cubicBezTo>
                  <a:close/>
                </a:path>
              </a:pathLst>
            </a:custGeom>
            <a:solidFill>
              <a:srgbClr val="462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10515601" y="5608638"/>
              <a:ext cx="114300" cy="73025"/>
            </a:xfrm>
            <a:custGeom>
              <a:avLst/>
              <a:gdLst>
                <a:gd name="T0" fmla="*/ 0 w 27"/>
                <a:gd name="T1" fmla="*/ 7 h 17"/>
                <a:gd name="T2" fmla="*/ 14 w 27"/>
                <a:gd name="T3" fmla="*/ 0 h 17"/>
                <a:gd name="T4" fmla="*/ 27 w 27"/>
                <a:gd name="T5" fmla="*/ 9 h 17"/>
                <a:gd name="T6" fmla="*/ 13 w 27"/>
                <a:gd name="T7" fmla="*/ 16 h 17"/>
                <a:gd name="T8" fmla="*/ 0 w 2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0" y="7"/>
                  </a:moveTo>
                  <a:cubicBezTo>
                    <a:pt x="0" y="3"/>
                    <a:pt x="6" y="0"/>
                    <a:pt x="14" y="0"/>
                  </a:cubicBezTo>
                  <a:cubicBezTo>
                    <a:pt x="21" y="1"/>
                    <a:pt x="27" y="5"/>
                    <a:pt x="27" y="9"/>
                  </a:cubicBezTo>
                  <a:cubicBezTo>
                    <a:pt x="27" y="13"/>
                    <a:pt x="20" y="17"/>
                    <a:pt x="13" y="16"/>
                  </a:cubicBezTo>
                  <a:cubicBezTo>
                    <a:pt x="5" y="16"/>
                    <a:pt x="0" y="12"/>
                    <a:pt x="0" y="7"/>
                  </a:cubicBezTo>
                  <a:close/>
                </a:path>
              </a:pathLst>
            </a:cu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10412413" y="5707063"/>
              <a:ext cx="346075" cy="96838"/>
            </a:xfrm>
            <a:custGeom>
              <a:avLst/>
              <a:gdLst>
                <a:gd name="T0" fmla="*/ 0 w 81"/>
                <a:gd name="T1" fmla="*/ 2 h 23"/>
                <a:gd name="T2" fmla="*/ 11 w 81"/>
                <a:gd name="T3" fmla="*/ 23 h 23"/>
                <a:gd name="T4" fmla="*/ 20 w 81"/>
                <a:gd name="T5" fmla="*/ 2 h 23"/>
                <a:gd name="T6" fmla="*/ 32 w 81"/>
                <a:gd name="T7" fmla="*/ 12 h 23"/>
                <a:gd name="T8" fmla="*/ 40 w 81"/>
                <a:gd name="T9" fmla="*/ 2 h 23"/>
                <a:gd name="T10" fmla="*/ 49 w 81"/>
                <a:gd name="T11" fmla="*/ 12 h 23"/>
                <a:gd name="T12" fmla="*/ 60 w 81"/>
                <a:gd name="T13" fmla="*/ 3 h 23"/>
                <a:gd name="T14" fmla="*/ 71 w 81"/>
                <a:gd name="T15" fmla="*/ 23 h 23"/>
                <a:gd name="T16" fmla="*/ 81 w 81"/>
                <a:gd name="T17" fmla="*/ 5 h 23"/>
                <a:gd name="T18" fmla="*/ 0 w 81"/>
                <a:gd name="T1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23">
                  <a:moveTo>
                    <a:pt x="0" y="2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14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94"/>
            <p:cNvSpPr>
              <a:spLocks noChangeArrowheads="1"/>
            </p:cNvSpPr>
            <p:nvPr/>
          </p:nvSpPr>
          <p:spPr bwMode="auto">
            <a:xfrm>
              <a:off x="10566401" y="5676901"/>
              <a:ext cx="4763" cy="38100"/>
            </a:xfrm>
            <a:prstGeom prst="ellipse">
              <a:avLst/>
            </a:prstGeom>
            <a:solidFill>
              <a:srgbClr val="812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10310813" y="5497513"/>
              <a:ext cx="157163" cy="179388"/>
            </a:xfrm>
            <a:custGeom>
              <a:avLst/>
              <a:gdLst>
                <a:gd name="T0" fmla="*/ 37 w 37"/>
                <a:gd name="T1" fmla="*/ 18 h 42"/>
                <a:gd name="T2" fmla="*/ 9 w 37"/>
                <a:gd name="T3" fmla="*/ 0 h 42"/>
                <a:gd name="T4" fmla="*/ 11 w 37"/>
                <a:gd name="T5" fmla="*/ 35 h 42"/>
                <a:gd name="T6" fmla="*/ 37 w 37"/>
                <a:gd name="T7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2">
                  <a:moveTo>
                    <a:pt x="37" y="1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29"/>
                    <a:pt x="11" y="35"/>
                  </a:cubicBezTo>
                  <a:cubicBezTo>
                    <a:pt x="23" y="42"/>
                    <a:pt x="36" y="39"/>
                    <a:pt x="37" y="18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10728326" y="5532438"/>
              <a:ext cx="182563" cy="169863"/>
            </a:xfrm>
            <a:custGeom>
              <a:avLst/>
              <a:gdLst>
                <a:gd name="T0" fmla="*/ 3 w 43"/>
                <a:gd name="T1" fmla="*/ 11 h 40"/>
                <a:gd name="T2" fmla="*/ 41 w 43"/>
                <a:gd name="T3" fmla="*/ 0 h 40"/>
                <a:gd name="T4" fmla="*/ 31 w 43"/>
                <a:gd name="T5" fmla="*/ 33 h 40"/>
                <a:gd name="T6" fmla="*/ 3 w 43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">
                  <a:moveTo>
                    <a:pt x="3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3" y="26"/>
                    <a:pt x="31" y="33"/>
                  </a:cubicBezTo>
                  <a:cubicBezTo>
                    <a:pt x="17" y="40"/>
                    <a:pt x="0" y="32"/>
                    <a:pt x="3" y="11"/>
                  </a:cubicBezTo>
                  <a:close/>
                </a:path>
              </a:pathLst>
            </a:custGeom>
            <a:solidFill>
              <a:srgbClr val="BE2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97"/>
            <p:cNvSpPr/>
            <p:nvPr/>
          </p:nvSpPr>
          <p:spPr bwMode="auto">
            <a:xfrm>
              <a:off x="10020301" y="5783263"/>
              <a:ext cx="273050" cy="76200"/>
            </a:xfrm>
            <a:custGeom>
              <a:avLst/>
              <a:gdLst>
                <a:gd name="T0" fmla="*/ 64 w 64"/>
                <a:gd name="T1" fmla="*/ 5 h 18"/>
                <a:gd name="T2" fmla="*/ 44 w 64"/>
                <a:gd name="T3" fmla="*/ 12 h 18"/>
                <a:gd name="T4" fmla="*/ 44 w 64"/>
                <a:gd name="T5" fmla="*/ 12 h 18"/>
                <a:gd name="T6" fmla="*/ 44 w 64"/>
                <a:gd name="T7" fmla="*/ 12 h 18"/>
                <a:gd name="T8" fmla="*/ 31 w 64"/>
                <a:gd name="T9" fmla="*/ 3 h 18"/>
                <a:gd name="T10" fmla="*/ 32 w 64"/>
                <a:gd name="T11" fmla="*/ 2 h 18"/>
                <a:gd name="T12" fmla="*/ 19 w 64"/>
                <a:gd name="T13" fmla="*/ 18 h 18"/>
                <a:gd name="T14" fmla="*/ 18 w 64"/>
                <a:gd name="T15" fmla="*/ 18 h 18"/>
                <a:gd name="T16" fmla="*/ 18 w 64"/>
                <a:gd name="T17" fmla="*/ 18 h 18"/>
                <a:gd name="T18" fmla="*/ 0 w 64"/>
                <a:gd name="T19" fmla="*/ 16 h 18"/>
                <a:gd name="T20" fmla="*/ 18 w 64"/>
                <a:gd name="T21" fmla="*/ 16 h 18"/>
                <a:gd name="T22" fmla="*/ 17 w 64"/>
                <a:gd name="T23" fmla="*/ 17 h 18"/>
                <a:gd name="T24" fmla="*/ 30 w 64"/>
                <a:gd name="T25" fmla="*/ 1 h 18"/>
                <a:gd name="T26" fmla="*/ 31 w 64"/>
                <a:gd name="T27" fmla="*/ 0 h 18"/>
                <a:gd name="T28" fmla="*/ 32 w 64"/>
                <a:gd name="T29" fmla="*/ 1 h 18"/>
                <a:gd name="T30" fmla="*/ 45 w 64"/>
                <a:gd name="T31" fmla="*/ 11 h 18"/>
                <a:gd name="T32" fmla="*/ 44 w 64"/>
                <a:gd name="T33" fmla="*/ 11 h 18"/>
                <a:gd name="T34" fmla="*/ 64 w 64"/>
                <a:gd name="T3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8">
                  <a:moveTo>
                    <a:pt x="64" y="5"/>
                  </a:moveTo>
                  <a:cubicBezTo>
                    <a:pt x="57" y="8"/>
                    <a:pt x="51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7" y="7"/>
                    <a:pt x="23" y="13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2" y="17"/>
                    <a:pt x="6" y="17"/>
                    <a:pt x="0" y="16"/>
                  </a:cubicBezTo>
                  <a:cubicBezTo>
                    <a:pt x="6" y="16"/>
                    <a:pt x="12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2" y="11"/>
                    <a:pt x="26" y="6"/>
                    <a:pt x="3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9"/>
                    <a:pt x="57" y="7"/>
                    <a:pt x="64" y="5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8"/>
            <p:cNvSpPr/>
            <p:nvPr/>
          </p:nvSpPr>
          <p:spPr bwMode="auto">
            <a:xfrm>
              <a:off x="10050463" y="5522913"/>
              <a:ext cx="234950" cy="209550"/>
            </a:xfrm>
            <a:custGeom>
              <a:avLst/>
              <a:gdLst>
                <a:gd name="T0" fmla="*/ 55 w 55"/>
                <a:gd name="T1" fmla="*/ 49 h 49"/>
                <a:gd name="T2" fmla="*/ 39 w 55"/>
                <a:gd name="T3" fmla="*/ 32 h 49"/>
                <a:gd name="T4" fmla="*/ 40 w 55"/>
                <a:gd name="T5" fmla="*/ 32 h 49"/>
                <a:gd name="T6" fmla="*/ 22 w 55"/>
                <a:gd name="T7" fmla="*/ 34 h 49"/>
                <a:gd name="T8" fmla="*/ 21 w 55"/>
                <a:gd name="T9" fmla="*/ 34 h 49"/>
                <a:gd name="T10" fmla="*/ 21 w 55"/>
                <a:gd name="T11" fmla="*/ 33 h 49"/>
                <a:gd name="T12" fmla="*/ 18 w 55"/>
                <a:gd name="T13" fmla="*/ 11 h 49"/>
                <a:gd name="T14" fmla="*/ 18 w 55"/>
                <a:gd name="T15" fmla="*/ 11 h 49"/>
                <a:gd name="T16" fmla="*/ 0 w 55"/>
                <a:gd name="T17" fmla="*/ 0 h 49"/>
                <a:gd name="T18" fmla="*/ 19 w 55"/>
                <a:gd name="T19" fmla="*/ 10 h 49"/>
                <a:gd name="T20" fmla="*/ 19 w 55"/>
                <a:gd name="T21" fmla="*/ 10 h 49"/>
                <a:gd name="T22" fmla="*/ 19 w 55"/>
                <a:gd name="T23" fmla="*/ 10 h 49"/>
                <a:gd name="T24" fmla="*/ 23 w 55"/>
                <a:gd name="T25" fmla="*/ 33 h 49"/>
                <a:gd name="T26" fmla="*/ 22 w 55"/>
                <a:gd name="T27" fmla="*/ 32 h 49"/>
                <a:gd name="T28" fmla="*/ 40 w 55"/>
                <a:gd name="T29" fmla="*/ 31 h 49"/>
                <a:gd name="T30" fmla="*/ 40 w 55"/>
                <a:gd name="T31" fmla="*/ 31 h 49"/>
                <a:gd name="T32" fmla="*/ 41 w 55"/>
                <a:gd name="T33" fmla="*/ 31 h 49"/>
                <a:gd name="T34" fmla="*/ 55 w 55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49">
                  <a:moveTo>
                    <a:pt x="55" y="49"/>
                  </a:moveTo>
                  <a:cubicBezTo>
                    <a:pt x="50" y="43"/>
                    <a:pt x="45" y="38"/>
                    <a:pt x="39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26"/>
                    <a:pt x="19" y="18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8"/>
                    <a:pt x="6" y="4"/>
                    <a:pt x="0" y="0"/>
                  </a:cubicBezTo>
                  <a:cubicBezTo>
                    <a:pt x="6" y="3"/>
                    <a:pt x="13" y="7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8"/>
                    <a:pt x="22" y="25"/>
                    <a:pt x="23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7"/>
                    <a:pt x="50" y="43"/>
                    <a:pt x="55" y="49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99"/>
            <p:cNvSpPr/>
            <p:nvPr/>
          </p:nvSpPr>
          <p:spPr bwMode="auto">
            <a:xfrm>
              <a:off x="10920413" y="5740401"/>
              <a:ext cx="314325" cy="85725"/>
            </a:xfrm>
            <a:custGeom>
              <a:avLst/>
              <a:gdLst>
                <a:gd name="T0" fmla="*/ 0 w 74"/>
                <a:gd name="T1" fmla="*/ 12 h 20"/>
                <a:gd name="T2" fmla="*/ 11 w 74"/>
                <a:gd name="T3" fmla="*/ 13 h 20"/>
                <a:gd name="T4" fmla="*/ 10 w 74"/>
                <a:gd name="T5" fmla="*/ 13 h 20"/>
                <a:gd name="T6" fmla="*/ 31 w 74"/>
                <a:gd name="T7" fmla="*/ 0 h 20"/>
                <a:gd name="T8" fmla="*/ 32 w 74"/>
                <a:gd name="T9" fmla="*/ 0 h 20"/>
                <a:gd name="T10" fmla="*/ 32 w 74"/>
                <a:gd name="T11" fmla="*/ 0 h 20"/>
                <a:gd name="T12" fmla="*/ 41 w 74"/>
                <a:gd name="T13" fmla="*/ 19 h 20"/>
                <a:gd name="T14" fmla="*/ 39 w 74"/>
                <a:gd name="T15" fmla="*/ 18 h 20"/>
                <a:gd name="T16" fmla="*/ 49 w 74"/>
                <a:gd name="T17" fmla="*/ 9 h 20"/>
                <a:gd name="T18" fmla="*/ 49 w 74"/>
                <a:gd name="T19" fmla="*/ 9 h 20"/>
                <a:gd name="T20" fmla="*/ 50 w 74"/>
                <a:gd name="T21" fmla="*/ 9 h 20"/>
                <a:gd name="T22" fmla="*/ 60 w 74"/>
                <a:gd name="T23" fmla="*/ 15 h 20"/>
                <a:gd name="T24" fmla="*/ 60 w 74"/>
                <a:gd name="T25" fmla="*/ 15 h 20"/>
                <a:gd name="T26" fmla="*/ 74 w 74"/>
                <a:gd name="T27" fmla="*/ 16 h 20"/>
                <a:gd name="T28" fmla="*/ 60 w 74"/>
                <a:gd name="T29" fmla="*/ 16 h 20"/>
                <a:gd name="T30" fmla="*/ 60 w 74"/>
                <a:gd name="T31" fmla="*/ 16 h 20"/>
                <a:gd name="T32" fmla="*/ 60 w 74"/>
                <a:gd name="T33" fmla="*/ 16 h 20"/>
                <a:gd name="T34" fmla="*/ 49 w 74"/>
                <a:gd name="T35" fmla="*/ 10 h 20"/>
                <a:gd name="T36" fmla="*/ 50 w 74"/>
                <a:gd name="T37" fmla="*/ 10 h 20"/>
                <a:gd name="T38" fmla="*/ 41 w 74"/>
                <a:gd name="T39" fmla="*/ 20 h 20"/>
                <a:gd name="T40" fmla="*/ 40 w 74"/>
                <a:gd name="T41" fmla="*/ 20 h 20"/>
                <a:gd name="T42" fmla="*/ 39 w 74"/>
                <a:gd name="T43" fmla="*/ 19 h 20"/>
                <a:gd name="T44" fmla="*/ 31 w 74"/>
                <a:gd name="T45" fmla="*/ 1 h 20"/>
                <a:gd name="T46" fmla="*/ 32 w 74"/>
                <a:gd name="T47" fmla="*/ 2 h 20"/>
                <a:gd name="T48" fmla="*/ 11 w 74"/>
                <a:gd name="T49" fmla="*/ 13 h 20"/>
                <a:gd name="T50" fmla="*/ 11 w 74"/>
                <a:gd name="T51" fmla="*/ 14 h 20"/>
                <a:gd name="T52" fmla="*/ 11 w 74"/>
                <a:gd name="T53" fmla="*/ 13 h 20"/>
                <a:gd name="T54" fmla="*/ 0 w 74"/>
                <a:gd name="T5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0">
                  <a:moveTo>
                    <a:pt x="0" y="1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7" y="8"/>
                    <a:pt x="24" y="4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6"/>
                    <a:pt x="38" y="12"/>
                    <a:pt x="41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13"/>
                    <a:pt x="33" y="7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5" y="6"/>
                    <a:pt x="18" y="10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0"/>
            <p:cNvSpPr/>
            <p:nvPr/>
          </p:nvSpPr>
          <p:spPr bwMode="auto">
            <a:xfrm>
              <a:off x="10975976" y="5553076"/>
              <a:ext cx="268288" cy="161925"/>
            </a:xfrm>
            <a:custGeom>
              <a:avLst/>
              <a:gdLst>
                <a:gd name="T0" fmla="*/ 0 w 63"/>
                <a:gd name="T1" fmla="*/ 38 h 38"/>
                <a:gd name="T2" fmla="*/ 18 w 63"/>
                <a:gd name="T3" fmla="*/ 23 h 38"/>
                <a:gd name="T4" fmla="*/ 18 w 63"/>
                <a:gd name="T5" fmla="*/ 23 h 38"/>
                <a:gd name="T6" fmla="*/ 19 w 63"/>
                <a:gd name="T7" fmla="*/ 23 h 38"/>
                <a:gd name="T8" fmla="*/ 36 w 63"/>
                <a:gd name="T9" fmla="*/ 27 h 38"/>
                <a:gd name="T10" fmla="*/ 35 w 63"/>
                <a:gd name="T11" fmla="*/ 28 h 38"/>
                <a:gd name="T12" fmla="*/ 43 w 63"/>
                <a:gd name="T13" fmla="*/ 7 h 38"/>
                <a:gd name="T14" fmla="*/ 43 w 63"/>
                <a:gd name="T15" fmla="*/ 6 h 38"/>
                <a:gd name="T16" fmla="*/ 43 w 63"/>
                <a:gd name="T17" fmla="*/ 6 h 38"/>
                <a:gd name="T18" fmla="*/ 63 w 63"/>
                <a:gd name="T19" fmla="*/ 0 h 38"/>
                <a:gd name="T20" fmla="*/ 44 w 63"/>
                <a:gd name="T21" fmla="*/ 7 h 38"/>
                <a:gd name="T22" fmla="*/ 44 w 63"/>
                <a:gd name="T23" fmla="*/ 7 h 38"/>
                <a:gd name="T24" fmla="*/ 37 w 63"/>
                <a:gd name="T25" fmla="*/ 28 h 38"/>
                <a:gd name="T26" fmla="*/ 36 w 63"/>
                <a:gd name="T27" fmla="*/ 29 h 38"/>
                <a:gd name="T28" fmla="*/ 36 w 63"/>
                <a:gd name="T29" fmla="*/ 29 h 38"/>
                <a:gd name="T30" fmla="*/ 18 w 63"/>
                <a:gd name="T31" fmla="*/ 24 h 38"/>
                <a:gd name="T32" fmla="*/ 19 w 63"/>
                <a:gd name="T33" fmla="*/ 24 h 38"/>
                <a:gd name="T34" fmla="*/ 0 w 63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8">
                  <a:moveTo>
                    <a:pt x="0" y="38"/>
                  </a:moveTo>
                  <a:cubicBezTo>
                    <a:pt x="6" y="33"/>
                    <a:pt x="12" y="28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8" y="21"/>
                    <a:pt x="40" y="14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50" y="4"/>
                    <a:pt x="56" y="2"/>
                    <a:pt x="63" y="0"/>
                  </a:cubicBezTo>
                  <a:cubicBezTo>
                    <a:pt x="57" y="2"/>
                    <a:pt x="50" y="5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4"/>
                    <a:pt x="39" y="21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3" y="29"/>
                    <a:pt x="7" y="34"/>
                    <a:pt x="0" y="38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1"/>
            <p:cNvSpPr/>
            <p:nvPr/>
          </p:nvSpPr>
          <p:spPr bwMode="auto">
            <a:xfrm>
              <a:off x="11469688" y="598328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3 w 4"/>
                <a:gd name="T7" fmla="*/ 14 h 16"/>
                <a:gd name="T8" fmla="*/ 2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2" y="15"/>
                    <a:pt x="1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2"/>
            <p:cNvSpPr/>
            <p:nvPr/>
          </p:nvSpPr>
          <p:spPr bwMode="auto">
            <a:xfrm>
              <a:off x="11409363" y="6119813"/>
              <a:ext cx="17463" cy="73025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2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0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3"/>
            <p:cNvSpPr/>
            <p:nvPr/>
          </p:nvSpPr>
          <p:spPr bwMode="auto">
            <a:xfrm>
              <a:off x="11282363" y="6005513"/>
              <a:ext cx="20638" cy="71438"/>
            </a:xfrm>
            <a:custGeom>
              <a:avLst/>
              <a:gdLst>
                <a:gd name="T0" fmla="*/ 2 w 5"/>
                <a:gd name="T1" fmla="*/ 0 h 17"/>
                <a:gd name="T2" fmla="*/ 3 w 5"/>
                <a:gd name="T3" fmla="*/ 3 h 17"/>
                <a:gd name="T4" fmla="*/ 5 w 5"/>
                <a:gd name="T5" fmla="*/ 9 h 17"/>
                <a:gd name="T6" fmla="*/ 4 w 5"/>
                <a:gd name="T7" fmla="*/ 14 h 17"/>
                <a:gd name="T8" fmla="*/ 3 w 5"/>
                <a:gd name="T9" fmla="*/ 17 h 17"/>
                <a:gd name="T10" fmla="*/ 1 w 5"/>
                <a:gd name="T11" fmla="*/ 14 h 17"/>
                <a:gd name="T12" fmla="*/ 0 w 5"/>
                <a:gd name="T13" fmla="*/ 9 h 17"/>
                <a:gd name="T14" fmla="*/ 1 w 5"/>
                <a:gd name="T15" fmla="*/ 3 h 17"/>
                <a:gd name="T16" fmla="*/ 2 w 5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5" y="6"/>
                    <a:pt x="5" y="9"/>
                  </a:cubicBezTo>
                  <a:cubicBezTo>
                    <a:pt x="5" y="11"/>
                    <a:pt x="4" y="13"/>
                    <a:pt x="4" y="14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04"/>
            <p:cNvSpPr/>
            <p:nvPr/>
          </p:nvSpPr>
          <p:spPr bwMode="auto">
            <a:xfrm>
              <a:off x="11264901" y="6205538"/>
              <a:ext cx="17463" cy="68263"/>
            </a:xfrm>
            <a:custGeom>
              <a:avLst/>
              <a:gdLst>
                <a:gd name="T0" fmla="*/ 2 w 4"/>
                <a:gd name="T1" fmla="*/ 0 h 16"/>
                <a:gd name="T2" fmla="*/ 3 w 4"/>
                <a:gd name="T3" fmla="*/ 2 h 16"/>
                <a:gd name="T4" fmla="*/ 4 w 4"/>
                <a:gd name="T5" fmla="*/ 8 h 16"/>
                <a:gd name="T6" fmla="*/ 4 w 4"/>
                <a:gd name="T7" fmla="*/ 14 h 16"/>
                <a:gd name="T8" fmla="*/ 3 w 4"/>
                <a:gd name="T9" fmla="*/ 16 h 16"/>
                <a:gd name="T10" fmla="*/ 1 w 4"/>
                <a:gd name="T11" fmla="*/ 14 h 16"/>
                <a:gd name="T12" fmla="*/ 0 w 4"/>
                <a:gd name="T13" fmla="*/ 8 h 16"/>
                <a:gd name="T14" fmla="*/ 1 w 4"/>
                <a:gd name="T15" fmla="*/ 2 h 16"/>
                <a:gd name="T16" fmla="*/ 2 w 4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6">
                  <a:moveTo>
                    <a:pt x="2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2" y="15"/>
                    <a:pt x="1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5"/>
            <p:cNvSpPr/>
            <p:nvPr/>
          </p:nvSpPr>
          <p:spPr bwMode="auto">
            <a:xfrm>
              <a:off x="11528426" y="6149976"/>
              <a:ext cx="17463" cy="71438"/>
            </a:xfrm>
            <a:custGeom>
              <a:avLst/>
              <a:gdLst>
                <a:gd name="T0" fmla="*/ 2 w 4"/>
                <a:gd name="T1" fmla="*/ 0 h 17"/>
                <a:gd name="T2" fmla="*/ 3 w 4"/>
                <a:gd name="T3" fmla="*/ 3 h 17"/>
                <a:gd name="T4" fmla="*/ 4 w 4"/>
                <a:gd name="T5" fmla="*/ 8 h 17"/>
                <a:gd name="T6" fmla="*/ 4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8 h 17"/>
                <a:gd name="T14" fmla="*/ 1 w 4"/>
                <a:gd name="T15" fmla="*/ 3 h 17"/>
                <a:gd name="T16" fmla="*/ 2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4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0"/>
                    <a:pt x="0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6"/>
            <p:cNvSpPr/>
            <p:nvPr/>
          </p:nvSpPr>
          <p:spPr bwMode="auto">
            <a:xfrm>
              <a:off x="11363326" y="5902326"/>
              <a:ext cx="15875" cy="73025"/>
            </a:xfrm>
            <a:custGeom>
              <a:avLst/>
              <a:gdLst>
                <a:gd name="T0" fmla="*/ 1 w 4"/>
                <a:gd name="T1" fmla="*/ 0 h 17"/>
                <a:gd name="T2" fmla="*/ 3 w 4"/>
                <a:gd name="T3" fmla="*/ 3 h 17"/>
                <a:gd name="T4" fmla="*/ 4 w 4"/>
                <a:gd name="T5" fmla="*/ 9 h 17"/>
                <a:gd name="T6" fmla="*/ 3 w 4"/>
                <a:gd name="T7" fmla="*/ 14 h 17"/>
                <a:gd name="T8" fmla="*/ 2 w 4"/>
                <a:gd name="T9" fmla="*/ 17 h 17"/>
                <a:gd name="T10" fmla="*/ 1 w 4"/>
                <a:gd name="T11" fmla="*/ 14 h 17"/>
                <a:gd name="T12" fmla="*/ 0 w 4"/>
                <a:gd name="T13" fmla="*/ 9 h 17"/>
                <a:gd name="T14" fmla="*/ 0 w 4"/>
                <a:gd name="T15" fmla="*/ 3 h 17"/>
                <a:gd name="T16" fmla="*/ 1 w 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7">
                  <a:moveTo>
                    <a:pt x="1" y="0"/>
                  </a:moveTo>
                  <a:cubicBezTo>
                    <a:pt x="1" y="0"/>
                    <a:pt x="2" y="1"/>
                    <a:pt x="3" y="3"/>
                  </a:cubicBezTo>
                  <a:cubicBezTo>
                    <a:pt x="3" y="4"/>
                    <a:pt x="4" y="7"/>
                    <a:pt x="4" y="9"/>
                  </a:cubicBezTo>
                  <a:cubicBezTo>
                    <a:pt x="4" y="11"/>
                    <a:pt x="4" y="13"/>
                    <a:pt x="3" y="14"/>
                  </a:cubicBezTo>
                  <a:cubicBezTo>
                    <a:pt x="3" y="16"/>
                    <a:pt x="2" y="17"/>
                    <a:pt x="2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74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7723" y="2129383"/>
            <a:ext cx="2750972" cy="4523706"/>
            <a:chOff x="9178926" y="-5545138"/>
            <a:chExt cx="3375025" cy="5549900"/>
          </a:xfrm>
        </p:grpSpPr>
        <p:sp>
          <p:nvSpPr>
            <p:cNvPr id="6" name="Freeform 57"/>
            <p:cNvSpPr/>
            <p:nvPr/>
          </p:nvSpPr>
          <p:spPr bwMode="auto">
            <a:xfrm>
              <a:off x="10598151" y="-4454525"/>
              <a:ext cx="595313" cy="979488"/>
            </a:xfrm>
            <a:custGeom>
              <a:avLst/>
              <a:gdLst>
                <a:gd name="T0" fmla="*/ 0 w 375"/>
                <a:gd name="T1" fmla="*/ 526 h 617"/>
                <a:gd name="T2" fmla="*/ 99 w 375"/>
                <a:gd name="T3" fmla="*/ 617 h 617"/>
                <a:gd name="T4" fmla="*/ 375 w 375"/>
                <a:gd name="T5" fmla="*/ 0 h 617"/>
                <a:gd name="T6" fmla="*/ 166 w 375"/>
                <a:gd name="T7" fmla="*/ 291 h 617"/>
                <a:gd name="T8" fmla="*/ 102 w 375"/>
                <a:gd name="T9" fmla="*/ 165 h 617"/>
                <a:gd name="T10" fmla="*/ 121 w 375"/>
                <a:gd name="T11" fmla="*/ 344 h 617"/>
                <a:gd name="T12" fmla="*/ 0 w 375"/>
                <a:gd name="T13" fmla="*/ 52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617">
                  <a:moveTo>
                    <a:pt x="0" y="526"/>
                  </a:moveTo>
                  <a:lnTo>
                    <a:pt x="99" y="617"/>
                  </a:lnTo>
                  <a:lnTo>
                    <a:pt x="375" y="0"/>
                  </a:lnTo>
                  <a:lnTo>
                    <a:pt x="166" y="291"/>
                  </a:lnTo>
                  <a:lnTo>
                    <a:pt x="102" y="165"/>
                  </a:lnTo>
                  <a:lnTo>
                    <a:pt x="121" y="344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8"/>
            <p:cNvSpPr/>
            <p:nvPr/>
          </p:nvSpPr>
          <p:spPr bwMode="auto">
            <a:xfrm>
              <a:off x="9736138" y="-3487738"/>
              <a:ext cx="344488" cy="649288"/>
            </a:xfrm>
            <a:custGeom>
              <a:avLst/>
              <a:gdLst>
                <a:gd name="T0" fmla="*/ 131 w 217"/>
                <a:gd name="T1" fmla="*/ 409 h 409"/>
                <a:gd name="T2" fmla="*/ 217 w 217"/>
                <a:gd name="T3" fmla="*/ 401 h 409"/>
                <a:gd name="T4" fmla="*/ 37 w 217"/>
                <a:gd name="T5" fmla="*/ 0 h 409"/>
                <a:gd name="T6" fmla="*/ 88 w 217"/>
                <a:gd name="T7" fmla="*/ 227 h 409"/>
                <a:gd name="T8" fmla="*/ 0 w 217"/>
                <a:gd name="T9" fmla="*/ 203 h 409"/>
                <a:gd name="T10" fmla="*/ 94 w 217"/>
                <a:gd name="T11" fmla="*/ 273 h 409"/>
                <a:gd name="T12" fmla="*/ 131 w 217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9">
                  <a:moveTo>
                    <a:pt x="131" y="409"/>
                  </a:moveTo>
                  <a:lnTo>
                    <a:pt x="217" y="401"/>
                  </a:lnTo>
                  <a:lnTo>
                    <a:pt x="37" y="0"/>
                  </a:lnTo>
                  <a:lnTo>
                    <a:pt x="88" y="227"/>
                  </a:lnTo>
                  <a:lnTo>
                    <a:pt x="0" y="203"/>
                  </a:lnTo>
                  <a:lnTo>
                    <a:pt x="94" y="273"/>
                  </a:lnTo>
                  <a:lnTo>
                    <a:pt x="131" y="409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9"/>
            <p:cNvSpPr/>
            <p:nvPr/>
          </p:nvSpPr>
          <p:spPr bwMode="auto">
            <a:xfrm>
              <a:off x="9609138" y="-890588"/>
              <a:ext cx="1252538" cy="614363"/>
            </a:xfrm>
            <a:custGeom>
              <a:avLst/>
              <a:gdLst>
                <a:gd name="T0" fmla="*/ 789 w 789"/>
                <a:gd name="T1" fmla="*/ 205 h 387"/>
                <a:gd name="T2" fmla="*/ 506 w 789"/>
                <a:gd name="T3" fmla="*/ 0 h 387"/>
                <a:gd name="T4" fmla="*/ 516 w 789"/>
                <a:gd name="T5" fmla="*/ 227 h 387"/>
                <a:gd name="T6" fmla="*/ 340 w 789"/>
                <a:gd name="T7" fmla="*/ 144 h 387"/>
                <a:gd name="T8" fmla="*/ 401 w 789"/>
                <a:gd name="T9" fmla="*/ 256 h 387"/>
                <a:gd name="T10" fmla="*/ 128 w 789"/>
                <a:gd name="T11" fmla="*/ 280 h 387"/>
                <a:gd name="T12" fmla="*/ 222 w 789"/>
                <a:gd name="T13" fmla="*/ 320 h 387"/>
                <a:gd name="T14" fmla="*/ 0 w 789"/>
                <a:gd name="T15" fmla="*/ 374 h 387"/>
                <a:gd name="T16" fmla="*/ 270 w 789"/>
                <a:gd name="T17" fmla="*/ 387 h 387"/>
                <a:gd name="T18" fmla="*/ 789 w 789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9" h="387">
                  <a:moveTo>
                    <a:pt x="789" y="205"/>
                  </a:moveTo>
                  <a:lnTo>
                    <a:pt x="506" y="0"/>
                  </a:lnTo>
                  <a:lnTo>
                    <a:pt x="516" y="227"/>
                  </a:lnTo>
                  <a:lnTo>
                    <a:pt x="340" y="144"/>
                  </a:lnTo>
                  <a:lnTo>
                    <a:pt x="401" y="256"/>
                  </a:lnTo>
                  <a:lnTo>
                    <a:pt x="128" y="280"/>
                  </a:lnTo>
                  <a:lnTo>
                    <a:pt x="222" y="320"/>
                  </a:lnTo>
                  <a:lnTo>
                    <a:pt x="0" y="374"/>
                  </a:lnTo>
                  <a:lnTo>
                    <a:pt x="270" y="387"/>
                  </a:lnTo>
                  <a:lnTo>
                    <a:pt x="789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11499851" y="-890588"/>
              <a:ext cx="1036638" cy="614363"/>
            </a:xfrm>
            <a:custGeom>
              <a:avLst/>
              <a:gdLst>
                <a:gd name="T0" fmla="*/ 0 w 653"/>
                <a:gd name="T1" fmla="*/ 205 h 387"/>
                <a:gd name="T2" fmla="*/ 147 w 653"/>
                <a:gd name="T3" fmla="*/ 0 h 387"/>
                <a:gd name="T4" fmla="*/ 139 w 653"/>
                <a:gd name="T5" fmla="*/ 227 h 387"/>
                <a:gd name="T6" fmla="*/ 316 w 653"/>
                <a:gd name="T7" fmla="*/ 144 h 387"/>
                <a:gd name="T8" fmla="*/ 251 w 653"/>
                <a:gd name="T9" fmla="*/ 256 h 387"/>
                <a:gd name="T10" fmla="*/ 525 w 653"/>
                <a:gd name="T11" fmla="*/ 280 h 387"/>
                <a:gd name="T12" fmla="*/ 434 w 653"/>
                <a:gd name="T13" fmla="*/ 320 h 387"/>
                <a:gd name="T14" fmla="*/ 653 w 653"/>
                <a:gd name="T15" fmla="*/ 374 h 387"/>
                <a:gd name="T16" fmla="*/ 383 w 653"/>
                <a:gd name="T17" fmla="*/ 387 h 387"/>
                <a:gd name="T18" fmla="*/ 0 w 653"/>
                <a:gd name="T19" fmla="*/ 20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387">
                  <a:moveTo>
                    <a:pt x="0" y="205"/>
                  </a:moveTo>
                  <a:lnTo>
                    <a:pt x="147" y="0"/>
                  </a:lnTo>
                  <a:lnTo>
                    <a:pt x="139" y="227"/>
                  </a:lnTo>
                  <a:lnTo>
                    <a:pt x="316" y="144"/>
                  </a:lnTo>
                  <a:lnTo>
                    <a:pt x="251" y="256"/>
                  </a:lnTo>
                  <a:lnTo>
                    <a:pt x="525" y="280"/>
                  </a:lnTo>
                  <a:lnTo>
                    <a:pt x="434" y="320"/>
                  </a:lnTo>
                  <a:lnTo>
                    <a:pt x="653" y="374"/>
                  </a:lnTo>
                  <a:lnTo>
                    <a:pt x="383" y="38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1"/>
            <p:cNvSpPr/>
            <p:nvPr/>
          </p:nvSpPr>
          <p:spPr bwMode="auto">
            <a:xfrm>
              <a:off x="9553576" y="-4038600"/>
              <a:ext cx="696913" cy="223838"/>
            </a:xfrm>
            <a:custGeom>
              <a:avLst/>
              <a:gdLst>
                <a:gd name="T0" fmla="*/ 420 w 439"/>
                <a:gd name="T1" fmla="*/ 56 h 141"/>
                <a:gd name="T2" fmla="*/ 439 w 439"/>
                <a:gd name="T3" fmla="*/ 141 h 141"/>
                <a:gd name="T4" fmla="*/ 0 w 439"/>
                <a:gd name="T5" fmla="*/ 104 h 141"/>
                <a:gd name="T6" fmla="*/ 233 w 439"/>
                <a:gd name="T7" fmla="*/ 77 h 141"/>
                <a:gd name="T8" fmla="*/ 179 w 439"/>
                <a:gd name="T9" fmla="*/ 0 h 141"/>
                <a:gd name="T10" fmla="*/ 278 w 439"/>
                <a:gd name="T11" fmla="*/ 66 h 141"/>
                <a:gd name="T12" fmla="*/ 420 w 439"/>
                <a:gd name="T13" fmla="*/ 5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141">
                  <a:moveTo>
                    <a:pt x="420" y="56"/>
                  </a:moveTo>
                  <a:lnTo>
                    <a:pt x="439" y="141"/>
                  </a:lnTo>
                  <a:lnTo>
                    <a:pt x="0" y="104"/>
                  </a:lnTo>
                  <a:lnTo>
                    <a:pt x="233" y="77"/>
                  </a:lnTo>
                  <a:lnTo>
                    <a:pt x="179" y="0"/>
                  </a:lnTo>
                  <a:lnTo>
                    <a:pt x="278" y="66"/>
                  </a:lnTo>
                  <a:lnTo>
                    <a:pt x="420" y="56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2"/>
            <p:cNvSpPr/>
            <p:nvPr/>
          </p:nvSpPr>
          <p:spPr bwMode="auto">
            <a:xfrm>
              <a:off x="11464926" y="-1420813"/>
              <a:ext cx="655638" cy="342900"/>
            </a:xfrm>
            <a:custGeom>
              <a:avLst/>
              <a:gdLst>
                <a:gd name="T0" fmla="*/ 0 w 413"/>
                <a:gd name="T1" fmla="*/ 128 h 216"/>
                <a:gd name="T2" fmla="*/ 11 w 413"/>
                <a:gd name="T3" fmla="*/ 216 h 216"/>
                <a:gd name="T4" fmla="*/ 413 w 413"/>
                <a:gd name="T5" fmla="*/ 37 h 216"/>
                <a:gd name="T6" fmla="*/ 185 w 413"/>
                <a:gd name="T7" fmla="*/ 88 h 216"/>
                <a:gd name="T8" fmla="*/ 209 w 413"/>
                <a:gd name="T9" fmla="*/ 0 h 216"/>
                <a:gd name="T10" fmla="*/ 137 w 413"/>
                <a:gd name="T11" fmla="*/ 93 h 216"/>
                <a:gd name="T12" fmla="*/ 0 w 413"/>
                <a:gd name="T13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216">
                  <a:moveTo>
                    <a:pt x="0" y="128"/>
                  </a:moveTo>
                  <a:lnTo>
                    <a:pt x="11" y="216"/>
                  </a:lnTo>
                  <a:lnTo>
                    <a:pt x="413" y="37"/>
                  </a:lnTo>
                  <a:lnTo>
                    <a:pt x="185" y="88"/>
                  </a:lnTo>
                  <a:lnTo>
                    <a:pt x="209" y="0"/>
                  </a:lnTo>
                  <a:lnTo>
                    <a:pt x="137" y="9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3"/>
            <p:cNvSpPr/>
            <p:nvPr/>
          </p:nvSpPr>
          <p:spPr bwMode="auto">
            <a:xfrm>
              <a:off x="11329988" y="-763588"/>
              <a:ext cx="1223963" cy="644525"/>
            </a:xfrm>
            <a:custGeom>
              <a:avLst/>
              <a:gdLst>
                <a:gd name="T0" fmla="*/ 0 w 771"/>
                <a:gd name="T1" fmla="*/ 192 h 406"/>
                <a:gd name="T2" fmla="*/ 294 w 771"/>
                <a:gd name="T3" fmla="*/ 0 h 406"/>
                <a:gd name="T4" fmla="*/ 235 w 771"/>
                <a:gd name="T5" fmla="*/ 168 h 406"/>
                <a:gd name="T6" fmla="*/ 372 w 771"/>
                <a:gd name="T7" fmla="*/ 117 h 406"/>
                <a:gd name="T8" fmla="*/ 380 w 771"/>
                <a:gd name="T9" fmla="*/ 211 h 406"/>
                <a:gd name="T10" fmla="*/ 621 w 771"/>
                <a:gd name="T11" fmla="*/ 280 h 406"/>
                <a:gd name="T12" fmla="*/ 508 w 771"/>
                <a:gd name="T13" fmla="*/ 326 h 406"/>
                <a:gd name="T14" fmla="*/ 771 w 771"/>
                <a:gd name="T15" fmla="*/ 390 h 406"/>
                <a:gd name="T16" fmla="*/ 452 w 771"/>
                <a:gd name="T17" fmla="*/ 406 h 406"/>
                <a:gd name="T18" fmla="*/ 0 w 771"/>
                <a:gd name="T19" fmla="*/ 192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1" h="406">
                  <a:moveTo>
                    <a:pt x="0" y="192"/>
                  </a:moveTo>
                  <a:lnTo>
                    <a:pt x="294" y="0"/>
                  </a:lnTo>
                  <a:lnTo>
                    <a:pt x="235" y="168"/>
                  </a:lnTo>
                  <a:lnTo>
                    <a:pt x="372" y="117"/>
                  </a:lnTo>
                  <a:lnTo>
                    <a:pt x="380" y="211"/>
                  </a:lnTo>
                  <a:lnTo>
                    <a:pt x="621" y="280"/>
                  </a:lnTo>
                  <a:lnTo>
                    <a:pt x="508" y="326"/>
                  </a:lnTo>
                  <a:lnTo>
                    <a:pt x="771" y="390"/>
                  </a:lnTo>
                  <a:lnTo>
                    <a:pt x="452" y="40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24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4"/>
            <p:cNvSpPr/>
            <p:nvPr/>
          </p:nvSpPr>
          <p:spPr bwMode="auto">
            <a:xfrm>
              <a:off x="9178926" y="-5545138"/>
              <a:ext cx="3314700" cy="5549900"/>
            </a:xfrm>
            <a:custGeom>
              <a:avLst/>
              <a:gdLst>
                <a:gd name="T0" fmla="*/ 261 w 780"/>
                <a:gd name="T1" fmla="*/ 1208 h 1308"/>
                <a:gd name="T2" fmla="*/ 319 w 780"/>
                <a:gd name="T3" fmla="*/ 990 h 1308"/>
                <a:gd name="T4" fmla="*/ 20 w 780"/>
                <a:gd name="T5" fmla="*/ 755 h 1308"/>
                <a:gd name="T6" fmla="*/ 167 w 780"/>
                <a:gd name="T7" fmla="*/ 738 h 1308"/>
                <a:gd name="T8" fmla="*/ 275 w 780"/>
                <a:gd name="T9" fmla="*/ 820 h 1308"/>
                <a:gd name="T10" fmla="*/ 82 w 780"/>
                <a:gd name="T11" fmla="*/ 639 h 1308"/>
                <a:gd name="T12" fmla="*/ 78 w 780"/>
                <a:gd name="T13" fmla="*/ 600 h 1308"/>
                <a:gd name="T14" fmla="*/ 112 w 780"/>
                <a:gd name="T15" fmla="*/ 590 h 1308"/>
                <a:gd name="T16" fmla="*/ 295 w 780"/>
                <a:gd name="T17" fmla="*/ 537 h 1308"/>
                <a:gd name="T18" fmla="*/ 121 w 780"/>
                <a:gd name="T19" fmla="*/ 187 h 1308"/>
                <a:gd name="T20" fmla="*/ 228 w 780"/>
                <a:gd name="T21" fmla="*/ 335 h 1308"/>
                <a:gd name="T22" fmla="*/ 205 w 780"/>
                <a:gd name="T23" fmla="*/ 148 h 1308"/>
                <a:gd name="T24" fmla="*/ 347 w 780"/>
                <a:gd name="T25" fmla="*/ 0 h 1308"/>
                <a:gd name="T26" fmla="*/ 354 w 780"/>
                <a:gd name="T27" fmla="*/ 130 h 1308"/>
                <a:gd name="T28" fmla="*/ 309 w 780"/>
                <a:gd name="T29" fmla="*/ 380 h 1308"/>
                <a:gd name="T30" fmla="*/ 412 w 780"/>
                <a:gd name="T31" fmla="*/ 581 h 1308"/>
                <a:gd name="T32" fmla="*/ 452 w 780"/>
                <a:gd name="T33" fmla="*/ 598 h 1308"/>
                <a:gd name="T34" fmla="*/ 610 w 780"/>
                <a:gd name="T35" fmla="*/ 462 h 1308"/>
                <a:gd name="T36" fmla="*/ 600 w 780"/>
                <a:gd name="T37" fmla="*/ 297 h 1308"/>
                <a:gd name="T38" fmla="*/ 715 w 780"/>
                <a:gd name="T39" fmla="*/ 298 h 1308"/>
                <a:gd name="T40" fmla="*/ 630 w 780"/>
                <a:gd name="T41" fmla="*/ 570 h 1308"/>
                <a:gd name="T42" fmla="*/ 719 w 780"/>
                <a:gd name="T43" fmla="*/ 601 h 1308"/>
                <a:gd name="T44" fmla="*/ 695 w 780"/>
                <a:gd name="T45" fmla="*/ 662 h 1308"/>
                <a:gd name="T46" fmla="*/ 679 w 780"/>
                <a:gd name="T47" fmla="*/ 682 h 1308"/>
                <a:gd name="T48" fmla="*/ 583 w 780"/>
                <a:gd name="T49" fmla="*/ 1194 h 1308"/>
                <a:gd name="T50" fmla="*/ 569 w 780"/>
                <a:gd name="T51" fmla="*/ 1255 h 1308"/>
                <a:gd name="T52" fmla="*/ 534 w 780"/>
                <a:gd name="T53" fmla="*/ 1247 h 1308"/>
                <a:gd name="T54" fmla="*/ 471 w 780"/>
                <a:gd name="T55" fmla="*/ 1253 h 1308"/>
                <a:gd name="T56" fmla="*/ 406 w 780"/>
                <a:gd name="T57" fmla="*/ 1245 h 1308"/>
                <a:gd name="T58" fmla="*/ 310 w 780"/>
                <a:gd name="T59" fmla="*/ 1245 h 1308"/>
                <a:gd name="T60" fmla="*/ 273 w 780"/>
                <a:gd name="T61" fmla="*/ 1247 h 1308"/>
                <a:gd name="T62" fmla="*/ 218 w 780"/>
                <a:gd name="T63" fmla="*/ 1262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0" h="1308">
                  <a:moveTo>
                    <a:pt x="150" y="1279"/>
                  </a:moveTo>
                  <a:cubicBezTo>
                    <a:pt x="150" y="1279"/>
                    <a:pt x="225" y="1208"/>
                    <a:pt x="261" y="1208"/>
                  </a:cubicBezTo>
                  <a:cubicBezTo>
                    <a:pt x="296" y="1208"/>
                    <a:pt x="320" y="1184"/>
                    <a:pt x="321" y="1151"/>
                  </a:cubicBezTo>
                  <a:cubicBezTo>
                    <a:pt x="323" y="1119"/>
                    <a:pt x="324" y="1003"/>
                    <a:pt x="319" y="990"/>
                  </a:cubicBezTo>
                  <a:cubicBezTo>
                    <a:pt x="313" y="977"/>
                    <a:pt x="282" y="887"/>
                    <a:pt x="259" y="882"/>
                  </a:cubicBezTo>
                  <a:cubicBezTo>
                    <a:pt x="237" y="878"/>
                    <a:pt x="20" y="755"/>
                    <a:pt x="20" y="755"/>
                  </a:cubicBezTo>
                  <a:cubicBezTo>
                    <a:pt x="179" y="815"/>
                    <a:pt x="179" y="815"/>
                    <a:pt x="179" y="815"/>
                  </a:cubicBezTo>
                  <a:cubicBezTo>
                    <a:pt x="167" y="738"/>
                    <a:pt x="167" y="738"/>
                    <a:pt x="167" y="738"/>
                  </a:cubicBezTo>
                  <a:cubicBezTo>
                    <a:pt x="203" y="820"/>
                    <a:pt x="203" y="820"/>
                    <a:pt x="203" y="820"/>
                  </a:cubicBezTo>
                  <a:cubicBezTo>
                    <a:pt x="203" y="820"/>
                    <a:pt x="246" y="850"/>
                    <a:pt x="275" y="820"/>
                  </a:cubicBezTo>
                  <a:cubicBezTo>
                    <a:pt x="303" y="791"/>
                    <a:pt x="249" y="733"/>
                    <a:pt x="249" y="733"/>
                  </a:cubicBezTo>
                  <a:cubicBezTo>
                    <a:pt x="82" y="639"/>
                    <a:pt x="82" y="639"/>
                    <a:pt x="82" y="639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78" y="600"/>
                    <a:pt x="78" y="600"/>
                    <a:pt x="78" y="600"/>
                  </a:cubicBezTo>
                  <a:cubicBezTo>
                    <a:pt x="67" y="452"/>
                    <a:pt x="67" y="452"/>
                    <a:pt x="67" y="452"/>
                  </a:cubicBezTo>
                  <a:cubicBezTo>
                    <a:pt x="112" y="590"/>
                    <a:pt x="112" y="590"/>
                    <a:pt x="112" y="590"/>
                  </a:cubicBezTo>
                  <a:cubicBezTo>
                    <a:pt x="112" y="590"/>
                    <a:pt x="228" y="638"/>
                    <a:pt x="262" y="618"/>
                  </a:cubicBezTo>
                  <a:cubicBezTo>
                    <a:pt x="296" y="598"/>
                    <a:pt x="295" y="537"/>
                    <a:pt x="295" y="537"/>
                  </a:cubicBezTo>
                  <a:cubicBezTo>
                    <a:pt x="295" y="537"/>
                    <a:pt x="215" y="383"/>
                    <a:pt x="204" y="366"/>
                  </a:cubicBezTo>
                  <a:cubicBezTo>
                    <a:pt x="193" y="349"/>
                    <a:pt x="121" y="187"/>
                    <a:pt x="121" y="187"/>
                  </a:cubicBezTo>
                  <a:cubicBezTo>
                    <a:pt x="197" y="315"/>
                    <a:pt x="197" y="315"/>
                    <a:pt x="197" y="315"/>
                  </a:cubicBezTo>
                  <a:cubicBezTo>
                    <a:pt x="197" y="315"/>
                    <a:pt x="221" y="338"/>
                    <a:pt x="228" y="335"/>
                  </a:cubicBezTo>
                  <a:cubicBezTo>
                    <a:pt x="235" y="332"/>
                    <a:pt x="237" y="223"/>
                    <a:pt x="237" y="223"/>
                  </a:cubicBezTo>
                  <a:cubicBezTo>
                    <a:pt x="205" y="148"/>
                    <a:pt x="205" y="148"/>
                    <a:pt x="205" y="148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00" y="130"/>
                    <a:pt x="300" y="130"/>
                    <a:pt x="300" y="130"/>
                  </a:cubicBezTo>
                  <a:cubicBezTo>
                    <a:pt x="354" y="130"/>
                    <a:pt x="354" y="130"/>
                    <a:pt x="354" y="130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4"/>
                    <a:pt x="288" y="345"/>
                    <a:pt x="309" y="380"/>
                  </a:cubicBezTo>
                  <a:cubicBezTo>
                    <a:pt x="330" y="416"/>
                    <a:pt x="402" y="475"/>
                    <a:pt x="413" y="519"/>
                  </a:cubicBezTo>
                  <a:cubicBezTo>
                    <a:pt x="425" y="563"/>
                    <a:pt x="412" y="581"/>
                    <a:pt x="412" y="581"/>
                  </a:cubicBezTo>
                  <a:cubicBezTo>
                    <a:pt x="497" y="465"/>
                    <a:pt x="497" y="465"/>
                    <a:pt x="497" y="465"/>
                  </a:cubicBezTo>
                  <a:cubicBezTo>
                    <a:pt x="452" y="598"/>
                    <a:pt x="452" y="598"/>
                    <a:pt x="452" y="598"/>
                  </a:cubicBezTo>
                  <a:cubicBezTo>
                    <a:pt x="493" y="635"/>
                    <a:pt x="493" y="635"/>
                    <a:pt x="493" y="635"/>
                  </a:cubicBezTo>
                  <a:cubicBezTo>
                    <a:pt x="493" y="635"/>
                    <a:pt x="617" y="525"/>
                    <a:pt x="610" y="462"/>
                  </a:cubicBezTo>
                  <a:cubicBezTo>
                    <a:pt x="603" y="400"/>
                    <a:pt x="544" y="221"/>
                    <a:pt x="599" y="185"/>
                  </a:cubicBezTo>
                  <a:cubicBezTo>
                    <a:pt x="599" y="185"/>
                    <a:pt x="596" y="255"/>
                    <a:pt x="600" y="297"/>
                  </a:cubicBezTo>
                  <a:cubicBezTo>
                    <a:pt x="603" y="334"/>
                    <a:pt x="606" y="404"/>
                    <a:pt x="643" y="414"/>
                  </a:cubicBezTo>
                  <a:cubicBezTo>
                    <a:pt x="715" y="298"/>
                    <a:pt x="715" y="298"/>
                    <a:pt x="715" y="298"/>
                  </a:cubicBezTo>
                  <a:cubicBezTo>
                    <a:pt x="658" y="469"/>
                    <a:pt x="658" y="469"/>
                    <a:pt x="658" y="469"/>
                  </a:cubicBezTo>
                  <a:cubicBezTo>
                    <a:pt x="658" y="469"/>
                    <a:pt x="660" y="518"/>
                    <a:pt x="630" y="570"/>
                  </a:cubicBezTo>
                  <a:cubicBezTo>
                    <a:pt x="600" y="622"/>
                    <a:pt x="563" y="694"/>
                    <a:pt x="563" y="694"/>
                  </a:cubicBezTo>
                  <a:cubicBezTo>
                    <a:pt x="563" y="694"/>
                    <a:pt x="696" y="629"/>
                    <a:pt x="719" y="601"/>
                  </a:cubicBezTo>
                  <a:cubicBezTo>
                    <a:pt x="742" y="573"/>
                    <a:pt x="780" y="509"/>
                    <a:pt x="780" y="509"/>
                  </a:cubicBezTo>
                  <a:cubicBezTo>
                    <a:pt x="695" y="662"/>
                    <a:pt x="695" y="662"/>
                    <a:pt x="695" y="662"/>
                  </a:cubicBezTo>
                  <a:cubicBezTo>
                    <a:pt x="710" y="701"/>
                    <a:pt x="710" y="701"/>
                    <a:pt x="710" y="701"/>
                  </a:cubicBezTo>
                  <a:cubicBezTo>
                    <a:pt x="679" y="682"/>
                    <a:pt x="679" y="682"/>
                    <a:pt x="679" y="682"/>
                  </a:cubicBezTo>
                  <a:cubicBezTo>
                    <a:pt x="679" y="682"/>
                    <a:pt x="544" y="738"/>
                    <a:pt x="542" y="785"/>
                  </a:cubicBezTo>
                  <a:cubicBezTo>
                    <a:pt x="541" y="832"/>
                    <a:pt x="556" y="1157"/>
                    <a:pt x="583" y="1194"/>
                  </a:cubicBezTo>
                  <a:cubicBezTo>
                    <a:pt x="610" y="1230"/>
                    <a:pt x="648" y="1277"/>
                    <a:pt x="669" y="1277"/>
                  </a:cubicBezTo>
                  <a:cubicBezTo>
                    <a:pt x="569" y="1255"/>
                    <a:pt x="569" y="1255"/>
                    <a:pt x="569" y="1255"/>
                  </a:cubicBezTo>
                  <a:cubicBezTo>
                    <a:pt x="577" y="1297"/>
                    <a:pt x="577" y="1297"/>
                    <a:pt x="577" y="1297"/>
                  </a:cubicBezTo>
                  <a:cubicBezTo>
                    <a:pt x="534" y="1247"/>
                    <a:pt x="534" y="1247"/>
                    <a:pt x="534" y="1247"/>
                  </a:cubicBezTo>
                  <a:cubicBezTo>
                    <a:pt x="517" y="1304"/>
                    <a:pt x="517" y="1304"/>
                    <a:pt x="517" y="1304"/>
                  </a:cubicBezTo>
                  <a:cubicBezTo>
                    <a:pt x="471" y="1253"/>
                    <a:pt x="471" y="1253"/>
                    <a:pt x="471" y="1253"/>
                  </a:cubicBezTo>
                  <a:cubicBezTo>
                    <a:pt x="425" y="1301"/>
                    <a:pt x="425" y="1301"/>
                    <a:pt x="425" y="1301"/>
                  </a:cubicBezTo>
                  <a:cubicBezTo>
                    <a:pt x="406" y="1245"/>
                    <a:pt x="406" y="1245"/>
                    <a:pt x="406" y="1245"/>
                  </a:cubicBezTo>
                  <a:cubicBezTo>
                    <a:pt x="310" y="1308"/>
                    <a:pt x="310" y="1308"/>
                    <a:pt x="310" y="1308"/>
                  </a:cubicBezTo>
                  <a:cubicBezTo>
                    <a:pt x="310" y="1245"/>
                    <a:pt x="310" y="1245"/>
                    <a:pt x="310" y="1245"/>
                  </a:cubicBezTo>
                  <a:cubicBezTo>
                    <a:pt x="273" y="1276"/>
                    <a:pt x="273" y="1276"/>
                    <a:pt x="273" y="1276"/>
                  </a:cubicBezTo>
                  <a:cubicBezTo>
                    <a:pt x="273" y="1247"/>
                    <a:pt x="273" y="1247"/>
                    <a:pt x="273" y="1247"/>
                  </a:cubicBezTo>
                  <a:cubicBezTo>
                    <a:pt x="218" y="1301"/>
                    <a:pt x="218" y="1301"/>
                    <a:pt x="218" y="1301"/>
                  </a:cubicBezTo>
                  <a:cubicBezTo>
                    <a:pt x="218" y="1262"/>
                    <a:pt x="218" y="1262"/>
                    <a:pt x="218" y="1262"/>
                  </a:cubicBezTo>
                  <a:lnTo>
                    <a:pt x="150" y="1279"/>
                  </a:lnTo>
                  <a:close/>
                </a:path>
              </a:pathLst>
            </a:custGeom>
            <a:solidFill>
              <a:srgbClr val="333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5"/>
            <p:cNvSpPr/>
            <p:nvPr/>
          </p:nvSpPr>
          <p:spPr bwMode="auto">
            <a:xfrm>
              <a:off x="10582276" y="-2130425"/>
              <a:ext cx="279400" cy="195263"/>
            </a:xfrm>
            <a:custGeom>
              <a:avLst/>
              <a:gdLst>
                <a:gd name="T0" fmla="*/ 66 w 66"/>
                <a:gd name="T1" fmla="*/ 17 h 46"/>
                <a:gd name="T2" fmla="*/ 5 w 66"/>
                <a:gd name="T3" fmla="*/ 3 h 46"/>
                <a:gd name="T4" fmla="*/ 26 w 66"/>
                <a:gd name="T5" fmla="*/ 42 h 46"/>
                <a:gd name="T6" fmla="*/ 66 w 66"/>
                <a:gd name="T7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6">
                  <a:moveTo>
                    <a:pt x="66" y="17"/>
                  </a:moveTo>
                  <a:cubicBezTo>
                    <a:pt x="66" y="17"/>
                    <a:pt x="10" y="0"/>
                    <a:pt x="5" y="3"/>
                  </a:cubicBezTo>
                  <a:cubicBezTo>
                    <a:pt x="0" y="7"/>
                    <a:pt x="9" y="37"/>
                    <a:pt x="26" y="42"/>
                  </a:cubicBezTo>
                  <a:cubicBezTo>
                    <a:pt x="40" y="46"/>
                    <a:pt x="59" y="43"/>
                    <a:pt x="66" y="17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6"/>
            <p:cNvSpPr/>
            <p:nvPr/>
          </p:nvSpPr>
          <p:spPr bwMode="auto">
            <a:xfrm>
              <a:off x="11091863" y="-2163763"/>
              <a:ext cx="271463" cy="211138"/>
            </a:xfrm>
            <a:custGeom>
              <a:avLst/>
              <a:gdLst>
                <a:gd name="T0" fmla="*/ 0 w 64"/>
                <a:gd name="T1" fmla="*/ 24 h 50"/>
                <a:gd name="T2" fmla="*/ 59 w 64"/>
                <a:gd name="T3" fmla="*/ 3 h 50"/>
                <a:gd name="T4" fmla="*/ 43 w 64"/>
                <a:gd name="T5" fmla="*/ 44 h 50"/>
                <a:gd name="T6" fmla="*/ 0 w 64"/>
                <a:gd name="T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0">
                  <a:moveTo>
                    <a:pt x="0" y="24"/>
                  </a:moveTo>
                  <a:cubicBezTo>
                    <a:pt x="0" y="24"/>
                    <a:pt x="53" y="0"/>
                    <a:pt x="59" y="3"/>
                  </a:cubicBezTo>
                  <a:cubicBezTo>
                    <a:pt x="64" y="6"/>
                    <a:pt x="58" y="37"/>
                    <a:pt x="43" y="44"/>
                  </a:cubicBezTo>
                  <a:cubicBezTo>
                    <a:pt x="29" y="50"/>
                    <a:pt x="10" y="49"/>
                    <a:pt x="0" y="24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7"/>
            <p:cNvSpPr/>
            <p:nvPr/>
          </p:nvSpPr>
          <p:spPr bwMode="auto">
            <a:xfrm>
              <a:off x="10564813" y="-1993900"/>
              <a:ext cx="833438" cy="360363"/>
            </a:xfrm>
            <a:custGeom>
              <a:avLst/>
              <a:gdLst>
                <a:gd name="T0" fmla="*/ 0 w 196"/>
                <a:gd name="T1" fmla="*/ 12 h 85"/>
                <a:gd name="T2" fmla="*/ 49 w 196"/>
                <a:gd name="T3" fmla="*/ 85 h 85"/>
                <a:gd name="T4" fmla="*/ 61 w 196"/>
                <a:gd name="T5" fmla="*/ 59 h 85"/>
                <a:gd name="T6" fmla="*/ 74 w 196"/>
                <a:gd name="T7" fmla="*/ 82 h 85"/>
                <a:gd name="T8" fmla="*/ 86 w 196"/>
                <a:gd name="T9" fmla="*/ 63 h 85"/>
                <a:gd name="T10" fmla="*/ 96 w 196"/>
                <a:gd name="T11" fmla="*/ 80 h 85"/>
                <a:gd name="T12" fmla="*/ 113 w 196"/>
                <a:gd name="T13" fmla="*/ 61 h 85"/>
                <a:gd name="T14" fmla="*/ 122 w 196"/>
                <a:gd name="T15" fmla="*/ 78 h 85"/>
                <a:gd name="T16" fmla="*/ 139 w 196"/>
                <a:gd name="T17" fmla="*/ 54 h 85"/>
                <a:gd name="T18" fmla="*/ 159 w 196"/>
                <a:gd name="T19" fmla="*/ 81 h 85"/>
                <a:gd name="T20" fmla="*/ 196 w 196"/>
                <a:gd name="T21" fmla="*/ 0 h 85"/>
                <a:gd name="T22" fmla="*/ 153 w 196"/>
                <a:gd name="T23" fmla="*/ 41 h 85"/>
                <a:gd name="T24" fmla="*/ 138 w 196"/>
                <a:gd name="T25" fmla="*/ 18 h 85"/>
                <a:gd name="T26" fmla="*/ 117 w 196"/>
                <a:gd name="T27" fmla="*/ 47 h 85"/>
                <a:gd name="T28" fmla="*/ 109 w 196"/>
                <a:gd name="T29" fmla="*/ 24 h 85"/>
                <a:gd name="T30" fmla="*/ 86 w 196"/>
                <a:gd name="T31" fmla="*/ 47 h 85"/>
                <a:gd name="T32" fmla="*/ 71 w 196"/>
                <a:gd name="T33" fmla="*/ 25 h 85"/>
                <a:gd name="T34" fmla="*/ 56 w 196"/>
                <a:gd name="T35" fmla="*/ 42 h 85"/>
                <a:gd name="T36" fmla="*/ 0 w 196"/>
                <a:gd name="T3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85">
                  <a:moveTo>
                    <a:pt x="0" y="12"/>
                  </a:moveTo>
                  <a:cubicBezTo>
                    <a:pt x="49" y="85"/>
                    <a:pt x="49" y="85"/>
                    <a:pt x="49" y="85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2"/>
                    <a:pt x="12" y="18"/>
                    <a:pt x="0" y="12"/>
                  </a:cubicBezTo>
                  <a:close/>
                </a:path>
              </a:pathLst>
            </a:custGeom>
            <a:solidFill>
              <a:srgbClr val="C9A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4185959" y="857514"/>
            <a:ext cx="6777205" cy="2575338"/>
          </a:xfrm>
          <a:custGeom>
            <a:avLst/>
            <a:gdLst>
              <a:gd name="T0" fmla="*/ 238222642 w 7765"/>
              <a:gd name="T1" fmla="*/ 171747976 h 2948"/>
              <a:gd name="T2" fmla="*/ 253570343 w 7765"/>
              <a:gd name="T3" fmla="*/ 163187638 h 2948"/>
              <a:gd name="T4" fmla="*/ 260973469 w 7765"/>
              <a:gd name="T5" fmla="*/ 158666455 h 2948"/>
              <a:gd name="T6" fmla="*/ 262116960 w 7765"/>
              <a:gd name="T7" fmla="*/ 146790615 h 2948"/>
              <a:gd name="T8" fmla="*/ 269941321 w 7765"/>
              <a:gd name="T9" fmla="*/ 139857824 h 2948"/>
              <a:gd name="T10" fmla="*/ 274756445 w 7765"/>
              <a:gd name="T11" fmla="*/ 129428802 h 2948"/>
              <a:gd name="T12" fmla="*/ 297447166 w 7765"/>
              <a:gd name="T13" fmla="*/ 106762236 h 2948"/>
              <a:gd name="T14" fmla="*/ 325193681 w 7765"/>
              <a:gd name="T15" fmla="*/ 101818941 h 2948"/>
              <a:gd name="T16" fmla="*/ 357213382 w 7765"/>
              <a:gd name="T17" fmla="*/ 109113192 h 2948"/>
              <a:gd name="T18" fmla="*/ 370213995 w 7765"/>
              <a:gd name="T19" fmla="*/ 107123940 h 2948"/>
              <a:gd name="T20" fmla="*/ 389895234 w 7765"/>
              <a:gd name="T21" fmla="*/ 92354465 h 2948"/>
              <a:gd name="T22" fmla="*/ 426188366 w 7765"/>
              <a:gd name="T23" fmla="*/ 87471577 h 2948"/>
              <a:gd name="T24" fmla="*/ 436661082 w 7765"/>
              <a:gd name="T25" fmla="*/ 88315554 h 2948"/>
              <a:gd name="T26" fmla="*/ 449842014 w 7765"/>
              <a:gd name="T27" fmla="*/ 65106309 h 2948"/>
              <a:gd name="T28" fmla="*/ 467176165 w 7765"/>
              <a:gd name="T29" fmla="*/ 45514107 h 2948"/>
              <a:gd name="T30" fmla="*/ 454235903 w 7765"/>
              <a:gd name="T31" fmla="*/ 35627519 h 2948"/>
              <a:gd name="T32" fmla="*/ 408312769 w 7765"/>
              <a:gd name="T33" fmla="*/ 18868792 h 2948"/>
              <a:gd name="T34" fmla="*/ 362088612 w 7765"/>
              <a:gd name="T35" fmla="*/ 8982204 h 2948"/>
              <a:gd name="T36" fmla="*/ 342407374 w 7765"/>
              <a:gd name="T37" fmla="*/ 8078066 h 2948"/>
              <a:gd name="T38" fmla="*/ 338314507 w 7765"/>
              <a:gd name="T39" fmla="*/ 6269544 h 2948"/>
              <a:gd name="T40" fmla="*/ 326698300 w 7765"/>
              <a:gd name="T41" fmla="*/ 14769475 h 2948"/>
              <a:gd name="T42" fmla="*/ 308040095 w 7765"/>
              <a:gd name="T43" fmla="*/ 22968109 h 2948"/>
              <a:gd name="T44" fmla="*/ 279992803 w 7765"/>
              <a:gd name="T45" fmla="*/ 34301270 h 2948"/>
              <a:gd name="T46" fmla="*/ 271566398 w 7765"/>
              <a:gd name="T47" fmla="*/ 32854452 h 2948"/>
              <a:gd name="T48" fmla="*/ 263681930 w 7765"/>
              <a:gd name="T49" fmla="*/ 33457293 h 2948"/>
              <a:gd name="T50" fmla="*/ 263561473 w 7765"/>
              <a:gd name="T51" fmla="*/ 17663111 h 2948"/>
              <a:gd name="T52" fmla="*/ 263802143 w 7765"/>
              <a:gd name="T53" fmla="*/ 11333406 h 2948"/>
              <a:gd name="T54" fmla="*/ 263079887 w 7765"/>
              <a:gd name="T55" fmla="*/ 4400615 h 2948"/>
              <a:gd name="T56" fmla="*/ 258866807 w 7765"/>
              <a:gd name="T57" fmla="*/ 3375908 h 2948"/>
              <a:gd name="T58" fmla="*/ 244482033 w 7765"/>
              <a:gd name="T59" fmla="*/ 10067318 h 2948"/>
              <a:gd name="T60" fmla="*/ 237560492 w 7765"/>
              <a:gd name="T61" fmla="*/ 9223341 h 2948"/>
              <a:gd name="T62" fmla="*/ 228652746 w 7765"/>
              <a:gd name="T63" fmla="*/ 9826181 h 2948"/>
              <a:gd name="T64" fmla="*/ 219383873 w 7765"/>
              <a:gd name="T65" fmla="*/ 11212838 h 2948"/>
              <a:gd name="T66" fmla="*/ 205239769 w 7765"/>
              <a:gd name="T67" fmla="*/ 60161 h 2948"/>
              <a:gd name="T68" fmla="*/ 203494234 w 7765"/>
              <a:gd name="T69" fmla="*/ 7294250 h 2948"/>
              <a:gd name="T70" fmla="*/ 203795256 w 7765"/>
              <a:gd name="T71" fmla="*/ 13021360 h 2948"/>
              <a:gd name="T72" fmla="*/ 204577619 w 7765"/>
              <a:gd name="T73" fmla="*/ 20797883 h 2948"/>
              <a:gd name="T74" fmla="*/ 202892436 w 7765"/>
              <a:gd name="T75" fmla="*/ 34542406 h 2948"/>
              <a:gd name="T76" fmla="*/ 192118943 w 7765"/>
              <a:gd name="T77" fmla="*/ 31829745 h 2948"/>
              <a:gd name="T78" fmla="*/ 184174124 w 7765"/>
              <a:gd name="T79" fmla="*/ 33698429 h 2948"/>
              <a:gd name="T80" fmla="*/ 151913507 w 7765"/>
              <a:gd name="T81" fmla="*/ 21340317 h 2948"/>
              <a:gd name="T82" fmla="*/ 139575044 w 7765"/>
              <a:gd name="T83" fmla="*/ 14287203 h 2948"/>
              <a:gd name="T84" fmla="*/ 127357039 w 7765"/>
              <a:gd name="T85" fmla="*/ 6329705 h 2948"/>
              <a:gd name="T86" fmla="*/ 123023502 w 7765"/>
              <a:gd name="T87" fmla="*/ 9343909 h 2948"/>
              <a:gd name="T88" fmla="*/ 99249396 w 7765"/>
              <a:gd name="T89" fmla="*/ 9283747 h 2948"/>
              <a:gd name="T90" fmla="*/ 49233394 w 7765"/>
              <a:gd name="T91" fmla="*/ 21822589 h 2948"/>
              <a:gd name="T92" fmla="*/ 6801083 w 7765"/>
              <a:gd name="T93" fmla="*/ 38581562 h 2948"/>
              <a:gd name="T94" fmla="*/ 120458 w 7765"/>
              <a:gd name="T95" fmla="*/ 46418246 h 2948"/>
              <a:gd name="T96" fmla="*/ 25579746 w 7765"/>
              <a:gd name="T97" fmla="*/ 76017603 h 2948"/>
              <a:gd name="T98" fmla="*/ 31237339 w 7765"/>
              <a:gd name="T99" fmla="*/ 89219693 h 2948"/>
              <a:gd name="T100" fmla="*/ 52724218 w 7765"/>
              <a:gd name="T101" fmla="*/ 87471577 h 2948"/>
              <a:gd name="T102" fmla="*/ 82637502 w 7765"/>
              <a:gd name="T103" fmla="*/ 94886396 h 2948"/>
              <a:gd name="T104" fmla="*/ 99971652 w 7765"/>
              <a:gd name="T105" fmla="*/ 110921714 h 2948"/>
              <a:gd name="T106" fmla="*/ 120074370 w 7765"/>
              <a:gd name="T107" fmla="*/ 105194850 h 2948"/>
              <a:gd name="T108" fmla="*/ 153478478 w 7765"/>
              <a:gd name="T109" fmla="*/ 102602757 h 2948"/>
              <a:gd name="T110" fmla="*/ 180382279 w 7765"/>
              <a:gd name="T111" fmla="*/ 112609668 h 2948"/>
              <a:gd name="T112" fmla="*/ 194345818 w 7765"/>
              <a:gd name="T113" fmla="*/ 132744549 h 2948"/>
              <a:gd name="T114" fmla="*/ 200063517 w 7765"/>
              <a:gd name="T115" fmla="*/ 140159367 h 2948"/>
              <a:gd name="T116" fmla="*/ 205721109 w 7765"/>
              <a:gd name="T117" fmla="*/ 148960596 h 2948"/>
              <a:gd name="T118" fmla="*/ 208188900 w 7765"/>
              <a:gd name="T119" fmla="*/ 161921795 h 2948"/>
              <a:gd name="T120" fmla="*/ 219624543 w 7765"/>
              <a:gd name="T121" fmla="*/ 165056321 h 2948"/>
              <a:gd name="T122" fmla="*/ 231000079 w 7765"/>
              <a:gd name="T123" fmla="*/ 175425182 h 29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765" h="2948">
                <a:moveTo>
                  <a:pt x="3885" y="2948"/>
                </a:moveTo>
                <a:lnTo>
                  <a:pt x="3885" y="2948"/>
                </a:lnTo>
                <a:lnTo>
                  <a:pt x="3889" y="2947"/>
                </a:lnTo>
                <a:lnTo>
                  <a:pt x="3897" y="2943"/>
                </a:lnTo>
                <a:lnTo>
                  <a:pt x="3903" y="2939"/>
                </a:lnTo>
                <a:lnTo>
                  <a:pt x="3909" y="2934"/>
                </a:lnTo>
                <a:lnTo>
                  <a:pt x="3916" y="2927"/>
                </a:lnTo>
                <a:lnTo>
                  <a:pt x="3922" y="2920"/>
                </a:lnTo>
                <a:lnTo>
                  <a:pt x="3927" y="2910"/>
                </a:lnTo>
                <a:lnTo>
                  <a:pt x="3932" y="2900"/>
                </a:lnTo>
                <a:lnTo>
                  <a:pt x="3944" y="2876"/>
                </a:lnTo>
                <a:lnTo>
                  <a:pt x="3950" y="2863"/>
                </a:lnTo>
                <a:lnTo>
                  <a:pt x="3958" y="2849"/>
                </a:lnTo>
                <a:lnTo>
                  <a:pt x="3969" y="2836"/>
                </a:lnTo>
                <a:lnTo>
                  <a:pt x="3981" y="2822"/>
                </a:lnTo>
                <a:lnTo>
                  <a:pt x="3998" y="2808"/>
                </a:lnTo>
                <a:lnTo>
                  <a:pt x="4016" y="2793"/>
                </a:lnTo>
                <a:lnTo>
                  <a:pt x="4035" y="2780"/>
                </a:lnTo>
                <a:lnTo>
                  <a:pt x="4055" y="2768"/>
                </a:lnTo>
                <a:lnTo>
                  <a:pt x="4075" y="2757"/>
                </a:lnTo>
                <a:lnTo>
                  <a:pt x="4096" y="2747"/>
                </a:lnTo>
                <a:lnTo>
                  <a:pt x="4116" y="2738"/>
                </a:lnTo>
                <a:lnTo>
                  <a:pt x="4137" y="2730"/>
                </a:lnTo>
                <a:lnTo>
                  <a:pt x="4158" y="2723"/>
                </a:lnTo>
                <a:lnTo>
                  <a:pt x="4177" y="2717"/>
                </a:lnTo>
                <a:lnTo>
                  <a:pt x="4213" y="2707"/>
                </a:lnTo>
                <a:lnTo>
                  <a:pt x="4244" y="2701"/>
                </a:lnTo>
                <a:lnTo>
                  <a:pt x="4256" y="2700"/>
                </a:lnTo>
                <a:lnTo>
                  <a:pt x="4266" y="2699"/>
                </a:lnTo>
                <a:lnTo>
                  <a:pt x="4275" y="2699"/>
                </a:lnTo>
                <a:lnTo>
                  <a:pt x="4283" y="2698"/>
                </a:lnTo>
                <a:lnTo>
                  <a:pt x="4289" y="2695"/>
                </a:lnTo>
                <a:lnTo>
                  <a:pt x="4296" y="2693"/>
                </a:lnTo>
                <a:lnTo>
                  <a:pt x="4301" y="2689"/>
                </a:lnTo>
                <a:lnTo>
                  <a:pt x="4306" y="2686"/>
                </a:lnTo>
                <a:lnTo>
                  <a:pt x="4314" y="2676"/>
                </a:lnTo>
                <a:lnTo>
                  <a:pt x="4320" y="2665"/>
                </a:lnTo>
                <a:lnTo>
                  <a:pt x="4326" y="2655"/>
                </a:lnTo>
                <a:lnTo>
                  <a:pt x="4336" y="2632"/>
                </a:lnTo>
                <a:lnTo>
                  <a:pt x="4338" y="2626"/>
                </a:lnTo>
                <a:lnTo>
                  <a:pt x="4339" y="2619"/>
                </a:lnTo>
                <a:lnTo>
                  <a:pt x="4342" y="2602"/>
                </a:lnTo>
                <a:lnTo>
                  <a:pt x="4344" y="2583"/>
                </a:lnTo>
                <a:lnTo>
                  <a:pt x="4344" y="2562"/>
                </a:lnTo>
                <a:lnTo>
                  <a:pt x="4345" y="2515"/>
                </a:lnTo>
                <a:lnTo>
                  <a:pt x="4345" y="2492"/>
                </a:lnTo>
                <a:lnTo>
                  <a:pt x="4346" y="2471"/>
                </a:lnTo>
                <a:lnTo>
                  <a:pt x="4348" y="2460"/>
                </a:lnTo>
                <a:lnTo>
                  <a:pt x="4350" y="2452"/>
                </a:lnTo>
                <a:lnTo>
                  <a:pt x="4352" y="2443"/>
                </a:lnTo>
                <a:lnTo>
                  <a:pt x="4355" y="2435"/>
                </a:lnTo>
                <a:lnTo>
                  <a:pt x="4362" y="2421"/>
                </a:lnTo>
                <a:lnTo>
                  <a:pt x="4371" y="2408"/>
                </a:lnTo>
                <a:lnTo>
                  <a:pt x="4393" y="2381"/>
                </a:lnTo>
                <a:lnTo>
                  <a:pt x="4404" y="2367"/>
                </a:lnTo>
                <a:lnTo>
                  <a:pt x="4416" y="2350"/>
                </a:lnTo>
                <a:lnTo>
                  <a:pt x="4422" y="2342"/>
                </a:lnTo>
                <a:lnTo>
                  <a:pt x="4429" y="2335"/>
                </a:lnTo>
                <a:lnTo>
                  <a:pt x="4435" y="2330"/>
                </a:lnTo>
                <a:lnTo>
                  <a:pt x="4441" y="2326"/>
                </a:lnTo>
                <a:lnTo>
                  <a:pt x="4447" y="2323"/>
                </a:lnTo>
                <a:lnTo>
                  <a:pt x="4454" y="2322"/>
                </a:lnTo>
                <a:lnTo>
                  <a:pt x="4466" y="2320"/>
                </a:lnTo>
                <a:lnTo>
                  <a:pt x="4485" y="2320"/>
                </a:lnTo>
                <a:lnTo>
                  <a:pt x="4488" y="2319"/>
                </a:lnTo>
                <a:lnTo>
                  <a:pt x="4491" y="2318"/>
                </a:lnTo>
                <a:lnTo>
                  <a:pt x="4493" y="2317"/>
                </a:lnTo>
                <a:lnTo>
                  <a:pt x="4494" y="2314"/>
                </a:lnTo>
                <a:lnTo>
                  <a:pt x="4499" y="2295"/>
                </a:lnTo>
                <a:lnTo>
                  <a:pt x="4509" y="2265"/>
                </a:lnTo>
                <a:lnTo>
                  <a:pt x="4516" y="2248"/>
                </a:lnTo>
                <a:lnTo>
                  <a:pt x="4525" y="2226"/>
                </a:lnTo>
                <a:lnTo>
                  <a:pt x="4536" y="2203"/>
                </a:lnTo>
                <a:lnTo>
                  <a:pt x="4551" y="2177"/>
                </a:lnTo>
                <a:lnTo>
                  <a:pt x="4558" y="2163"/>
                </a:lnTo>
                <a:lnTo>
                  <a:pt x="4565" y="2147"/>
                </a:lnTo>
                <a:lnTo>
                  <a:pt x="4578" y="2115"/>
                </a:lnTo>
                <a:lnTo>
                  <a:pt x="4590" y="2080"/>
                </a:lnTo>
                <a:lnTo>
                  <a:pt x="4601" y="2047"/>
                </a:lnTo>
                <a:lnTo>
                  <a:pt x="4615" y="1993"/>
                </a:lnTo>
                <a:lnTo>
                  <a:pt x="4620" y="1970"/>
                </a:lnTo>
                <a:lnTo>
                  <a:pt x="4645" y="1951"/>
                </a:lnTo>
                <a:lnTo>
                  <a:pt x="4675" y="1930"/>
                </a:lnTo>
                <a:lnTo>
                  <a:pt x="4717" y="1901"/>
                </a:lnTo>
                <a:lnTo>
                  <a:pt x="4768" y="1868"/>
                </a:lnTo>
                <a:lnTo>
                  <a:pt x="4831" y="1831"/>
                </a:lnTo>
                <a:lnTo>
                  <a:pt x="4866" y="1812"/>
                </a:lnTo>
                <a:lnTo>
                  <a:pt x="4903" y="1791"/>
                </a:lnTo>
                <a:lnTo>
                  <a:pt x="4942" y="1771"/>
                </a:lnTo>
                <a:lnTo>
                  <a:pt x="4984" y="1751"/>
                </a:lnTo>
                <a:lnTo>
                  <a:pt x="4998" y="1745"/>
                </a:lnTo>
                <a:lnTo>
                  <a:pt x="5013" y="1740"/>
                </a:lnTo>
                <a:lnTo>
                  <a:pt x="5045" y="1732"/>
                </a:lnTo>
                <a:lnTo>
                  <a:pt x="5078" y="1724"/>
                </a:lnTo>
                <a:lnTo>
                  <a:pt x="5114" y="1718"/>
                </a:lnTo>
                <a:lnTo>
                  <a:pt x="5182" y="1707"/>
                </a:lnTo>
                <a:lnTo>
                  <a:pt x="5215" y="1702"/>
                </a:lnTo>
                <a:lnTo>
                  <a:pt x="5246" y="1699"/>
                </a:lnTo>
                <a:lnTo>
                  <a:pt x="5321" y="1695"/>
                </a:lnTo>
                <a:lnTo>
                  <a:pt x="5403" y="1689"/>
                </a:lnTo>
                <a:lnTo>
                  <a:pt x="5445" y="1687"/>
                </a:lnTo>
                <a:lnTo>
                  <a:pt x="5487" y="1687"/>
                </a:lnTo>
                <a:lnTo>
                  <a:pt x="5525" y="1690"/>
                </a:lnTo>
                <a:lnTo>
                  <a:pt x="5543" y="1691"/>
                </a:lnTo>
                <a:lnTo>
                  <a:pt x="5561" y="1693"/>
                </a:lnTo>
                <a:lnTo>
                  <a:pt x="5617" y="1704"/>
                </a:lnTo>
                <a:lnTo>
                  <a:pt x="5669" y="1716"/>
                </a:lnTo>
                <a:lnTo>
                  <a:pt x="5721" y="1730"/>
                </a:lnTo>
                <a:lnTo>
                  <a:pt x="5770" y="1745"/>
                </a:lnTo>
                <a:lnTo>
                  <a:pt x="5815" y="1760"/>
                </a:lnTo>
                <a:lnTo>
                  <a:pt x="5858" y="1777"/>
                </a:lnTo>
                <a:lnTo>
                  <a:pt x="5899" y="1794"/>
                </a:lnTo>
                <a:lnTo>
                  <a:pt x="5935" y="1810"/>
                </a:lnTo>
                <a:lnTo>
                  <a:pt x="5968" y="1826"/>
                </a:lnTo>
                <a:lnTo>
                  <a:pt x="5998" y="1841"/>
                </a:lnTo>
                <a:lnTo>
                  <a:pt x="6044" y="1867"/>
                </a:lnTo>
                <a:lnTo>
                  <a:pt x="6073" y="1884"/>
                </a:lnTo>
                <a:lnTo>
                  <a:pt x="6084" y="1890"/>
                </a:lnTo>
                <a:lnTo>
                  <a:pt x="6085" y="1883"/>
                </a:lnTo>
                <a:lnTo>
                  <a:pt x="6092" y="1865"/>
                </a:lnTo>
                <a:lnTo>
                  <a:pt x="6097" y="1853"/>
                </a:lnTo>
                <a:lnTo>
                  <a:pt x="6104" y="1840"/>
                </a:lnTo>
                <a:lnTo>
                  <a:pt x="6113" y="1826"/>
                </a:lnTo>
                <a:lnTo>
                  <a:pt x="6123" y="1810"/>
                </a:lnTo>
                <a:lnTo>
                  <a:pt x="6151" y="1777"/>
                </a:lnTo>
                <a:lnTo>
                  <a:pt x="6183" y="1740"/>
                </a:lnTo>
                <a:lnTo>
                  <a:pt x="6202" y="1721"/>
                </a:lnTo>
                <a:lnTo>
                  <a:pt x="6222" y="1702"/>
                </a:lnTo>
                <a:lnTo>
                  <a:pt x="6243" y="1683"/>
                </a:lnTo>
                <a:lnTo>
                  <a:pt x="6265" y="1664"/>
                </a:lnTo>
                <a:lnTo>
                  <a:pt x="6289" y="1644"/>
                </a:lnTo>
                <a:lnTo>
                  <a:pt x="6313" y="1625"/>
                </a:lnTo>
                <a:lnTo>
                  <a:pt x="6338" y="1607"/>
                </a:lnTo>
                <a:lnTo>
                  <a:pt x="6365" y="1591"/>
                </a:lnTo>
                <a:lnTo>
                  <a:pt x="6392" y="1574"/>
                </a:lnTo>
                <a:lnTo>
                  <a:pt x="6419" y="1558"/>
                </a:lnTo>
                <a:lnTo>
                  <a:pt x="6448" y="1545"/>
                </a:lnTo>
                <a:lnTo>
                  <a:pt x="6478" y="1532"/>
                </a:lnTo>
                <a:lnTo>
                  <a:pt x="6507" y="1521"/>
                </a:lnTo>
                <a:lnTo>
                  <a:pt x="6535" y="1512"/>
                </a:lnTo>
                <a:lnTo>
                  <a:pt x="6565" y="1502"/>
                </a:lnTo>
                <a:lnTo>
                  <a:pt x="6594" y="1494"/>
                </a:lnTo>
                <a:lnTo>
                  <a:pt x="6624" y="1487"/>
                </a:lnTo>
                <a:lnTo>
                  <a:pt x="6655" y="1480"/>
                </a:lnTo>
                <a:lnTo>
                  <a:pt x="6714" y="1469"/>
                </a:lnTo>
                <a:lnTo>
                  <a:pt x="6773" y="1461"/>
                </a:lnTo>
                <a:lnTo>
                  <a:pt x="6831" y="1455"/>
                </a:lnTo>
                <a:lnTo>
                  <a:pt x="6888" y="1451"/>
                </a:lnTo>
                <a:lnTo>
                  <a:pt x="6941" y="1450"/>
                </a:lnTo>
                <a:lnTo>
                  <a:pt x="6993" y="1449"/>
                </a:lnTo>
                <a:lnTo>
                  <a:pt x="7039" y="1450"/>
                </a:lnTo>
                <a:lnTo>
                  <a:pt x="7081" y="1451"/>
                </a:lnTo>
                <a:lnTo>
                  <a:pt x="7118" y="1453"/>
                </a:lnTo>
                <a:lnTo>
                  <a:pt x="7173" y="1458"/>
                </a:lnTo>
                <a:lnTo>
                  <a:pt x="7199" y="1463"/>
                </a:lnTo>
                <a:lnTo>
                  <a:pt x="7209" y="1465"/>
                </a:lnTo>
                <a:lnTo>
                  <a:pt x="7216" y="1468"/>
                </a:lnTo>
                <a:lnTo>
                  <a:pt x="7228" y="1474"/>
                </a:lnTo>
                <a:lnTo>
                  <a:pt x="7237" y="1478"/>
                </a:lnTo>
                <a:lnTo>
                  <a:pt x="7242" y="1480"/>
                </a:lnTo>
                <a:lnTo>
                  <a:pt x="7245" y="1480"/>
                </a:lnTo>
                <a:lnTo>
                  <a:pt x="7248" y="1478"/>
                </a:lnTo>
                <a:lnTo>
                  <a:pt x="7251" y="1476"/>
                </a:lnTo>
                <a:lnTo>
                  <a:pt x="7253" y="1471"/>
                </a:lnTo>
                <a:lnTo>
                  <a:pt x="7255" y="1465"/>
                </a:lnTo>
                <a:lnTo>
                  <a:pt x="7261" y="1447"/>
                </a:lnTo>
                <a:lnTo>
                  <a:pt x="7267" y="1418"/>
                </a:lnTo>
                <a:lnTo>
                  <a:pt x="7272" y="1398"/>
                </a:lnTo>
                <a:lnTo>
                  <a:pt x="7278" y="1378"/>
                </a:lnTo>
                <a:lnTo>
                  <a:pt x="7288" y="1357"/>
                </a:lnTo>
                <a:lnTo>
                  <a:pt x="7298" y="1334"/>
                </a:lnTo>
                <a:lnTo>
                  <a:pt x="7310" y="1310"/>
                </a:lnTo>
                <a:lnTo>
                  <a:pt x="7323" y="1286"/>
                </a:lnTo>
                <a:lnTo>
                  <a:pt x="7339" y="1261"/>
                </a:lnTo>
                <a:lnTo>
                  <a:pt x="7356" y="1236"/>
                </a:lnTo>
                <a:lnTo>
                  <a:pt x="7392" y="1185"/>
                </a:lnTo>
                <a:lnTo>
                  <a:pt x="7432" y="1132"/>
                </a:lnTo>
                <a:lnTo>
                  <a:pt x="7474" y="1080"/>
                </a:lnTo>
                <a:lnTo>
                  <a:pt x="7517" y="1028"/>
                </a:lnTo>
                <a:lnTo>
                  <a:pt x="7559" y="979"/>
                </a:lnTo>
                <a:lnTo>
                  <a:pt x="7600" y="934"/>
                </a:lnTo>
                <a:lnTo>
                  <a:pt x="7640" y="892"/>
                </a:lnTo>
                <a:lnTo>
                  <a:pt x="7675" y="855"/>
                </a:lnTo>
                <a:lnTo>
                  <a:pt x="7731" y="799"/>
                </a:lnTo>
                <a:lnTo>
                  <a:pt x="7749" y="782"/>
                </a:lnTo>
                <a:lnTo>
                  <a:pt x="7758" y="774"/>
                </a:lnTo>
                <a:lnTo>
                  <a:pt x="7762" y="772"/>
                </a:lnTo>
                <a:lnTo>
                  <a:pt x="7764" y="767"/>
                </a:lnTo>
                <a:lnTo>
                  <a:pt x="7765" y="763"/>
                </a:lnTo>
                <a:lnTo>
                  <a:pt x="7764" y="760"/>
                </a:lnTo>
                <a:lnTo>
                  <a:pt x="7762" y="755"/>
                </a:lnTo>
                <a:lnTo>
                  <a:pt x="7759" y="750"/>
                </a:lnTo>
                <a:lnTo>
                  <a:pt x="7750" y="739"/>
                </a:lnTo>
                <a:lnTo>
                  <a:pt x="7722" y="713"/>
                </a:lnTo>
                <a:lnTo>
                  <a:pt x="7706" y="697"/>
                </a:lnTo>
                <a:lnTo>
                  <a:pt x="7690" y="681"/>
                </a:lnTo>
                <a:lnTo>
                  <a:pt x="7670" y="654"/>
                </a:lnTo>
                <a:lnTo>
                  <a:pt x="7664" y="649"/>
                </a:lnTo>
                <a:lnTo>
                  <a:pt x="7659" y="644"/>
                </a:lnTo>
                <a:lnTo>
                  <a:pt x="7651" y="640"/>
                </a:lnTo>
                <a:lnTo>
                  <a:pt x="7640" y="634"/>
                </a:lnTo>
                <a:lnTo>
                  <a:pt x="7597" y="615"/>
                </a:lnTo>
                <a:lnTo>
                  <a:pt x="7547" y="591"/>
                </a:lnTo>
                <a:lnTo>
                  <a:pt x="7470" y="557"/>
                </a:lnTo>
                <a:lnTo>
                  <a:pt x="7377" y="515"/>
                </a:lnTo>
                <a:lnTo>
                  <a:pt x="7325" y="493"/>
                </a:lnTo>
                <a:lnTo>
                  <a:pt x="7272" y="472"/>
                </a:lnTo>
                <a:lnTo>
                  <a:pt x="7233" y="457"/>
                </a:lnTo>
                <a:lnTo>
                  <a:pt x="7193" y="443"/>
                </a:lnTo>
                <a:lnTo>
                  <a:pt x="7113" y="417"/>
                </a:lnTo>
                <a:lnTo>
                  <a:pt x="7032" y="391"/>
                </a:lnTo>
                <a:lnTo>
                  <a:pt x="6946" y="362"/>
                </a:lnTo>
                <a:lnTo>
                  <a:pt x="6894" y="345"/>
                </a:lnTo>
                <a:lnTo>
                  <a:pt x="6840" y="328"/>
                </a:lnTo>
                <a:lnTo>
                  <a:pt x="6784" y="313"/>
                </a:lnTo>
                <a:lnTo>
                  <a:pt x="6726" y="296"/>
                </a:lnTo>
                <a:lnTo>
                  <a:pt x="6612" y="268"/>
                </a:lnTo>
                <a:lnTo>
                  <a:pt x="6499" y="240"/>
                </a:lnTo>
                <a:lnTo>
                  <a:pt x="6394" y="215"/>
                </a:lnTo>
                <a:lnTo>
                  <a:pt x="6301" y="195"/>
                </a:lnTo>
                <a:lnTo>
                  <a:pt x="6222" y="177"/>
                </a:lnTo>
                <a:lnTo>
                  <a:pt x="6164" y="163"/>
                </a:lnTo>
                <a:lnTo>
                  <a:pt x="6140" y="158"/>
                </a:lnTo>
                <a:lnTo>
                  <a:pt x="6116" y="154"/>
                </a:lnTo>
                <a:lnTo>
                  <a:pt x="6091" y="152"/>
                </a:lnTo>
                <a:lnTo>
                  <a:pt x="6066" y="149"/>
                </a:lnTo>
                <a:lnTo>
                  <a:pt x="6041" y="149"/>
                </a:lnTo>
                <a:lnTo>
                  <a:pt x="6016" y="149"/>
                </a:lnTo>
                <a:lnTo>
                  <a:pt x="5967" y="152"/>
                </a:lnTo>
                <a:lnTo>
                  <a:pt x="5919" y="157"/>
                </a:lnTo>
                <a:lnTo>
                  <a:pt x="5876" y="160"/>
                </a:lnTo>
                <a:lnTo>
                  <a:pt x="5838" y="164"/>
                </a:lnTo>
                <a:lnTo>
                  <a:pt x="5806" y="165"/>
                </a:lnTo>
                <a:lnTo>
                  <a:pt x="5779" y="165"/>
                </a:lnTo>
                <a:lnTo>
                  <a:pt x="5755" y="163"/>
                </a:lnTo>
                <a:lnTo>
                  <a:pt x="5736" y="160"/>
                </a:lnTo>
                <a:lnTo>
                  <a:pt x="5721" y="155"/>
                </a:lnTo>
                <a:lnTo>
                  <a:pt x="5708" y="151"/>
                </a:lnTo>
                <a:lnTo>
                  <a:pt x="5698" y="145"/>
                </a:lnTo>
                <a:lnTo>
                  <a:pt x="5691" y="137"/>
                </a:lnTo>
                <a:lnTo>
                  <a:pt x="5689" y="134"/>
                </a:lnTo>
                <a:lnTo>
                  <a:pt x="5687" y="129"/>
                </a:lnTo>
                <a:lnTo>
                  <a:pt x="5684" y="122"/>
                </a:lnTo>
                <a:lnTo>
                  <a:pt x="5679" y="117"/>
                </a:lnTo>
                <a:lnTo>
                  <a:pt x="5674" y="112"/>
                </a:lnTo>
                <a:lnTo>
                  <a:pt x="5668" y="111"/>
                </a:lnTo>
                <a:lnTo>
                  <a:pt x="5660" y="109"/>
                </a:lnTo>
                <a:lnTo>
                  <a:pt x="5655" y="109"/>
                </a:lnTo>
                <a:lnTo>
                  <a:pt x="5649" y="106"/>
                </a:lnTo>
                <a:lnTo>
                  <a:pt x="5642" y="104"/>
                </a:lnTo>
                <a:lnTo>
                  <a:pt x="5635" y="103"/>
                </a:lnTo>
                <a:lnTo>
                  <a:pt x="5628" y="103"/>
                </a:lnTo>
                <a:lnTo>
                  <a:pt x="5621" y="104"/>
                </a:lnTo>
                <a:lnTo>
                  <a:pt x="5613" y="105"/>
                </a:lnTo>
                <a:lnTo>
                  <a:pt x="5597" y="111"/>
                </a:lnTo>
                <a:lnTo>
                  <a:pt x="5581" y="121"/>
                </a:lnTo>
                <a:lnTo>
                  <a:pt x="5564" y="131"/>
                </a:lnTo>
                <a:lnTo>
                  <a:pt x="5549" y="143"/>
                </a:lnTo>
                <a:lnTo>
                  <a:pt x="5532" y="158"/>
                </a:lnTo>
                <a:lnTo>
                  <a:pt x="5502" y="185"/>
                </a:lnTo>
                <a:lnTo>
                  <a:pt x="5476" y="211"/>
                </a:lnTo>
                <a:lnTo>
                  <a:pt x="5455" y="231"/>
                </a:lnTo>
                <a:lnTo>
                  <a:pt x="5446" y="237"/>
                </a:lnTo>
                <a:lnTo>
                  <a:pt x="5440" y="239"/>
                </a:lnTo>
                <a:lnTo>
                  <a:pt x="5434" y="241"/>
                </a:lnTo>
                <a:lnTo>
                  <a:pt x="5428" y="245"/>
                </a:lnTo>
                <a:lnTo>
                  <a:pt x="5412" y="257"/>
                </a:lnTo>
                <a:lnTo>
                  <a:pt x="5392" y="272"/>
                </a:lnTo>
                <a:lnTo>
                  <a:pt x="5369" y="291"/>
                </a:lnTo>
                <a:lnTo>
                  <a:pt x="5341" y="311"/>
                </a:lnTo>
                <a:lnTo>
                  <a:pt x="5327" y="320"/>
                </a:lnTo>
                <a:lnTo>
                  <a:pt x="5311" y="328"/>
                </a:lnTo>
                <a:lnTo>
                  <a:pt x="5295" y="337"/>
                </a:lnTo>
                <a:lnTo>
                  <a:pt x="5278" y="344"/>
                </a:lnTo>
                <a:lnTo>
                  <a:pt x="5260" y="349"/>
                </a:lnTo>
                <a:lnTo>
                  <a:pt x="5241" y="354"/>
                </a:lnTo>
                <a:lnTo>
                  <a:pt x="5203" y="361"/>
                </a:lnTo>
                <a:lnTo>
                  <a:pt x="5161" y="370"/>
                </a:lnTo>
                <a:lnTo>
                  <a:pt x="5118" y="381"/>
                </a:lnTo>
                <a:lnTo>
                  <a:pt x="5072" y="394"/>
                </a:lnTo>
                <a:lnTo>
                  <a:pt x="5025" y="411"/>
                </a:lnTo>
                <a:lnTo>
                  <a:pt x="4976" y="430"/>
                </a:lnTo>
                <a:lnTo>
                  <a:pt x="4924" y="451"/>
                </a:lnTo>
                <a:lnTo>
                  <a:pt x="4872" y="477"/>
                </a:lnTo>
                <a:lnTo>
                  <a:pt x="4776" y="526"/>
                </a:lnTo>
                <a:lnTo>
                  <a:pt x="4737" y="545"/>
                </a:lnTo>
                <a:lnTo>
                  <a:pt x="4720" y="552"/>
                </a:lnTo>
                <a:lnTo>
                  <a:pt x="4705" y="559"/>
                </a:lnTo>
                <a:lnTo>
                  <a:pt x="4689" y="564"/>
                </a:lnTo>
                <a:lnTo>
                  <a:pt x="4676" y="567"/>
                </a:lnTo>
                <a:lnTo>
                  <a:pt x="4664" y="569"/>
                </a:lnTo>
                <a:lnTo>
                  <a:pt x="4652" y="569"/>
                </a:lnTo>
                <a:lnTo>
                  <a:pt x="4642" y="567"/>
                </a:lnTo>
                <a:lnTo>
                  <a:pt x="4633" y="563"/>
                </a:lnTo>
                <a:lnTo>
                  <a:pt x="4625" y="557"/>
                </a:lnTo>
                <a:lnTo>
                  <a:pt x="4617" y="548"/>
                </a:lnTo>
                <a:lnTo>
                  <a:pt x="4610" y="540"/>
                </a:lnTo>
                <a:lnTo>
                  <a:pt x="4602" y="534"/>
                </a:lnTo>
                <a:lnTo>
                  <a:pt x="4594" y="530"/>
                </a:lnTo>
                <a:lnTo>
                  <a:pt x="4584" y="528"/>
                </a:lnTo>
                <a:lnTo>
                  <a:pt x="4573" y="528"/>
                </a:lnTo>
                <a:lnTo>
                  <a:pt x="4561" y="529"/>
                </a:lnTo>
                <a:lnTo>
                  <a:pt x="4551" y="531"/>
                </a:lnTo>
                <a:lnTo>
                  <a:pt x="4537" y="535"/>
                </a:lnTo>
                <a:lnTo>
                  <a:pt x="4512" y="545"/>
                </a:lnTo>
                <a:lnTo>
                  <a:pt x="4487" y="555"/>
                </a:lnTo>
                <a:lnTo>
                  <a:pt x="4461" y="565"/>
                </a:lnTo>
                <a:lnTo>
                  <a:pt x="4449" y="570"/>
                </a:lnTo>
                <a:lnTo>
                  <a:pt x="4436" y="573"/>
                </a:lnTo>
                <a:lnTo>
                  <a:pt x="4425" y="576"/>
                </a:lnTo>
                <a:lnTo>
                  <a:pt x="4416" y="577"/>
                </a:lnTo>
                <a:lnTo>
                  <a:pt x="4407" y="577"/>
                </a:lnTo>
                <a:lnTo>
                  <a:pt x="4400" y="576"/>
                </a:lnTo>
                <a:lnTo>
                  <a:pt x="4394" y="573"/>
                </a:lnTo>
                <a:lnTo>
                  <a:pt x="4391" y="570"/>
                </a:lnTo>
                <a:lnTo>
                  <a:pt x="4387" y="566"/>
                </a:lnTo>
                <a:lnTo>
                  <a:pt x="4383" y="561"/>
                </a:lnTo>
                <a:lnTo>
                  <a:pt x="4381" y="555"/>
                </a:lnTo>
                <a:lnTo>
                  <a:pt x="4380" y="548"/>
                </a:lnTo>
                <a:lnTo>
                  <a:pt x="4377" y="533"/>
                </a:lnTo>
                <a:lnTo>
                  <a:pt x="4375" y="514"/>
                </a:lnTo>
                <a:lnTo>
                  <a:pt x="4371" y="492"/>
                </a:lnTo>
                <a:lnTo>
                  <a:pt x="4367" y="465"/>
                </a:lnTo>
                <a:lnTo>
                  <a:pt x="4364" y="435"/>
                </a:lnTo>
                <a:lnTo>
                  <a:pt x="4364" y="404"/>
                </a:lnTo>
                <a:lnTo>
                  <a:pt x="4364" y="374"/>
                </a:lnTo>
                <a:lnTo>
                  <a:pt x="4365" y="345"/>
                </a:lnTo>
                <a:lnTo>
                  <a:pt x="4369" y="323"/>
                </a:lnTo>
                <a:lnTo>
                  <a:pt x="4373" y="303"/>
                </a:lnTo>
                <a:lnTo>
                  <a:pt x="4375" y="297"/>
                </a:lnTo>
                <a:lnTo>
                  <a:pt x="4379" y="293"/>
                </a:lnTo>
                <a:lnTo>
                  <a:pt x="4385" y="283"/>
                </a:lnTo>
                <a:lnTo>
                  <a:pt x="4388" y="275"/>
                </a:lnTo>
                <a:lnTo>
                  <a:pt x="4391" y="268"/>
                </a:lnTo>
                <a:lnTo>
                  <a:pt x="4392" y="260"/>
                </a:lnTo>
                <a:lnTo>
                  <a:pt x="4392" y="253"/>
                </a:lnTo>
                <a:lnTo>
                  <a:pt x="4389" y="247"/>
                </a:lnTo>
                <a:lnTo>
                  <a:pt x="4385" y="235"/>
                </a:lnTo>
                <a:lnTo>
                  <a:pt x="4380" y="223"/>
                </a:lnTo>
                <a:lnTo>
                  <a:pt x="4379" y="216"/>
                </a:lnTo>
                <a:lnTo>
                  <a:pt x="4377" y="210"/>
                </a:lnTo>
                <a:lnTo>
                  <a:pt x="4379" y="203"/>
                </a:lnTo>
                <a:lnTo>
                  <a:pt x="4380" y="196"/>
                </a:lnTo>
                <a:lnTo>
                  <a:pt x="4383" y="188"/>
                </a:lnTo>
                <a:lnTo>
                  <a:pt x="4389" y="178"/>
                </a:lnTo>
                <a:lnTo>
                  <a:pt x="4394" y="172"/>
                </a:lnTo>
                <a:lnTo>
                  <a:pt x="4396" y="166"/>
                </a:lnTo>
                <a:lnTo>
                  <a:pt x="4398" y="160"/>
                </a:lnTo>
                <a:lnTo>
                  <a:pt x="4399" y="155"/>
                </a:lnTo>
                <a:lnTo>
                  <a:pt x="4398" y="151"/>
                </a:lnTo>
                <a:lnTo>
                  <a:pt x="4395" y="146"/>
                </a:lnTo>
                <a:lnTo>
                  <a:pt x="4391" y="135"/>
                </a:lnTo>
                <a:lnTo>
                  <a:pt x="4383" y="121"/>
                </a:lnTo>
                <a:lnTo>
                  <a:pt x="4380" y="112"/>
                </a:lnTo>
                <a:lnTo>
                  <a:pt x="4376" y="100"/>
                </a:lnTo>
                <a:lnTo>
                  <a:pt x="4374" y="88"/>
                </a:lnTo>
                <a:lnTo>
                  <a:pt x="4371" y="73"/>
                </a:lnTo>
                <a:lnTo>
                  <a:pt x="4369" y="55"/>
                </a:lnTo>
                <a:lnTo>
                  <a:pt x="4369" y="35"/>
                </a:lnTo>
                <a:lnTo>
                  <a:pt x="4368" y="16"/>
                </a:lnTo>
                <a:lnTo>
                  <a:pt x="4368" y="10"/>
                </a:lnTo>
                <a:lnTo>
                  <a:pt x="4365" y="5"/>
                </a:lnTo>
                <a:lnTo>
                  <a:pt x="4364" y="1"/>
                </a:lnTo>
                <a:lnTo>
                  <a:pt x="4362" y="0"/>
                </a:lnTo>
                <a:lnTo>
                  <a:pt x="4358" y="0"/>
                </a:lnTo>
                <a:lnTo>
                  <a:pt x="4355" y="1"/>
                </a:lnTo>
                <a:lnTo>
                  <a:pt x="4345" y="8"/>
                </a:lnTo>
                <a:lnTo>
                  <a:pt x="4333" y="20"/>
                </a:lnTo>
                <a:lnTo>
                  <a:pt x="4301" y="56"/>
                </a:lnTo>
                <a:lnTo>
                  <a:pt x="4260" y="99"/>
                </a:lnTo>
                <a:lnTo>
                  <a:pt x="4215" y="143"/>
                </a:lnTo>
                <a:lnTo>
                  <a:pt x="4178" y="179"/>
                </a:lnTo>
                <a:lnTo>
                  <a:pt x="4164" y="190"/>
                </a:lnTo>
                <a:lnTo>
                  <a:pt x="4156" y="195"/>
                </a:lnTo>
                <a:lnTo>
                  <a:pt x="4150" y="195"/>
                </a:lnTo>
                <a:lnTo>
                  <a:pt x="4145" y="195"/>
                </a:lnTo>
                <a:lnTo>
                  <a:pt x="4133" y="192"/>
                </a:lnTo>
                <a:lnTo>
                  <a:pt x="4119" y="186"/>
                </a:lnTo>
                <a:lnTo>
                  <a:pt x="4104" y="180"/>
                </a:lnTo>
                <a:lnTo>
                  <a:pt x="4088" y="174"/>
                </a:lnTo>
                <a:lnTo>
                  <a:pt x="4070" y="170"/>
                </a:lnTo>
                <a:lnTo>
                  <a:pt x="4062" y="167"/>
                </a:lnTo>
                <a:lnTo>
                  <a:pt x="4054" y="167"/>
                </a:lnTo>
                <a:lnTo>
                  <a:pt x="4044" y="166"/>
                </a:lnTo>
                <a:lnTo>
                  <a:pt x="4035" y="167"/>
                </a:lnTo>
                <a:lnTo>
                  <a:pt x="4005" y="172"/>
                </a:lnTo>
                <a:lnTo>
                  <a:pt x="3986" y="174"/>
                </a:lnTo>
                <a:lnTo>
                  <a:pt x="3979" y="174"/>
                </a:lnTo>
                <a:lnTo>
                  <a:pt x="3974" y="172"/>
                </a:lnTo>
                <a:lnTo>
                  <a:pt x="3969" y="168"/>
                </a:lnTo>
                <a:lnTo>
                  <a:pt x="3965" y="163"/>
                </a:lnTo>
                <a:lnTo>
                  <a:pt x="3961" y="160"/>
                </a:lnTo>
                <a:lnTo>
                  <a:pt x="3956" y="157"/>
                </a:lnTo>
                <a:lnTo>
                  <a:pt x="3947" y="153"/>
                </a:lnTo>
                <a:lnTo>
                  <a:pt x="3936" y="149"/>
                </a:lnTo>
                <a:lnTo>
                  <a:pt x="3922" y="146"/>
                </a:lnTo>
                <a:lnTo>
                  <a:pt x="3906" y="143"/>
                </a:lnTo>
                <a:lnTo>
                  <a:pt x="3885" y="142"/>
                </a:lnTo>
                <a:lnTo>
                  <a:pt x="3881" y="142"/>
                </a:lnTo>
                <a:lnTo>
                  <a:pt x="3860" y="143"/>
                </a:lnTo>
                <a:lnTo>
                  <a:pt x="3842" y="146"/>
                </a:lnTo>
                <a:lnTo>
                  <a:pt x="3829" y="149"/>
                </a:lnTo>
                <a:lnTo>
                  <a:pt x="3817" y="153"/>
                </a:lnTo>
                <a:lnTo>
                  <a:pt x="3809" y="157"/>
                </a:lnTo>
                <a:lnTo>
                  <a:pt x="3804" y="159"/>
                </a:lnTo>
                <a:lnTo>
                  <a:pt x="3799" y="163"/>
                </a:lnTo>
                <a:lnTo>
                  <a:pt x="3796" y="168"/>
                </a:lnTo>
                <a:lnTo>
                  <a:pt x="3792" y="172"/>
                </a:lnTo>
                <a:lnTo>
                  <a:pt x="3786" y="173"/>
                </a:lnTo>
                <a:lnTo>
                  <a:pt x="3780" y="174"/>
                </a:lnTo>
                <a:lnTo>
                  <a:pt x="3760" y="172"/>
                </a:lnTo>
                <a:lnTo>
                  <a:pt x="3730" y="167"/>
                </a:lnTo>
                <a:lnTo>
                  <a:pt x="3721" y="166"/>
                </a:lnTo>
                <a:lnTo>
                  <a:pt x="3711" y="166"/>
                </a:lnTo>
                <a:lnTo>
                  <a:pt x="3703" y="167"/>
                </a:lnTo>
                <a:lnTo>
                  <a:pt x="3694" y="170"/>
                </a:lnTo>
                <a:lnTo>
                  <a:pt x="3676" y="174"/>
                </a:lnTo>
                <a:lnTo>
                  <a:pt x="3661" y="180"/>
                </a:lnTo>
                <a:lnTo>
                  <a:pt x="3645" y="186"/>
                </a:lnTo>
                <a:lnTo>
                  <a:pt x="3632" y="191"/>
                </a:lnTo>
                <a:lnTo>
                  <a:pt x="3619" y="195"/>
                </a:lnTo>
                <a:lnTo>
                  <a:pt x="3614" y="195"/>
                </a:lnTo>
                <a:lnTo>
                  <a:pt x="3608" y="194"/>
                </a:lnTo>
                <a:lnTo>
                  <a:pt x="3601" y="189"/>
                </a:lnTo>
                <a:lnTo>
                  <a:pt x="3587" y="178"/>
                </a:lnTo>
                <a:lnTo>
                  <a:pt x="3550" y="143"/>
                </a:lnTo>
                <a:lnTo>
                  <a:pt x="3504" y="99"/>
                </a:lnTo>
                <a:lnTo>
                  <a:pt x="3464" y="56"/>
                </a:lnTo>
                <a:lnTo>
                  <a:pt x="3432" y="20"/>
                </a:lnTo>
                <a:lnTo>
                  <a:pt x="3420" y="8"/>
                </a:lnTo>
                <a:lnTo>
                  <a:pt x="3410" y="1"/>
                </a:lnTo>
                <a:lnTo>
                  <a:pt x="3407" y="0"/>
                </a:lnTo>
                <a:lnTo>
                  <a:pt x="3404" y="0"/>
                </a:lnTo>
                <a:lnTo>
                  <a:pt x="3401" y="1"/>
                </a:lnTo>
                <a:lnTo>
                  <a:pt x="3399" y="5"/>
                </a:lnTo>
                <a:lnTo>
                  <a:pt x="3398" y="10"/>
                </a:lnTo>
                <a:lnTo>
                  <a:pt x="3397" y="16"/>
                </a:lnTo>
                <a:lnTo>
                  <a:pt x="3396" y="35"/>
                </a:lnTo>
                <a:lnTo>
                  <a:pt x="3396" y="55"/>
                </a:lnTo>
                <a:lnTo>
                  <a:pt x="3393" y="73"/>
                </a:lnTo>
                <a:lnTo>
                  <a:pt x="3391" y="88"/>
                </a:lnTo>
                <a:lnTo>
                  <a:pt x="3389" y="100"/>
                </a:lnTo>
                <a:lnTo>
                  <a:pt x="3385" y="111"/>
                </a:lnTo>
                <a:lnTo>
                  <a:pt x="3381" y="121"/>
                </a:lnTo>
                <a:lnTo>
                  <a:pt x="3374" y="135"/>
                </a:lnTo>
                <a:lnTo>
                  <a:pt x="3370" y="146"/>
                </a:lnTo>
                <a:lnTo>
                  <a:pt x="3367" y="151"/>
                </a:lnTo>
                <a:lnTo>
                  <a:pt x="3366" y="155"/>
                </a:lnTo>
                <a:lnTo>
                  <a:pt x="3367" y="160"/>
                </a:lnTo>
                <a:lnTo>
                  <a:pt x="3368" y="165"/>
                </a:lnTo>
                <a:lnTo>
                  <a:pt x="3371" y="171"/>
                </a:lnTo>
                <a:lnTo>
                  <a:pt x="3375" y="178"/>
                </a:lnTo>
                <a:lnTo>
                  <a:pt x="3381" y="188"/>
                </a:lnTo>
                <a:lnTo>
                  <a:pt x="3385" y="196"/>
                </a:lnTo>
                <a:lnTo>
                  <a:pt x="3386" y="203"/>
                </a:lnTo>
                <a:lnTo>
                  <a:pt x="3387" y="210"/>
                </a:lnTo>
                <a:lnTo>
                  <a:pt x="3386" y="216"/>
                </a:lnTo>
                <a:lnTo>
                  <a:pt x="3384" y="223"/>
                </a:lnTo>
                <a:lnTo>
                  <a:pt x="3379" y="235"/>
                </a:lnTo>
                <a:lnTo>
                  <a:pt x="3375" y="247"/>
                </a:lnTo>
                <a:lnTo>
                  <a:pt x="3373" y="253"/>
                </a:lnTo>
                <a:lnTo>
                  <a:pt x="3373" y="260"/>
                </a:lnTo>
                <a:lnTo>
                  <a:pt x="3374" y="268"/>
                </a:lnTo>
                <a:lnTo>
                  <a:pt x="3377" y="275"/>
                </a:lnTo>
                <a:lnTo>
                  <a:pt x="3380" y="283"/>
                </a:lnTo>
                <a:lnTo>
                  <a:pt x="3387" y="293"/>
                </a:lnTo>
                <a:lnTo>
                  <a:pt x="3390" y="297"/>
                </a:lnTo>
                <a:lnTo>
                  <a:pt x="3392" y="303"/>
                </a:lnTo>
                <a:lnTo>
                  <a:pt x="3396" y="323"/>
                </a:lnTo>
                <a:lnTo>
                  <a:pt x="3399" y="345"/>
                </a:lnTo>
                <a:lnTo>
                  <a:pt x="3401" y="374"/>
                </a:lnTo>
                <a:lnTo>
                  <a:pt x="3401" y="404"/>
                </a:lnTo>
                <a:lnTo>
                  <a:pt x="3401" y="435"/>
                </a:lnTo>
                <a:lnTo>
                  <a:pt x="3398" y="465"/>
                </a:lnTo>
                <a:lnTo>
                  <a:pt x="3393" y="492"/>
                </a:lnTo>
                <a:lnTo>
                  <a:pt x="3390" y="514"/>
                </a:lnTo>
                <a:lnTo>
                  <a:pt x="3387" y="533"/>
                </a:lnTo>
                <a:lnTo>
                  <a:pt x="3385" y="548"/>
                </a:lnTo>
                <a:lnTo>
                  <a:pt x="3384" y="555"/>
                </a:lnTo>
                <a:lnTo>
                  <a:pt x="3381" y="561"/>
                </a:lnTo>
                <a:lnTo>
                  <a:pt x="3378" y="566"/>
                </a:lnTo>
                <a:lnTo>
                  <a:pt x="3374" y="570"/>
                </a:lnTo>
                <a:lnTo>
                  <a:pt x="3371" y="573"/>
                </a:lnTo>
                <a:lnTo>
                  <a:pt x="3365" y="576"/>
                </a:lnTo>
                <a:lnTo>
                  <a:pt x="3358" y="576"/>
                </a:lnTo>
                <a:lnTo>
                  <a:pt x="3349" y="576"/>
                </a:lnTo>
                <a:lnTo>
                  <a:pt x="3340" y="574"/>
                </a:lnTo>
                <a:lnTo>
                  <a:pt x="3329" y="572"/>
                </a:lnTo>
                <a:lnTo>
                  <a:pt x="3316" y="570"/>
                </a:lnTo>
                <a:lnTo>
                  <a:pt x="3304" y="565"/>
                </a:lnTo>
                <a:lnTo>
                  <a:pt x="3278" y="555"/>
                </a:lnTo>
                <a:lnTo>
                  <a:pt x="3252" y="545"/>
                </a:lnTo>
                <a:lnTo>
                  <a:pt x="3227" y="535"/>
                </a:lnTo>
                <a:lnTo>
                  <a:pt x="3214" y="531"/>
                </a:lnTo>
                <a:lnTo>
                  <a:pt x="3204" y="529"/>
                </a:lnTo>
                <a:lnTo>
                  <a:pt x="3192" y="528"/>
                </a:lnTo>
                <a:lnTo>
                  <a:pt x="3181" y="528"/>
                </a:lnTo>
                <a:lnTo>
                  <a:pt x="3171" y="530"/>
                </a:lnTo>
                <a:lnTo>
                  <a:pt x="3163" y="534"/>
                </a:lnTo>
                <a:lnTo>
                  <a:pt x="3155" y="540"/>
                </a:lnTo>
                <a:lnTo>
                  <a:pt x="3147" y="548"/>
                </a:lnTo>
                <a:lnTo>
                  <a:pt x="3140" y="557"/>
                </a:lnTo>
                <a:lnTo>
                  <a:pt x="3132" y="563"/>
                </a:lnTo>
                <a:lnTo>
                  <a:pt x="3122" y="566"/>
                </a:lnTo>
                <a:lnTo>
                  <a:pt x="3113" y="569"/>
                </a:lnTo>
                <a:lnTo>
                  <a:pt x="3101" y="569"/>
                </a:lnTo>
                <a:lnTo>
                  <a:pt x="3089" y="567"/>
                </a:lnTo>
                <a:lnTo>
                  <a:pt x="3076" y="564"/>
                </a:lnTo>
                <a:lnTo>
                  <a:pt x="3060" y="559"/>
                </a:lnTo>
                <a:lnTo>
                  <a:pt x="3045" y="552"/>
                </a:lnTo>
                <a:lnTo>
                  <a:pt x="3028" y="545"/>
                </a:lnTo>
                <a:lnTo>
                  <a:pt x="2989" y="526"/>
                </a:lnTo>
                <a:lnTo>
                  <a:pt x="2893" y="477"/>
                </a:lnTo>
                <a:lnTo>
                  <a:pt x="2840" y="451"/>
                </a:lnTo>
                <a:lnTo>
                  <a:pt x="2789" y="429"/>
                </a:lnTo>
                <a:lnTo>
                  <a:pt x="2740" y="411"/>
                </a:lnTo>
                <a:lnTo>
                  <a:pt x="2692" y="394"/>
                </a:lnTo>
                <a:lnTo>
                  <a:pt x="2647" y="381"/>
                </a:lnTo>
                <a:lnTo>
                  <a:pt x="2604" y="370"/>
                </a:lnTo>
                <a:lnTo>
                  <a:pt x="2563" y="361"/>
                </a:lnTo>
                <a:lnTo>
                  <a:pt x="2524" y="354"/>
                </a:lnTo>
                <a:lnTo>
                  <a:pt x="2505" y="349"/>
                </a:lnTo>
                <a:lnTo>
                  <a:pt x="2487" y="343"/>
                </a:lnTo>
                <a:lnTo>
                  <a:pt x="2470" y="337"/>
                </a:lnTo>
                <a:lnTo>
                  <a:pt x="2454" y="328"/>
                </a:lnTo>
                <a:lnTo>
                  <a:pt x="2438" y="320"/>
                </a:lnTo>
                <a:lnTo>
                  <a:pt x="2424" y="311"/>
                </a:lnTo>
                <a:lnTo>
                  <a:pt x="2396" y="291"/>
                </a:lnTo>
                <a:lnTo>
                  <a:pt x="2372" y="272"/>
                </a:lnTo>
                <a:lnTo>
                  <a:pt x="2352" y="256"/>
                </a:lnTo>
                <a:lnTo>
                  <a:pt x="2337" y="245"/>
                </a:lnTo>
                <a:lnTo>
                  <a:pt x="2329" y="240"/>
                </a:lnTo>
                <a:lnTo>
                  <a:pt x="2325" y="239"/>
                </a:lnTo>
                <a:lnTo>
                  <a:pt x="2319" y="237"/>
                </a:lnTo>
                <a:lnTo>
                  <a:pt x="2310" y="231"/>
                </a:lnTo>
                <a:lnTo>
                  <a:pt x="2289" y="211"/>
                </a:lnTo>
                <a:lnTo>
                  <a:pt x="2262" y="185"/>
                </a:lnTo>
                <a:lnTo>
                  <a:pt x="2231" y="157"/>
                </a:lnTo>
                <a:lnTo>
                  <a:pt x="2216" y="143"/>
                </a:lnTo>
                <a:lnTo>
                  <a:pt x="2199" y="131"/>
                </a:lnTo>
                <a:lnTo>
                  <a:pt x="2184" y="121"/>
                </a:lnTo>
                <a:lnTo>
                  <a:pt x="2167" y="111"/>
                </a:lnTo>
                <a:lnTo>
                  <a:pt x="2151" y="105"/>
                </a:lnTo>
                <a:lnTo>
                  <a:pt x="2144" y="104"/>
                </a:lnTo>
                <a:lnTo>
                  <a:pt x="2137" y="103"/>
                </a:lnTo>
                <a:lnTo>
                  <a:pt x="2130" y="103"/>
                </a:lnTo>
                <a:lnTo>
                  <a:pt x="2123" y="104"/>
                </a:lnTo>
                <a:lnTo>
                  <a:pt x="2116" y="105"/>
                </a:lnTo>
                <a:lnTo>
                  <a:pt x="2110" y="109"/>
                </a:lnTo>
                <a:lnTo>
                  <a:pt x="2105" y="109"/>
                </a:lnTo>
                <a:lnTo>
                  <a:pt x="2097" y="110"/>
                </a:lnTo>
                <a:lnTo>
                  <a:pt x="2091" y="112"/>
                </a:lnTo>
                <a:lnTo>
                  <a:pt x="2086" y="116"/>
                </a:lnTo>
                <a:lnTo>
                  <a:pt x="2081" y="122"/>
                </a:lnTo>
                <a:lnTo>
                  <a:pt x="2077" y="129"/>
                </a:lnTo>
                <a:lnTo>
                  <a:pt x="2076" y="133"/>
                </a:lnTo>
                <a:lnTo>
                  <a:pt x="2074" y="137"/>
                </a:lnTo>
                <a:lnTo>
                  <a:pt x="2067" y="145"/>
                </a:lnTo>
                <a:lnTo>
                  <a:pt x="2057" y="151"/>
                </a:lnTo>
                <a:lnTo>
                  <a:pt x="2044" y="155"/>
                </a:lnTo>
                <a:lnTo>
                  <a:pt x="2028" y="159"/>
                </a:lnTo>
                <a:lnTo>
                  <a:pt x="2008" y="163"/>
                </a:lnTo>
                <a:lnTo>
                  <a:pt x="1985" y="164"/>
                </a:lnTo>
                <a:lnTo>
                  <a:pt x="1959" y="165"/>
                </a:lnTo>
                <a:lnTo>
                  <a:pt x="1927" y="164"/>
                </a:lnTo>
                <a:lnTo>
                  <a:pt x="1889" y="160"/>
                </a:lnTo>
                <a:lnTo>
                  <a:pt x="1845" y="155"/>
                </a:lnTo>
                <a:lnTo>
                  <a:pt x="1798" y="152"/>
                </a:lnTo>
                <a:lnTo>
                  <a:pt x="1749" y="149"/>
                </a:lnTo>
                <a:lnTo>
                  <a:pt x="1724" y="149"/>
                </a:lnTo>
                <a:lnTo>
                  <a:pt x="1699" y="149"/>
                </a:lnTo>
                <a:lnTo>
                  <a:pt x="1674" y="152"/>
                </a:lnTo>
                <a:lnTo>
                  <a:pt x="1649" y="154"/>
                </a:lnTo>
                <a:lnTo>
                  <a:pt x="1624" y="158"/>
                </a:lnTo>
                <a:lnTo>
                  <a:pt x="1600" y="163"/>
                </a:lnTo>
                <a:lnTo>
                  <a:pt x="1542" y="177"/>
                </a:lnTo>
                <a:lnTo>
                  <a:pt x="1464" y="194"/>
                </a:lnTo>
                <a:lnTo>
                  <a:pt x="1369" y="215"/>
                </a:lnTo>
                <a:lnTo>
                  <a:pt x="1264" y="240"/>
                </a:lnTo>
                <a:lnTo>
                  <a:pt x="1152" y="266"/>
                </a:lnTo>
                <a:lnTo>
                  <a:pt x="1037" y="296"/>
                </a:lnTo>
                <a:lnTo>
                  <a:pt x="981" y="312"/>
                </a:lnTo>
                <a:lnTo>
                  <a:pt x="925" y="328"/>
                </a:lnTo>
                <a:lnTo>
                  <a:pt x="870" y="345"/>
                </a:lnTo>
                <a:lnTo>
                  <a:pt x="818" y="362"/>
                </a:lnTo>
                <a:lnTo>
                  <a:pt x="733" y="389"/>
                </a:lnTo>
                <a:lnTo>
                  <a:pt x="652" y="416"/>
                </a:lnTo>
                <a:lnTo>
                  <a:pt x="572" y="443"/>
                </a:lnTo>
                <a:lnTo>
                  <a:pt x="532" y="457"/>
                </a:lnTo>
                <a:lnTo>
                  <a:pt x="492" y="472"/>
                </a:lnTo>
                <a:lnTo>
                  <a:pt x="439" y="493"/>
                </a:lnTo>
                <a:lnTo>
                  <a:pt x="388" y="515"/>
                </a:lnTo>
                <a:lnTo>
                  <a:pt x="293" y="557"/>
                </a:lnTo>
                <a:lnTo>
                  <a:pt x="218" y="591"/>
                </a:lnTo>
                <a:lnTo>
                  <a:pt x="168" y="615"/>
                </a:lnTo>
                <a:lnTo>
                  <a:pt x="125" y="634"/>
                </a:lnTo>
                <a:lnTo>
                  <a:pt x="113" y="640"/>
                </a:lnTo>
                <a:lnTo>
                  <a:pt x="106" y="644"/>
                </a:lnTo>
                <a:lnTo>
                  <a:pt x="100" y="649"/>
                </a:lnTo>
                <a:lnTo>
                  <a:pt x="94" y="654"/>
                </a:lnTo>
                <a:lnTo>
                  <a:pt x="74" y="681"/>
                </a:lnTo>
                <a:lnTo>
                  <a:pt x="58" y="697"/>
                </a:lnTo>
                <a:lnTo>
                  <a:pt x="43" y="713"/>
                </a:lnTo>
                <a:lnTo>
                  <a:pt x="15" y="739"/>
                </a:lnTo>
                <a:lnTo>
                  <a:pt x="5" y="750"/>
                </a:lnTo>
                <a:lnTo>
                  <a:pt x="2" y="755"/>
                </a:lnTo>
                <a:lnTo>
                  <a:pt x="0" y="758"/>
                </a:lnTo>
                <a:lnTo>
                  <a:pt x="0" y="763"/>
                </a:lnTo>
                <a:lnTo>
                  <a:pt x="0" y="767"/>
                </a:lnTo>
                <a:lnTo>
                  <a:pt x="2" y="770"/>
                </a:lnTo>
                <a:lnTo>
                  <a:pt x="7" y="774"/>
                </a:lnTo>
                <a:lnTo>
                  <a:pt x="16" y="782"/>
                </a:lnTo>
                <a:lnTo>
                  <a:pt x="34" y="799"/>
                </a:lnTo>
                <a:lnTo>
                  <a:pt x="89" y="854"/>
                </a:lnTo>
                <a:lnTo>
                  <a:pt x="125" y="891"/>
                </a:lnTo>
                <a:lnTo>
                  <a:pt x="163" y="934"/>
                </a:lnTo>
                <a:lnTo>
                  <a:pt x="205" y="979"/>
                </a:lnTo>
                <a:lnTo>
                  <a:pt x="248" y="1028"/>
                </a:lnTo>
                <a:lnTo>
                  <a:pt x="291" y="1080"/>
                </a:lnTo>
                <a:lnTo>
                  <a:pt x="333" y="1131"/>
                </a:lnTo>
                <a:lnTo>
                  <a:pt x="372" y="1184"/>
                </a:lnTo>
                <a:lnTo>
                  <a:pt x="408" y="1236"/>
                </a:lnTo>
                <a:lnTo>
                  <a:pt x="425" y="1261"/>
                </a:lnTo>
                <a:lnTo>
                  <a:pt x="440" y="1286"/>
                </a:lnTo>
                <a:lnTo>
                  <a:pt x="455" y="1310"/>
                </a:lnTo>
                <a:lnTo>
                  <a:pt x="466" y="1334"/>
                </a:lnTo>
                <a:lnTo>
                  <a:pt x="477" y="1357"/>
                </a:lnTo>
                <a:lnTo>
                  <a:pt x="486" y="1378"/>
                </a:lnTo>
                <a:lnTo>
                  <a:pt x="493" y="1398"/>
                </a:lnTo>
                <a:lnTo>
                  <a:pt x="497" y="1418"/>
                </a:lnTo>
                <a:lnTo>
                  <a:pt x="503" y="1446"/>
                </a:lnTo>
                <a:lnTo>
                  <a:pt x="508" y="1465"/>
                </a:lnTo>
                <a:lnTo>
                  <a:pt x="511" y="1471"/>
                </a:lnTo>
                <a:lnTo>
                  <a:pt x="513" y="1476"/>
                </a:lnTo>
                <a:lnTo>
                  <a:pt x="517" y="1478"/>
                </a:lnTo>
                <a:lnTo>
                  <a:pt x="519" y="1480"/>
                </a:lnTo>
                <a:lnTo>
                  <a:pt x="523" y="1478"/>
                </a:lnTo>
                <a:lnTo>
                  <a:pt x="526" y="1477"/>
                </a:lnTo>
                <a:lnTo>
                  <a:pt x="536" y="1474"/>
                </a:lnTo>
                <a:lnTo>
                  <a:pt x="549" y="1468"/>
                </a:lnTo>
                <a:lnTo>
                  <a:pt x="556" y="1464"/>
                </a:lnTo>
                <a:lnTo>
                  <a:pt x="564" y="1462"/>
                </a:lnTo>
                <a:lnTo>
                  <a:pt x="592" y="1458"/>
                </a:lnTo>
                <a:lnTo>
                  <a:pt x="647" y="1453"/>
                </a:lnTo>
                <a:lnTo>
                  <a:pt x="684" y="1451"/>
                </a:lnTo>
                <a:lnTo>
                  <a:pt x="726" y="1450"/>
                </a:lnTo>
                <a:lnTo>
                  <a:pt x="772" y="1449"/>
                </a:lnTo>
                <a:lnTo>
                  <a:pt x="822" y="1450"/>
                </a:lnTo>
                <a:lnTo>
                  <a:pt x="876" y="1451"/>
                </a:lnTo>
                <a:lnTo>
                  <a:pt x="933" y="1455"/>
                </a:lnTo>
                <a:lnTo>
                  <a:pt x="991" y="1461"/>
                </a:lnTo>
                <a:lnTo>
                  <a:pt x="1050" y="1469"/>
                </a:lnTo>
                <a:lnTo>
                  <a:pt x="1110" y="1480"/>
                </a:lnTo>
                <a:lnTo>
                  <a:pt x="1140" y="1487"/>
                </a:lnTo>
                <a:lnTo>
                  <a:pt x="1170" y="1494"/>
                </a:lnTo>
                <a:lnTo>
                  <a:pt x="1200" y="1502"/>
                </a:lnTo>
                <a:lnTo>
                  <a:pt x="1230" y="1511"/>
                </a:lnTo>
                <a:lnTo>
                  <a:pt x="1258" y="1521"/>
                </a:lnTo>
                <a:lnTo>
                  <a:pt x="1287" y="1532"/>
                </a:lnTo>
                <a:lnTo>
                  <a:pt x="1316" y="1544"/>
                </a:lnTo>
                <a:lnTo>
                  <a:pt x="1344" y="1558"/>
                </a:lnTo>
                <a:lnTo>
                  <a:pt x="1373" y="1574"/>
                </a:lnTo>
                <a:lnTo>
                  <a:pt x="1399" y="1591"/>
                </a:lnTo>
                <a:lnTo>
                  <a:pt x="1425" y="1607"/>
                </a:lnTo>
                <a:lnTo>
                  <a:pt x="1452" y="1625"/>
                </a:lnTo>
                <a:lnTo>
                  <a:pt x="1476" y="1644"/>
                </a:lnTo>
                <a:lnTo>
                  <a:pt x="1499" y="1664"/>
                </a:lnTo>
                <a:lnTo>
                  <a:pt x="1521" y="1683"/>
                </a:lnTo>
                <a:lnTo>
                  <a:pt x="1542" y="1702"/>
                </a:lnTo>
                <a:lnTo>
                  <a:pt x="1563" y="1721"/>
                </a:lnTo>
                <a:lnTo>
                  <a:pt x="1581" y="1740"/>
                </a:lnTo>
                <a:lnTo>
                  <a:pt x="1614" y="1777"/>
                </a:lnTo>
                <a:lnTo>
                  <a:pt x="1642" y="1810"/>
                </a:lnTo>
                <a:lnTo>
                  <a:pt x="1652" y="1826"/>
                </a:lnTo>
                <a:lnTo>
                  <a:pt x="1661" y="1840"/>
                </a:lnTo>
                <a:lnTo>
                  <a:pt x="1667" y="1853"/>
                </a:lnTo>
                <a:lnTo>
                  <a:pt x="1673" y="1865"/>
                </a:lnTo>
                <a:lnTo>
                  <a:pt x="1679" y="1883"/>
                </a:lnTo>
                <a:lnTo>
                  <a:pt x="1681" y="1890"/>
                </a:lnTo>
                <a:lnTo>
                  <a:pt x="1692" y="1883"/>
                </a:lnTo>
                <a:lnTo>
                  <a:pt x="1720" y="1867"/>
                </a:lnTo>
                <a:lnTo>
                  <a:pt x="1767" y="1840"/>
                </a:lnTo>
                <a:lnTo>
                  <a:pt x="1797" y="1826"/>
                </a:lnTo>
                <a:lnTo>
                  <a:pt x="1829" y="1810"/>
                </a:lnTo>
                <a:lnTo>
                  <a:pt x="1866" y="1794"/>
                </a:lnTo>
                <a:lnTo>
                  <a:pt x="1905" y="1777"/>
                </a:lnTo>
                <a:lnTo>
                  <a:pt x="1948" y="1760"/>
                </a:lnTo>
                <a:lnTo>
                  <a:pt x="1995" y="1745"/>
                </a:lnTo>
                <a:lnTo>
                  <a:pt x="2044" y="1729"/>
                </a:lnTo>
                <a:lnTo>
                  <a:pt x="2095" y="1716"/>
                </a:lnTo>
                <a:lnTo>
                  <a:pt x="2148" y="1704"/>
                </a:lnTo>
                <a:lnTo>
                  <a:pt x="2204" y="1693"/>
                </a:lnTo>
                <a:lnTo>
                  <a:pt x="2221" y="1691"/>
                </a:lnTo>
                <a:lnTo>
                  <a:pt x="2240" y="1690"/>
                </a:lnTo>
                <a:lnTo>
                  <a:pt x="2278" y="1687"/>
                </a:lnTo>
                <a:lnTo>
                  <a:pt x="2320" y="1687"/>
                </a:lnTo>
                <a:lnTo>
                  <a:pt x="2362" y="1689"/>
                </a:lnTo>
                <a:lnTo>
                  <a:pt x="2444" y="1695"/>
                </a:lnTo>
                <a:lnTo>
                  <a:pt x="2519" y="1699"/>
                </a:lnTo>
                <a:lnTo>
                  <a:pt x="2550" y="1702"/>
                </a:lnTo>
                <a:lnTo>
                  <a:pt x="2583" y="1707"/>
                </a:lnTo>
                <a:lnTo>
                  <a:pt x="2651" y="1718"/>
                </a:lnTo>
                <a:lnTo>
                  <a:pt x="2685" y="1724"/>
                </a:lnTo>
                <a:lnTo>
                  <a:pt x="2720" y="1732"/>
                </a:lnTo>
                <a:lnTo>
                  <a:pt x="2752" y="1740"/>
                </a:lnTo>
                <a:lnTo>
                  <a:pt x="2766" y="1745"/>
                </a:lnTo>
                <a:lnTo>
                  <a:pt x="2781" y="1751"/>
                </a:lnTo>
                <a:lnTo>
                  <a:pt x="2823" y="1771"/>
                </a:lnTo>
                <a:lnTo>
                  <a:pt x="2862" y="1791"/>
                </a:lnTo>
                <a:lnTo>
                  <a:pt x="2899" y="1812"/>
                </a:lnTo>
                <a:lnTo>
                  <a:pt x="2934" y="1831"/>
                </a:lnTo>
                <a:lnTo>
                  <a:pt x="2997" y="1868"/>
                </a:lnTo>
                <a:lnTo>
                  <a:pt x="3048" y="1901"/>
                </a:lnTo>
                <a:lnTo>
                  <a:pt x="3090" y="1930"/>
                </a:lnTo>
                <a:lnTo>
                  <a:pt x="3120" y="1951"/>
                </a:lnTo>
                <a:lnTo>
                  <a:pt x="3145" y="1970"/>
                </a:lnTo>
                <a:lnTo>
                  <a:pt x="3150" y="1993"/>
                </a:lnTo>
                <a:lnTo>
                  <a:pt x="3164" y="2047"/>
                </a:lnTo>
                <a:lnTo>
                  <a:pt x="3175" y="2080"/>
                </a:lnTo>
                <a:lnTo>
                  <a:pt x="3187" y="2115"/>
                </a:lnTo>
                <a:lnTo>
                  <a:pt x="3200" y="2147"/>
                </a:lnTo>
                <a:lnTo>
                  <a:pt x="3207" y="2163"/>
                </a:lnTo>
                <a:lnTo>
                  <a:pt x="3214" y="2177"/>
                </a:lnTo>
                <a:lnTo>
                  <a:pt x="3229" y="2202"/>
                </a:lnTo>
                <a:lnTo>
                  <a:pt x="3239" y="2226"/>
                </a:lnTo>
                <a:lnTo>
                  <a:pt x="3249" y="2248"/>
                </a:lnTo>
                <a:lnTo>
                  <a:pt x="3256" y="2265"/>
                </a:lnTo>
                <a:lnTo>
                  <a:pt x="3266" y="2295"/>
                </a:lnTo>
                <a:lnTo>
                  <a:pt x="3270" y="2313"/>
                </a:lnTo>
                <a:lnTo>
                  <a:pt x="3272" y="2317"/>
                </a:lnTo>
                <a:lnTo>
                  <a:pt x="3274" y="2318"/>
                </a:lnTo>
                <a:lnTo>
                  <a:pt x="3276" y="2319"/>
                </a:lnTo>
                <a:lnTo>
                  <a:pt x="3280" y="2320"/>
                </a:lnTo>
                <a:lnTo>
                  <a:pt x="3299" y="2320"/>
                </a:lnTo>
                <a:lnTo>
                  <a:pt x="3311" y="2322"/>
                </a:lnTo>
                <a:lnTo>
                  <a:pt x="3317" y="2323"/>
                </a:lnTo>
                <a:lnTo>
                  <a:pt x="3324" y="2325"/>
                </a:lnTo>
                <a:lnTo>
                  <a:pt x="3330" y="2330"/>
                </a:lnTo>
                <a:lnTo>
                  <a:pt x="3336" y="2335"/>
                </a:lnTo>
                <a:lnTo>
                  <a:pt x="3343" y="2341"/>
                </a:lnTo>
                <a:lnTo>
                  <a:pt x="3349" y="2349"/>
                </a:lnTo>
                <a:lnTo>
                  <a:pt x="3361" y="2367"/>
                </a:lnTo>
                <a:lnTo>
                  <a:pt x="3372" y="2381"/>
                </a:lnTo>
                <a:lnTo>
                  <a:pt x="3393" y="2408"/>
                </a:lnTo>
                <a:lnTo>
                  <a:pt x="3403" y="2421"/>
                </a:lnTo>
                <a:lnTo>
                  <a:pt x="3410" y="2435"/>
                </a:lnTo>
                <a:lnTo>
                  <a:pt x="3412" y="2443"/>
                </a:lnTo>
                <a:lnTo>
                  <a:pt x="3415" y="2452"/>
                </a:lnTo>
                <a:lnTo>
                  <a:pt x="3417" y="2460"/>
                </a:lnTo>
                <a:lnTo>
                  <a:pt x="3418" y="2471"/>
                </a:lnTo>
                <a:lnTo>
                  <a:pt x="3420" y="2492"/>
                </a:lnTo>
                <a:lnTo>
                  <a:pt x="3420" y="2515"/>
                </a:lnTo>
                <a:lnTo>
                  <a:pt x="3421" y="2562"/>
                </a:lnTo>
                <a:lnTo>
                  <a:pt x="3421" y="2583"/>
                </a:lnTo>
                <a:lnTo>
                  <a:pt x="3422" y="2602"/>
                </a:lnTo>
                <a:lnTo>
                  <a:pt x="3426" y="2619"/>
                </a:lnTo>
                <a:lnTo>
                  <a:pt x="3427" y="2626"/>
                </a:lnTo>
                <a:lnTo>
                  <a:pt x="3429" y="2632"/>
                </a:lnTo>
                <a:lnTo>
                  <a:pt x="3439" y="2655"/>
                </a:lnTo>
                <a:lnTo>
                  <a:pt x="3445" y="2665"/>
                </a:lnTo>
                <a:lnTo>
                  <a:pt x="3451" y="2676"/>
                </a:lnTo>
                <a:lnTo>
                  <a:pt x="3459" y="2686"/>
                </a:lnTo>
                <a:lnTo>
                  <a:pt x="3464" y="2689"/>
                </a:lnTo>
                <a:lnTo>
                  <a:pt x="3470" y="2693"/>
                </a:lnTo>
                <a:lnTo>
                  <a:pt x="3476" y="2695"/>
                </a:lnTo>
                <a:lnTo>
                  <a:pt x="3483" y="2698"/>
                </a:lnTo>
                <a:lnTo>
                  <a:pt x="3490" y="2699"/>
                </a:lnTo>
                <a:lnTo>
                  <a:pt x="3498" y="2699"/>
                </a:lnTo>
                <a:lnTo>
                  <a:pt x="3509" y="2700"/>
                </a:lnTo>
                <a:lnTo>
                  <a:pt x="3522" y="2701"/>
                </a:lnTo>
                <a:lnTo>
                  <a:pt x="3552" y="2707"/>
                </a:lnTo>
                <a:lnTo>
                  <a:pt x="3588" y="2717"/>
                </a:lnTo>
                <a:lnTo>
                  <a:pt x="3607" y="2723"/>
                </a:lnTo>
                <a:lnTo>
                  <a:pt x="3627" y="2730"/>
                </a:lnTo>
                <a:lnTo>
                  <a:pt x="3649" y="2738"/>
                </a:lnTo>
                <a:lnTo>
                  <a:pt x="3669" y="2747"/>
                </a:lnTo>
                <a:lnTo>
                  <a:pt x="3690" y="2757"/>
                </a:lnTo>
                <a:lnTo>
                  <a:pt x="3710" y="2768"/>
                </a:lnTo>
                <a:lnTo>
                  <a:pt x="3730" y="2780"/>
                </a:lnTo>
                <a:lnTo>
                  <a:pt x="3749" y="2793"/>
                </a:lnTo>
                <a:lnTo>
                  <a:pt x="3767" y="2808"/>
                </a:lnTo>
                <a:lnTo>
                  <a:pt x="3784" y="2822"/>
                </a:lnTo>
                <a:lnTo>
                  <a:pt x="3796" y="2836"/>
                </a:lnTo>
                <a:lnTo>
                  <a:pt x="3807" y="2849"/>
                </a:lnTo>
                <a:lnTo>
                  <a:pt x="3815" y="2863"/>
                </a:lnTo>
                <a:lnTo>
                  <a:pt x="3821" y="2876"/>
                </a:lnTo>
                <a:lnTo>
                  <a:pt x="3833" y="2900"/>
                </a:lnTo>
                <a:lnTo>
                  <a:pt x="3838" y="2910"/>
                </a:lnTo>
                <a:lnTo>
                  <a:pt x="3842" y="2920"/>
                </a:lnTo>
                <a:lnTo>
                  <a:pt x="3848" y="2927"/>
                </a:lnTo>
                <a:lnTo>
                  <a:pt x="3856" y="2934"/>
                </a:lnTo>
                <a:lnTo>
                  <a:pt x="3862" y="2939"/>
                </a:lnTo>
                <a:lnTo>
                  <a:pt x="3867" y="2943"/>
                </a:lnTo>
                <a:lnTo>
                  <a:pt x="3877" y="2947"/>
                </a:lnTo>
                <a:lnTo>
                  <a:pt x="3881" y="2947"/>
                </a:lnTo>
                <a:lnTo>
                  <a:pt x="3885" y="2948"/>
                </a:lnTo>
                <a:close/>
              </a:path>
            </a:pathLst>
          </a:custGeom>
          <a:solidFill>
            <a:srgbClr val="5B20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MH_Entry_1"/>
          <p:cNvSpPr/>
          <p:nvPr>
            <p:custDataLst>
              <p:tags r:id="rId1"/>
            </p:custDataLst>
          </p:nvPr>
        </p:nvSpPr>
        <p:spPr>
          <a:xfrm>
            <a:off x="4598038" y="3617270"/>
            <a:ext cx="5974080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40" name="MH_Number_1"/>
          <p:cNvSpPr/>
          <p:nvPr>
            <p:custDataLst>
              <p:tags r:id="rId2"/>
            </p:custDataLst>
          </p:nvPr>
        </p:nvSpPr>
        <p:spPr>
          <a:xfrm>
            <a:off x="6240650" y="680401"/>
            <a:ext cx="2688856" cy="268703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0960" y="60960"/>
            <a:ext cx="12070080" cy="6720840"/>
          </a:xfrm>
          <a:prstGeom prst="roundRect">
            <a:avLst>
              <a:gd name="adj" fmla="val 1836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756063" y="128534"/>
            <a:ext cx="23526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152212" y="13568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1"/>
          <p:cNvSpPr/>
          <p:nvPr/>
        </p:nvSpPr>
        <p:spPr>
          <a:xfrm flipH="1">
            <a:off x="4618038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0" name="MH_SubTitle_1"/>
          <p:cNvSpPr/>
          <p:nvPr/>
        </p:nvSpPr>
        <p:spPr>
          <a:xfrm flipH="1">
            <a:off x="9517063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2" name="MH_SubTitle_1"/>
          <p:cNvSpPr/>
          <p:nvPr/>
        </p:nvSpPr>
        <p:spPr>
          <a:xfrm flipH="1">
            <a:off x="4618038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4" name="MH_SubTitle_1"/>
          <p:cNvSpPr/>
          <p:nvPr/>
        </p:nvSpPr>
        <p:spPr>
          <a:xfrm flipH="1">
            <a:off x="9517063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6" name="MH_SubTitle_1"/>
          <p:cNvSpPr/>
          <p:nvPr/>
        </p:nvSpPr>
        <p:spPr>
          <a:xfrm flipH="1">
            <a:off x="4618038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8" name="MH_SubTitle_1"/>
          <p:cNvSpPr/>
          <p:nvPr/>
        </p:nvSpPr>
        <p:spPr>
          <a:xfrm flipH="1">
            <a:off x="9517063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万圣节活动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www.2ppt.com">
  <a:themeElements>
    <a:clrScheme name="炫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B520"/>
      </a:accent1>
      <a:accent2>
        <a:srgbClr val="3F3F3F"/>
      </a:accent2>
      <a:accent3>
        <a:srgbClr val="BFBFBF"/>
      </a:accent3>
      <a:accent4>
        <a:srgbClr val="5B208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宽屏</PresentationFormat>
  <Paragraphs>170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 Light</vt:lpstr>
      <vt:lpstr>宋体</vt:lpstr>
      <vt:lpstr>微软雅黑</vt:lpstr>
      <vt:lpstr>Agency FB</vt:lpstr>
      <vt:lpstr>Arial</vt:lpstr>
      <vt:lpstr>Arial Narrow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2021-07-23T01:14:18Z</dcterms:created>
  <dcterms:modified xsi:type="dcterms:W3CDTF">2023-01-10T10:28:44Z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A88D9E9E5D364BDEACBCFE10F90ECF91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