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Lst>
  <p:notesMasterIdLst>
    <p:notesMasterId r:id="rId28"/>
  </p:notesMasterIdLst>
  <p:handoutMasterIdLst>
    <p:handoutMasterId r:id="rId29"/>
  </p:handoutMasterIdLst>
  <p:sldIdLst>
    <p:sldId id="281" r:id="rId3"/>
    <p:sldId id="282" r:id="rId4"/>
    <p:sldId id="283" r:id="rId5"/>
    <p:sldId id="288" r:id="rId6"/>
    <p:sldId id="279" r:id="rId7"/>
    <p:sldId id="276" r:id="rId8"/>
    <p:sldId id="277" r:id="rId9"/>
    <p:sldId id="275" r:id="rId10"/>
    <p:sldId id="284" r:id="rId11"/>
    <p:sldId id="273" r:id="rId12"/>
    <p:sldId id="274" r:id="rId13"/>
    <p:sldId id="268" r:id="rId14"/>
    <p:sldId id="270" r:id="rId15"/>
    <p:sldId id="285" r:id="rId16"/>
    <p:sldId id="271" r:id="rId17"/>
    <p:sldId id="269" r:id="rId18"/>
    <p:sldId id="272" r:id="rId19"/>
    <p:sldId id="266" r:id="rId20"/>
    <p:sldId id="286" r:id="rId21"/>
    <p:sldId id="280" r:id="rId22"/>
    <p:sldId id="259" r:id="rId23"/>
    <p:sldId id="264" r:id="rId24"/>
    <p:sldId id="265" r:id="rId25"/>
    <p:sldId id="267" r:id="rId26"/>
    <p:sldId id="287"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3B7A"/>
    <a:srgbClr val="222222"/>
    <a:srgbClr val="DD1D66"/>
    <a:srgbClr val="AA164E"/>
    <a:srgbClr val="FDFDFE"/>
    <a:srgbClr val="ECECE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14" y="-804"/>
      </p:cViewPr>
      <p:guideLst>
        <p:guide orient="horz" pos="2160"/>
        <p:guide pos="3840"/>
      </p:guideLst>
    </p:cSldViewPr>
  </p:slideViewPr>
  <p:notesTextViewPr>
    <p:cViewPr>
      <p:scale>
        <a:sx n="1" d="1"/>
        <a:sy n="1" d="1"/>
      </p:scale>
      <p:origin x="0" y="0"/>
    </p:cViewPr>
  </p:notesTextViewPr>
  <p:sorterViewPr>
    <p:cViewPr>
      <p:scale>
        <a:sx n="100" d="100"/>
        <a:sy n="100" d="100"/>
      </p:scale>
      <p:origin x="0" y="-21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F0B8-3B01-4BC9-ACA8-D81DB08D2C1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B4622-8EAE-4D95-BCAB-2C022C5217D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AB4622-8EAE-4D95-BCAB-2C022C5217D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竖排标题与文本">
    <p:bg>
      <p:bgPr>
        <a:solidFill>
          <a:srgbClr val="222222"/>
        </a:solidFill>
        <a:effectLst/>
      </p:bgPr>
    </p:bg>
    <p:spTree>
      <p:nvGrpSpPr>
        <p:cNvPr id="1" name=""/>
        <p:cNvGrpSpPr/>
        <p:nvPr/>
      </p:nvGrpSpPr>
      <p:grpSpPr>
        <a:xfrm>
          <a:off x="0" y="0"/>
          <a:ext cx="0" cy="0"/>
          <a:chOff x="0" y="0"/>
          <a:chExt cx="0" cy="0"/>
        </a:xfrm>
      </p:grpSpPr>
      <p:sp>
        <p:nvSpPr>
          <p:cNvPr id="2" name="矩形 1"/>
          <p:cNvSpPr/>
          <p:nvPr userDrawn="1"/>
        </p:nvSpPr>
        <p:spPr>
          <a:xfrm>
            <a:off x="1098974" y="0"/>
            <a:ext cx="9847388"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397041" y="217530"/>
            <a:ext cx="11397916" cy="6422941"/>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97040" y="6258416"/>
            <a:ext cx="11397917" cy="382054"/>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976832" y="6326087"/>
            <a:ext cx="2031325" cy="276999"/>
          </a:xfrm>
          <a:prstGeom prst="rect">
            <a:avLst/>
          </a:prstGeom>
          <a:noFill/>
        </p:spPr>
        <p:txBody>
          <a:bodyPr wrap="none" rtlCol="0">
            <a:spAutoFit/>
          </a:bodyPr>
          <a:lstStyle/>
          <a:p>
            <a:r>
              <a:rPr lang="en-US" altLang="zh-CN" sz="1200" dirty="0">
                <a:solidFill>
                  <a:schemeClr val="tx1">
                    <a:alpha val="58000"/>
                  </a:schemeClr>
                </a:solidFill>
                <a:latin typeface="仓耳青禾体-谷力 W04" panose="02020400000000000000" pitchFamily="18" charset="-122"/>
                <a:ea typeface="仓耳青禾体-谷力 W04" panose="02020400000000000000" pitchFamily="18" charset="-122"/>
              </a:rPr>
              <a:t>Thank you for your hearing!</a:t>
            </a:r>
            <a:endParaRPr lang="zh-CN" altLang="en-US" sz="1200" dirty="0">
              <a:solidFill>
                <a:schemeClr val="tx1">
                  <a:alpha val="58000"/>
                </a:schemeClr>
              </a:solidFill>
              <a:latin typeface="仓耳青禾体-谷力 W04" panose="02020400000000000000" pitchFamily="18" charset="-122"/>
              <a:ea typeface="仓耳青禾体-谷力 W04" panose="02020400000000000000" pitchFamily="18" charset="-122"/>
            </a:endParaRPr>
          </a:p>
        </p:txBody>
      </p:sp>
      <p:sp>
        <p:nvSpPr>
          <p:cNvPr id="6" name="文本框 5"/>
          <p:cNvSpPr txBox="1"/>
          <p:nvPr userDrawn="1"/>
        </p:nvSpPr>
        <p:spPr>
          <a:xfrm>
            <a:off x="9563402" y="6326087"/>
            <a:ext cx="1571264" cy="276999"/>
          </a:xfrm>
          <a:prstGeom prst="rect">
            <a:avLst/>
          </a:prstGeom>
          <a:noFill/>
        </p:spPr>
        <p:txBody>
          <a:bodyPr wrap="none" rtlCol="0">
            <a:spAutoFit/>
          </a:bodyPr>
          <a:lstStyle/>
          <a:p>
            <a:r>
              <a:rPr lang="en-US" altLang="zh-CN" sz="1200" dirty="0">
                <a:solidFill>
                  <a:schemeClr val="tx1">
                    <a:alpha val="59000"/>
                  </a:schemeClr>
                </a:solidFill>
                <a:latin typeface="仓耳青禾体-谷力 W04" panose="02020400000000000000" pitchFamily="18" charset="-122"/>
                <a:ea typeface="仓耳青禾体-谷力 W04" panose="02020400000000000000" pitchFamily="18" charset="-122"/>
              </a:rPr>
              <a:t>Best wishes for your!</a:t>
            </a:r>
            <a:endParaRPr lang="zh-CN" altLang="en-US" sz="1200" dirty="0">
              <a:solidFill>
                <a:schemeClr val="tx1">
                  <a:alpha val="59000"/>
                </a:schemeClr>
              </a:solidFill>
              <a:latin typeface="仓耳青禾体-谷力 W04" panose="02020400000000000000" pitchFamily="18" charset="-122"/>
              <a:ea typeface="仓耳青禾体-谷力 W04" panose="020204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D073D1-0C52-4667-AA12-334ED9CDFD5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27A7EB-EC52-4FFE-8863-03E363751B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3B7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073D1-0C52-4667-AA12-334ED9CDFD5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7A7EB-EC52-4FFE-8863-03E363751BE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6.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3" name="矩形 2"/>
          <p:cNvSpPr/>
          <p:nvPr/>
        </p:nvSpPr>
        <p:spPr>
          <a:xfrm>
            <a:off x="1098974" y="0"/>
            <a:ext cx="9847388"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397041" y="217530"/>
            <a:ext cx="5698959" cy="6422941"/>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a:off x="6096001" y="217530"/>
            <a:ext cx="5698958" cy="6422941"/>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23652" t="29931" r="22732"/>
          <a:stretch>
            <a:fillRect/>
          </a:stretch>
        </p:blipFill>
        <p:spPr>
          <a:xfrm rot="1324595">
            <a:off x="4824519" y="-975633"/>
            <a:ext cx="8221937" cy="8148405"/>
          </a:xfrm>
          <a:prstGeom prst="rect">
            <a:avLst/>
          </a:prstGeom>
          <a:effectLst>
            <a:outerShdw blurRad="50800" dist="38100" dir="2700000" algn="tl" rotWithShape="0">
              <a:prstClr val="black">
                <a:alpha val="40000"/>
              </a:prstClr>
            </a:outerShdw>
          </a:effectLst>
        </p:spPr>
      </p:pic>
      <p:sp>
        <p:nvSpPr>
          <p:cNvPr id="13" name="文本框 12"/>
          <p:cNvSpPr txBox="1"/>
          <p:nvPr/>
        </p:nvSpPr>
        <p:spPr>
          <a:xfrm>
            <a:off x="-347997" y="2545797"/>
            <a:ext cx="9797139" cy="1569660"/>
          </a:xfrm>
          <a:prstGeom prst="rect">
            <a:avLst/>
          </a:prstGeom>
          <a:noFill/>
        </p:spPr>
        <p:txBody>
          <a:bodyPr wrap="square" rtlCol="0">
            <a:spAutoFit/>
          </a:bodyPr>
          <a:lstStyle/>
          <a:p>
            <a:pPr algn="ctr"/>
            <a:r>
              <a:rPr lang="zh-CN" altLang="en-US" sz="9600" b="1" dirty="0">
                <a:solidFill>
                  <a:srgbClr val="222222"/>
                </a:solidFill>
                <a:cs typeface="+mn-ea"/>
                <a:sym typeface="+mn-lt"/>
              </a:rPr>
              <a:t>怪物模板</a:t>
            </a:r>
          </a:p>
        </p:txBody>
      </p:sp>
      <p:sp>
        <p:nvSpPr>
          <p:cNvPr id="14" name="文本框 13"/>
          <p:cNvSpPr txBox="1"/>
          <p:nvPr/>
        </p:nvSpPr>
        <p:spPr>
          <a:xfrm>
            <a:off x="1245638" y="2033332"/>
            <a:ext cx="3910561" cy="523220"/>
          </a:xfrm>
          <a:prstGeom prst="rect">
            <a:avLst/>
          </a:prstGeom>
          <a:noFill/>
        </p:spPr>
        <p:txBody>
          <a:bodyPr wrap="square" rtlCol="0">
            <a:spAutoFit/>
          </a:bodyPr>
          <a:lstStyle/>
          <a:p>
            <a:r>
              <a:rPr lang="zh-CN" altLang="en-US" sz="2800" dirty="0" smtClean="0">
                <a:solidFill>
                  <a:srgbClr val="E53B7A">
                    <a:alpha val="73000"/>
                  </a:srgbClr>
                </a:solidFill>
                <a:cs typeface="+mn-ea"/>
                <a:sym typeface="+mn-lt"/>
              </a:rPr>
              <a:t>第一</a:t>
            </a:r>
            <a:r>
              <a:rPr lang="en-US" altLang="zh-CN" sz="2800" dirty="0" smtClean="0">
                <a:solidFill>
                  <a:srgbClr val="E53B7A">
                    <a:alpha val="73000"/>
                  </a:srgbClr>
                </a:solidFill>
                <a:cs typeface="+mn-ea"/>
                <a:sym typeface="+mn-lt"/>
              </a:rPr>
              <a:t>PPT</a:t>
            </a:r>
            <a:endParaRPr lang="zh-CN" altLang="en-US" sz="2800" dirty="0">
              <a:solidFill>
                <a:srgbClr val="E53B7A">
                  <a:alpha val="73000"/>
                </a:srgbClr>
              </a:solidFill>
              <a:cs typeface="+mn-ea"/>
              <a:sym typeface="+mn-lt"/>
            </a:endParaRPr>
          </a:p>
        </p:txBody>
      </p:sp>
      <p:grpSp>
        <p:nvGrpSpPr>
          <p:cNvPr id="27" name="组合 26"/>
          <p:cNvGrpSpPr/>
          <p:nvPr/>
        </p:nvGrpSpPr>
        <p:grpSpPr>
          <a:xfrm>
            <a:off x="4672355" y="363254"/>
            <a:ext cx="6420671" cy="338554"/>
            <a:chOff x="4672355" y="363254"/>
            <a:chExt cx="6420671" cy="338554"/>
          </a:xfrm>
        </p:grpSpPr>
        <p:sp>
          <p:nvSpPr>
            <p:cNvPr id="4" name="文本框 3"/>
            <p:cNvSpPr txBox="1"/>
            <p:nvPr/>
          </p:nvSpPr>
          <p:spPr>
            <a:xfrm>
              <a:off x="4672355" y="363254"/>
              <a:ext cx="595035" cy="338554"/>
            </a:xfrm>
            <a:prstGeom prst="rect">
              <a:avLst/>
            </a:prstGeom>
            <a:noFill/>
          </p:spPr>
          <p:txBody>
            <a:bodyPr wrap="none" rtlCol="0">
              <a:spAutoFit/>
            </a:bodyPr>
            <a:lstStyle/>
            <a:p>
              <a:r>
                <a:rPr lang="zh-CN" altLang="en-US" sz="1600" dirty="0">
                  <a:cs typeface="+mn-ea"/>
                  <a:sym typeface="+mn-lt"/>
                </a:rPr>
                <a:t>主页</a:t>
              </a:r>
            </a:p>
          </p:txBody>
        </p:sp>
        <p:sp>
          <p:nvSpPr>
            <p:cNvPr id="15" name="文本框 14"/>
            <p:cNvSpPr txBox="1"/>
            <p:nvPr/>
          </p:nvSpPr>
          <p:spPr>
            <a:xfrm>
              <a:off x="6128764" y="363254"/>
              <a:ext cx="595035" cy="338554"/>
            </a:xfrm>
            <a:prstGeom prst="rect">
              <a:avLst/>
            </a:prstGeom>
            <a:noFill/>
          </p:spPr>
          <p:txBody>
            <a:bodyPr wrap="none" rtlCol="0">
              <a:spAutoFit/>
            </a:bodyPr>
            <a:lstStyle/>
            <a:p>
              <a:r>
                <a:rPr lang="zh-CN" altLang="en-US" sz="1600" dirty="0">
                  <a:cs typeface="+mn-ea"/>
                  <a:sym typeface="+mn-lt"/>
                </a:rPr>
                <a:t>简约</a:t>
              </a:r>
            </a:p>
          </p:txBody>
        </p:sp>
        <p:sp>
          <p:nvSpPr>
            <p:cNvPr id="16" name="文本框 15"/>
            <p:cNvSpPr txBox="1"/>
            <p:nvPr/>
          </p:nvSpPr>
          <p:spPr>
            <a:xfrm>
              <a:off x="7585173" y="363254"/>
              <a:ext cx="595035" cy="338554"/>
            </a:xfrm>
            <a:prstGeom prst="rect">
              <a:avLst/>
            </a:prstGeom>
            <a:noFill/>
          </p:spPr>
          <p:txBody>
            <a:bodyPr wrap="none" rtlCol="0">
              <a:spAutoFit/>
            </a:bodyPr>
            <a:lstStyle/>
            <a:p>
              <a:r>
                <a:rPr lang="zh-CN" altLang="en-US" sz="1600" dirty="0">
                  <a:cs typeface="+mn-ea"/>
                  <a:sym typeface="+mn-lt"/>
                </a:rPr>
                <a:t>黑色</a:t>
              </a:r>
            </a:p>
          </p:txBody>
        </p:sp>
        <p:sp>
          <p:nvSpPr>
            <p:cNvPr id="17" name="文本框 16"/>
            <p:cNvSpPr txBox="1"/>
            <p:nvPr/>
          </p:nvSpPr>
          <p:spPr>
            <a:xfrm>
              <a:off x="9041582" y="363254"/>
              <a:ext cx="595035" cy="338554"/>
            </a:xfrm>
            <a:prstGeom prst="rect">
              <a:avLst/>
            </a:prstGeom>
            <a:noFill/>
          </p:spPr>
          <p:txBody>
            <a:bodyPr wrap="none" rtlCol="0">
              <a:spAutoFit/>
            </a:bodyPr>
            <a:lstStyle/>
            <a:p>
              <a:r>
                <a:rPr lang="zh-CN" altLang="en-US" sz="1600" dirty="0">
                  <a:cs typeface="+mn-ea"/>
                  <a:sym typeface="+mn-lt"/>
                </a:rPr>
                <a:t>红色</a:t>
              </a:r>
            </a:p>
          </p:txBody>
        </p:sp>
        <p:sp>
          <p:nvSpPr>
            <p:cNvPr id="18" name="文本框 17"/>
            <p:cNvSpPr txBox="1"/>
            <p:nvPr/>
          </p:nvSpPr>
          <p:spPr>
            <a:xfrm>
              <a:off x="10497991" y="363254"/>
              <a:ext cx="595035" cy="338554"/>
            </a:xfrm>
            <a:prstGeom prst="rect">
              <a:avLst/>
            </a:prstGeom>
            <a:noFill/>
          </p:spPr>
          <p:txBody>
            <a:bodyPr wrap="none" rtlCol="0">
              <a:spAutoFit/>
            </a:bodyPr>
            <a:lstStyle/>
            <a:p>
              <a:r>
                <a:rPr lang="zh-CN" altLang="en-US" sz="1600" dirty="0">
                  <a:solidFill>
                    <a:srgbClr val="FDFDFE"/>
                  </a:solidFill>
                  <a:cs typeface="+mn-ea"/>
                  <a:sym typeface="+mn-lt"/>
                </a:rPr>
                <a:t>自在</a:t>
              </a:r>
            </a:p>
          </p:txBody>
        </p:sp>
      </p:grpSp>
      <p:sp>
        <p:nvSpPr>
          <p:cNvPr id="6" name="文本框 5"/>
          <p:cNvSpPr txBox="1"/>
          <p:nvPr/>
        </p:nvSpPr>
        <p:spPr>
          <a:xfrm>
            <a:off x="908754" y="5959446"/>
            <a:ext cx="2433680" cy="276999"/>
          </a:xfrm>
          <a:prstGeom prst="rect">
            <a:avLst/>
          </a:prstGeom>
          <a:noFill/>
        </p:spPr>
        <p:txBody>
          <a:bodyPr wrap="none" rtlCol="0">
            <a:spAutoFit/>
          </a:bodyPr>
          <a:lstStyle/>
          <a:p>
            <a:r>
              <a:rPr lang="en-US" altLang="zh-CN" sz="1200" dirty="0">
                <a:solidFill>
                  <a:schemeClr val="tx1">
                    <a:alpha val="58000"/>
                  </a:schemeClr>
                </a:solidFill>
                <a:cs typeface="+mn-ea"/>
                <a:sym typeface="+mn-lt"/>
              </a:rPr>
              <a:t>Thank you for your hearing!</a:t>
            </a:r>
            <a:endParaRPr lang="zh-CN" altLang="en-US" sz="1200" dirty="0">
              <a:solidFill>
                <a:schemeClr val="tx1">
                  <a:alpha val="58000"/>
                </a:schemeClr>
              </a:solidFill>
              <a:cs typeface="+mn-ea"/>
              <a:sym typeface="+mn-lt"/>
            </a:endParaRPr>
          </a:p>
        </p:txBody>
      </p:sp>
      <p:sp>
        <p:nvSpPr>
          <p:cNvPr id="19" name="文本框 18"/>
          <p:cNvSpPr txBox="1"/>
          <p:nvPr/>
        </p:nvSpPr>
        <p:spPr>
          <a:xfrm>
            <a:off x="9449142" y="5959446"/>
            <a:ext cx="1885453" cy="276999"/>
          </a:xfrm>
          <a:prstGeom prst="rect">
            <a:avLst/>
          </a:prstGeom>
          <a:noFill/>
        </p:spPr>
        <p:txBody>
          <a:bodyPr wrap="none" rtlCol="0">
            <a:spAutoFit/>
          </a:bodyPr>
          <a:lstStyle/>
          <a:p>
            <a:r>
              <a:rPr lang="en-US" altLang="zh-CN" sz="1200" dirty="0">
                <a:solidFill>
                  <a:schemeClr val="tx1">
                    <a:alpha val="59000"/>
                  </a:schemeClr>
                </a:solidFill>
                <a:cs typeface="+mn-ea"/>
                <a:sym typeface="+mn-lt"/>
              </a:rPr>
              <a:t>Best wishes for your!</a:t>
            </a:r>
            <a:endParaRPr lang="zh-CN" altLang="en-US" sz="1200" dirty="0">
              <a:solidFill>
                <a:schemeClr val="tx1">
                  <a:alpha val="59000"/>
                </a:schemeClr>
              </a:solidFill>
              <a:cs typeface="+mn-ea"/>
              <a:sym typeface="+mn-lt"/>
            </a:endParaRPr>
          </a:p>
        </p:txBody>
      </p:sp>
      <p:grpSp>
        <p:nvGrpSpPr>
          <p:cNvPr id="25" name="组合 24"/>
          <p:cNvGrpSpPr/>
          <p:nvPr/>
        </p:nvGrpSpPr>
        <p:grpSpPr>
          <a:xfrm>
            <a:off x="922601" y="599584"/>
            <a:ext cx="570480" cy="680585"/>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6" name="文本框 25"/>
          <p:cNvSpPr txBox="1"/>
          <p:nvPr/>
        </p:nvSpPr>
        <p:spPr>
          <a:xfrm>
            <a:off x="2165684" y="3963967"/>
            <a:ext cx="4758929" cy="400110"/>
          </a:xfrm>
          <a:prstGeom prst="rect">
            <a:avLst/>
          </a:prstGeom>
          <a:noFill/>
        </p:spPr>
        <p:txBody>
          <a:bodyPr wrap="square" rtlCol="0">
            <a:spAutoFit/>
          </a:bodyPr>
          <a:lstStyle/>
          <a:p>
            <a:pPr algn="dist"/>
            <a:r>
              <a:rPr lang="zh-CN" altLang="en-US" sz="2000" dirty="0">
                <a:solidFill>
                  <a:srgbClr val="222222">
                    <a:alpha val="81000"/>
                  </a:srgbClr>
                </a:solidFill>
                <a:cs typeface="+mn-ea"/>
                <a:sym typeface="+mn-lt"/>
              </a:rPr>
              <a:t>黑色怪物趣味简约风</a:t>
            </a:r>
            <a:r>
              <a:rPr lang="en-US" altLang="zh-CN" sz="2000" dirty="0">
                <a:solidFill>
                  <a:srgbClr val="222222">
                    <a:alpha val="81000"/>
                  </a:srgbClr>
                </a:solidFill>
                <a:cs typeface="+mn-ea"/>
                <a:sym typeface="+mn-lt"/>
              </a:rPr>
              <a:t>PPT</a:t>
            </a:r>
            <a:r>
              <a:rPr lang="zh-CN" altLang="en-US" sz="2000" dirty="0">
                <a:solidFill>
                  <a:srgbClr val="222222">
                    <a:alpha val="81000"/>
                  </a:srgbClr>
                </a:solidFill>
                <a:cs typeface="+mn-ea"/>
                <a:sym typeface="+mn-lt"/>
              </a:rPr>
              <a:t>通用模板</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97" y="-142875"/>
            <a:ext cx="9913461" cy="7000875"/>
          </a:xfrm>
          <a:prstGeom prst="rect">
            <a:avLst/>
          </a:prstGeom>
        </p:spPr>
      </p:pic>
      <p:grpSp>
        <p:nvGrpSpPr>
          <p:cNvPr id="12" name="组合 11"/>
          <p:cNvGrpSpPr/>
          <p:nvPr/>
        </p:nvGrpSpPr>
        <p:grpSpPr>
          <a:xfrm>
            <a:off x="7608910" y="3429000"/>
            <a:ext cx="3854562" cy="1963244"/>
            <a:chOff x="7691444" y="3182545"/>
            <a:chExt cx="3854562" cy="1963244"/>
          </a:xfrm>
        </p:grpSpPr>
        <p:grpSp>
          <p:nvGrpSpPr>
            <p:cNvPr id="10" name="组合 9"/>
            <p:cNvGrpSpPr/>
            <p:nvPr/>
          </p:nvGrpSpPr>
          <p:grpSpPr>
            <a:xfrm>
              <a:off x="8543499" y="3429000"/>
              <a:ext cx="3002507" cy="1716789"/>
              <a:chOff x="8543499" y="2273808"/>
              <a:chExt cx="3002507" cy="1716789"/>
            </a:xfrm>
          </p:grpSpPr>
          <p:sp>
            <p:nvSpPr>
              <p:cNvPr id="8" name="文本框 7"/>
              <p:cNvSpPr txBox="1"/>
              <p:nvPr/>
            </p:nvSpPr>
            <p:spPr>
              <a:xfrm>
                <a:off x="8543499" y="2273808"/>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9" name="文本框 8"/>
              <p:cNvSpPr txBox="1"/>
              <p:nvPr/>
            </p:nvSpPr>
            <p:spPr>
              <a:xfrm>
                <a:off x="8543499" y="2847014"/>
                <a:ext cx="3002507" cy="1143583"/>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点击此处输入具体文本说明点击此处输入具体文本说明点击此处输入具体文本点击此处输入具体文本</a:t>
                </a:r>
              </a:p>
            </p:txBody>
          </p:sp>
        </p:gr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13" name="组合 12"/>
          <p:cNvGrpSpPr/>
          <p:nvPr/>
        </p:nvGrpSpPr>
        <p:grpSpPr>
          <a:xfrm>
            <a:off x="1069074" y="3429000"/>
            <a:ext cx="3760240" cy="1963244"/>
            <a:chOff x="8543499" y="3182545"/>
            <a:chExt cx="3760240" cy="1963244"/>
          </a:xfrm>
        </p:grpSpPr>
        <p:grpSp>
          <p:nvGrpSpPr>
            <p:cNvPr id="14" name="组合 13"/>
            <p:cNvGrpSpPr/>
            <p:nvPr/>
          </p:nvGrpSpPr>
          <p:grpSpPr>
            <a:xfrm>
              <a:off x="8543499" y="3429000"/>
              <a:ext cx="3002507" cy="1716789"/>
              <a:chOff x="8543499" y="2273808"/>
              <a:chExt cx="3002507" cy="1716789"/>
            </a:xfrm>
          </p:grpSpPr>
          <p:sp>
            <p:nvSpPr>
              <p:cNvPr id="16" name="文本框 15"/>
              <p:cNvSpPr txBox="1"/>
              <p:nvPr/>
            </p:nvSpPr>
            <p:spPr>
              <a:xfrm>
                <a:off x="10130234" y="2273808"/>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17" name="文本框 16"/>
              <p:cNvSpPr txBox="1"/>
              <p:nvPr/>
            </p:nvSpPr>
            <p:spPr>
              <a:xfrm>
                <a:off x="8543499" y="2847014"/>
                <a:ext cx="3002507" cy="1143583"/>
              </a:xfrm>
              <a:prstGeom prst="rect">
                <a:avLst/>
              </a:prstGeom>
              <a:noFill/>
            </p:spPr>
            <p:txBody>
              <a:bodyPr wrap="square" rtlCol="0">
                <a:spAutoFit/>
              </a:bodyPr>
              <a:lstStyle/>
              <a:p>
                <a:pPr algn="r">
                  <a:lnSpc>
                    <a:spcPct val="20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a:t>
                </a:r>
              </a:p>
            </p:txBody>
          </p:sp>
        </p:gr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1451684" y="3182545"/>
              <a:ext cx="852055" cy="925732"/>
            </a:xfrm>
            <a:prstGeom prst="rect">
              <a:avLst/>
            </a:prstGeom>
          </p:spPr>
        </p:pic>
      </p:grpSp>
      <p:grpSp>
        <p:nvGrpSpPr>
          <p:cNvPr id="18" name="组合 17"/>
          <p:cNvGrpSpPr/>
          <p:nvPr/>
        </p:nvGrpSpPr>
        <p:grpSpPr>
          <a:xfrm>
            <a:off x="815797" y="308019"/>
            <a:ext cx="4069529" cy="660777"/>
            <a:chOff x="815797" y="308019"/>
            <a:chExt cx="4069529" cy="660777"/>
          </a:xfrm>
        </p:grpSpPr>
        <p:grpSp>
          <p:nvGrpSpPr>
            <p:cNvPr id="19" name="组合 18"/>
            <p:cNvGrpSpPr/>
            <p:nvPr/>
          </p:nvGrpSpPr>
          <p:grpSpPr>
            <a:xfrm>
              <a:off x="815797" y="308019"/>
              <a:ext cx="444213" cy="529948"/>
              <a:chOff x="2114199" y="976137"/>
              <a:chExt cx="923330" cy="1101536"/>
            </a:xfrm>
          </p:grpSpPr>
          <p:sp>
            <p:nvSpPr>
              <p:cNvPr id="21" name="不完整圆 20"/>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不完整圆 21"/>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0" name="文本框 19"/>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870" y="120593"/>
            <a:ext cx="6178491" cy="6178491"/>
          </a:xfrm>
          <a:prstGeom prst="rect">
            <a:avLst/>
          </a:prstGeom>
        </p:spPr>
      </p:pic>
      <p:grpSp>
        <p:nvGrpSpPr>
          <p:cNvPr id="7" name="组合 6"/>
          <p:cNvGrpSpPr/>
          <p:nvPr/>
        </p:nvGrpSpPr>
        <p:grpSpPr>
          <a:xfrm>
            <a:off x="7117357" y="1628459"/>
            <a:ext cx="4004687" cy="1482371"/>
            <a:chOff x="7691444" y="3182545"/>
            <a:chExt cx="4004687" cy="1482371"/>
          </a:xfrm>
        </p:grpSpPr>
        <p:grpSp>
          <p:nvGrpSpPr>
            <p:cNvPr id="8" name="组合 7"/>
            <p:cNvGrpSpPr/>
            <p:nvPr/>
          </p:nvGrpSpPr>
          <p:grpSpPr>
            <a:xfrm>
              <a:off x="8543499" y="3429000"/>
              <a:ext cx="3152632" cy="1235916"/>
              <a:chOff x="8543499" y="2273808"/>
              <a:chExt cx="3152632" cy="1235916"/>
            </a:xfrm>
          </p:grpSpPr>
          <p:sp>
            <p:nvSpPr>
              <p:cNvPr id="10" name="文本框 9"/>
              <p:cNvSpPr txBox="1"/>
              <p:nvPr/>
            </p:nvSpPr>
            <p:spPr>
              <a:xfrm>
                <a:off x="8543499" y="2273808"/>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1" name="文本框 10"/>
              <p:cNvSpPr txBox="1"/>
              <p:nvPr/>
            </p:nvSpPr>
            <p:spPr>
              <a:xfrm>
                <a:off x="8543499" y="2735473"/>
                <a:ext cx="3152632"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点击此处输入具体文本说明点击此处输入具体文本说明点击此处输入具体</a:t>
                </a:r>
              </a:p>
            </p:txBody>
          </p:sp>
        </p:gr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12" name="组合 11"/>
          <p:cNvGrpSpPr/>
          <p:nvPr/>
        </p:nvGrpSpPr>
        <p:grpSpPr>
          <a:xfrm>
            <a:off x="7301359" y="4108499"/>
            <a:ext cx="4004687" cy="1482371"/>
            <a:chOff x="7691444" y="3182545"/>
            <a:chExt cx="4004687" cy="1482371"/>
          </a:xfrm>
        </p:grpSpPr>
        <p:grpSp>
          <p:nvGrpSpPr>
            <p:cNvPr id="13" name="组合 12"/>
            <p:cNvGrpSpPr/>
            <p:nvPr/>
          </p:nvGrpSpPr>
          <p:grpSpPr>
            <a:xfrm>
              <a:off x="8543499" y="3429000"/>
              <a:ext cx="3152632" cy="1235916"/>
              <a:chOff x="8543499" y="2273808"/>
              <a:chExt cx="3152632" cy="1235916"/>
            </a:xfrm>
          </p:grpSpPr>
          <p:sp>
            <p:nvSpPr>
              <p:cNvPr id="15" name="文本框 14"/>
              <p:cNvSpPr txBox="1"/>
              <p:nvPr/>
            </p:nvSpPr>
            <p:spPr>
              <a:xfrm>
                <a:off x="8543499" y="2273808"/>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6" name="文本框 15"/>
              <p:cNvSpPr txBox="1"/>
              <p:nvPr/>
            </p:nvSpPr>
            <p:spPr>
              <a:xfrm>
                <a:off x="8543499" y="2735473"/>
                <a:ext cx="3152632"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点击此处输入具体文本说明点击此处输入具体文本说明点击此处输入具体</a:t>
                </a:r>
              </a:p>
            </p:txBody>
          </p:sp>
        </p:grpSp>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17" name="组合 16"/>
          <p:cNvGrpSpPr/>
          <p:nvPr/>
        </p:nvGrpSpPr>
        <p:grpSpPr>
          <a:xfrm>
            <a:off x="1058226" y="1628439"/>
            <a:ext cx="3886450" cy="1482371"/>
            <a:chOff x="8543499" y="3182545"/>
            <a:chExt cx="3886450" cy="1482371"/>
          </a:xfrm>
        </p:grpSpPr>
        <p:grpSp>
          <p:nvGrpSpPr>
            <p:cNvPr id="18" name="组合 17"/>
            <p:cNvGrpSpPr/>
            <p:nvPr/>
          </p:nvGrpSpPr>
          <p:grpSpPr>
            <a:xfrm>
              <a:off x="8543499" y="3429000"/>
              <a:ext cx="3152632" cy="1235916"/>
              <a:chOff x="8543499" y="2273808"/>
              <a:chExt cx="3152632" cy="1235916"/>
            </a:xfrm>
          </p:grpSpPr>
          <p:sp>
            <p:nvSpPr>
              <p:cNvPr id="20" name="文本框 19"/>
              <p:cNvSpPr txBox="1"/>
              <p:nvPr/>
            </p:nvSpPr>
            <p:spPr>
              <a:xfrm>
                <a:off x="10280359" y="2273808"/>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21" name="文本框 20"/>
              <p:cNvSpPr txBox="1"/>
              <p:nvPr/>
            </p:nvSpPr>
            <p:spPr>
              <a:xfrm>
                <a:off x="8543499" y="2735473"/>
                <a:ext cx="3152632" cy="774251"/>
              </a:xfrm>
              <a:prstGeom prst="rect">
                <a:avLst/>
              </a:prstGeom>
              <a:noFill/>
            </p:spPr>
            <p:txBody>
              <a:bodyPr wrap="square" rtlCol="0">
                <a:spAutoFit/>
              </a:bodyPr>
              <a:lstStyle/>
              <a:p>
                <a:pPr algn="r">
                  <a:lnSpc>
                    <a:spcPct val="200000"/>
                  </a:lnSpc>
                </a:pPr>
                <a:r>
                  <a:rPr lang="zh-CN" altLang="en-US" sz="1200" dirty="0">
                    <a:solidFill>
                      <a:srgbClr val="222222"/>
                    </a:solidFill>
                    <a:cs typeface="+mn-ea"/>
                    <a:sym typeface="+mn-lt"/>
                  </a:rPr>
                  <a:t>点击此处输入具体文本说明点击此处输入具体文本说明点击此处输入具体</a:t>
                </a:r>
              </a:p>
            </p:txBody>
          </p:sp>
        </p:grpSp>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1577894" y="3182545"/>
              <a:ext cx="852055" cy="925732"/>
            </a:xfrm>
            <a:prstGeom prst="rect">
              <a:avLst/>
            </a:prstGeom>
          </p:spPr>
        </p:pic>
      </p:grpSp>
      <p:grpSp>
        <p:nvGrpSpPr>
          <p:cNvPr id="22" name="组合 21"/>
          <p:cNvGrpSpPr/>
          <p:nvPr/>
        </p:nvGrpSpPr>
        <p:grpSpPr>
          <a:xfrm>
            <a:off x="885954" y="4143617"/>
            <a:ext cx="3886450" cy="1482371"/>
            <a:chOff x="8543499" y="3182545"/>
            <a:chExt cx="3886450" cy="1482371"/>
          </a:xfrm>
        </p:grpSpPr>
        <p:grpSp>
          <p:nvGrpSpPr>
            <p:cNvPr id="23" name="组合 22"/>
            <p:cNvGrpSpPr/>
            <p:nvPr/>
          </p:nvGrpSpPr>
          <p:grpSpPr>
            <a:xfrm>
              <a:off x="8543499" y="3429000"/>
              <a:ext cx="3152632" cy="1235916"/>
              <a:chOff x="8543499" y="2273808"/>
              <a:chExt cx="3152632" cy="1235916"/>
            </a:xfrm>
          </p:grpSpPr>
          <p:sp>
            <p:nvSpPr>
              <p:cNvPr id="25" name="文本框 24"/>
              <p:cNvSpPr txBox="1"/>
              <p:nvPr/>
            </p:nvSpPr>
            <p:spPr>
              <a:xfrm>
                <a:off x="10280359" y="2273808"/>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26" name="文本框 25"/>
              <p:cNvSpPr txBox="1"/>
              <p:nvPr/>
            </p:nvSpPr>
            <p:spPr>
              <a:xfrm>
                <a:off x="8543499" y="2735473"/>
                <a:ext cx="3152632" cy="774251"/>
              </a:xfrm>
              <a:prstGeom prst="rect">
                <a:avLst/>
              </a:prstGeom>
              <a:noFill/>
            </p:spPr>
            <p:txBody>
              <a:bodyPr wrap="square" rtlCol="0">
                <a:spAutoFit/>
              </a:bodyPr>
              <a:lstStyle/>
              <a:p>
                <a:pPr algn="r">
                  <a:lnSpc>
                    <a:spcPct val="200000"/>
                  </a:lnSpc>
                </a:pPr>
                <a:r>
                  <a:rPr lang="zh-CN" altLang="en-US" sz="1200" dirty="0">
                    <a:solidFill>
                      <a:srgbClr val="222222"/>
                    </a:solidFill>
                    <a:cs typeface="+mn-ea"/>
                    <a:sym typeface="+mn-lt"/>
                  </a:rPr>
                  <a:t>点击此处输入具体文本说明点击此处输入具体文本说明点击此处输入具体</a:t>
                </a:r>
              </a:p>
            </p:txBody>
          </p:sp>
        </p:grpSp>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1577894" y="3182545"/>
              <a:ext cx="852055" cy="925732"/>
            </a:xfrm>
            <a:prstGeom prst="rect">
              <a:avLst/>
            </a:prstGeom>
          </p:spPr>
        </p:pic>
      </p:grpSp>
      <p:grpSp>
        <p:nvGrpSpPr>
          <p:cNvPr id="27" name="组合 26"/>
          <p:cNvGrpSpPr/>
          <p:nvPr/>
        </p:nvGrpSpPr>
        <p:grpSpPr>
          <a:xfrm>
            <a:off x="815797" y="308019"/>
            <a:ext cx="4069529" cy="660777"/>
            <a:chOff x="815797" y="308019"/>
            <a:chExt cx="4069529" cy="660777"/>
          </a:xfrm>
        </p:grpSpPr>
        <p:grpSp>
          <p:nvGrpSpPr>
            <p:cNvPr id="28" name="组合 27"/>
            <p:cNvGrpSpPr/>
            <p:nvPr/>
          </p:nvGrpSpPr>
          <p:grpSpPr>
            <a:xfrm>
              <a:off x="815797" y="308019"/>
              <a:ext cx="444213" cy="529948"/>
              <a:chOff x="2114199" y="976137"/>
              <a:chExt cx="923330" cy="1101536"/>
            </a:xfrm>
          </p:grpSpPr>
          <p:sp>
            <p:nvSpPr>
              <p:cNvPr id="30" name="不完整圆 29"/>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不完整圆 30"/>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9" name="文本框 28"/>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220770" y="1314822"/>
            <a:ext cx="5837630" cy="1229440"/>
            <a:chOff x="427636" y="3510652"/>
            <a:chExt cx="5837630" cy="1229440"/>
          </a:xfrm>
        </p:grpSpPr>
        <p:grpSp>
          <p:nvGrpSpPr>
            <p:cNvPr id="6" name="组合 5"/>
            <p:cNvGrpSpPr/>
            <p:nvPr/>
          </p:nvGrpSpPr>
          <p:grpSpPr>
            <a:xfrm>
              <a:off x="1023583" y="3665759"/>
              <a:ext cx="5241683" cy="1074333"/>
              <a:chOff x="1023583" y="3715950"/>
              <a:chExt cx="5241683" cy="1074333"/>
            </a:xfrm>
          </p:grpSpPr>
          <p:sp>
            <p:nvSpPr>
              <p:cNvPr id="8" name="文本框 7"/>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9" name="文本框 8"/>
              <p:cNvSpPr txBox="1"/>
              <p:nvPr/>
            </p:nvSpPr>
            <p:spPr>
              <a:xfrm>
                <a:off x="1023583" y="4177615"/>
                <a:ext cx="5241683"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点击此处输入具体文本说明点击此处输入具体文本说明点击此处输入具体文本说明点击此处输入具体文本说明</a:t>
                </a:r>
              </a:p>
            </p:txBody>
          </p:sp>
        </p:gr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10" name="组合 9"/>
          <p:cNvGrpSpPr/>
          <p:nvPr/>
        </p:nvGrpSpPr>
        <p:grpSpPr>
          <a:xfrm>
            <a:off x="4220770" y="2947319"/>
            <a:ext cx="5837630" cy="1229440"/>
            <a:chOff x="427636" y="3510652"/>
            <a:chExt cx="5837630" cy="1229440"/>
          </a:xfrm>
        </p:grpSpPr>
        <p:grpSp>
          <p:nvGrpSpPr>
            <p:cNvPr id="11" name="组合 10"/>
            <p:cNvGrpSpPr/>
            <p:nvPr/>
          </p:nvGrpSpPr>
          <p:grpSpPr>
            <a:xfrm>
              <a:off x="1023583" y="3665759"/>
              <a:ext cx="5241683" cy="1074333"/>
              <a:chOff x="1023583" y="3715950"/>
              <a:chExt cx="5241683" cy="1074333"/>
            </a:xfrm>
          </p:grpSpPr>
          <p:sp>
            <p:nvSpPr>
              <p:cNvPr id="13" name="文本框 12"/>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4" name="文本框 13"/>
              <p:cNvSpPr txBox="1"/>
              <p:nvPr/>
            </p:nvSpPr>
            <p:spPr>
              <a:xfrm>
                <a:off x="1023583" y="4177615"/>
                <a:ext cx="5241683"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点击此处输入具体文本说明点击此处输入具体文本说明点击此处输入具体文本说明点击此处输入具体文本说明</a:t>
                </a:r>
              </a:p>
            </p:txBody>
          </p:sp>
        </p:gr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15" name="组合 14"/>
          <p:cNvGrpSpPr/>
          <p:nvPr/>
        </p:nvGrpSpPr>
        <p:grpSpPr>
          <a:xfrm>
            <a:off x="4220770" y="4579815"/>
            <a:ext cx="5837630" cy="1229440"/>
            <a:chOff x="427636" y="3510652"/>
            <a:chExt cx="5837630" cy="1229440"/>
          </a:xfrm>
        </p:grpSpPr>
        <p:grpSp>
          <p:nvGrpSpPr>
            <p:cNvPr id="16" name="组合 15"/>
            <p:cNvGrpSpPr/>
            <p:nvPr/>
          </p:nvGrpSpPr>
          <p:grpSpPr>
            <a:xfrm>
              <a:off x="1023583" y="3665759"/>
              <a:ext cx="5241683" cy="1074333"/>
              <a:chOff x="1023583" y="3715950"/>
              <a:chExt cx="5241683" cy="1074333"/>
            </a:xfrm>
          </p:grpSpPr>
          <p:sp>
            <p:nvSpPr>
              <p:cNvPr id="18" name="文本框 17"/>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9" name="文本框 18"/>
              <p:cNvSpPr txBox="1"/>
              <p:nvPr/>
            </p:nvSpPr>
            <p:spPr>
              <a:xfrm>
                <a:off x="1023583" y="4177615"/>
                <a:ext cx="5241683"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点击此处输入具体文本说明点击此处输入具体文本说明点击此处输入具体文本说明点击此处输入具体文本说明</a:t>
                </a:r>
              </a:p>
            </p:txBody>
          </p:sp>
        </p:gr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25" name="组合 24"/>
          <p:cNvGrpSpPr/>
          <p:nvPr/>
        </p:nvGrpSpPr>
        <p:grpSpPr>
          <a:xfrm>
            <a:off x="815797" y="308019"/>
            <a:ext cx="4069529" cy="660777"/>
            <a:chOff x="815797" y="308019"/>
            <a:chExt cx="4069529" cy="660777"/>
          </a:xfrm>
        </p:grpSpPr>
        <p:grpSp>
          <p:nvGrpSpPr>
            <p:cNvPr id="26" name="组合 25"/>
            <p:cNvGrpSpPr/>
            <p:nvPr/>
          </p:nvGrpSpPr>
          <p:grpSpPr>
            <a:xfrm>
              <a:off x="815797" y="308019"/>
              <a:ext cx="444213" cy="529948"/>
              <a:chOff x="2114199" y="976137"/>
              <a:chExt cx="923330" cy="1101536"/>
            </a:xfrm>
          </p:grpSpPr>
          <p:sp>
            <p:nvSpPr>
              <p:cNvPr id="28" name="不完整圆 27"/>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不完整圆 28"/>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7" name="文本框 26"/>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97" y="871318"/>
            <a:ext cx="5986682" cy="5986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49760" y="4662064"/>
            <a:ext cx="10172663" cy="1416707"/>
            <a:chOff x="349760" y="4662064"/>
            <a:chExt cx="10172663" cy="1416707"/>
          </a:xfrm>
        </p:grpSpPr>
        <p:grpSp>
          <p:nvGrpSpPr>
            <p:cNvPr id="13" name="组合 12"/>
            <p:cNvGrpSpPr/>
            <p:nvPr/>
          </p:nvGrpSpPr>
          <p:grpSpPr>
            <a:xfrm>
              <a:off x="1005385" y="4892897"/>
              <a:ext cx="9517038" cy="1185874"/>
              <a:chOff x="1032681" y="4497112"/>
              <a:chExt cx="9517038" cy="1185874"/>
            </a:xfrm>
          </p:grpSpPr>
          <p:sp>
            <p:nvSpPr>
              <p:cNvPr id="8" name="文本框 7"/>
              <p:cNvSpPr txBox="1"/>
              <p:nvPr/>
            </p:nvSpPr>
            <p:spPr>
              <a:xfrm>
                <a:off x="1032681" y="4497112"/>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9" name="文本框 8"/>
              <p:cNvSpPr txBox="1"/>
              <p:nvPr/>
            </p:nvSpPr>
            <p:spPr>
              <a:xfrm>
                <a:off x="1032681" y="5070318"/>
                <a:ext cx="9517038"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点击此处输入具体文本说明点击此处输入具体文本说明点击此处输入具体文本点击此处输入具体文本说明点击此处输入具体文本说明点击此处输入具体文本说明点击此处输入具体文本说明</a:t>
                </a:r>
              </a:p>
            </p:txBody>
          </p:sp>
        </p:gr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349760" y="4662064"/>
              <a:ext cx="849845" cy="923330"/>
            </a:xfrm>
            <a:prstGeom prst="rect">
              <a:avLst/>
            </a:prstGeom>
          </p:spPr>
        </p:pic>
      </p:grpSp>
      <p:grpSp>
        <p:nvGrpSpPr>
          <p:cNvPr id="17" name="组合 16"/>
          <p:cNvGrpSpPr/>
          <p:nvPr/>
        </p:nvGrpSpPr>
        <p:grpSpPr>
          <a:xfrm>
            <a:off x="7615455" y="1756980"/>
            <a:ext cx="3267293" cy="1229440"/>
            <a:chOff x="427636" y="3510652"/>
            <a:chExt cx="3267293" cy="1229440"/>
          </a:xfrm>
        </p:grpSpPr>
        <p:grpSp>
          <p:nvGrpSpPr>
            <p:cNvPr id="18" name="组合 17"/>
            <p:cNvGrpSpPr/>
            <p:nvPr/>
          </p:nvGrpSpPr>
          <p:grpSpPr>
            <a:xfrm>
              <a:off x="1023583" y="3665759"/>
              <a:ext cx="2671346" cy="1074333"/>
              <a:chOff x="1023583" y="3715950"/>
              <a:chExt cx="2671346" cy="1074333"/>
            </a:xfrm>
          </p:grpSpPr>
          <p:sp>
            <p:nvSpPr>
              <p:cNvPr id="20" name="文本框 19"/>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1" name="文本框 20"/>
              <p:cNvSpPr txBox="1"/>
              <p:nvPr/>
            </p:nvSpPr>
            <p:spPr>
              <a:xfrm>
                <a:off x="1023583" y="4177615"/>
                <a:ext cx="2671346"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22" name="组合 21"/>
          <p:cNvGrpSpPr/>
          <p:nvPr/>
        </p:nvGrpSpPr>
        <p:grpSpPr>
          <a:xfrm>
            <a:off x="7615455" y="3326404"/>
            <a:ext cx="3267293" cy="1229440"/>
            <a:chOff x="427636" y="3510652"/>
            <a:chExt cx="3267293" cy="1229440"/>
          </a:xfrm>
        </p:grpSpPr>
        <p:grpSp>
          <p:nvGrpSpPr>
            <p:cNvPr id="23" name="组合 22"/>
            <p:cNvGrpSpPr/>
            <p:nvPr/>
          </p:nvGrpSpPr>
          <p:grpSpPr>
            <a:xfrm>
              <a:off x="1023583" y="3665759"/>
              <a:ext cx="2671346" cy="1074333"/>
              <a:chOff x="1023583" y="3715950"/>
              <a:chExt cx="2671346" cy="1074333"/>
            </a:xfrm>
          </p:grpSpPr>
          <p:sp>
            <p:nvSpPr>
              <p:cNvPr id="25" name="文本框 24"/>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6" name="文本框 25"/>
              <p:cNvSpPr txBox="1"/>
              <p:nvPr/>
            </p:nvSpPr>
            <p:spPr>
              <a:xfrm>
                <a:off x="1023583" y="4177615"/>
                <a:ext cx="2671346"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28" name="组合 27"/>
          <p:cNvGrpSpPr/>
          <p:nvPr/>
        </p:nvGrpSpPr>
        <p:grpSpPr>
          <a:xfrm>
            <a:off x="815797" y="308019"/>
            <a:ext cx="4069529" cy="660777"/>
            <a:chOff x="815797" y="308019"/>
            <a:chExt cx="4069529" cy="660777"/>
          </a:xfrm>
        </p:grpSpPr>
        <p:grpSp>
          <p:nvGrpSpPr>
            <p:cNvPr id="29" name="组合 28"/>
            <p:cNvGrpSpPr/>
            <p:nvPr/>
          </p:nvGrpSpPr>
          <p:grpSpPr>
            <a:xfrm>
              <a:off x="815797" y="308019"/>
              <a:ext cx="444213" cy="529948"/>
              <a:chOff x="2114199" y="976137"/>
              <a:chExt cx="923330" cy="1101536"/>
            </a:xfrm>
          </p:grpSpPr>
          <p:sp>
            <p:nvSpPr>
              <p:cNvPr id="31" name="不完整圆 30"/>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不完整圆 31"/>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0" name="文本框 29"/>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grpSp>
        <p:nvGrpSpPr>
          <p:cNvPr id="4" name="组合 3"/>
          <p:cNvGrpSpPr/>
          <p:nvPr/>
        </p:nvGrpSpPr>
        <p:grpSpPr>
          <a:xfrm>
            <a:off x="-968504" y="-1387051"/>
            <a:ext cx="8384752" cy="8384752"/>
            <a:chOff x="-892304" y="-1298151"/>
            <a:chExt cx="8384752" cy="8384752"/>
          </a:xfrm>
        </p:grpSpPr>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304" y="-1298151"/>
              <a:ext cx="8384752" cy="8384752"/>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2652" y="2052059"/>
              <a:ext cx="3302503" cy="3302503"/>
            </a:xfrm>
            <a:prstGeom prst="rect">
              <a:avLst/>
            </a:prstGeom>
          </p:spPr>
        </p:pic>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3" name="矩形 2"/>
          <p:cNvSpPr/>
          <p:nvPr/>
        </p:nvSpPr>
        <p:spPr>
          <a:xfrm>
            <a:off x="1698034" y="0"/>
            <a:ext cx="8795932"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096001" y="695730"/>
            <a:ext cx="5401313" cy="5466540"/>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rot="1735830">
            <a:off x="3748978" y="862250"/>
            <a:ext cx="5194649" cy="5133500"/>
          </a:xfrm>
          <a:prstGeom prst="rect">
            <a:avLst/>
          </a:prstGeom>
          <a:blipFill dpi="0" rotWithShape="1">
            <a:blip r:embed="rId3">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94686" y="695730"/>
            <a:ext cx="5401314" cy="5466540"/>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7" name="组合 26"/>
          <p:cNvGrpSpPr/>
          <p:nvPr/>
        </p:nvGrpSpPr>
        <p:grpSpPr>
          <a:xfrm>
            <a:off x="4672355" y="869296"/>
            <a:ext cx="6420671" cy="338554"/>
            <a:chOff x="4672355" y="363254"/>
            <a:chExt cx="6420671" cy="338554"/>
          </a:xfrm>
        </p:grpSpPr>
        <p:sp>
          <p:nvSpPr>
            <p:cNvPr id="4" name="文本框 3"/>
            <p:cNvSpPr txBox="1"/>
            <p:nvPr/>
          </p:nvSpPr>
          <p:spPr>
            <a:xfrm>
              <a:off x="4672355" y="363254"/>
              <a:ext cx="595035" cy="338554"/>
            </a:xfrm>
            <a:prstGeom prst="rect">
              <a:avLst/>
            </a:prstGeom>
            <a:noFill/>
          </p:spPr>
          <p:txBody>
            <a:bodyPr wrap="none" rtlCol="0">
              <a:spAutoFit/>
            </a:bodyPr>
            <a:lstStyle/>
            <a:p>
              <a:r>
                <a:rPr lang="zh-CN" altLang="en-US" sz="1600" dirty="0">
                  <a:cs typeface="+mn-ea"/>
                  <a:sym typeface="+mn-lt"/>
                </a:rPr>
                <a:t>主页</a:t>
              </a:r>
            </a:p>
          </p:txBody>
        </p:sp>
        <p:sp>
          <p:nvSpPr>
            <p:cNvPr id="15" name="文本框 14"/>
            <p:cNvSpPr txBox="1"/>
            <p:nvPr/>
          </p:nvSpPr>
          <p:spPr>
            <a:xfrm>
              <a:off x="6128764" y="363254"/>
              <a:ext cx="595035" cy="338554"/>
            </a:xfrm>
            <a:prstGeom prst="rect">
              <a:avLst/>
            </a:prstGeom>
            <a:noFill/>
          </p:spPr>
          <p:txBody>
            <a:bodyPr wrap="none" rtlCol="0">
              <a:spAutoFit/>
            </a:bodyPr>
            <a:lstStyle/>
            <a:p>
              <a:r>
                <a:rPr lang="zh-CN" altLang="en-US" sz="1600" dirty="0">
                  <a:cs typeface="+mn-ea"/>
                  <a:sym typeface="+mn-lt"/>
                </a:rPr>
                <a:t>简约</a:t>
              </a:r>
            </a:p>
          </p:txBody>
        </p:sp>
        <p:sp>
          <p:nvSpPr>
            <p:cNvPr id="16" name="文本框 15"/>
            <p:cNvSpPr txBox="1"/>
            <p:nvPr/>
          </p:nvSpPr>
          <p:spPr>
            <a:xfrm>
              <a:off x="7585173" y="363254"/>
              <a:ext cx="595035" cy="338554"/>
            </a:xfrm>
            <a:prstGeom prst="rect">
              <a:avLst/>
            </a:prstGeom>
            <a:noFill/>
          </p:spPr>
          <p:txBody>
            <a:bodyPr wrap="none" rtlCol="0">
              <a:spAutoFit/>
            </a:bodyPr>
            <a:lstStyle/>
            <a:p>
              <a:r>
                <a:rPr lang="zh-CN" altLang="en-US" sz="1600" dirty="0">
                  <a:cs typeface="+mn-ea"/>
                  <a:sym typeface="+mn-lt"/>
                </a:rPr>
                <a:t>黑色</a:t>
              </a:r>
            </a:p>
          </p:txBody>
        </p:sp>
        <p:sp>
          <p:nvSpPr>
            <p:cNvPr id="17" name="文本框 16"/>
            <p:cNvSpPr txBox="1"/>
            <p:nvPr/>
          </p:nvSpPr>
          <p:spPr>
            <a:xfrm>
              <a:off x="9041582" y="363254"/>
              <a:ext cx="595035" cy="338554"/>
            </a:xfrm>
            <a:prstGeom prst="rect">
              <a:avLst/>
            </a:prstGeom>
            <a:noFill/>
          </p:spPr>
          <p:txBody>
            <a:bodyPr wrap="none" rtlCol="0">
              <a:spAutoFit/>
            </a:bodyPr>
            <a:lstStyle/>
            <a:p>
              <a:r>
                <a:rPr lang="zh-CN" altLang="en-US" sz="1600" dirty="0">
                  <a:cs typeface="+mn-ea"/>
                  <a:sym typeface="+mn-lt"/>
                </a:rPr>
                <a:t>红色</a:t>
              </a:r>
            </a:p>
          </p:txBody>
        </p:sp>
        <p:sp>
          <p:nvSpPr>
            <p:cNvPr id="18" name="文本框 17"/>
            <p:cNvSpPr txBox="1"/>
            <p:nvPr/>
          </p:nvSpPr>
          <p:spPr>
            <a:xfrm>
              <a:off x="10497991" y="363254"/>
              <a:ext cx="595035" cy="338554"/>
            </a:xfrm>
            <a:prstGeom prst="rect">
              <a:avLst/>
            </a:prstGeom>
            <a:noFill/>
          </p:spPr>
          <p:txBody>
            <a:bodyPr wrap="none" rtlCol="0">
              <a:spAutoFit/>
            </a:bodyPr>
            <a:lstStyle/>
            <a:p>
              <a:r>
                <a:rPr lang="zh-CN" altLang="en-US" sz="1600" dirty="0">
                  <a:solidFill>
                    <a:srgbClr val="FDFDFE"/>
                  </a:solidFill>
                  <a:cs typeface="+mn-ea"/>
                  <a:sym typeface="+mn-lt"/>
                </a:rPr>
                <a:t>自在</a:t>
              </a:r>
            </a:p>
          </p:txBody>
        </p:sp>
      </p:grpSp>
      <p:sp>
        <p:nvSpPr>
          <p:cNvPr id="6" name="文本框 5"/>
          <p:cNvSpPr txBox="1"/>
          <p:nvPr/>
        </p:nvSpPr>
        <p:spPr>
          <a:xfrm>
            <a:off x="1038712" y="5697410"/>
            <a:ext cx="2433680" cy="276999"/>
          </a:xfrm>
          <a:prstGeom prst="rect">
            <a:avLst/>
          </a:prstGeom>
          <a:noFill/>
        </p:spPr>
        <p:txBody>
          <a:bodyPr wrap="none" rtlCol="0">
            <a:spAutoFit/>
          </a:bodyPr>
          <a:lstStyle/>
          <a:p>
            <a:r>
              <a:rPr lang="en-US" altLang="zh-CN" sz="1200" dirty="0">
                <a:solidFill>
                  <a:schemeClr val="tx1">
                    <a:alpha val="58000"/>
                  </a:schemeClr>
                </a:solidFill>
                <a:cs typeface="+mn-ea"/>
                <a:sym typeface="+mn-lt"/>
              </a:rPr>
              <a:t>Thank you for your hearing!</a:t>
            </a:r>
            <a:endParaRPr lang="zh-CN" altLang="en-US" sz="1200" dirty="0">
              <a:solidFill>
                <a:schemeClr val="tx1">
                  <a:alpha val="58000"/>
                </a:schemeClr>
              </a:solidFill>
              <a:cs typeface="+mn-ea"/>
              <a:sym typeface="+mn-lt"/>
            </a:endParaRPr>
          </a:p>
        </p:txBody>
      </p:sp>
      <p:sp>
        <p:nvSpPr>
          <p:cNvPr id="19" name="文本框 18"/>
          <p:cNvSpPr txBox="1"/>
          <p:nvPr/>
        </p:nvSpPr>
        <p:spPr>
          <a:xfrm>
            <a:off x="9582025" y="5697410"/>
            <a:ext cx="1885453" cy="276999"/>
          </a:xfrm>
          <a:prstGeom prst="rect">
            <a:avLst/>
          </a:prstGeom>
          <a:noFill/>
        </p:spPr>
        <p:txBody>
          <a:bodyPr wrap="none" rtlCol="0">
            <a:spAutoFit/>
          </a:bodyPr>
          <a:lstStyle/>
          <a:p>
            <a:r>
              <a:rPr lang="en-US" altLang="zh-CN" sz="1200" dirty="0">
                <a:solidFill>
                  <a:schemeClr val="tx1">
                    <a:alpha val="59000"/>
                  </a:schemeClr>
                </a:solidFill>
                <a:cs typeface="+mn-ea"/>
                <a:sym typeface="+mn-lt"/>
              </a:rPr>
              <a:t>Best wishes for your!</a:t>
            </a:r>
            <a:endParaRPr lang="zh-CN" altLang="en-US" sz="1200" dirty="0">
              <a:solidFill>
                <a:schemeClr val="tx1">
                  <a:alpha val="59000"/>
                </a:schemeClr>
              </a:solidFill>
              <a:cs typeface="+mn-ea"/>
              <a:sym typeface="+mn-lt"/>
            </a:endParaRPr>
          </a:p>
        </p:txBody>
      </p:sp>
      <p:grpSp>
        <p:nvGrpSpPr>
          <p:cNvPr id="25" name="组合 24"/>
          <p:cNvGrpSpPr/>
          <p:nvPr/>
        </p:nvGrpSpPr>
        <p:grpSpPr>
          <a:xfrm>
            <a:off x="1275307" y="989183"/>
            <a:ext cx="570480" cy="680585"/>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1" name="文本框 40"/>
          <p:cNvSpPr txBox="1"/>
          <p:nvPr/>
        </p:nvSpPr>
        <p:spPr>
          <a:xfrm>
            <a:off x="1465342" y="1978587"/>
            <a:ext cx="4164470" cy="923330"/>
          </a:xfrm>
          <a:prstGeom prst="rect">
            <a:avLst/>
          </a:prstGeom>
          <a:noFill/>
        </p:spPr>
        <p:txBody>
          <a:bodyPr wrap="square" rtlCol="0">
            <a:spAutoFit/>
          </a:bodyPr>
          <a:lstStyle/>
          <a:p>
            <a:pPr algn="ctr"/>
            <a:r>
              <a:rPr lang="en-US" altLang="zh-CN" sz="5400" b="1" dirty="0">
                <a:solidFill>
                  <a:srgbClr val="E53B7A">
                    <a:alpha val="73000"/>
                  </a:srgbClr>
                </a:solidFill>
                <a:cs typeface="+mn-ea"/>
                <a:sym typeface="+mn-lt"/>
              </a:rPr>
              <a:t>PART 03</a:t>
            </a:r>
            <a:endParaRPr lang="zh-CN" altLang="en-US" sz="5400" b="1" dirty="0">
              <a:solidFill>
                <a:srgbClr val="E53B7A">
                  <a:alpha val="73000"/>
                </a:srgbClr>
              </a:solidFill>
              <a:cs typeface="+mn-ea"/>
              <a:sym typeface="+mn-lt"/>
            </a:endParaRPr>
          </a:p>
        </p:txBody>
      </p:sp>
      <p:grpSp>
        <p:nvGrpSpPr>
          <p:cNvPr id="8" name="组合 7"/>
          <p:cNvGrpSpPr/>
          <p:nvPr/>
        </p:nvGrpSpPr>
        <p:grpSpPr>
          <a:xfrm>
            <a:off x="1197431" y="2914343"/>
            <a:ext cx="9797139" cy="1632259"/>
            <a:chOff x="1197431" y="2673350"/>
            <a:chExt cx="9797139" cy="1632259"/>
          </a:xfrm>
        </p:grpSpPr>
        <p:sp>
          <p:nvSpPr>
            <p:cNvPr id="40" name="文本框 39"/>
            <p:cNvSpPr txBox="1"/>
            <p:nvPr/>
          </p:nvSpPr>
          <p:spPr>
            <a:xfrm>
              <a:off x="1197431" y="2673350"/>
              <a:ext cx="9797139" cy="1323439"/>
            </a:xfrm>
            <a:prstGeom prst="rect">
              <a:avLst/>
            </a:prstGeom>
            <a:noFill/>
          </p:spPr>
          <p:txBody>
            <a:bodyPr wrap="square" rtlCol="0">
              <a:spAutoFit/>
            </a:bodyPr>
            <a:lstStyle/>
            <a:p>
              <a:pPr algn="ctr"/>
              <a:r>
                <a:rPr lang="zh-CN" altLang="en-US" sz="8000" b="1" dirty="0">
                  <a:solidFill>
                    <a:srgbClr val="222222"/>
                  </a:solidFill>
                  <a:cs typeface="+mn-ea"/>
                  <a:sym typeface="+mn-lt"/>
                </a:rPr>
                <a:t>第三部分</a:t>
              </a:r>
            </a:p>
          </p:txBody>
        </p:sp>
        <p:sp>
          <p:nvSpPr>
            <p:cNvPr id="42" name="文本框 41"/>
            <p:cNvSpPr txBox="1"/>
            <p:nvPr/>
          </p:nvSpPr>
          <p:spPr>
            <a:xfrm>
              <a:off x="4015738" y="3905499"/>
              <a:ext cx="4164470" cy="400110"/>
            </a:xfrm>
            <a:prstGeom prst="rect">
              <a:avLst/>
            </a:prstGeom>
            <a:noFill/>
          </p:spPr>
          <p:txBody>
            <a:bodyPr wrap="square" rtlCol="0">
              <a:spAutoFit/>
            </a:bodyPr>
            <a:lstStyle/>
            <a:p>
              <a:pPr algn="dist"/>
              <a:r>
                <a:rPr lang="zh-CN" altLang="en-US" sz="2000" dirty="0">
                  <a:solidFill>
                    <a:srgbClr val="222222">
                      <a:alpha val="81000"/>
                    </a:srgbClr>
                  </a:solidFill>
                  <a:cs typeface="+mn-ea"/>
                  <a:sym typeface="+mn-lt"/>
                </a:rPr>
                <a:t>点击此处输入具体文本说明</a:t>
              </a:r>
            </a:p>
          </p:txBody>
        </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60010" y="4338078"/>
            <a:ext cx="5295332" cy="1255594"/>
            <a:chOff x="1351129" y="4817659"/>
            <a:chExt cx="5295332" cy="1255594"/>
          </a:xfrm>
        </p:grpSpPr>
        <p:sp>
          <p:nvSpPr>
            <p:cNvPr id="5" name="矩形: 圆角 4"/>
            <p:cNvSpPr/>
            <p:nvPr/>
          </p:nvSpPr>
          <p:spPr>
            <a:xfrm>
              <a:off x="1351129" y="4817659"/>
              <a:ext cx="5295332" cy="1255594"/>
            </a:xfrm>
            <a:prstGeom prst="roundRect">
              <a:avLst/>
            </a:prstGeom>
            <a:gradFill>
              <a:gsLst>
                <a:gs pos="0">
                  <a:srgbClr val="222222"/>
                </a:gs>
                <a:gs pos="100000">
                  <a:srgbClr val="222222">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731413" y="4983791"/>
              <a:ext cx="822661" cy="923330"/>
            </a:xfrm>
            <a:prstGeom prst="rect">
              <a:avLst/>
            </a:prstGeom>
            <a:noFill/>
          </p:spPr>
          <p:txBody>
            <a:bodyPr wrap="none" rtlCol="0">
              <a:spAutoFit/>
            </a:bodyPr>
            <a:lstStyle/>
            <a:p>
              <a:r>
                <a:rPr lang="en-US" altLang="zh-CN" sz="5400" dirty="0">
                  <a:solidFill>
                    <a:srgbClr val="FDFDFE"/>
                  </a:solidFill>
                  <a:cs typeface="+mn-ea"/>
                  <a:sym typeface="+mn-lt"/>
                </a:rPr>
                <a:t>80</a:t>
              </a:r>
              <a:endParaRPr lang="zh-CN" altLang="en-US" sz="5400" dirty="0">
                <a:solidFill>
                  <a:srgbClr val="FDFDFE"/>
                </a:solidFill>
                <a:cs typeface="+mn-ea"/>
                <a:sym typeface="+mn-lt"/>
              </a:endParaRPr>
            </a:p>
          </p:txBody>
        </p:sp>
        <p:cxnSp>
          <p:nvCxnSpPr>
            <p:cNvPr id="8" name="直接连接符 7"/>
            <p:cNvCxnSpPr/>
            <p:nvPr/>
          </p:nvCxnSpPr>
          <p:spPr>
            <a:xfrm>
              <a:off x="2784144" y="5032410"/>
              <a:ext cx="0" cy="826093"/>
            </a:xfrm>
            <a:prstGeom prst="line">
              <a:avLst/>
            </a:prstGeom>
            <a:ln w="22225">
              <a:solidFill>
                <a:srgbClr val="FDFDFE">
                  <a:alpha val="79000"/>
                </a:srgb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99644" y="4983791"/>
              <a:ext cx="822661" cy="923330"/>
            </a:xfrm>
            <a:prstGeom prst="rect">
              <a:avLst/>
            </a:prstGeom>
            <a:noFill/>
          </p:spPr>
          <p:txBody>
            <a:bodyPr wrap="none" rtlCol="0">
              <a:spAutoFit/>
            </a:bodyPr>
            <a:lstStyle/>
            <a:p>
              <a:r>
                <a:rPr lang="en-US" altLang="zh-CN" sz="5400" dirty="0">
                  <a:solidFill>
                    <a:srgbClr val="FDFDFE"/>
                  </a:solidFill>
                  <a:cs typeface="+mn-ea"/>
                  <a:sym typeface="+mn-lt"/>
                </a:rPr>
                <a:t>50</a:t>
              </a:r>
              <a:endParaRPr lang="zh-CN" altLang="en-US" sz="5400" dirty="0">
                <a:solidFill>
                  <a:srgbClr val="FDFDFE"/>
                </a:solidFill>
                <a:cs typeface="+mn-ea"/>
                <a:sym typeface="+mn-lt"/>
              </a:endParaRPr>
            </a:p>
          </p:txBody>
        </p:sp>
        <p:sp>
          <p:nvSpPr>
            <p:cNvPr id="10" name="文本框 9"/>
            <p:cNvSpPr txBox="1"/>
            <p:nvPr/>
          </p:nvSpPr>
          <p:spPr>
            <a:xfrm>
              <a:off x="4520598" y="4983791"/>
              <a:ext cx="1582484" cy="923330"/>
            </a:xfrm>
            <a:prstGeom prst="rect">
              <a:avLst/>
            </a:prstGeom>
            <a:noFill/>
          </p:spPr>
          <p:txBody>
            <a:bodyPr wrap="none" rtlCol="0">
              <a:spAutoFit/>
            </a:bodyPr>
            <a:lstStyle/>
            <a:p>
              <a:r>
                <a:rPr lang="en-US" altLang="zh-CN" sz="5400" dirty="0">
                  <a:solidFill>
                    <a:srgbClr val="FDFDFE"/>
                  </a:solidFill>
                  <a:cs typeface="+mn-ea"/>
                  <a:sym typeface="+mn-lt"/>
                </a:rPr>
                <a:t>1,000</a:t>
              </a:r>
              <a:endParaRPr lang="zh-CN" altLang="en-US" sz="5400" dirty="0">
                <a:solidFill>
                  <a:srgbClr val="FDFDFE"/>
                </a:solidFill>
                <a:cs typeface="+mn-ea"/>
                <a:sym typeface="+mn-lt"/>
              </a:endParaRPr>
            </a:p>
          </p:txBody>
        </p:sp>
        <p:cxnSp>
          <p:nvCxnSpPr>
            <p:cNvPr id="11" name="直接连接符 10"/>
            <p:cNvCxnSpPr/>
            <p:nvPr/>
          </p:nvCxnSpPr>
          <p:spPr>
            <a:xfrm>
              <a:off x="4243262" y="5032410"/>
              <a:ext cx="0" cy="826093"/>
            </a:xfrm>
            <a:prstGeom prst="line">
              <a:avLst/>
            </a:prstGeom>
            <a:ln w="22225">
              <a:solidFill>
                <a:srgbClr val="FDFDFE">
                  <a:alpha val="79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381066" y="1430461"/>
            <a:ext cx="5908734" cy="1185874"/>
            <a:chOff x="1351129" y="1837080"/>
            <a:chExt cx="5908734" cy="1185874"/>
          </a:xfrm>
        </p:grpSpPr>
        <p:sp>
          <p:nvSpPr>
            <p:cNvPr id="12" name="文本框 11"/>
            <p:cNvSpPr txBox="1"/>
            <p:nvPr/>
          </p:nvSpPr>
          <p:spPr>
            <a:xfrm>
              <a:off x="1351129" y="1837080"/>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13" name="文本框 12"/>
            <p:cNvSpPr txBox="1"/>
            <p:nvPr/>
          </p:nvSpPr>
          <p:spPr>
            <a:xfrm>
              <a:off x="1351129" y="2410286"/>
              <a:ext cx="5908734"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点击此处输入具体文本说明点击此处输入具体文本说明点击此处输入具体文本点击此处输入具体文本说明点击此处输入具体文本说明</a:t>
              </a:r>
            </a:p>
          </p:txBody>
        </p:sp>
      </p:grpSp>
      <p:grpSp>
        <p:nvGrpSpPr>
          <p:cNvPr id="14" name="组合 13"/>
          <p:cNvGrpSpPr/>
          <p:nvPr/>
        </p:nvGrpSpPr>
        <p:grpSpPr>
          <a:xfrm>
            <a:off x="1276332" y="2933467"/>
            <a:ext cx="5279010" cy="952441"/>
            <a:chOff x="427636" y="3510652"/>
            <a:chExt cx="5279010" cy="952441"/>
          </a:xfrm>
        </p:grpSpPr>
        <p:grpSp>
          <p:nvGrpSpPr>
            <p:cNvPr id="15" name="组合 14"/>
            <p:cNvGrpSpPr/>
            <p:nvPr/>
          </p:nvGrpSpPr>
          <p:grpSpPr>
            <a:xfrm>
              <a:off x="1023583" y="3665759"/>
              <a:ext cx="4683063" cy="797334"/>
              <a:chOff x="1023583" y="3715950"/>
              <a:chExt cx="4683063" cy="797334"/>
            </a:xfrm>
          </p:grpSpPr>
          <p:sp>
            <p:nvSpPr>
              <p:cNvPr id="17" name="文本框 16"/>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8" name="文本框 17"/>
              <p:cNvSpPr txBox="1"/>
              <p:nvPr/>
            </p:nvSpPr>
            <p:spPr>
              <a:xfrm>
                <a:off x="1023583" y="4177615"/>
                <a:ext cx="4683063" cy="335669"/>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21" name="组合 20"/>
          <p:cNvGrpSpPr/>
          <p:nvPr/>
        </p:nvGrpSpPr>
        <p:grpSpPr>
          <a:xfrm>
            <a:off x="815797" y="308019"/>
            <a:ext cx="4069529" cy="660777"/>
            <a:chOff x="815797" y="308019"/>
            <a:chExt cx="4069529" cy="660777"/>
          </a:xfrm>
        </p:grpSpPr>
        <p:grpSp>
          <p:nvGrpSpPr>
            <p:cNvPr id="22" name="组合 21"/>
            <p:cNvGrpSpPr/>
            <p:nvPr/>
          </p:nvGrpSpPr>
          <p:grpSpPr>
            <a:xfrm>
              <a:off x="815797" y="308019"/>
              <a:ext cx="444213" cy="529948"/>
              <a:chOff x="2114199" y="976137"/>
              <a:chExt cx="923330" cy="1101536"/>
            </a:xfrm>
          </p:grpSpPr>
          <p:sp>
            <p:nvSpPr>
              <p:cNvPr id="24" name="不完整圆 23"/>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不完整圆 24"/>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3" name="文本框 22"/>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69" y="308019"/>
            <a:ext cx="6402531" cy="6402531"/>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750"/>
                                        <p:tgtEl>
                                          <p:spTgt spid="20"/>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41893" y="1430234"/>
            <a:ext cx="3267293" cy="1229440"/>
            <a:chOff x="427636" y="3510652"/>
            <a:chExt cx="3267293" cy="1229440"/>
          </a:xfrm>
        </p:grpSpPr>
        <p:grpSp>
          <p:nvGrpSpPr>
            <p:cNvPr id="6" name="组合 5"/>
            <p:cNvGrpSpPr/>
            <p:nvPr/>
          </p:nvGrpSpPr>
          <p:grpSpPr>
            <a:xfrm>
              <a:off x="1023583" y="3665759"/>
              <a:ext cx="2671346" cy="1074333"/>
              <a:chOff x="1023583" y="3715950"/>
              <a:chExt cx="2671346" cy="1074333"/>
            </a:xfrm>
          </p:grpSpPr>
          <p:sp>
            <p:nvSpPr>
              <p:cNvPr id="8" name="文本框 7"/>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9" name="文本框 8"/>
              <p:cNvSpPr txBox="1"/>
              <p:nvPr/>
            </p:nvSpPr>
            <p:spPr>
              <a:xfrm>
                <a:off x="1023583" y="4177615"/>
                <a:ext cx="2671346"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20" name="组合 19"/>
          <p:cNvGrpSpPr/>
          <p:nvPr/>
        </p:nvGrpSpPr>
        <p:grpSpPr>
          <a:xfrm>
            <a:off x="7741893" y="3035695"/>
            <a:ext cx="3267293" cy="1229440"/>
            <a:chOff x="427636" y="3510652"/>
            <a:chExt cx="3267293" cy="1229440"/>
          </a:xfrm>
        </p:grpSpPr>
        <p:grpSp>
          <p:nvGrpSpPr>
            <p:cNvPr id="21" name="组合 20"/>
            <p:cNvGrpSpPr/>
            <p:nvPr/>
          </p:nvGrpSpPr>
          <p:grpSpPr>
            <a:xfrm>
              <a:off x="1023583" y="3665759"/>
              <a:ext cx="2671346" cy="1074333"/>
              <a:chOff x="1023583" y="3715950"/>
              <a:chExt cx="2671346" cy="1074333"/>
            </a:xfrm>
          </p:grpSpPr>
          <p:sp>
            <p:nvSpPr>
              <p:cNvPr id="23" name="文本框 22"/>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4" name="文本框 23"/>
              <p:cNvSpPr txBox="1"/>
              <p:nvPr/>
            </p:nvSpPr>
            <p:spPr>
              <a:xfrm>
                <a:off x="1023583" y="4177615"/>
                <a:ext cx="2671346"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25" name="组合 24"/>
          <p:cNvGrpSpPr/>
          <p:nvPr/>
        </p:nvGrpSpPr>
        <p:grpSpPr>
          <a:xfrm>
            <a:off x="7741893" y="4641155"/>
            <a:ext cx="3267293" cy="1229440"/>
            <a:chOff x="427636" y="3510652"/>
            <a:chExt cx="3267293" cy="1229440"/>
          </a:xfrm>
        </p:grpSpPr>
        <p:grpSp>
          <p:nvGrpSpPr>
            <p:cNvPr id="26" name="组合 25"/>
            <p:cNvGrpSpPr/>
            <p:nvPr/>
          </p:nvGrpSpPr>
          <p:grpSpPr>
            <a:xfrm>
              <a:off x="1023583" y="3665759"/>
              <a:ext cx="2671346" cy="1074333"/>
              <a:chOff x="1023583" y="3715950"/>
              <a:chExt cx="2671346" cy="1074333"/>
            </a:xfrm>
          </p:grpSpPr>
          <p:sp>
            <p:nvSpPr>
              <p:cNvPr id="28" name="文本框 27"/>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9" name="文本框 28"/>
              <p:cNvSpPr txBox="1"/>
              <p:nvPr/>
            </p:nvSpPr>
            <p:spPr>
              <a:xfrm>
                <a:off x="1023583" y="4177615"/>
                <a:ext cx="2671346"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30" name="组合 29"/>
          <p:cNvGrpSpPr/>
          <p:nvPr/>
        </p:nvGrpSpPr>
        <p:grpSpPr>
          <a:xfrm>
            <a:off x="914374" y="1430234"/>
            <a:ext cx="3243323" cy="1229440"/>
            <a:chOff x="1023583" y="3510652"/>
            <a:chExt cx="3243323" cy="1229440"/>
          </a:xfrm>
        </p:grpSpPr>
        <p:grpSp>
          <p:nvGrpSpPr>
            <p:cNvPr id="31" name="组合 30"/>
            <p:cNvGrpSpPr/>
            <p:nvPr/>
          </p:nvGrpSpPr>
          <p:grpSpPr>
            <a:xfrm>
              <a:off x="1023583" y="3665759"/>
              <a:ext cx="2671346" cy="1074333"/>
              <a:chOff x="1023583" y="3715950"/>
              <a:chExt cx="2671346" cy="1074333"/>
            </a:xfrm>
          </p:grpSpPr>
          <p:sp>
            <p:nvSpPr>
              <p:cNvPr id="33" name="文本框 32"/>
              <p:cNvSpPr txBox="1"/>
              <p:nvPr/>
            </p:nvSpPr>
            <p:spPr>
              <a:xfrm>
                <a:off x="2279157" y="3715950"/>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34" name="文本框 33"/>
              <p:cNvSpPr txBox="1"/>
              <p:nvPr/>
            </p:nvSpPr>
            <p:spPr>
              <a:xfrm>
                <a:off x="1023583" y="4177615"/>
                <a:ext cx="2671346" cy="612668"/>
              </a:xfrm>
              <a:prstGeom prst="rect">
                <a:avLst/>
              </a:prstGeom>
              <a:noFill/>
            </p:spPr>
            <p:txBody>
              <a:bodyPr wrap="square" rtlCol="0">
                <a:spAutoFit/>
              </a:bodyPr>
              <a:lstStyle/>
              <a:p>
                <a:pPr algn="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570658" y="3510652"/>
              <a:ext cx="696248" cy="756452"/>
            </a:xfrm>
            <a:prstGeom prst="rect">
              <a:avLst/>
            </a:prstGeom>
          </p:spPr>
        </p:pic>
      </p:grpSp>
      <p:grpSp>
        <p:nvGrpSpPr>
          <p:cNvPr id="35" name="组合 34"/>
          <p:cNvGrpSpPr/>
          <p:nvPr/>
        </p:nvGrpSpPr>
        <p:grpSpPr>
          <a:xfrm>
            <a:off x="914374" y="3035695"/>
            <a:ext cx="3243323" cy="1229440"/>
            <a:chOff x="1023583" y="3510652"/>
            <a:chExt cx="3243323" cy="1229440"/>
          </a:xfrm>
        </p:grpSpPr>
        <p:grpSp>
          <p:nvGrpSpPr>
            <p:cNvPr id="36" name="组合 35"/>
            <p:cNvGrpSpPr/>
            <p:nvPr/>
          </p:nvGrpSpPr>
          <p:grpSpPr>
            <a:xfrm>
              <a:off x="1023583" y="3665759"/>
              <a:ext cx="2671346" cy="1074333"/>
              <a:chOff x="1023583" y="3715950"/>
              <a:chExt cx="2671346" cy="1074333"/>
            </a:xfrm>
          </p:grpSpPr>
          <p:sp>
            <p:nvSpPr>
              <p:cNvPr id="38" name="文本框 37"/>
              <p:cNvSpPr txBox="1"/>
              <p:nvPr/>
            </p:nvSpPr>
            <p:spPr>
              <a:xfrm>
                <a:off x="2279157" y="3715950"/>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39" name="文本框 38"/>
              <p:cNvSpPr txBox="1"/>
              <p:nvPr/>
            </p:nvSpPr>
            <p:spPr>
              <a:xfrm>
                <a:off x="1023583" y="4177615"/>
                <a:ext cx="2671346" cy="612668"/>
              </a:xfrm>
              <a:prstGeom prst="rect">
                <a:avLst/>
              </a:prstGeom>
              <a:noFill/>
            </p:spPr>
            <p:txBody>
              <a:bodyPr wrap="square" rtlCol="0">
                <a:spAutoFit/>
              </a:bodyPr>
              <a:lstStyle/>
              <a:p>
                <a:pPr algn="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570658" y="3510652"/>
              <a:ext cx="696248" cy="756452"/>
            </a:xfrm>
            <a:prstGeom prst="rect">
              <a:avLst/>
            </a:prstGeom>
          </p:spPr>
        </p:pic>
      </p:grpSp>
      <p:grpSp>
        <p:nvGrpSpPr>
          <p:cNvPr id="40" name="组合 39"/>
          <p:cNvGrpSpPr/>
          <p:nvPr/>
        </p:nvGrpSpPr>
        <p:grpSpPr>
          <a:xfrm>
            <a:off x="914374" y="4641155"/>
            <a:ext cx="3243323" cy="1229440"/>
            <a:chOff x="1023583" y="3510652"/>
            <a:chExt cx="3243323" cy="1229440"/>
          </a:xfrm>
        </p:grpSpPr>
        <p:grpSp>
          <p:nvGrpSpPr>
            <p:cNvPr id="41" name="组合 40"/>
            <p:cNvGrpSpPr/>
            <p:nvPr/>
          </p:nvGrpSpPr>
          <p:grpSpPr>
            <a:xfrm>
              <a:off x="1023583" y="3665759"/>
              <a:ext cx="2671346" cy="1074333"/>
              <a:chOff x="1023583" y="3715950"/>
              <a:chExt cx="2671346" cy="1074333"/>
            </a:xfrm>
          </p:grpSpPr>
          <p:sp>
            <p:nvSpPr>
              <p:cNvPr id="43" name="文本框 42"/>
              <p:cNvSpPr txBox="1"/>
              <p:nvPr/>
            </p:nvSpPr>
            <p:spPr>
              <a:xfrm>
                <a:off x="2279157" y="3715950"/>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44" name="文本框 43"/>
              <p:cNvSpPr txBox="1"/>
              <p:nvPr/>
            </p:nvSpPr>
            <p:spPr>
              <a:xfrm>
                <a:off x="1023583" y="4177615"/>
                <a:ext cx="2671346" cy="612668"/>
              </a:xfrm>
              <a:prstGeom prst="rect">
                <a:avLst/>
              </a:prstGeom>
              <a:noFill/>
            </p:spPr>
            <p:txBody>
              <a:bodyPr wrap="square" rtlCol="0">
                <a:spAutoFit/>
              </a:bodyPr>
              <a:lstStyle/>
              <a:p>
                <a:pPr algn="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42" name="图片 4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570658" y="3510652"/>
              <a:ext cx="696248" cy="756452"/>
            </a:xfrm>
            <a:prstGeom prst="rect">
              <a:avLst/>
            </a:prstGeom>
          </p:spPr>
        </p:pic>
      </p:grpSp>
      <p:grpSp>
        <p:nvGrpSpPr>
          <p:cNvPr id="45" name="组合 44"/>
          <p:cNvGrpSpPr/>
          <p:nvPr/>
        </p:nvGrpSpPr>
        <p:grpSpPr>
          <a:xfrm>
            <a:off x="815797" y="308019"/>
            <a:ext cx="4069529" cy="660777"/>
            <a:chOff x="815797" y="308019"/>
            <a:chExt cx="4069529" cy="660777"/>
          </a:xfrm>
        </p:grpSpPr>
        <p:grpSp>
          <p:nvGrpSpPr>
            <p:cNvPr id="46" name="组合 45"/>
            <p:cNvGrpSpPr/>
            <p:nvPr/>
          </p:nvGrpSpPr>
          <p:grpSpPr>
            <a:xfrm>
              <a:off x="815797" y="308019"/>
              <a:ext cx="444213" cy="529948"/>
              <a:chOff x="2114199" y="976137"/>
              <a:chExt cx="923330" cy="1101536"/>
            </a:xfrm>
          </p:grpSpPr>
          <p:sp>
            <p:nvSpPr>
              <p:cNvPr id="48" name="不完整圆 47"/>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不完整圆 48"/>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7" name="文本框 46"/>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8606" y="-34877"/>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333" y="-492081"/>
            <a:ext cx="8162881" cy="8162881"/>
          </a:xfrm>
          <a:prstGeom prst="rect">
            <a:avLst/>
          </a:prstGeom>
        </p:spPr>
      </p:pic>
      <p:grpSp>
        <p:nvGrpSpPr>
          <p:cNvPr id="12" name="组合 11"/>
          <p:cNvGrpSpPr/>
          <p:nvPr/>
        </p:nvGrpSpPr>
        <p:grpSpPr>
          <a:xfrm>
            <a:off x="8077200" y="1736850"/>
            <a:ext cx="3100317" cy="1258999"/>
            <a:chOff x="8083856" y="1733267"/>
            <a:chExt cx="3100317" cy="1258999"/>
          </a:xfrm>
        </p:grpSpPr>
        <p:grpSp>
          <p:nvGrpSpPr>
            <p:cNvPr id="7" name="组合 6"/>
            <p:cNvGrpSpPr/>
            <p:nvPr/>
          </p:nvGrpSpPr>
          <p:grpSpPr>
            <a:xfrm>
              <a:off x="8711406" y="1888374"/>
              <a:ext cx="2472767" cy="1103892"/>
              <a:chOff x="1023583" y="3715950"/>
              <a:chExt cx="2472767" cy="1103892"/>
            </a:xfrm>
          </p:grpSpPr>
          <p:sp>
            <p:nvSpPr>
              <p:cNvPr id="9" name="文本框 8"/>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0" name="文本框 9"/>
              <p:cNvSpPr txBox="1"/>
              <p:nvPr/>
            </p:nvSpPr>
            <p:spPr>
              <a:xfrm>
                <a:off x="1023583" y="4207174"/>
                <a:ext cx="2472767"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sp>
          <p:nvSpPr>
            <p:cNvPr id="11" name="文本框 10"/>
            <p:cNvSpPr txBox="1"/>
            <p:nvPr/>
          </p:nvSpPr>
          <p:spPr>
            <a:xfrm>
              <a:off x="8083856" y="1733267"/>
              <a:ext cx="606256" cy="646331"/>
            </a:xfrm>
            <a:prstGeom prst="rect">
              <a:avLst/>
            </a:prstGeom>
            <a:noFill/>
          </p:spPr>
          <p:txBody>
            <a:bodyPr wrap="none" rtlCol="0">
              <a:spAutoFit/>
            </a:bodyPr>
            <a:lstStyle>
              <a:defPPr>
                <a:defRPr lang="zh-CN"/>
              </a:defPPr>
              <a:lvl1pPr>
                <a:defRPr sz="3600" b="1">
                  <a:solidFill>
                    <a:srgbClr val="E53B7A">
                      <a:alpha val="86000"/>
                    </a:srgbClr>
                  </a:solidFill>
                  <a:latin typeface="仓耳青禾体-谷力 W04" panose="02020400000000000000" pitchFamily="18" charset="-122"/>
                  <a:ea typeface="仓耳青禾体-谷力 W04" panose="02020400000000000000" pitchFamily="18" charset="-122"/>
                </a:defRPr>
              </a:lvl1pPr>
            </a:lstStyle>
            <a:p>
              <a:r>
                <a:rPr lang="en-US" altLang="zh-CN" dirty="0">
                  <a:latin typeface="+mn-lt"/>
                  <a:ea typeface="+mn-ea"/>
                  <a:cs typeface="+mn-ea"/>
                  <a:sym typeface="+mn-lt"/>
                </a:rPr>
                <a:t>01</a:t>
              </a:r>
              <a:endParaRPr lang="zh-CN" altLang="en-US" dirty="0">
                <a:latin typeface="+mn-lt"/>
                <a:ea typeface="+mn-ea"/>
                <a:cs typeface="+mn-ea"/>
                <a:sym typeface="+mn-lt"/>
              </a:endParaRPr>
            </a:p>
          </p:txBody>
        </p:sp>
      </p:grpSp>
      <p:grpSp>
        <p:nvGrpSpPr>
          <p:cNvPr id="28" name="组合 27"/>
          <p:cNvGrpSpPr/>
          <p:nvPr/>
        </p:nvGrpSpPr>
        <p:grpSpPr>
          <a:xfrm>
            <a:off x="8077200" y="3975082"/>
            <a:ext cx="3100317" cy="1258999"/>
            <a:chOff x="8083856" y="1733267"/>
            <a:chExt cx="3100317" cy="1258999"/>
          </a:xfrm>
        </p:grpSpPr>
        <p:grpSp>
          <p:nvGrpSpPr>
            <p:cNvPr id="29" name="组合 28"/>
            <p:cNvGrpSpPr/>
            <p:nvPr/>
          </p:nvGrpSpPr>
          <p:grpSpPr>
            <a:xfrm>
              <a:off x="8711406" y="1888374"/>
              <a:ext cx="2472767" cy="1103892"/>
              <a:chOff x="1023583" y="3715950"/>
              <a:chExt cx="2472767" cy="1103892"/>
            </a:xfrm>
          </p:grpSpPr>
          <p:sp>
            <p:nvSpPr>
              <p:cNvPr id="31" name="文本框 30"/>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32" name="文本框 31"/>
              <p:cNvSpPr txBox="1"/>
              <p:nvPr/>
            </p:nvSpPr>
            <p:spPr>
              <a:xfrm>
                <a:off x="1023583" y="4207174"/>
                <a:ext cx="2472767"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sp>
          <p:nvSpPr>
            <p:cNvPr id="30" name="文本框 29"/>
            <p:cNvSpPr txBox="1"/>
            <p:nvPr/>
          </p:nvSpPr>
          <p:spPr>
            <a:xfrm>
              <a:off x="8083856" y="1733267"/>
              <a:ext cx="614271" cy="646331"/>
            </a:xfrm>
            <a:prstGeom prst="rect">
              <a:avLst/>
            </a:prstGeom>
            <a:noFill/>
          </p:spPr>
          <p:txBody>
            <a:bodyPr wrap="none" rtlCol="0">
              <a:spAutoFit/>
            </a:bodyPr>
            <a:lstStyle>
              <a:defPPr>
                <a:defRPr lang="zh-CN"/>
              </a:defPPr>
              <a:lvl1pPr>
                <a:defRPr sz="3600" b="1">
                  <a:solidFill>
                    <a:srgbClr val="E53B7A">
                      <a:alpha val="86000"/>
                    </a:srgbClr>
                  </a:solidFill>
                  <a:latin typeface="仓耳青禾体-谷力 W04" panose="02020400000000000000" pitchFamily="18" charset="-122"/>
                  <a:ea typeface="仓耳青禾体-谷力 W04" panose="02020400000000000000" pitchFamily="18" charset="-122"/>
                </a:defRPr>
              </a:lvl1pPr>
            </a:lstStyle>
            <a:p>
              <a:r>
                <a:rPr lang="en-US" altLang="zh-CN" dirty="0">
                  <a:latin typeface="+mn-lt"/>
                  <a:ea typeface="+mn-ea"/>
                  <a:cs typeface="+mn-ea"/>
                  <a:sym typeface="+mn-lt"/>
                </a:rPr>
                <a:t>02</a:t>
              </a:r>
              <a:endParaRPr lang="zh-CN" altLang="en-US" dirty="0">
                <a:latin typeface="+mn-lt"/>
                <a:ea typeface="+mn-ea"/>
                <a:cs typeface="+mn-ea"/>
                <a:sym typeface="+mn-lt"/>
              </a:endParaRPr>
            </a:p>
          </p:txBody>
        </p:sp>
      </p:grpSp>
      <p:grpSp>
        <p:nvGrpSpPr>
          <p:cNvPr id="33" name="组合 32"/>
          <p:cNvGrpSpPr/>
          <p:nvPr/>
        </p:nvGrpSpPr>
        <p:grpSpPr>
          <a:xfrm>
            <a:off x="930030" y="1736850"/>
            <a:ext cx="3081097" cy="1258999"/>
            <a:chOff x="8711406" y="1733267"/>
            <a:chExt cx="3081097" cy="1258999"/>
          </a:xfrm>
        </p:grpSpPr>
        <p:grpSp>
          <p:nvGrpSpPr>
            <p:cNvPr id="34" name="组合 33"/>
            <p:cNvGrpSpPr/>
            <p:nvPr/>
          </p:nvGrpSpPr>
          <p:grpSpPr>
            <a:xfrm>
              <a:off x="8711406" y="1888374"/>
              <a:ext cx="2472767" cy="1103892"/>
              <a:chOff x="1023583" y="3715950"/>
              <a:chExt cx="2472767" cy="1103892"/>
            </a:xfrm>
          </p:grpSpPr>
          <p:sp>
            <p:nvSpPr>
              <p:cNvPr id="36" name="文本框 35"/>
              <p:cNvSpPr txBox="1"/>
              <p:nvPr/>
            </p:nvSpPr>
            <p:spPr>
              <a:xfrm>
                <a:off x="2080578" y="3715950"/>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37" name="文本框 36"/>
              <p:cNvSpPr txBox="1"/>
              <p:nvPr/>
            </p:nvSpPr>
            <p:spPr>
              <a:xfrm>
                <a:off x="1023583" y="4207174"/>
                <a:ext cx="2472767" cy="612668"/>
              </a:xfrm>
              <a:prstGeom prst="rect">
                <a:avLst/>
              </a:prstGeom>
              <a:noFill/>
            </p:spPr>
            <p:txBody>
              <a:bodyPr wrap="square" rtlCol="0">
                <a:spAutoFit/>
              </a:bodyPr>
              <a:lstStyle/>
              <a:p>
                <a:pPr algn="r">
                  <a:lnSpc>
                    <a:spcPct val="150000"/>
                  </a:lnSpc>
                </a:pPr>
                <a:r>
                  <a:rPr lang="zh-CN" altLang="en-US" sz="1200" dirty="0">
                    <a:solidFill>
                      <a:srgbClr val="222222"/>
                    </a:solidFill>
                    <a:cs typeface="+mn-ea"/>
                    <a:sym typeface="+mn-lt"/>
                  </a:rPr>
                  <a:t>点击此处输入具体文本说明点击此处输入具体文本说明</a:t>
                </a:r>
              </a:p>
            </p:txBody>
          </p:sp>
        </p:grpSp>
        <p:sp>
          <p:nvSpPr>
            <p:cNvPr id="35" name="文本框 34"/>
            <p:cNvSpPr txBox="1"/>
            <p:nvPr/>
          </p:nvSpPr>
          <p:spPr>
            <a:xfrm>
              <a:off x="11181438" y="1733267"/>
              <a:ext cx="611065" cy="646331"/>
            </a:xfrm>
            <a:prstGeom prst="rect">
              <a:avLst/>
            </a:prstGeom>
            <a:noFill/>
          </p:spPr>
          <p:txBody>
            <a:bodyPr wrap="none" rtlCol="0">
              <a:spAutoFit/>
            </a:bodyPr>
            <a:lstStyle/>
            <a:p>
              <a:r>
                <a:rPr lang="en-US" altLang="zh-CN" sz="3600" b="1" dirty="0">
                  <a:solidFill>
                    <a:srgbClr val="E53B7A">
                      <a:alpha val="86000"/>
                    </a:srgbClr>
                  </a:solidFill>
                  <a:cs typeface="+mn-ea"/>
                  <a:sym typeface="+mn-lt"/>
                </a:rPr>
                <a:t>03</a:t>
              </a:r>
              <a:endParaRPr lang="zh-CN" altLang="en-US" sz="3600" b="1" dirty="0">
                <a:solidFill>
                  <a:srgbClr val="E53B7A">
                    <a:alpha val="86000"/>
                  </a:srgbClr>
                </a:solidFill>
                <a:cs typeface="+mn-ea"/>
                <a:sym typeface="+mn-lt"/>
              </a:endParaRPr>
            </a:p>
          </p:txBody>
        </p:sp>
      </p:grpSp>
      <p:grpSp>
        <p:nvGrpSpPr>
          <p:cNvPr id="38" name="组合 37"/>
          <p:cNvGrpSpPr/>
          <p:nvPr/>
        </p:nvGrpSpPr>
        <p:grpSpPr>
          <a:xfrm>
            <a:off x="930030" y="4130189"/>
            <a:ext cx="3084303" cy="1569661"/>
            <a:chOff x="8711406" y="1733267"/>
            <a:chExt cx="3084303" cy="1569661"/>
          </a:xfrm>
        </p:grpSpPr>
        <p:grpSp>
          <p:nvGrpSpPr>
            <p:cNvPr id="39" name="组合 38"/>
            <p:cNvGrpSpPr/>
            <p:nvPr/>
          </p:nvGrpSpPr>
          <p:grpSpPr>
            <a:xfrm>
              <a:off x="8711406" y="1888374"/>
              <a:ext cx="2472767" cy="1414554"/>
              <a:chOff x="1023583" y="3715950"/>
              <a:chExt cx="2472767" cy="1414554"/>
            </a:xfrm>
          </p:grpSpPr>
          <p:sp>
            <p:nvSpPr>
              <p:cNvPr id="41" name="文本框 40"/>
              <p:cNvSpPr txBox="1"/>
              <p:nvPr/>
            </p:nvSpPr>
            <p:spPr>
              <a:xfrm>
                <a:off x="2080578" y="3715950"/>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42" name="文本框 41"/>
              <p:cNvSpPr txBox="1"/>
              <p:nvPr/>
            </p:nvSpPr>
            <p:spPr>
              <a:xfrm>
                <a:off x="1023583" y="4207174"/>
                <a:ext cx="2472767" cy="923330"/>
              </a:xfrm>
              <a:prstGeom prst="rect">
                <a:avLst/>
              </a:prstGeom>
              <a:noFill/>
            </p:spPr>
            <p:txBody>
              <a:bodyPr wrap="square" rtlCol="0">
                <a:spAutoFit/>
              </a:bodyPr>
              <a:lstStyle/>
              <a:p>
                <a:pPr algn="r">
                  <a:lnSpc>
                    <a:spcPct val="150000"/>
                  </a:lnSpc>
                </a:pPr>
                <a:r>
                  <a:rPr lang="zh-CN" altLang="en-US" sz="1200" dirty="0">
                    <a:solidFill>
                      <a:srgbClr val="222222"/>
                    </a:solidFill>
                    <a:cs typeface="+mn-ea"/>
                    <a:sym typeface="+mn-lt"/>
                  </a:rPr>
                  <a:t>点击此处输入具体文本说明点击此处输入具体文本说明</a:t>
                </a:r>
              </a:p>
              <a:p>
                <a:pPr algn="r">
                  <a:lnSpc>
                    <a:spcPct val="150000"/>
                  </a:lnSpc>
                </a:pPr>
                <a:endParaRPr lang="zh-CN" altLang="en-US" sz="1200" dirty="0">
                  <a:solidFill>
                    <a:srgbClr val="222222"/>
                  </a:solidFill>
                  <a:cs typeface="+mn-ea"/>
                  <a:sym typeface="+mn-lt"/>
                </a:endParaRPr>
              </a:p>
            </p:txBody>
          </p:sp>
        </p:grpSp>
        <p:sp>
          <p:nvSpPr>
            <p:cNvPr id="40" name="文本框 39"/>
            <p:cNvSpPr txBox="1"/>
            <p:nvPr/>
          </p:nvSpPr>
          <p:spPr>
            <a:xfrm>
              <a:off x="11181438" y="1733267"/>
              <a:ext cx="614271" cy="646331"/>
            </a:xfrm>
            <a:prstGeom prst="rect">
              <a:avLst/>
            </a:prstGeom>
            <a:noFill/>
          </p:spPr>
          <p:txBody>
            <a:bodyPr wrap="none" rtlCol="0">
              <a:spAutoFit/>
            </a:bodyPr>
            <a:lstStyle>
              <a:defPPr>
                <a:defRPr lang="zh-CN"/>
              </a:defPPr>
              <a:lvl1pPr>
                <a:defRPr sz="3600" b="1">
                  <a:solidFill>
                    <a:srgbClr val="E53B7A">
                      <a:alpha val="86000"/>
                    </a:srgbClr>
                  </a:solidFill>
                  <a:latin typeface="仓耳青禾体-谷力 W04" panose="02020400000000000000" pitchFamily="18" charset="-122"/>
                  <a:ea typeface="仓耳青禾体-谷力 W04" panose="02020400000000000000" pitchFamily="18" charset="-122"/>
                </a:defRPr>
              </a:lvl1pPr>
            </a:lstStyle>
            <a:p>
              <a:r>
                <a:rPr lang="en-US" altLang="zh-CN" dirty="0">
                  <a:latin typeface="+mn-lt"/>
                  <a:ea typeface="+mn-ea"/>
                  <a:cs typeface="+mn-ea"/>
                  <a:sym typeface="+mn-lt"/>
                </a:rPr>
                <a:t>04</a:t>
              </a:r>
              <a:endParaRPr lang="zh-CN" altLang="en-US" dirty="0">
                <a:latin typeface="+mn-lt"/>
                <a:ea typeface="+mn-ea"/>
                <a:cs typeface="+mn-ea"/>
                <a:sym typeface="+mn-lt"/>
              </a:endParaRPr>
            </a:p>
          </p:txBody>
        </p:sp>
      </p:grpSp>
      <p:grpSp>
        <p:nvGrpSpPr>
          <p:cNvPr id="26" name="组合 25"/>
          <p:cNvGrpSpPr/>
          <p:nvPr/>
        </p:nvGrpSpPr>
        <p:grpSpPr>
          <a:xfrm>
            <a:off x="815797" y="308019"/>
            <a:ext cx="4069529" cy="660777"/>
            <a:chOff x="815797" y="308019"/>
            <a:chExt cx="4069529" cy="660777"/>
          </a:xfrm>
        </p:grpSpPr>
        <p:grpSp>
          <p:nvGrpSpPr>
            <p:cNvPr id="27" name="组合 26"/>
            <p:cNvGrpSpPr/>
            <p:nvPr/>
          </p:nvGrpSpPr>
          <p:grpSpPr>
            <a:xfrm>
              <a:off x="815797" y="308019"/>
              <a:ext cx="444213" cy="529948"/>
              <a:chOff x="2114199" y="976137"/>
              <a:chExt cx="923330" cy="1101536"/>
            </a:xfrm>
          </p:grpSpPr>
          <p:sp>
            <p:nvSpPr>
              <p:cNvPr id="45" name="不完整圆 44"/>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不完整圆 45"/>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4" name="文本框 43"/>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500"/>
                                        <p:tgtEl>
                                          <p:spTgt spid="28"/>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outVertical)">
                                      <p:cBhvr>
                                        <p:cTn id="21" dur="500"/>
                                        <p:tgtEl>
                                          <p:spTgt spid="33"/>
                                        </p:tgtEl>
                                      </p:cBhvr>
                                    </p:animEffect>
                                  </p:childTnLst>
                                </p:cTn>
                              </p:par>
                            </p:childTnLst>
                          </p:cTn>
                        </p:par>
                        <p:par>
                          <p:cTn id="22" fill="hold">
                            <p:stCondLst>
                              <p:cond delay="2000"/>
                            </p:stCondLst>
                            <p:childTnLst>
                              <p:par>
                                <p:cTn id="23" presetID="16" presetClass="entr" presetSubtype="37"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outVertical)">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05301" y="1473959"/>
            <a:ext cx="2060812" cy="4408226"/>
            <a:chOff x="905301" y="1514902"/>
            <a:chExt cx="2060812" cy="4408226"/>
          </a:xfrm>
        </p:grpSpPr>
        <p:sp>
          <p:nvSpPr>
            <p:cNvPr id="5" name="矩形: 圆角 4"/>
            <p:cNvSpPr/>
            <p:nvPr/>
          </p:nvSpPr>
          <p:spPr>
            <a:xfrm>
              <a:off x="905301" y="1514902"/>
              <a:ext cx="2060812" cy="4408226"/>
            </a:xfrm>
            <a:prstGeom prst="roundRect">
              <a:avLst>
                <a:gd name="adj" fmla="val 10044"/>
              </a:avLst>
            </a:prstGeom>
            <a:gradFill>
              <a:gsLst>
                <a:gs pos="0">
                  <a:srgbClr val="222222"/>
                </a:gs>
                <a:gs pos="100000">
                  <a:srgbClr val="222222">
                    <a:alpha val="76000"/>
                  </a:srgbClr>
                </a:gs>
              </a:gsLst>
              <a:lin ang="5400000" scaled="1"/>
            </a:gradFill>
            <a:ln>
              <a:noFill/>
            </a:ln>
            <a:effectLst>
              <a:outerShdw blurRad="25400" sx="102000" sy="102000" algn="c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1185080" y="2052714"/>
              <a:ext cx="1501253" cy="3319942"/>
              <a:chOff x="1135488" y="1787857"/>
              <a:chExt cx="1501253" cy="3319942"/>
            </a:xfrm>
          </p:grpSpPr>
          <p:sp>
            <p:nvSpPr>
              <p:cNvPr id="6" name="文本框 5"/>
              <p:cNvSpPr txBox="1"/>
              <p:nvPr/>
            </p:nvSpPr>
            <p:spPr>
              <a:xfrm>
                <a:off x="1135488" y="1787857"/>
                <a:ext cx="800219" cy="461665"/>
              </a:xfrm>
              <a:prstGeom prst="rect">
                <a:avLst/>
              </a:prstGeom>
              <a:noFill/>
            </p:spPr>
            <p:txBody>
              <a:bodyPr wrap="none" rtlCol="0">
                <a:spAutoFit/>
              </a:bodyPr>
              <a:lstStyle/>
              <a:p>
                <a:r>
                  <a:rPr lang="zh-CN" altLang="en-US" sz="2400" dirty="0">
                    <a:solidFill>
                      <a:srgbClr val="FDFDFE"/>
                    </a:solidFill>
                    <a:cs typeface="+mn-ea"/>
                    <a:sym typeface="+mn-lt"/>
                  </a:rPr>
                  <a:t>标题</a:t>
                </a:r>
              </a:p>
            </p:txBody>
          </p:sp>
          <p:sp>
            <p:nvSpPr>
              <p:cNvPr id="7" name="文本框 6"/>
              <p:cNvSpPr txBox="1"/>
              <p:nvPr/>
            </p:nvSpPr>
            <p:spPr>
              <a:xfrm>
                <a:off x="1135488" y="2385999"/>
                <a:ext cx="1277914" cy="830997"/>
              </a:xfrm>
              <a:prstGeom prst="rect">
                <a:avLst/>
              </a:prstGeom>
              <a:noFill/>
            </p:spPr>
            <p:txBody>
              <a:bodyPr wrap="none" rtlCol="0">
                <a:spAutoFit/>
              </a:bodyPr>
              <a:lstStyle/>
              <a:p>
                <a:r>
                  <a:rPr lang="en-US" altLang="zh-CN" sz="4800" b="1" dirty="0">
                    <a:solidFill>
                      <a:srgbClr val="FDFDFE"/>
                    </a:solidFill>
                    <a:cs typeface="+mn-ea"/>
                    <a:sym typeface="+mn-lt"/>
                  </a:rPr>
                  <a:t>80%</a:t>
                </a:r>
                <a:endParaRPr lang="zh-CN" altLang="en-US" sz="4800" b="1" dirty="0">
                  <a:solidFill>
                    <a:srgbClr val="FDFDFE"/>
                  </a:solidFill>
                  <a:cs typeface="+mn-ea"/>
                  <a:sym typeface="+mn-lt"/>
                </a:endParaRPr>
              </a:p>
            </p:txBody>
          </p:sp>
          <p:sp>
            <p:nvSpPr>
              <p:cNvPr id="9" name="文本框 8"/>
              <p:cNvSpPr txBox="1"/>
              <p:nvPr/>
            </p:nvSpPr>
            <p:spPr>
              <a:xfrm>
                <a:off x="1135488" y="3353473"/>
                <a:ext cx="1501253" cy="1754326"/>
              </a:xfrm>
              <a:prstGeom prst="rect">
                <a:avLst/>
              </a:prstGeom>
              <a:noFill/>
            </p:spPr>
            <p:txBody>
              <a:bodyPr wrap="square" rtlCol="0">
                <a:spAutoFit/>
              </a:bodyPr>
              <a:lstStyle/>
              <a:p>
                <a:pPr>
                  <a:lnSpc>
                    <a:spcPct val="150000"/>
                  </a:lnSpc>
                </a:pPr>
                <a:r>
                  <a:rPr lang="zh-CN" altLang="en-US" sz="1200" dirty="0">
                    <a:solidFill>
                      <a:srgbClr val="FDFDFE">
                        <a:alpha val="97000"/>
                      </a:srgbClr>
                    </a:solidFill>
                    <a:cs typeface="+mn-ea"/>
                    <a:sym typeface="+mn-lt"/>
                  </a:rPr>
                  <a:t>点击此处输入具体文本说明点击此处输入具体文本说明点击此处输入具体文本点击此处输入具体文本说明</a:t>
                </a:r>
              </a:p>
            </p:txBody>
          </p:sp>
        </p:grpSp>
      </p:grpSp>
      <p:grpSp>
        <p:nvGrpSpPr>
          <p:cNvPr id="24" name="组合 23"/>
          <p:cNvGrpSpPr/>
          <p:nvPr/>
        </p:nvGrpSpPr>
        <p:grpSpPr>
          <a:xfrm>
            <a:off x="3784979" y="1473959"/>
            <a:ext cx="2060812" cy="4408226"/>
            <a:chOff x="905301" y="1514902"/>
            <a:chExt cx="2060812" cy="4408226"/>
          </a:xfrm>
        </p:grpSpPr>
        <p:sp>
          <p:nvSpPr>
            <p:cNvPr id="25" name="矩形: 圆角 24"/>
            <p:cNvSpPr/>
            <p:nvPr/>
          </p:nvSpPr>
          <p:spPr>
            <a:xfrm>
              <a:off x="905301" y="1514902"/>
              <a:ext cx="2060812" cy="4408226"/>
            </a:xfrm>
            <a:prstGeom prst="roundRect">
              <a:avLst>
                <a:gd name="adj" fmla="val 10044"/>
              </a:avLst>
            </a:prstGeom>
            <a:gradFill>
              <a:gsLst>
                <a:gs pos="0">
                  <a:srgbClr val="222222"/>
                </a:gs>
                <a:gs pos="100000">
                  <a:srgbClr val="222222">
                    <a:alpha val="76000"/>
                  </a:srgbClr>
                </a:gs>
              </a:gsLst>
              <a:lin ang="5400000" scaled="1"/>
            </a:gradFill>
            <a:ln>
              <a:noFill/>
            </a:ln>
            <a:effectLst>
              <a:outerShdw blurRad="25400" sx="102000" sy="102000" algn="c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1185080" y="2052714"/>
              <a:ext cx="1501253" cy="3319942"/>
              <a:chOff x="1135488" y="1787857"/>
              <a:chExt cx="1501253" cy="3319942"/>
            </a:xfrm>
          </p:grpSpPr>
          <p:sp>
            <p:nvSpPr>
              <p:cNvPr id="27" name="文本框 26"/>
              <p:cNvSpPr txBox="1"/>
              <p:nvPr/>
            </p:nvSpPr>
            <p:spPr>
              <a:xfrm>
                <a:off x="1135488" y="1787857"/>
                <a:ext cx="800219" cy="461665"/>
              </a:xfrm>
              <a:prstGeom prst="rect">
                <a:avLst/>
              </a:prstGeom>
              <a:noFill/>
            </p:spPr>
            <p:txBody>
              <a:bodyPr wrap="none" rtlCol="0">
                <a:spAutoFit/>
              </a:bodyPr>
              <a:lstStyle/>
              <a:p>
                <a:r>
                  <a:rPr lang="zh-CN" altLang="en-US" sz="2400" dirty="0">
                    <a:solidFill>
                      <a:srgbClr val="FDFDFE"/>
                    </a:solidFill>
                    <a:cs typeface="+mn-ea"/>
                    <a:sym typeface="+mn-lt"/>
                  </a:rPr>
                  <a:t>标题</a:t>
                </a:r>
              </a:p>
            </p:txBody>
          </p:sp>
          <p:sp>
            <p:nvSpPr>
              <p:cNvPr id="28" name="文本框 27"/>
              <p:cNvSpPr txBox="1"/>
              <p:nvPr/>
            </p:nvSpPr>
            <p:spPr>
              <a:xfrm>
                <a:off x="1135488" y="2385999"/>
                <a:ext cx="1277914" cy="830997"/>
              </a:xfrm>
              <a:prstGeom prst="rect">
                <a:avLst/>
              </a:prstGeom>
              <a:noFill/>
            </p:spPr>
            <p:txBody>
              <a:bodyPr wrap="none" rtlCol="0">
                <a:spAutoFit/>
              </a:bodyPr>
              <a:lstStyle/>
              <a:p>
                <a:r>
                  <a:rPr lang="en-US" altLang="zh-CN" sz="4800" b="1" dirty="0">
                    <a:solidFill>
                      <a:srgbClr val="FDFDFE"/>
                    </a:solidFill>
                    <a:cs typeface="+mn-ea"/>
                    <a:sym typeface="+mn-lt"/>
                  </a:rPr>
                  <a:t>55%</a:t>
                </a:r>
                <a:endParaRPr lang="zh-CN" altLang="en-US" sz="4800" b="1" dirty="0">
                  <a:solidFill>
                    <a:srgbClr val="FDFDFE"/>
                  </a:solidFill>
                  <a:cs typeface="+mn-ea"/>
                  <a:sym typeface="+mn-lt"/>
                </a:endParaRPr>
              </a:p>
            </p:txBody>
          </p:sp>
          <p:sp>
            <p:nvSpPr>
              <p:cNvPr id="29" name="文本框 28"/>
              <p:cNvSpPr txBox="1"/>
              <p:nvPr/>
            </p:nvSpPr>
            <p:spPr>
              <a:xfrm>
                <a:off x="1135488" y="3353473"/>
                <a:ext cx="1501253" cy="1754326"/>
              </a:xfrm>
              <a:prstGeom prst="rect">
                <a:avLst/>
              </a:prstGeom>
              <a:noFill/>
            </p:spPr>
            <p:txBody>
              <a:bodyPr wrap="square" rtlCol="0">
                <a:spAutoFit/>
              </a:bodyPr>
              <a:lstStyle/>
              <a:p>
                <a:pPr>
                  <a:lnSpc>
                    <a:spcPct val="150000"/>
                  </a:lnSpc>
                </a:pPr>
                <a:r>
                  <a:rPr lang="zh-CN" altLang="en-US" sz="1200" dirty="0">
                    <a:solidFill>
                      <a:srgbClr val="FDFDFE">
                        <a:alpha val="97000"/>
                      </a:srgbClr>
                    </a:solidFill>
                    <a:cs typeface="+mn-ea"/>
                    <a:sym typeface="+mn-lt"/>
                  </a:rPr>
                  <a:t>点击此处输入具体文本说明点击此处输入具体文本说明点击此处输入具体文本点击此处输入具体文本说明</a:t>
                </a:r>
              </a:p>
            </p:txBody>
          </p:sp>
        </p:grpSp>
      </p:grpSp>
      <p:grpSp>
        <p:nvGrpSpPr>
          <p:cNvPr id="31" name="组合 30"/>
          <p:cNvGrpSpPr/>
          <p:nvPr/>
        </p:nvGrpSpPr>
        <p:grpSpPr>
          <a:xfrm>
            <a:off x="8934672" y="1473959"/>
            <a:ext cx="2060812" cy="4408226"/>
            <a:chOff x="905301" y="1514902"/>
            <a:chExt cx="2060812" cy="4408226"/>
          </a:xfrm>
        </p:grpSpPr>
        <p:sp>
          <p:nvSpPr>
            <p:cNvPr id="32" name="矩形: 圆角 31"/>
            <p:cNvSpPr/>
            <p:nvPr/>
          </p:nvSpPr>
          <p:spPr>
            <a:xfrm>
              <a:off x="905301" y="1514902"/>
              <a:ext cx="2060812" cy="4408226"/>
            </a:xfrm>
            <a:prstGeom prst="roundRect">
              <a:avLst>
                <a:gd name="adj" fmla="val 10044"/>
              </a:avLst>
            </a:prstGeom>
            <a:gradFill>
              <a:gsLst>
                <a:gs pos="0">
                  <a:srgbClr val="222222"/>
                </a:gs>
                <a:gs pos="100000">
                  <a:srgbClr val="222222">
                    <a:alpha val="76000"/>
                  </a:srgbClr>
                </a:gs>
              </a:gsLst>
              <a:lin ang="5400000" scaled="1"/>
            </a:gradFill>
            <a:ln>
              <a:noFill/>
            </a:ln>
            <a:effectLst>
              <a:outerShdw blurRad="25400" sx="102000" sy="102000" algn="c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1185080" y="2052714"/>
              <a:ext cx="1555234" cy="3319942"/>
              <a:chOff x="1135488" y="1787857"/>
              <a:chExt cx="1555234" cy="3319942"/>
            </a:xfrm>
          </p:grpSpPr>
          <p:sp>
            <p:nvSpPr>
              <p:cNvPr id="34" name="文本框 33"/>
              <p:cNvSpPr txBox="1"/>
              <p:nvPr/>
            </p:nvSpPr>
            <p:spPr>
              <a:xfrm>
                <a:off x="1135488" y="1787857"/>
                <a:ext cx="800219" cy="461665"/>
              </a:xfrm>
              <a:prstGeom prst="rect">
                <a:avLst/>
              </a:prstGeom>
              <a:noFill/>
            </p:spPr>
            <p:txBody>
              <a:bodyPr wrap="none" rtlCol="0">
                <a:spAutoFit/>
              </a:bodyPr>
              <a:lstStyle/>
              <a:p>
                <a:r>
                  <a:rPr lang="zh-CN" altLang="en-US" sz="2400" dirty="0">
                    <a:solidFill>
                      <a:srgbClr val="FDFDFE"/>
                    </a:solidFill>
                    <a:cs typeface="+mn-ea"/>
                    <a:sym typeface="+mn-lt"/>
                  </a:rPr>
                  <a:t>标题</a:t>
                </a:r>
              </a:p>
            </p:txBody>
          </p:sp>
          <p:sp>
            <p:nvSpPr>
              <p:cNvPr id="35" name="文本框 34"/>
              <p:cNvSpPr txBox="1"/>
              <p:nvPr/>
            </p:nvSpPr>
            <p:spPr>
              <a:xfrm>
                <a:off x="1135488" y="2385999"/>
                <a:ext cx="1555234" cy="830997"/>
              </a:xfrm>
              <a:prstGeom prst="rect">
                <a:avLst/>
              </a:prstGeom>
              <a:noFill/>
            </p:spPr>
            <p:txBody>
              <a:bodyPr wrap="none" rtlCol="0">
                <a:spAutoFit/>
              </a:bodyPr>
              <a:lstStyle/>
              <a:p>
                <a:r>
                  <a:rPr lang="en-US" altLang="zh-CN" sz="4800" b="1" dirty="0">
                    <a:solidFill>
                      <a:srgbClr val="FDFDFE"/>
                    </a:solidFill>
                    <a:cs typeface="+mn-ea"/>
                    <a:sym typeface="+mn-lt"/>
                  </a:rPr>
                  <a:t>100%</a:t>
                </a:r>
                <a:endParaRPr lang="zh-CN" altLang="en-US" sz="4800" b="1" dirty="0">
                  <a:solidFill>
                    <a:srgbClr val="FDFDFE"/>
                  </a:solidFill>
                  <a:cs typeface="+mn-ea"/>
                  <a:sym typeface="+mn-lt"/>
                </a:endParaRPr>
              </a:p>
            </p:txBody>
          </p:sp>
          <p:sp>
            <p:nvSpPr>
              <p:cNvPr id="36" name="文本框 35"/>
              <p:cNvSpPr txBox="1"/>
              <p:nvPr/>
            </p:nvSpPr>
            <p:spPr>
              <a:xfrm>
                <a:off x="1135488" y="3353473"/>
                <a:ext cx="1501253" cy="1754326"/>
              </a:xfrm>
              <a:prstGeom prst="rect">
                <a:avLst/>
              </a:prstGeom>
              <a:noFill/>
            </p:spPr>
            <p:txBody>
              <a:bodyPr wrap="square" rtlCol="0">
                <a:spAutoFit/>
              </a:bodyPr>
              <a:lstStyle/>
              <a:p>
                <a:pPr>
                  <a:lnSpc>
                    <a:spcPct val="150000"/>
                  </a:lnSpc>
                </a:pPr>
                <a:r>
                  <a:rPr lang="zh-CN" altLang="en-US" sz="1200" dirty="0">
                    <a:solidFill>
                      <a:srgbClr val="FDFDFE">
                        <a:alpha val="97000"/>
                      </a:srgbClr>
                    </a:solidFill>
                    <a:cs typeface="+mn-ea"/>
                    <a:sym typeface="+mn-lt"/>
                  </a:rPr>
                  <a:t>点击此处输入具体文本说明点击此处输入具体文本说明点击此处输入具体文本点击此处输入具体文本说明</a:t>
                </a:r>
              </a:p>
            </p:txBody>
          </p:sp>
        </p:grpSp>
      </p:grpSp>
      <p:grpSp>
        <p:nvGrpSpPr>
          <p:cNvPr id="22" name="组合 21"/>
          <p:cNvGrpSpPr/>
          <p:nvPr/>
        </p:nvGrpSpPr>
        <p:grpSpPr>
          <a:xfrm>
            <a:off x="815797" y="308019"/>
            <a:ext cx="4069529" cy="660777"/>
            <a:chOff x="815797" y="308019"/>
            <a:chExt cx="4069529" cy="660777"/>
          </a:xfrm>
        </p:grpSpPr>
        <p:grpSp>
          <p:nvGrpSpPr>
            <p:cNvPr id="23" name="组合 22"/>
            <p:cNvGrpSpPr/>
            <p:nvPr/>
          </p:nvGrpSpPr>
          <p:grpSpPr>
            <a:xfrm>
              <a:off x="815797" y="308019"/>
              <a:ext cx="444213" cy="529948"/>
              <a:chOff x="2114199" y="976137"/>
              <a:chExt cx="923330" cy="1101536"/>
            </a:xfrm>
          </p:grpSpPr>
          <p:sp>
            <p:nvSpPr>
              <p:cNvPr id="38" name="不完整圆 37"/>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不完整圆 38"/>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7" name="文本框 36"/>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758" y="308019"/>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3" name="矩形 2"/>
          <p:cNvSpPr/>
          <p:nvPr/>
        </p:nvSpPr>
        <p:spPr>
          <a:xfrm>
            <a:off x="1698034" y="0"/>
            <a:ext cx="8795932"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096001" y="695730"/>
            <a:ext cx="5401313" cy="5466540"/>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rot="1735830">
            <a:off x="3748978" y="862250"/>
            <a:ext cx="5194649" cy="5133500"/>
          </a:xfrm>
          <a:prstGeom prst="rect">
            <a:avLst/>
          </a:prstGeom>
          <a:blipFill dpi="0" rotWithShape="1">
            <a:blip r:embed="rId3">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94686" y="695730"/>
            <a:ext cx="5401314" cy="5466540"/>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7" name="组合 26"/>
          <p:cNvGrpSpPr/>
          <p:nvPr/>
        </p:nvGrpSpPr>
        <p:grpSpPr>
          <a:xfrm>
            <a:off x="4672355" y="869296"/>
            <a:ext cx="6420671" cy="338554"/>
            <a:chOff x="4672355" y="363254"/>
            <a:chExt cx="6420671" cy="338554"/>
          </a:xfrm>
        </p:grpSpPr>
        <p:sp>
          <p:nvSpPr>
            <p:cNvPr id="4" name="文本框 3"/>
            <p:cNvSpPr txBox="1"/>
            <p:nvPr/>
          </p:nvSpPr>
          <p:spPr>
            <a:xfrm>
              <a:off x="4672355" y="363254"/>
              <a:ext cx="595035" cy="338554"/>
            </a:xfrm>
            <a:prstGeom prst="rect">
              <a:avLst/>
            </a:prstGeom>
            <a:noFill/>
          </p:spPr>
          <p:txBody>
            <a:bodyPr wrap="none" rtlCol="0">
              <a:spAutoFit/>
            </a:bodyPr>
            <a:lstStyle/>
            <a:p>
              <a:r>
                <a:rPr lang="zh-CN" altLang="en-US" sz="1600" dirty="0">
                  <a:cs typeface="+mn-ea"/>
                  <a:sym typeface="+mn-lt"/>
                </a:rPr>
                <a:t>主页</a:t>
              </a:r>
            </a:p>
          </p:txBody>
        </p:sp>
        <p:sp>
          <p:nvSpPr>
            <p:cNvPr id="15" name="文本框 14"/>
            <p:cNvSpPr txBox="1"/>
            <p:nvPr/>
          </p:nvSpPr>
          <p:spPr>
            <a:xfrm>
              <a:off x="6128764" y="363254"/>
              <a:ext cx="595035" cy="338554"/>
            </a:xfrm>
            <a:prstGeom prst="rect">
              <a:avLst/>
            </a:prstGeom>
            <a:noFill/>
          </p:spPr>
          <p:txBody>
            <a:bodyPr wrap="none" rtlCol="0">
              <a:spAutoFit/>
            </a:bodyPr>
            <a:lstStyle/>
            <a:p>
              <a:r>
                <a:rPr lang="zh-CN" altLang="en-US" sz="1600" dirty="0">
                  <a:cs typeface="+mn-ea"/>
                  <a:sym typeface="+mn-lt"/>
                </a:rPr>
                <a:t>简约</a:t>
              </a:r>
            </a:p>
          </p:txBody>
        </p:sp>
        <p:sp>
          <p:nvSpPr>
            <p:cNvPr id="16" name="文本框 15"/>
            <p:cNvSpPr txBox="1"/>
            <p:nvPr/>
          </p:nvSpPr>
          <p:spPr>
            <a:xfrm>
              <a:off x="7585173" y="363254"/>
              <a:ext cx="595035" cy="338554"/>
            </a:xfrm>
            <a:prstGeom prst="rect">
              <a:avLst/>
            </a:prstGeom>
            <a:noFill/>
          </p:spPr>
          <p:txBody>
            <a:bodyPr wrap="none" rtlCol="0">
              <a:spAutoFit/>
            </a:bodyPr>
            <a:lstStyle/>
            <a:p>
              <a:r>
                <a:rPr lang="zh-CN" altLang="en-US" sz="1600" dirty="0">
                  <a:cs typeface="+mn-ea"/>
                  <a:sym typeface="+mn-lt"/>
                </a:rPr>
                <a:t>黑色</a:t>
              </a:r>
            </a:p>
          </p:txBody>
        </p:sp>
        <p:sp>
          <p:nvSpPr>
            <p:cNvPr id="17" name="文本框 16"/>
            <p:cNvSpPr txBox="1"/>
            <p:nvPr/>
          </p:nvSpPr>
          <p:spPr>
            <a:xfrm>
              <a:off x="9041582" y="363254"/>
              <a:ext cx="595035" cy="338554"/>
            </a:xfrm>
            <a:prstGeom prst="rect">
              <a:avLst/>
            </a:prstGeom>
            <a:noFill/>
          </p:spPr>
          <p:txBody>
            <a:bodyPr wrap="none" rtlCol="0">
              <a:spAutoFit/>
            </a:bodyPr>
            <a:lstStyle/>
            <a:p>
              <a:r>
                <a:rPr lang="zh-CN" altLang="en-US" sz="1600" dirty="0">
                  <a:cs typeface="+mn-ea"/>
                  <a:sym typeface="+mn-lt"/>
                </a:rPr>
                <a:t>红色</a:t>
              </a:r>
            </a:p>
          </p:txBody>
        </p:sp>
        <p:sp>
          <p:nvSpPr>
            <p:cNvPr id="18" name="文本框 17"/>
            <p:cNvSpPr txBox="1"/>
            <p:nvPr/>
          </p:nvSpPr>
          <p:spPr>
            <a:xfrm>
              <a:off x="10497991" y="363254"/>
              <a:ext cx="595035" cy="338554"/>
            </a:xfrm>
            <a:prstGeom prst="rect">
              <a:avLst/>
            </a:prstGeom>
            <a:noFill/>
          </p:spPr>
          <p:txBody>
            <a:bodyPr wrap="none" rtlCol="0">
              <a:spAutoFit/>
            </a:bodyPr>
            <a:lstStyle/>
            <a:p>
              <a:r>
                <a:rPr lang="zh-CN" altLang="en-US" sz="1600" dirty="0">
                  <a:solidFill>
                    <a:srgbClr val="FDFDFE"/>
                  </a:solidFill>
                  <a:cs typeface="+mn-ea"/>
                  <a:sym typeface="+mn-lt"/>
                </a:rPr>
                <a:t>自在</a:t>
              </a:r>
            </a:p>
          </p:txBody>
        </p:sp>
      </p:grpSp>
      <p:sp>
        <p:nvSpPr>
          <p:cNvPr id="6" name="文本框 5"/>
          <p:cNvSpPr txBox="1"/>
          <p:nvPr/>
        </p:nvSpPr>
        <p:spPr>
          <a:xfrm>
            <a:off x="1038712" y="5697410"/>
            <a:ext cx="2433680" cy="276999"/>
          </a:xfrm>
          <a:prstGeom prst="rect">
            <a:avLst/>
          </a:prstGeom>
          <a:noFill/>
        </p:spPr>
        <p:txBody>
          <a:bodyPr wrap="none" rtlCol="0">
            <a:spAutoFit/>
          </a:bodyPr>
          <a:lstStyle/>
          <a:p>
            <a:r>
              <a:rPr lang="en-US" altLang="zh-CN" sz="1200" dirty="0">
                <a:solidFill>
                  <a:schemeClr val="tx1">
                    <a:alpha val="58000"/>
                  </a:schemeClr>
                </a:solidFill>
                <a:cs typeface="+mn-ea"/>
                <a:sym typeface="+mn-lt"/>
              </a:rPr>
              <a:t>Thank you for your hearing!</a:t>
            </a:r>
            <a:endParaRPr lang="zh-CN" altLang="en-US" sz="1200" dirty="0">
              <a:solidFill>
                <a:schemeClr val="tx1">
                  <a:alpha val="58000"/>
                </a:schemeClr>
              </a:solidFill>
              <a:cs typeface="+mn-ea"/>
              <a:sym typeface="+mn-lt"/>
            </a:endParaRPr>
          </a:p>
        </p:txBody>
      </p:sp>
      <p:sp>
        <p:nvSpPr>
          <p:cNvPr id="19" name="文本框 18"/>
          <p:cNvSpPr txBox="1"/>
          <p:nvPr/>
        </p:nvSpPr>
        <p:spPr>
          <a:xfrm>
            <a:off x="9582025" y="5697410"/>
            <a:ext cx="1885453" cy="276999"/>
          </a:xfrm>
          <a:prstGeom prst="rect">
            <a:avLst/>
          </a:prstGeom>
          <a:noFill/>
        </p:spPr>
        <p:txBody>
          <a:bodyPr wrap="none" rtlCol="0">
            <a:spAutoFit/>
          </a:bodyPr>
          <a:lstStyle/>
          <a:p>
            <a:r>
              <a:rPr lang="en-US" altLang="zh-CN" sz="1200" dirty="0">
                <a:solidFill>
                  <a:schemeClr val="tx1">
                    <a:alpha val="59000"/>
                  </a:schemeClr>
                </a:solidFill>
                <a:cs typeface="+mn-ea"/>
                <a:sym typeface="+mn-lt"/>
              </a:rPr>
              <a:t>Best wishes for your!</a:t>
            </a:r>
            <a:endParaRPr lang="zh-CN" altLang="en-US" sz="1200" dirty="0">
              <a:solidFill>
                <a:schemeClr val="tx1">
                  <a:alpha val="59000"/>
                </a:schemeClr>
              </a:solidFill>
              <a:cs typeface="+mn-ea"/>
              <a:sym typeface="+mn-lt"/>
            </a:endParaRPr>
          </a:p>
        </p:txBody>
      </p:sp>
      <p:grpSp>
        <p:nvGrpSpPr>
          <p:cNvPr id="25" name="组合 24"/>
          <p:cNvGrpSpPr/>
          <p:nvPr/>
        </p:nvGrpSpPr>
        <p:grpSpPr>
          <a:xfrm>
            <a:off x="1275307" y="989183"/>
            <a:ext cx="570480" cy="680585"/>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1" name="文本框 40"/>
          <p:cNvSpPr txBox="1"/>
          <p:nvPr/>
        </p:nvSpPr>
        <p:spPr>
          <a:xfrm>
            <a:off x="1465342" y="1978587"/>
            <a:ext cx="4164470" cy="923330"/>
          </a:xfrm>
          <a:prstGeom prst="rect">
            <a:avLst/>
          </a:prstGeom>
          <a:noFill/>
        </p:spPr>
        <p:txBody>
          <a:bodyPr wrap="square" rtlCol="0">
            <a:spAutoFit/>
          </a:bodyPr>
          <a:lstStyle/>
          <a:p>
            <a:pPr algn="ctr"/>
            <a:r>
              <a:rPr lang="en-US" altLang="zh-CN" sz="5400" b="1" dirty="0">
                <a:solidFill>
                  <a:srgbClr val="E53B7A">
                    <a:alpha val="73000"/>
                  </a:srgbClr>
                </a:solidFill>
                <a:cs typeface="+mn-ea"/>
                <a:sym typeface="+mn-lt"/>
              </a:rPr>
              <a:t>PART 04</a:t>
            </a:r>
            <a:endParaRPr lang="zh-CN" altLang="en-US" sz="5400" b="1" dirty="0">
              <a:solidFill>
                <a:srgbClr val="E53B7A">
                  <a:alpha val="73000"/>
                </a:srgbClr>
              </a:solidFill>
              <a:cs typeface="+mn-ea"/>
              <a:sym typeface="+mn-lt"/>
            </a:endParaRPr>
          </a:p>
        </p:txBody>
      </p:sp>
      <p:grpSp>
        <p:nvGrpSpPr>
          <p:cNvPr id="8" name="组合 7"/>
          <p:cNvGrpSpPr/>
          <p:nvPr/>
        </p:nvGrpSpPr>
        <p:grpSpPr>
          <a:xfrm>
            <a:off x="1197431" y="2914343"/>
            <a:ext cx="9797139" cy="1632259"/>
            <a:chOff x="1197431" y="2673350"/>
            <a:chExt cx="9797139" cy="1632259"/>
          </a:xfrm>
        </p:grpSpPr>
        <p:sp>
          <p:nvSpPr>
            <p:cNvPr id="40" name="文本框 39"/>
            <p:cNvSpPr txBox="1"/>
            <p:nvPr/>
          </p:nvSpPr>
          <p:spPr>
            <a:xfrm>
              <a:off x="1197431" y="2673350"/>
              <a:ext cx="9797139" cy="1323439"/>
            </a:xfrm>
            <a:prstGeom prst="rect">
              <a:avLst/>
            </a:prstGeom>
            <a:noFill/>
          </p:spPr>
          <p:txBody>
            <a:bodyPr wrap="square" rtlCol="0">
              <a:spAutoFit/>
            </a:bodyPr>
            <a:lstStyle/>
            <a:p>
              <a:pPr algn="ctr"/>
              <a:r>
                <a:rPr lang="zh-CN" altLang="en-US" sz="8000" b="1" dirty="0">
                  <a:solidFill>
                    <a:srgbClr val="222222"/>
                  </a:solidFill>
                  <a:cs typeface="+mn-ea"/>
                  <a:sym typeface="+mn-lt"/>
                </a:rPr>
                <a:t>第四部分</a:t>
              </a:r>
            </a:p>
          </p:txBody>
        </p:sp>
        <p:sp>
          <p:nvSpPr>
            <p:cNvPr id="42" name="文本框 41"/>
            <p:cNvSpPr txBox="1"/>
            <p:nvPr/>
          </p:nvSpPr>
          <p:spPr>
            <a:xfrm>
              <a:off x="4015738" y="3905499"/>
              <a:ext cx="4164470" cy="400110"/>
            </a:xfrm>
            <a:prstGeom prst="rect">
              <a:avLst/>
            </a:prstGeom>
            <a:noFill/>
          </p:spPr>
          <p:txBody>
            <a:bodyPr wrap="square" rtlCol="0">
              <a:spAutoFit/>
            </a:bodyPr>
            <a:lstStyle/>
            <a:p>
              <a:pPr algn="dist"/>
              <a:r>
                <a:rPr lang="zh-CN" altLang="en-US" sz="2000" dirty="0">
                  <a:solidFill>
                    <a:srgbClr val="222222">
                      <a:alpha val="81000"/>
                    </a:srgbClr>
                  </a:solidFill>
                  <a:cs typeface="+mn-ea"/>
                  <a:sym typeface="+mn-lt"/>
                </a:rPr>
                <a:t>点击此处输入具体文本说明</a:t>
              </a:r>
            </a:p>
          </p:txBody>
        </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3" name="矩形 2"/>
          <p:cNvSpPr/>
          <p:nvPr/>
        </p:nvSpPr>
        <p:spPr>
          <a:xfrm>
            <a:off x="1098974" y="0"/>
            <a:ext cx="9847388"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096001" y="217530"/>
            <a:ext cx="5698958" cy="6422941"/>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397041" y="217530"/>
            <a:ext cx="8249685" cy="6422941"/>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23652" t="29931" r="22732"/>
          <a:stretch>
            <a:fillRect/>
          </a:stretch>
        </p:blipFill>
        <p:spPr>
          <a:xfrm>
            <a:off x="9174472" y="4606899"/>
            <a:ext cx="2212967" cy="2193175"/>
          </a:xfrm>
          <a:prstGeom prst="rect">
            <a:avLst/>
          </a:prstGeom>
          <a:effectLst>
            <a:outerShdw blurRad="50800" dist="38100" dir="2700000" algn="tl" rotWithShape="0">
              <a:prstClr val="black">
                <a:alpha val="40000"/>
              </a:prstClr>
            </a:outerShdw>
          </a:effectLst>
        </p:spPr>
      </p:pic>
      <p:grpSp>
        <p:nvGrpSpPr>
          <p:cNvPr id="27" name="组合 26"/>
          <p:cNvGrpSpPr/>
          <p:nvPr/>
        </p:nvGrpSpPr>
        <p:grpSpPr>
          <a:xfrm>
            <a:off x="4672355" y="472975"/>
            <a:ext cx="6420671" cy="338554"/>
            <a:chOff x="4672355" y="363254"/>
            <a:chExt cx="6420671" cy="338554"/>
          </a:xfrm>
        </p:grpSpPr>
        <p:sp>
          <p:nvSpPr>
            <p:cNvPr id="4" name="文本框 3"/>
            <p:cNvSpPr txBox="1"/>
            <p:nvPr/>
          </p:nvSpPr>
          <p:spPr>
            <a:xfrm>
              <a:off x="4672355" y="363254"/>
              <a:ext cx="595035" cy="338554"/>
            </a:xfrm>
            <a:prstGeom prst="rect">
              <a:avLst/>
            </a:prstGeom>
            <a:noFill/>
          </p:spPr>
          <p:txBody>
            <a:bodyPr wrap="none" rtlCol="0">
              <a:spAutoFit/>
            </a:bodyPr>
            <a:lstStyle/>
            <a:p>
              <a:r>
                <a:rPr lang="zh-CN" altLang="en-US" sz="1600" dirty="0">
                  <a:cs typeface="+mn-ea"/>
                  <a:sym typeface="+mn-lt"/>
                </a:rPr>
                <a:t>主页</a:t>
              </a:r>
            </a:p>
          </p:txBody>
        </p:sp>
        <p:sp>
          <p:nvSpPr>
            <p:cNvPr id="15" name="文本框 14"/>
            <p:cNvSpPr txBox="1"/>
            <p:nvPr/>
          </p:nvSpPr>
          <p:spPr>
            <a:xfrm>
              <a:off x="6128764" y="363254"/>
              <a:ext cx="595035" cy="338554"/>
            </a:xfrm>
            <a:prstGeom prst="rect">
              <a:avLst/>
            </a:prstGeom>
            <a:noFill/>
          </p:spPr>
          <p:txBody>
            <a:bodyPr wrap="none" rtlCol="0">
              <a:spAutoFit/>
            </a:bodyPr>
            <a:lstStyle/>
            <a:p>
              <a:r>
                <a:rPr lang="zh-CN" altLang="en-US" sz="1600" dirty="0">
                  <a:cs typeface="+mn-ea"/>
                  <a:sym typeface="+mn-lt"/>
                </a:rPr>
                <a:t>简约</a:t>
              </a:r>
            </a:p>
          </p:txBody>
        </p:sp>
        <p:sp>
          <p:nvSpPr>
            <p:cNvPr id="16" name="文本框 15"/>
            <p:cNvSpPr txBox="1"/>
            <p:nvPr/>
          </p:nvSpPr>
          <p:spPr>
            <a:xfrm>
              <a:off x="7585173" y="363254"/>
              <a:ext cx="595035" cy="338554"/>
            </a:xfrm>
            <a:prstGeom prst="rect">
              <a:avLst/>
            </a:prstGeom>
            <a:noFill/>
          </p:spPr>
          <p:txBody>
            <a:bodyPr wrap="none" rtlCol="0">
              <a:spAutoFit/>
            </a:bodyPr>
            <a:lstStyle/>
            <a:p>
              <a:r>
                <a:rPr lang="zh-CN" altLang="en-US" sz="1600" dirty="0">
                  <a:cs typeface="+mn-ea"/>
                  <a:sym typeface="+mn-lt"/>
                </a:rPr>
                <a:t>黑色</a:t>
              </a:r>
            </a:p>
          </p:txBody>
        </p:sp>
        <p:sp>
          <p:nvSpPr>
            <p:cNvPr id="17" name="文本框 16"/>
            <p:cNvSpPr txBox="1"/>
            <p:nvPr/>
          </p:nvSpPr>
          <p:spPr>
            <a:xfrm>
              <a:off x="9041582" y="363254"/>
              <a:ext cx="595035" cy="338554"/>
            </a:xfrm>
            <a:prstGeom prst="rect">
              <a:avLst/>
            </a:prstGeom>
            <a:noFill/>
          </p:spPr>
          <p:txBody>
            <a:bodyPr wrap="none" rtlCol="0">
              <a:spAutoFit/>
            </a:bodyPr>
            <a:lstStyle/>
            <a:p>
              <a:r>
                <a:rPr lang="zh-CN" altLang="en-US" sz="1600" dirty="0">
                  <a:cs typeface="+mn-ea"/>
                  <a:sym typeface="+mn-lt"/>
                </a:rPr>
                <a:t>红色</a:t>
              </a:r>
            </a:p>
          </p:txBody>
        </p:sp>
        <p:sp>
          <p:nvSpPr>
            <p:cNvPr id="18" name="文本框 17"/>
            <p:cNvSpPr txBox="1"/>
            <p:nvPr/>
          </p:nvSpPr>
          <p:spPr>
            <a:xfrm>
              <a:off x="10497991" y="363254"/>
              <a:ext cx="595035" cy="338554"/>
            </a:xfrm>
            <a:prstGeom prst="rect">
              <a:avLst/>
            </a:prstGeom>
            <a:noFill/>
          </p:spPr>
          <p:txBody>
            <a:bodyPr wrap="none" rtlCol="0">
              <a:spAutoFit/>
            </a:bodyPr>
            <a:lstStyle/>
            <a:p>
              <a:r>
                <a:rPr lang="zh-CN" altLang="en-US" sz="1600" dirty="0">
                  <a:solidFill>
                    <a:srgbClr val="FDFDFE"/>
                  </a:solidFill>
                  <a:cs typeface="+mn-ea"/>
                  <a:sym typeface="+mn-lt"/>
                </a:rPr>
                <a:t>自在</a:t>
              </a:r>
            </a:p>
          </p:txBody>
        </p:sp>
      </p:grpSp>
      <p:sp>
        <p:nvSpPr>
          <p:cNvPr id="6" name="文本框 5"/>
          <p:cNvSpPr txBox="1"/>
          <p:nvPr/>
        </p:nvSpPr>
        <p:spPr>
          <a:xfrm>
            <a:off x="908754" y="5959446"/>
            <a:ext cx="2433680" cy="276999"/>
          </a:xfrm>
          <a:prstGeom prst="rect">
            <a:avLst/>
          </a:prstGeom>
          <a:noFill/>
        </p:spPr>
        <p:txBody>
          <a:bodyPr wrap="none" rtlCol="0">
            <a:spAutoFit/>
          </a:bodyPr>
          <a:lstStyle/>
          <a:p>
            <a:r>
              <a:rPr lang="en-US" altLang="zh-CN" sz="1200" dirty="0">
                <a:solidFill>
                  <a:schemeClr val="tx1">
                    <a:alpha val="58000"/>
                  </a:schemeClr>
                </a:solidFill>
                <a:cs typeface="+mn-ea"/>
                <a:sym typeface="+mn-lt"/>
              </a:rPr>
              <a:t>Thank you for your hearing!</a:t>
            </a:r>
            <a:endParaRPr lang="zh-CN" altLang="en-US" sz="1200" dirty="0">
              <a:solidFill>
                <a:schemeClr val="tx1">
                  <a:alpha val="58000"/>
                </a:schemeClr>
              </a:solidFill>
              <a:cs typeface="+mn-ea"/>
              <a:sym typeface="+mn-lt"/>
            </a:endParaRPr>
          </a:p>
        </p:txBody>
      </p:sp>
      <p:sp>
        <p:nvSpPr>
          <p:cNvPr id="19" name="文本框 18"/>
          <p:cNvSpPr txBox="1"/>
          <p:nvPr/>
        </p:nvSpPr>
        <p:spPr>
          <a:xfrm>
            <a:off x="9495324" y="5959446"/>
            <a:ext cx="1885453" cy="276999"/>
          </a:xfrm>
          <a:prstGeom prst="rect">
            <a:avLst/>
          </a:prstGeom>
          <a:noFill/>
        </p:spPr>
        <p:txBody>
          <a:bodyPr wrap="none" rtlCol="0">
            <a:spAutoFit/>
          </a:bodyPr>
          <a:lstStyle/>
          <a:p>
            <a:r>
              <a:rPr lang="en-US" altLang="zh-CN" sz="1200" dirty="0">
                <a:solidFill>
                  <a:schemeClr val="tx1">
                    <a:alpha val="59000"/>
                  </a:schemeClr>
                </a:solidFill>
                <a:cs typeface="+mn-ea"/>
                <a:sym typeface="+mn-lt"/>
              </a:rPr>
              <a:t>Best wishes for your!</a:t>
            </a:r>
            <a:endParaRPr lang="zh-CN" altLang="en-US" sz="1200" dirty="0">
              <a:solidFill>
                <a:schemeClr val="tx1">
                  <a:alpha val="59000"/>
                </a:schemeClr>
              </a:solidFill>
              <a:cs typeface="+mn-ea"/>
              <a:sym typeface="+mn-lt"/>
            </a:endParaRPr>
          </a:p>
        </p:txBody>
      </p:sp>
      <p:grpSp>
        <p:nvGrpSpPr>
          <p:cNvPr id="25" name="组合 24"/>
          <p:cNvGrpSpPr/>
          <p:nvPr/>
        </p:nvGrpSpPr>
        <p:grpSpPr>
          <a:xfrm>
            <a:off x="922601" y="599584"/>
            <a:ext cx="570480" cy="680585"/>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22" name="组合 21"/>
          <p:cNvGrpSpPr/>
          <p:nvPr/>
        </p:nvGrpSpPr>
        <p:grpSpPr>
          <a:xfrm>
            <a:off x="9114975" y="2729909"/>
            <a:ext cx="2031325" cy="1767513"/>
            <a:chOff x="1095375" y="2586335"/>
            <a:chExt cx="2031325" cy="1767513"/>
          </a:xfrm>
        </p:grpSpPr>
        <p:sp>
          <p:nvSpPr>
            <p:cNvPr id="28" name="文本框 27"/>
            <p:cNvSpPr txBox="1"/>
            <p:nvPr/>
          </p:nvSpPr>
          <p:spPr>
            <a:xfrm>
              <a:off x="1095375" y="2586335"/>
              <a:ext cx="2031325" cy="1200329"/>
            </a:xfrm>
            <a:prstGeom prst="rect">
              <a:avLst/>
            </a:prstGeom>
            <a:noFill/>
          </p:spPr>
          <p:txBody>
            <a:bodyPr wrap="none" rtlCol="0">
              <a:spAutoFit/>
            </a:bodyPr>
            <a:lstStyle/>
            <a:p>
              <a:r>
                <a:rPr lang="zh-CN" altLang="en-US" sz="7200" dirty="0">
                  <a:solidFill>
                    <a:srgbClr val="222222"/>
                  </a:solidFill>
                  <a:cs typeface="+mn-ea"/>
                  <a:sym typeface="+mn-lt"/>
                </a:rPr>
                <a:t>目录</a:t>
              </a:r>
            </a:p>
          </p:txBody>
        </p:sp>
        <p:sp>
          <p:nvSpPr>
            <p:cNvPr id="29" name="文本框 28"/>
            <p:cNvSpPr txBox="1"/>
            <p:nvPr/>
          </p:nvSpPr>
          <p:spPr>
            <a:xfrm>
              <a:off x="1234716" y="3522851"/>
              <a:ext cx="1850350" cy="830997"/>
            </a:xfrm>
            <a:prstGeom prst="rect">
              <a:avLst/>
            </a:prstGeom>
            <a:noFill/>
          </p:spPr>
          <p:txBody>
            <a:bodyPr wrap="square" rtlCol="0">
              <a:spAutoFit/>
            </a:bodyPr>
            <a:lstStyle/>
            <a:p>
              <a:pPr algn="dist"/>
              <a:r>
                <a:rPr lang="en-US" altLang="zh-CN" sz="2400" dirty="0">
                  <a:solidFill>
                    <a:srgbClr val="222222"/>
                  </a:solidFill>
                  <a:cs typeface="+mn-ea"/>
                  <a:sym typeface="+mn-lt"/>
                </a:rPr>
                <a:t>/CONTENTS</a:t>
              </a:r>
              <a:endParaRPr lang="zh-CN" altLang="en-US" sz="2400" dirty="0">
                <a:solidFill>
                  <a:srgbClr val="222222"/>
                </a:solidFill>
                <a:cs typeface="+mn-ea"/>
                <a:sym typeface="+mn-lt"/>
              </a:endParaRPr>
            </a:p>
          </p:txBody>
        </p:sp>
      </p:grpSp>
      <p:grpSp>
        <p:nvGrpSpPr>
          <p:cNvPr id="7" name="组合 6"/>
          <p:cNvGrpSpPr/>
          <p:nvPr/>
        </p:nvGrpSpPr>
        <p:grpSpPr>
          <a:xfrm>
            <a:off x="1200130" y="2120460"/>
            <a:ext cx="2661382" cy="1124498"/>
            <a:chOff x="1394469" y="1633687"/>
            <a:chExt cx="2661382" cy="1124498"/>
          </a:xfrm>
        </p:grpSpPr>
        <p:sp>
          <p:nvSpPr>
            <p:cNvPr id="14" name="文本框 13"/>
            <p:cNvSpPr txBox="1"/>
            <p:nvPr/>
          </p:nvSpPr>
          <p:spPr>
            <a:xfrm>
              <a:off x="1394469" y="1633687"/>
              <a:ext cx="1106328" cy="830997"/>
            </a:xfrm>
            <a:prstGeom prst="rect">
              <a:avLst/>
            </a:prstGeom>
            <a:noFill/>
          </p:spPr>
          <p:txBody>
            <a:bodyPr wrap="square" rtlCol="0">
              <a:spAutoFit/>
            </a:bodyPr>
            <a:lstStyle/>
            <a:p>
              <a:pPr algn="ctr"/>
              <a:r>
                <a:rPr lang="en-US" altLang="zh-CN" sz="4800" b="1" dirty="0">
                  <a:solidFill>
                    <a:srgbClr val="E53B7A">
                      <a:alpha val="73000"/>
                    </a:srgbClr>
                  </a:solidFill>
                  <a:cs typeface="+mn-ea"/>
                  <a:sym typeface="+mn-lt"/>
                </a:rPr>
                <a:t>01</a:t>
              </a:r>
              <a:endParaRPr lang="zh-CN" altLang="en-US" sz="4800" b="1" dirty="0">
                <a:solidFill>
                  <a:srgbClr val="E53B7A">
                    <a:alpha val="73000"/>
                  </a:srgbClr>
                </a:solidFill>
                <a:cs typeface="+mn-ea"/>
                <a:sym typeface="+mn-lt"/>
              </a:endParaRPr>
            </a:p>
          </p:txBody>
        </p:sp>
        <p:grpSp>
          <p:nvGrpSpPr>
            <p:cNvPr id="30" name="组合 29"/>
            <p:cNvGrpSpPr/>
            <p:nvPr/>
          </p:nvGrpSpPr>
          <p:grpSpPr>
            <a:xfrm>
              <a:off x="2229709" y="1879909"/>
              <a:ext cx="1826142" cy="878276"/>
              <a:chOff x="6210913" y="1862179"/>
              <a:chExt cx="1826142" cy="878276"/>
            </a:xfrm>
          </p:grpSpPr>
          <p:sp>
            <p:nvSpPr>
              <p:cNvPr id="31" name="文本框 30"/>
              <p:cNvSpPr txBox="1"/>
              <p:nvPr/>
            </p:nvSpPr>
            <p:spPr>
              <a:xfrm>
                <a:off x="6210913" y="1862179"/>
                <a:ext cx="1826141" cy="584775"/>
              </a:xfrm>
              <a:prstGeom prst="rect">
                <a:avLst/>
              </a:prstGeom>
              <a:noFill/>
            </p:spPr>
            <p:txBody>
              <a:bodyPr wrap="none" rtlCol="0">
                <a:spAutoFit/>
              </a:bodyPr>
              <a:lstStyle/>
              <a:p>
                <a:r>
                  <a:rPr lang="zh-CN" altLang="en-US" sz="3200" dirty="0">
                    <a:solidFill>
                      <a:srgbClr val="222222"/>
                    </a:solidFill>
                    <a:cs typeface="+mn-ea"/>
                    <a:sym typeface="+mn-lt"/>
                  </a:rPr>
                  <a:t>第一部分</a:t>
                </a:r>
              </a:p>
            </p:txBody>
          </p:sp>
          <p:sp>
            <p:nvSpPr>
              <p:cNvPr id="32" name="文本框 31"/>
              <p:cNvSpPr txBox="1"/>
              <p:nvPr/>
            </p:nvSpPr>
            <p:spPr>
              <a:xfrm>
                <a:off x="6279803" y="2401901"/>
                <a:ext cx="1757252" cy="338554"/>
              </a:xfrm>
              <a:prstGeom prst="rect">
                <a:avLst/>
              </a:prstGeom>
              <a:noFill/>
            </p:spPr>
            <p:txBody>
              <a:bodyPr wrap="square" rtlCol="0">
                <a:spAutoFit/>
              </a:bodyPr>
              <a:lstStyle/>
              <a:p>
                <a:pPr algn="dist"/>
                <a:r>
                  <a:rPr lang="en-US" altLang="zh-CN" sz="1600" dirty="0">
                    <a:solidFill>
                      <a:srgbClr val="222222"/>
                    </a:solidFill>
                    <a:cs typeface="+mn-ea"/>
                    <a:sym typeface="+mn-lt"/>
                  </a:rPr>
                  <a:t>your content</a:t>
                </a:r>
                <a:endParaRPr lang="zh-CN" altLang="en-US" sz="1600" dirty="0">
                  <a:solidFill>
                    <a:srgbClr val="222222"/>
                  </a:solidFill>
                  <a:cs typeface="+mn-ea"/>
                  <a:sym typeface="+mn-lt"/>
                </a:endParaRPr>
              </a:p>
            </p:txBody>
          </p:sp>
        </p:grpSp>
      </p:grpSp>
      <p:grpSp>
        <p:nvGrpSpPr>
          <p:cNvPr id="34" name="组合 33"/>
          <p:cNvGrpSpPr/>
          <p:nvPr/>
        </p:nvGrpSpPr>
        <p:grpSpPr>
          <a:xfrm>
            <a:off x="4840498" y="2120460"/>
            <a:ext cx="2661382" cy="1124498"/>
            <a:chOff x="1394469" y="1633687"/>
            <a:chExt cx="2661382" cy="1124498"/>
          </a:xfrm>
        </p:grpSpPr>
        <p:sp>
          <p:nvSpPr>
            <p:cNvPr id="35" name="文本框 34"/>
            <p:cNvSpPr txBox="1"/>
            <p:nvPr/>
          </p:nvSpPr>
          <p:spPr>
            <a:xfrm>
              <a:off x="1394469" y="1633687"/>
              <a:ext cx="1106328" cy="830997"/>
            </a:xfrm>
            <a:prstGeom prst="rect">
              <a:avLst/>
            </a:prstGeom>
            <a:noFill/>
          </p:spPr>
          <p:txBody>
            <a:bodyPr wrap="square" rtlCol="0">
              <a:spAutoFit/>
            </a:bodyPr>
            <a:lstStyle/>
            <a:p>
              <a:pPr algn="ctr"/>
              <a:r>
                <a:rPr lang="en-US" altLang="zh-CN" sz="4800" b="1" dirty="0">
                  <a:solidFill>
                    <a:srgbClr val="E53B7A">
                      <a:alpha val="73000"/>
                    </a:srgbClr>
                  </a:solidFill>
                  <a:cs typeface="+mn-ea"/>
                  <a:sym typeface="+mn-lt"/>
                </a:rPr>
                <a:t>02</a:t>
              </a:r>
              <a:endParaRPr lang="zh-CN" altLang="en-US" sz="4800" b="1" dirty="0">
                <a:solidFill>
                  <a:srgbClr val="E53B7A">
                    <a:alpha val="73000"/>
                  </a:srgbClr>
                </a:solidFill>
                <a:cs typeface="+mn-ea"/>
                <a:sym typeface="+mn-lt"/>
              </a:endParaRPr>
            </a:p>
          </p:txBody>
        </p:sp>
        <p:grpSp>
          <p:nvGrpSpPr>
            <p:cNvPr id="36" name="组合 35"/>
            <p:cNvGrpSpPr/>
            <p:nvPr/>
          </p:nvGrpSpPr>
          <p:grpSpPr>
            <a:xfrm>
              <a:off x="2229709" y="1879909"/>
              <a:ext cx="1826142" cy="878276"/>
              <a:chOff x="6210913" y="1862179"/>
              <a:chExt cx="1826142" cy="878276"/>
            </a:xfrm>
          </p:grpSpPr>
          <p:sp>
            <p:nvSpPr>
              <p:cNvPr id="37" name="文本框 36"/>
              <p:cNvSpPr txBox="1"/>
              <p:nvPr/>
            </p:nvSpPr>
            <p:spPr>
              <a:xfrm>
                <a:off x="6210913" y="1862179"/>
                <a:ext cx="1826141" cy="584775"/>
              </a:xfrm>
              <a:prstGeom prst="rect">
                <a:avLst/>
              </a:prstGeom>
              <a:noFill/>
            </p:spPr>
            <p:txBody>
              <a:bodyPr wrap="none" rtlCol="0">
                <a:spAutoFit/>
              </a:bodyPr>
              <a:lstStyle/>
              <a:p>
                <a:r>
                  <a:rPr lang="zh-CN" altLang="en-US" sz="3200" dirty="0">
                    <a:solidFill>
                      <a:srgbClr val="222222"/>
                    </a:solidFill>
                    <a:cs typeface="+mn-ea"/>
                    <a:sym typeface="+mn-lt"/>
                  </a:rPr>
                  <a:t>第二部分</a:t>
                </a:r>
              </a:p>
            </p:txBody>
          </p:sp>
          <p:sp>
            <p:nvSpPr>
              <p:cNvPr id="38" name="文本框 37"/>
              <p:cNvSpPr txBox="1"/>
              <p:nvPr/>
            </p:nvSpPr>
            <p:spPr>
              <a:xfrm>
                <a:off x="6279803" y="2401901"/>
                <a:ext cx="1757252" cy="338554"/>
              </a:xfrm>
              <a:prstGeom prst="rect">
                <a:avLst/>
              </a:prstGeom>
              <a:noFill/>
            </p:spPr>
            <p:txBody>
              <a:bodyPr wrap="square" rtlCol="0">
                <a:spAutoFit/>
              </a:bodyPr>
              <a:lstStyle/>
              <a:p>
                <a:pPr algn="dist"/>
                <a:r>
                  <a:rPr lang="en-US" altLang="zh-CN" sz="1600" dirty="0">
                    <a:solidFill>
                      <a:srgbClr val="222222"/>
                    </a:solidFill>
                    <a:cs typeface="+mn-ea"/>
                    <a:sym typeface="+mn-lt"/>
                  </a:rPr>
                  <a:t>your content</a:t>
                </a:r>
                <a:endParaRPr lang="zh-CN" altLang="en-US" sz="1600" dirty="0">
                  <a:solidFill>
                    <a:srgbClr val="222222"/>
                  </a:solidFill>
                  <a:cs typeface="+mn-ea"/>
                  <a:sym typeface="+mn-lt"/>
                </a:endParaRPr>
              </a:p>
            </p:txBody>
          </p:sp>
        </p:grpSp>
      </p:grpSp>
      <p:grpSp>
        <p:nvGrpSpPr>
          <p:cNvPr id="44" name="组合 43"/>
          <p:cNvGrpSpPr/>
          <p:nvPr/>
        </p:nvGrpSpPr>
        <p:grpSpPr>
          <a:xfrm>
            <a:off x="1200130" y="3937222"/>
            <a:ext cx="2661382" cy="1124498"/>
            <a:chOff x="1394469" y="1633687"/>
            <a:chExt cx="2661382" cy="1124498"/>
          </a:xfrm>
        </p:grpSpPr>
        <p:sp>
          <p:nvSpPr>
            <p:cNvPr id="45" name="文本框 44"/>
            <p:cNvSpPr txBox="1"/>
            <p:nvPr/>
          </p:nvSpPr>
          <p:spPr>
            <a:xfrm>
              <a:off x="1394469" y="1633687"/>
              <a:ext cx="1106328" cy="830997"/>
            </a:xfrm>
            <a:prstGeom prst="rect">
              <a:avLst/>
            </a:prstGeom>
            <a:noFill/>
          </p:spPr>
          <p:txBody>
            <a:bodyPr wrap="square" rtlCol="0">
              <a:spAutoFit/>
            </a:bodyPr>
            <a:lstStyle/>
            <a:p>
              <a:pPr algn="ctr"/>
              <a:r>
                <a:rPr lang="en-US" altLang="zh-CN" sz="4800" b="1" dirty="0">
                  <a:solidFill>
                    <a:srgbClr val="E53B7A">
                      <a:alpha val="73000"/>
                    </a:srgbClr>
                  </a:solidFill>
                  <a:cs typeface="+mn-ea"/>
                  <a:sym typeface="+mn-lt"/>
                </a:rPr>
                <a:t>03</a:t>
              </a:r>
              <a:endParaRPr lang="zh-CN" altLang="en-US" sz="4800" b="1" dirty="0">
                <a:solidFill>
                  <a:srgbClr val="E53B7A">
                    <a:alpha val="73000"/>
                  </a:srgbClr>
                </a:solidFill>
                <a:cs typeface="+mn-ea"/>
                <a:sym typeface="+mn-lt"/>
              </a:endParaRPr>
            </a:p>
          </p:txBody>
        </p:sp>
        <p:grpSp>
          <p:nvGrpSpPr>
            <p:cNvPr id="46" name="组合 45"/>
            <p:cNvGrpSpPr/>
            <p:nvPr/>
          </p:nvGrpSpPr>
          <p:grpSpPr>
            <a:xfrm>
              <a:off x="2229709" y="1879909"/>
              <a:ext cx="1826142" cy="878276"/>
              <a:chOff x="6210913" y="1862179"/>
              <a:chExt cx="1826142" cy="878276"/>
            </a:xfrm>
          </p:grpSpPr>
          <p:sp>
            <p:nvSpPr>
              <p:cNvPr id="47" name="文本框 46"/>
              <p:cNvSpPr txBox="1"/>
              <p:nvPr/>
            </p:nvSpPr>
            <p:spPr>
              <a:xfrm>
                <a:off x="6210913" y="1862179"/>
                <a:ext cx="1826141" cy="584775"/>
              </a:xfrm>
              <a:prstGeom prst="rect">
                <a:avLst/>
              </a:prstGeom>
              <a:noFill/>
            </p:spPr>
            <p:txBody>
              <a:bodyPr wrap="none" rtlCol="0">
                <a:spAutoFit/>
              </a:bodyPr>
              <a:lstStyle/>
              <a:p>
                <a:r>
                  <a:rPr lang="zh-CN" altLang="en-US" sz="3200" dirty="0">
                    <a:solidFill>
                      <a:srgbClr val="222222"/>
                    </a:solidFill>
                    <a:cs typeface="+mn-ea"/>
                    <a:sym typeface="+mn-lt"/>
                  </a:rPr>
                  <a:t>第三部分</a:t>
                </a:r>
              </a:p>
            </p:txBody>
          </p:sp>
          <p:sp>
            <p:nvSpPr>
              <p:cNvPr id="48" name="文本框 47"/>
              <p:cNvSpPr txBox="1"/>
              <p:nvPr/>
            </p:nvSpPr>
            <p:spPr>
              <a:xfrm>
                <a:off x="6279803" y="2401901"/>
                <a:ext cx="1757252" cy="338554"/>
              </a:xfrm>
              <a:prstGeom prst="rect">
                <a:avLst/>
              </a:prstGeom>
              <a:noFill/>
            </p:spPr>
            <p:txBody>
              <a:bodyPr wrap="square" rtlCol="0">
                <a:spAutoFit/>
              </a:bodyPr>
              <a:lstStyle/>
              <a:p>
                <a:pPr algn="dist"/>
                <a:r>
                  <a:rPr lang="en-US" altLang="zh-CN" sz="1600" dirty="0">
                    <a:solidFill>
                      <a:srgbClr val="222222"/>
                    </a:solidFill>
                    <a:cs typeface="+mn-ea"/>
                    <a:sym typeface="+mn-lt"/>
                  </a:rPr>
                  <a:t>your content</a:t>
                </a:r>
                <a:endParaRPr lang="zh-CN" altLang="en-US" sz="1600" dirty="0">
                  <a:solidFill>
                    <a:srgbClr val="222222"/>
                  </a:solidFill>
                  <a:cs typeface="+mn-ea"/>
                  <a:sym typeface="+mn-lt"/>
                </a:endParaRPr>
              </a:p>
            </p:txBody>
          </p:sp>
        </p:grpSp>
      </p:grpSp>
      <p:grpSp>
        <p:nvGrpSpPr>
          <p:cNvPr id="49" name="组合 48"/>
          <p:cNvGrpSpPr/>
          <p:nvPr/>
        </p:nvGrpSpPr>
        <p:grpSpPr>
          <a:xfrm>
            <a:off x="4840498" y="3937222"/>
            <a:ext cx="2661382" cy="1124498"/>
            <a:chOff x="1394469" y="1633687"/>
            <a:chExt cx="2661382" cy="1124498"/>
          </a:xfrm>
        </p:grpSpPr>
        <p:sp>
          <p:nvSpPr>
            <p:cNvPr id="50" name="文本框 49"/>
            <p:cNvSpPr txBox="1"/>
            <p:nvPr/>
          </p:nvSpPr>
          <p:spPr>
            <a:xfrm>
              <a:off x="1394469" y="1633687"/>
              <a:ext cx="1106328" cy="830997"/>
            </a:xfrm>
            <a:prstGeom prst="rect">
              <a:avLst/>
            </a:prstGeom>
            <a:noFill/>
          </p:spPr>
          <p:txBody>
            <a:bodyPr wrap="square" rtlCol="0">
              <a:spAutoFit/>
            </a:bodyPr>
            <a:lstStyle/>
            <a:p>
              <a:pPr algn="ctr"/>
              <a:r>
                <a:rPr lang="en-US" altLang="zh-CN" sz="4800" b="1" dirty="0">
                  <a:solidFill>
                    <a:srgbClr val="E53B7A">
                      <a:alpha val="73000"/>
                    </a:srgbClr>
                  </a:solidFill>
                  <a:cs typeface="+mn-ea"/>
                  <a:sym typeface="+mn-lt"/>
                </a:rPr>
                <a:t>04</a:t>
              </a:r>
              <a:endParaRPr lang="zh-CN" altLang="en-US" sz="4800" b="1" dirty="0">
                <a:solidFill>
                  <a:srgbClr val="E53B7A">
                    <a:alpha val="73000"/>
                  </a:srgbClr>
                </a:solidFill>
                <a:cs typeface="+mn-ea"/>
                <a:sym typeface="+mn-lt"/>
              </a:endParaRPr>
            </a:p>
          </p:txBody>
        </p:sp>
        <p:grpSp>
          <p:nvGrpSpPr>
            <p:cNvPr id="51" name="组合 50"/>
            <p:cNvGrpSpPr/>
            <p:nvPr/>
          </p:nvGrpSpPr>
          <p:grpSpPr>
            <a:xfrm>
              <a:off x="2229709" y="1879909"/>
              <a:ext cx="1826142" cy="878276"/>
              <a:chOff x="6210913" y="1862179"/>
              <a:chExt cx="1826142" cy="878276"/>
            </a:xfrm>
          </p:grpSpPr>
          <p:sp>
            <p:nvSpPr>
              <p:cNvPr id="52" name="文本框 51"/>
              <p:cNvSpPr txBox="1"/>
              <p:nvPr/>
            </p:nvSpPr>
            <p:spPr>
              <a:xfrm>
                <a:off x="6210913" y="1862179"/>
                <a:ext cx="1826141" cy="584775"/>
              </a:xfrm>
              <a:prstGeom prst="rect">
                <a:avLst/>
              </a:prstGeom>
              <a:noFill/>
            </p:spPr>
            <p:txBody>
              <a:bodyPr wrap="none" rtlCol="0">
                <a:spAutoFit/>
              </a:bodyPr>
              <a:lstStyle/>
              <a:p>
                <a:r>
                  <a:rPr lang="zh-CN" altLang="en-US" sz="3200" dirty="0">
                    <a:solidFill>
                      <a:srgbClr val="222222"/>
                    </a:solidFill>
                    <a:cs typeface="+mn-ea"/>
                    <a:sym typeface="+mn-lt"/>
                  </a:rPr>
                  <a:t>第四部分</a:t>
                </a:r>
              </a:p>
            </p:txBody>
          </p:sp>
          <p:sp>
            <p:nvSpPr>
              <p:cNvPr id="53" name="文本框 52"/>
              <p:cNvSpPr txBox="1"/>
              <p:nvPr/>
            </p:nvSpPr>
            <p:spPr>
              <a:xfrm>
                <a:off x="6279803" y="2401901"/>
                <a:ext cx="1757252" cy="338554"/>
              </a:xfrm>
              <a:prstGeom prst="rect">
                <a:avLst/>
              </a:prstGeom>
              <a:noFill/>
            </p:spPr>
            <p:txBody>
              <a:bodyPr wrap="square" rtlCol="0">
                <a:spAutoFit/>
              </a:bodyPr>
              <a:lstStyle/>
              <a:p>
                <a:pPr algn="dist"/>
                <a:r>
                  <a:rPr lang="en-US" altLang="zh-CN" sz="1600" dirty="0">
                    <a:solidFill>
                      <a:srgbClr val="222222"/>
                    </a:solidFill>
                    <a:cs typeface="+mn-ea"/>
                    <a:sym typeface="+mn-lt"/>
                  </a:rPr>
                  <a:t>your content</a:t>
                </a:r>
                <a:endParaRPr lang="zh-CN" altLang="en-US" sz="1600" dirty="0">
                  <a:solidFill>
                    <a:srgbClr val="222222"/>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15797" y="308019"/>
            <a:ext cx="4069529" cy="660777"/>
            <a:chOff x="815797" y="308019"/>
            <a:chExt cx="4069529" cy="660777"/>
          </a:xfrm>
        </p:grpSpPr>
        <p:grpSp>
          <p:nvGrpSpPr>
            <p:cNvPr id="12" name="组合 11"/>
            <p:cNvGrpSpPr/>
            <p:nvPr/>
          </p:nvGrpSpPr>
          <p:grpSpPr>
            <a:xfrm>
              <a:off x="815797" y="308019"/>
              <a:ext cx="444213" cy="529948"/>
              <a:chOff x="2114199" y="976137"/>
              <a:chExt cx="923330" cy="1101536"/>
            </a:xfrm>
          </p:grpSpPr>
          <p:sp>
            <p:nvSpPr>
              <p:cNvPr id="15" name="不完整圆 14"/>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不完整圆 15"/>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grpSp>
        <p:nvGrpSpPr>
          <p:cNvPr id="18" name="组合 17"/>
          <p:cNvGrpSpPr/>
          <p:nvPr/>
        </p:nvGrpSpPr>
        <p:grpSpPr>
          <a:xfrm>
            <a:off x="1260010" y="1523955"/>
            <a:ext cx="9396238" cy="4383293"/>
            <a:chOff x="1260010" y="1523955"/>
            <a:chExt cx="9396238" cy="4383293"/>
          </a:xfrm>
        </p:grpSpPr>
        <p:grpSp>
          <p:nvGrpSpPr>
            <p:cNvPr id="17" name="组合 16"/>
            <p:cNvGrpSpPr/>
            <p:nvPr/>
          </p:nvGrpSpPr>
          <p:grpSpPr>
            <a:xfrm>
              <a:off x="3919789" y="2362494"/>
              <a:ext cx="6736459" cy="2768011"/>
              <a:chOff x="3919789" y="2362494"/>
              <a:chExt cx="6736459" cy="2768011"/>
            </a:xfrm>
          </p:grpSpPr>
          <p:sp>
            <p:nvSpPr>
              <p:cNvPr id="7" name="矩形: 圆角 6"/>
              <p:cNvSpPr/>
              <p:nvPr/>
            </p:nvSpPr>
            <p:spPr>
              <a:xfrm>
                <a:off x="3919789" y="2362494"/>
                <a:ext cx="6736459" cy="2768011"/>
              </a:xfrm>
              <a:prstGeom prst="roundRect">
                <a:avLst>
                  <a:gd name="adj" fmla="val 0"/>
                </a:avLst>
              </a:prstGeom>
              <a:solidFill>
                <a:srgbClr val="22222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22222"/>
                  </a:solidFill>
                  <a:cs typeface="+mn-ea"/>
                  <a:sym typeface="+mn-lt"/>
                </a:endParaRPr>
              </a:p>
            </p:txBody>
          </p:sp>
          <p:grpSp>
            <p:nvGrpSpPr>
              <p:cNvPr id="8" name="组合 7"/>
              <p:cNvGrpSpPr/>
              <p:nvPr/>
            </p:nvGrpSpPr>
            <p:grpSpPr>
              <a:xfrm>
                <a:off x="4876962" y="2874511"/>
                <a:ext cx="4596493" cy="1773535"/>
                <a:chOff x="5754805" y="2115403"/>
                <a:chExt cx="4596493" cy="1773535"/>
              </a:xfrm>
            </p:grpSpPr>
            <p:sp>
              <p:nvSpPr>
                <p:cNvPr id="9" name="文本框 8"/>
                <p:cNvSpPr txBox="1"/>
                <p:nvPr/>
              </p:nvSpPr>
              <p:spPr>
                <a:xfrm>
                  <a:off x="5754806" y="2115403"/>
                  <a:ext cx="2646878" cy="461665"/>
                </a:xfrm>
                <a:prstGeom prst="rect">
                  <a:avLst/>
                </a:prstGeom>
                <a:noFill/>
              </p:spPr>
              <p:txBody>
                <a:bodyPr wrap="none" rtlCol="0">
                  <a:spAutoFit/>
                </a:bodyPr>
                <a:lstStyle/>
                <a:p>
                  <a:r>
                    <a:rPr lang="zh-CN" altLang="en-US" sz="2400" dirty="0">
                      <a:solidFill>
                        <a:srgbClr val="FDFDFE"/>
                      </a:solidFill>
                      <a:cs typeface="+mn-ea"/>
                      <a:sym typeface="+mn-lt"/>
                    </a:rPr>
                    <a:t>点击此处输入标题</a:t>
                  </a:r>
                </a:p>
              </p:txBody>
            </p:sp>
            <p:sp>
              <p:nvSpPr>
                <p:cNvPr id="10" name="文本框 9"/>
                <p:cNvSpPr txBox="1"/>
                <p:nvPr/>
              </p:nvSpPr>
              <p:spPr>
                <a:xfrm>
                  <a:off x="5754805" y="2688609"/>
                  <a:ext cx="4596493" cy="1200329"/>
                </a:xfrm>
                <a:prstGeom prst="rect">
                  <a:avLst/>
                </a:prstGeom>
                <a:noFill/>
              </p:spPr>
              <p:txBody>
                <a:bodyPr wrap="square" rtlCol="0">
                  <a:spAutoFit/>
                </a:bodyPr>
                <a:lstStyle/>
                <a:p>
                  <a:pPr>
                    <a:lnSpc>
                      <a:spcPct val="150000"/>
                    </a:lnSpc>
                  </a:pPr>
                  <a:r>
                    <a:rPr lang="zh-CN" altLang="en-US" sz="1200" dirty="0">
                      <a:solidFill>
                        <a:srgbClr val="FDFDFE"/>
                      </a:solidFill>
                      <a:cs typeface="+mn-ea"/>
                      <a:sym typeface="+mn-lt"/>
                    </a:rPr>
                    <a:t>点击此处输入具体文本说明点击此处输入具体文本说明点击此处输入具体文本点击此处输入具体文本说明点击此处输入具体文本说明点击此处输入具体文本说明点击此处输入具体文本说明点击此处输入具体文本</a:t>
                  </a:r>
                </a:p>
              </p:txBody>
            </p:sp>
          </p:gr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010" y="1523955"/>
              <a:ext cx="2921508" cy="4383293"/>
            </a:xfrm>
            <a:prstGeom prst="rect">
              <a:avLst/>
            </a:prstGeom>
            <a:ln w="19050">
              <a:solidFill>
                <a:srgbClr val="222222"/>
              </a:solidFill>
            </a:ln>
            <a:effectLst>
              <a:outerShdw blurRad="63500" sx="102000" sy="102000" algn="ctr"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922043" y="725056"/>
            <a:ext cx="3083174" cy="5407888"/>
          </a:xfrm>
          <a:prstGeom prst="rect">
            <a:avLst/>
          </a:prstGeom>
          <a:effectLst/>
        </p:spPr>
      </p:pic>
      <p:grpSp>
        <p:nvGrpSpPr>
          <p:cNvPr id="15" name="组合 14"/>
          <p:cNvGrpSpPr/>
          <p:nvPr/>
        </p:nvGrpSpPr>
        <p:grpSpPr>
          <a:xfrm>
            <a:off x="893199" y="1734445"/>
            <a:ext cx="6004149" cy="3424408"/>
            <a:chOff x="528579" y="1638910"/>
            <a:chExt cx="6004149" cy="3424408"/>
          </a:xfrm>
        </p:grpSpPr>
        <p:sp>
          <p:nvSpPr>
            <p:cNvPr id="5" name="文本框 4"/>
            <p:cNvSpPr txBox="1"/>
            <p:nvPr/>
          </p:nvSpPr>
          <p:spPr>
            <a:xfrm>
              <a:off x="1253712" y="1869743"/>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13" name="文本框 12"/>
            <p:cNvSpPr txBox="1"/>
            <p:nvPr/>
          </p:nvSpPr>
          <p:spPr>
            <a:xfrm>
              <a:off x="1253712" y="2442949"/>
              <a:ext cx="5279016" cy="1200329"/>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文本说明点击此处输入具体文本说明点击此处输入具体文本说明点击此处输入具体文本说明点击此处输入具体文本点击此处说明点击此处输入具体文本说明</a:t>
              </a:r>
            </a:p>
          </p:txBody>
        </p:sp>
        <p:sp>
          <p:nvSpPr>
            <p:cNvPr id="14" name="文本框 13"/>
            <p:cNvSpPr txBox="1"/>
            <p:nvPr/>
          </p:nvSpPr>
          <p:spPr>
            <a:xfrm>
              <a:off x="1253712" y="3805561"/>
              <a:ext cx="5279016"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a:t>
              </a:r>
            </a:p>
          </p:txBody>
        </p:sp>
        <p:cxnSp>
          <p:nvCxnSpPr>
            <p:cNvPr id="11" name="直接连接符 10"/>
            <p:cNvCxnSpPr/>
            <p:nvPr/>
          </p:nvCxnSpPr>
          <p:spPr>
            <a:xfrm>
              <a:off x="1378424" y="4626590"/>
              <a:ext cx="0" cy="436728"/>
            </a:xfrm>
            <a:prstGeom prst="line">
              <a:avLst/>
            </a:prstGeom>
            <a:ln w="22225">
              <a:solidFill>
                <a:srgbClr val="222222"/>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528579" y="1638910"/>
              <a:ext cx="849845" cy="923330"/>
            </a:xfrm>
            <a:prstGeom prst="rect">
              <a:avLst/>
            </a:prstGeom>
          </p:spPr>
        </p:pic>
      </p:grpSp>
      <p:grpSp>
        <p:nvGrpSpPr>
          <p:cNvPr id="10" name="组合 9"/>
          <p:cNvGrpSpPr/>
          <p:nvPr/>
        </p:nvGrpSpPr>
        <p:grpSpPr>
          <a:xfrm>
            <a:off x="815797" y="308019"/>
            <a:ext cx="4069529" cy="660777"/>
            <a:chOff x="815797" y="308019"/>
            <a:chExt cx="4069529" cy="660777"/>
          </a:xfrm>
        </p:grpSpPr>
        <p:grpSp>
          <p:nvGrpSpPr>
            <p:cNvPr id="12" name="组合 11"/>
            <p:cNvGrpSpPr/>
            <p:nvPr/>
          </p:nvGrpSpPr>
          <p:grpSpPr>
            <a:xfrm>
              <a:off x="815797" y="308019"/>
              <a:ext cx="444213" cy="529948"/>
              <a:chOff x="2114199" y="976137"/>
              <a:chExt cx="923330" cy="1101536"/>
            </a:xfrm>
          </p:grpSpPr>
          <p:sp>
            <p:nvSpPr>
              <p:cNvPr id="17" name="不完整圆 16"/>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不完整圆 18"/>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31087" y="983362"/>
            <a:ext cx="4028821" cy="5251114"/>
          </a:xfrm>
          <a:prstGeom prst="rect">
            <a:avLst/>
          </a:prstGeom>
        </p:spPr>
      </p:pic>
      <p:grpSp>
        <p:nvGrpSpPr>
          <p:cNvPr id="7" name="组合 6"/>
          <p:cNvGrpSpPr/>
          <p:nvPr/>
        </p:nvGrpSpPr>
        <p:grpSpPr>
          <a:xfrm>
            <a:off x="5473010" y="2046840"/>
            <a:ext cx="5220389" cy="3124158"/>
            <a:chOff x="4965010" y="1884570"/>
            <a:chExt cx="5220389" cy="3124158"/>
          </a:xfrm>
        </p:grpSpPr>
        <p:sp>
          <p:nvSpPr>
            <p:cNvPr id="5" name="文本框 4"/>
            <p:cNvSpPr txBox="1"/>
            <p:nvPr/>
          </p:nvSpPr>
          <p:spPr>
            <a:xfrm>
              <a:off x="5754806" y="2115403"/>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13" name="文本框 12"/>
            <p:cNvSpPr txBox="1"/>
            <p:nvPr/>
          </p:nvSpPr>
          <p:spPr>
            <a:xfrm>
              <a:off x="5754806" y="2688609"/>
              <a:ext cx="4430593" cy="923330"/>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点击此处输入具体文本说明点击此处输入具体文本说明点击此处输入具体文本点击此处输入具体文本说明点击此处输入具体文本说明点击此处输入具体文本说明</a:t>
              </a:r>
            </a:p>
          </p:txBody>
        </p:sp>
        <p:sp>
          <p:nvSpPr>
            <p:cNvPr id="14" name="文本框 13"/>
            <p:cNvSpPr txBox="1"/>
            <p:nvPr/>
          </p:nvSpPr>
          <p:spPr>
            <a:xfrm>
              <a:off x="5754806" y="3693921"/>
              <a:ext cx="4430593"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a:t>
              </a:r>
            </a:p>
          </p:txBody>
        </p:sp>
        <p:cxnSp>
          <p:nvCxnSpPr>
            <p:cNvPr id="11" name="直接连接符 10"/>
            <p:cNvCxnSpPr/>
            <p:nvPr/>
          </p:nvCxnSpPr>
          <p:spPr>
            <a:xfrm>
              <a:off x="5879518" y="4572000"/>
              <a:ext cx="0" cy="436728"/>
            </a:xfrm>
            <a:prstGeom prst="line">
              <a:avLst/>
            </a:prstGeom>
            <a:ln w="22225">
              <a:solidFill>
                <a:srgbClr val="22222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4965010" y="1884570"/>
              <a:ext cx="849845" cy="923330"/>
            </a:xfrm>
            <a:prstGeom prst="rect">
              <a:avLst/>
            </a:prstGeom>
          </p:spPr>
        </p:pic>
      </p:grpSp>
      <p:grpSp>
        <p:nvGrpSpPr>
          <p:cNvPr id="12" name="组合 11"/>
          <p:cNvGrpSpPr/>
          <p:nvPr/>
        </p:nvGrpSpPr>
        <p:grpSpPr>
          <a:xfrm>
            <a:off x="815797" y="308019"/>
            <a:ext cx="4069529" cy="660777"/>
            <a:chOff x="815797" y="308019"/>
            <a:chExt cx="4069529" cy="660777"/>
          </a:xfrm>
        </p:grpSpPr>
        <p:grpSp>
          <p:nvGrpSpPr>
            <p:cNvPr id="15" name="组合 14"/>
            <p:cNvGrpSpPr/>
            <p:nvPr/>
          </p:nvGrpSpPr>
          <p:grpSpPr>
            <a:xfrm>
              <a:off x="815797" y="308019"/>
              <a:ext cx="444213" cy="529948"/>
              <a:chOff x="2114199" y="976137"/>
              <a:chExt cx="923330" cy="1101536"/>
            </a:xfrm>
          </p:grpSpPr>
          <p:sp>
            <p:nvSpPr>
              <p:cNvPr id="17" name="不完整圆 16"/>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不完整圆 17"/>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12800" y="1188576"/>
            <a:ext cx="2894540" cy="4733178"/>
          </a:xfrm>
          <a:prstGeom prst="rect">
            <a:avLst/>
          </a:prstGeom>
        </p:spPr>
      </p:pic>
      <p:grpSp>
        <p:nvGrpSpPr>
          <p:cNvPr id="33" name="组合 32"/>
          <p:cNvGrpSpPr/>
          <p:nvPr/>
        </p:nvGrpSpPr>
        <p:grpSpPr>
          <a:xfrm>
            <a:off x="1084660" y="2631835"/>
            <a:ext cx="6110546" cy="923330"/>
            <a:chOff x="1023583" y="2561775"/>
            <a:chExt cx="6110546" cy="923330"/>
          </a:xfrm>
        </p:grpSpPr>
        <p:sp>
          <p:nvSpPr>
            <p:cNvPr id="7" name="文本框 6"/>
            <p:cNvSpPr txBox="1"/>
            <p:nvPr/>
          </p:nvSpPr>
          <p:spPr>
            <a:xfrm>
              <a:off x="1023583" y="2561775"/>
              <a:ext cx="1414170" cy="923330"/>
            </a:xfrm>
            <a:prstGeom prst="rect">
              <a:avLst/>
            </a:prstGeom>
            <a:noFill/>
          </p:spPr>
          <p:txBody>
            <a:bodyPr wrap="none" rtlCol="0">
              <a:spAutoFit/>
            </a:bodyPr>
            <a:lstStyle>
              <a:defPPr>
                <a:defRPr lang="zh-CN"/>
              </a:defPPr>
              <a:lvl1pPr>
                <a:defRPr sz="3600" b="1">
                  <a:solidFill>
                    <a:srgbClr val="E53B7A">
                      <a:alpha val="86000"/>
                    </a:srgbClr>
                  </a:solidFill>
                  <a:latin typeface="仓耳青禾体-谷力 W04" panose="02020400000000000000" pitchFamily="18" charset="-122"/>
                  <a:ea typeface="仓耳青禾体-谷力 W04" panose="02020400000000000000" pitchFamily="18" charset="-122"/>
                </a:defRPr>
              </a:lvl1pPr>
            </a:lstStyle>
            <a:p>
              <a:r>
                <a:rPr lang="en-US" altLang="zh-CN" sz="5400" dirty="0">
                  <a:latin typeface="+mn-lt"/>
                  <a:ea typeface="+mn-ea"/>
                  <a:cs typeface="+mn-ea"/>
                  <a:sym typeface="+mn-lt"/>
                </a:rPr>
                <a:t>50%</a:t>
              </a:r>
              <a:endParaRPr lang="zh-CN" altLang="en-US" sz="5400" dirty="0">
                <a:latin typeface="+mn-lt"/>
                <a:ea typeface="+mn-ea"/>
                <a:cs typeface="+mn-ea"/>
                <a:sym typeface="+mn-lt"/>
              </a:endParaRPr>
            </a:p>
          </p:txBody>
        </p:sp>
        <p:sp>
          <p:nvSpPr>
            <p:cNvPr id="17" name="文本框 16"/>
            <p:cNvSpPr txBox="1"/>
            <p:nvPr/>
          </p:nvSpPr>
          <p:spPr>
            <a:xfrm>
              <a:off x="2926938" y="2561775"/>
              <a:ext cx="1407758" cy="923330"/>
            </a:xfrm>
            <a:prstGeom prst="rect">
              <a:avLst/>
            </a:prstGeom>
            <a:noFill/>
          </p:spPr>
          <p:txBody>
            <a:bodyPr wrap="none" rtlCol="0">
              <a:spAutoFit/>
            </a:bodyPr>
            <a:lstStyle>
              <a:defPPr>
                <a:defRPr lang="zh-CN"/>
              </a:defPPr>
              <a:lvl1pPr>
                <a:defRPr sz="3600" b="1">
                  <a:solidFill>
                    <a:srgbClr val="E53B7A">
                      <a:alpha val="86000"/>
                    </a:srgbClr>
                  </a:solidFill>
                  <a:latin typeface="仓耳青禾体-谷力 W04" panose="02020400000000000000" pitchFamily="18" charset="-122"/>
                  <a:ea typeface="仓耳青禾体-谷力 W04" panose="02020400000000000000" pitchFamily="18" charset="-122"/>
                </a:defRPr>
              </a:lvl1pPr>
            </a:lstStyle>
            <a:p>
              <a:r>
                <a:rPr lang="en-US" altLang="zh-CN" sz="5400" dirty="0">
                  <a:latin typeface="+mn-lt"/>
                  <a:ea typeface="+mn-ea"/>
                  <a:cs typeface="+mn-ea"/>
                  <a:sym typeface="+mn-lt"/>
                </a:rPr>
                <a:t>59%</a:t>
              </a:r>
              <a:endParaRPr lang="zh-CN" altLang="en-US" sz="5400" dirty="0">
                <a:latin typeface="+mn-lt"/>
                <a:ea typeface="+mn-ea"/>
                <a:cs typeface="+mn-ea"/>
                <a:sym typeface="+mn-lt"/>
              </a:endParaRPr>
            </a:p>
          </p:txBody>
        </p:sp>
        <p:sp>
          <p:nvSpPr>
            <p:cNvPr id="18" name="文本框 17"/>
            <p:cNvSpPr txBox="1"/>
            <p:nvPr/>
          </p:nvSpPr>
          <p:spPr>
            <a:xfrm>
              <a:off x="4830293" y="2561775"/>
              <a:ext cx="2303836" cy="923330"/>
            </a:xfrm>
            <a:prstGeom prst="rect">
              <a:avLst/>
            </a:prstGeom>
            <a:noFill/>
          </p:spPr>
          <p:txBody>
            <a:bodyPr wrap="none" rtlCol="0">
              <a:spAutoFit/>
            </a:bodyPr>
            <a:lstStyle>
              <a:defPPr>
                <a:defRPr lang="zh-CN"/>
              </a:defPPr>
              <a:lvl1pPr>
                <a:defRPr sz="3600" b="1">
                  <a:solidFill>
                    <a:srgbClr val="E53B7A">
                      <a:alpha val="86000"/>
                    </a:srgbClr>
                  </a:solidFill>
                  <a:latin typeface="仓耳青禾体-谷力 W04" panose="02020400000000000000" pitchFamily="18" charset="-122"/>
                  <a:ea typeface="仓耳青禾体-谷力 W04" panose="02020400000000000000" pitchFamily="18" charset="-122"/>
                </a:defRPr>
              </a:lvl1pPr>
            </a:lstStyle>
            <a:p>
              <a:r>
                <a:rPr lang="zh-CN" altLang="en-US" sz="5400" dirty="0">
                  <a:latin typeface="+mn-lt"/>
                  <a:ea typeface="+mn-ea"/>
                  <a:cs typeface="+mn-ea"/>
                  <a:sym typeface="+mn-lt"/>
                </a:rPr>
                <a:t>￥</a:t>
              </a:r>
              <a:r>
                <a:rPr lang="en-US" altLang="zh-CN" sz="5400" dirty="0">
                  <a:latin typeface="+mn-lt"/>
                  <a:ea typeface="+mn-ea"/>
                  <a:cs typeface="+mn-ea"/>
                  <a:sym typeface="+mn-lt"/>
                </a:rPr>
                <a:t>2,000</a:t>
              </a:r>
              <a:endParaRPr lang="zh-CN" altLang="en-US" sz="5400" dirty="0">
                <a:latin typeface="+mn-lt"/>
                <a:ea typeface="+mn-ea"/>
                <a:cs typeface="+mn-ea"/>
                <a:sym typeface="+mn-lt"/>
              </a:endParaRPr>
            </a:p>
          </p:txBody>
        </p:sp>
      </p:grpSp>
      <p:grpSp>
        <p:nvGrpSpPr>
          <p:cNvPr id="9" name="组合 8"/>
          <p:cNvGrpSpPr/>
          <p:nvPr/>
        </p:nvGrpSpPr>
        <p:grpSpPr>
          <a:xfrm>
            <a:off x="1023583" y="3710272"/>
            <a:ext cx="5874963" cy="952441"/>
            <a:chOff x="427636" y="3510652"/>
            <a:chExt cx="5874963" cy="952441"/>
          </a:xfrm>
        </p:grpSpPr>
        <p:grpSp>
          <p:nvGrpSpPr>
            <p:cNvPr id="8" name="组合 7"/>
            <p:cNvGrpSpPr/>
            <p:nvPr/>
          </p:nvGrpSpPr>
          <p:grpSpPr>
            <a:xfrm>
              <a:off x="1023583" y="3665759"/>
              <a:ext cx="5279016" cy="797334"/>
              <a:chOff x="1023583" y="3715950"/>
              <a:chExt cx="5279016" cy="797334"/>
            </a:xfrm>
          </p:grpSpPr>
          <p:sp>
            <p:nvSpPr>
              <p:cNvPr id="19" name="文本框 18"/>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0" name="文本框 19"/>
              <p:cNvSpPr txBox="1"/>
              <p:nvPr/>
            </p:nvSpPr>
            <p:spPr>
              <a:xfrm>
                <a:off x="1023583" y="4177615"/>
                <a:ext cx="5279016" cy="335669"/>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427636" y="3510652"/>
              <a:ext cx="696248" cy="756452"/>
            </a:xfrm>
            <a:prstGeom prst="rect">
              <a:avLst/>
            </a:prstGeom>
          </p:spPr>
        </p:pic>
      </p:grpSp>
      <p:grpSp>
        <p:nvGrpSpPr>
          <p:cNvPr id="10" name="组合 9"/>
          <p:cNvGrpSpPr/>
          <p:nvPr/>
        </p:nvGrpSpPr>
        <p:grpSpPr>
          <a:xfrm>
            <a:off x="1023583" y="4838659"/>
            <a:ext cx="5874963" cy="944728"/>
            <a:chOff x="427636" y="4453559"/>
            <a:chExt cx="5874963" cy="944728"/>
          </a:xfrm>
        </p:grpSpPr>
        <p:grpSp>
          <p:nvGrpSpPr>
            <p:cNvPr id="21" name="组合 20"/>
            <p:cNvGrpSpPr/>
            <p:nvPr/>
          </p:nvGrpSpPr>
          <p:grpSpPr>
            <a:xfrm>
              <a:off x="1023583" y="4600953"/>
              <a:ext cx="5279016" cy="797334"/>
              <a:chOff x="1023583" y="3715950"/>
              <a:chExt cx="5279016" cy="797334"/>
            </a:xfrm>
          </p:grpSpPr>
          <p:sp>
            <p:nvSpPr>
              <p:cNvPr id="22" name="文本框 21"/>
              <p:cNvSpPr txBox="1"/>
              <p:nvPr/>
            </p:nvSpPr>
            <p:spPr>
              <a:xfrm>
                <a:off x="1023583" y="3715950"/>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3" name="文本框 22"/>
              <p:cNvSpPr txBox="1"/>
              <p:nvPr/>
            </p:nvSpPr>
            <p:spPr>
              <a:xfrm>
                <a:off x="1023583" y="4177615"/>
                <a:ext cx="5279016" cy="335669"/>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a:t>
                </a:r>
              </a:p>
            </p:txBody>
          </p:sp>
        </p:grpSp>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427636" y="4453559"/>
              <a:ext cx="696248" cy="756452"/>
            </a:xfrm>
            <a:prstGeom prst="rect">
              <a:avLst/>
            </a:prstGeom>
          </p:spPr>
        </p:pic>
      </p:grpSp>
      <p:grpSp>
        <p:nvGrpSpPr>
          <p:cNvPr id="32" name="组合 31"/>
          <p:cNvGrpSpPr/>
          <p:nvPr/>
        </p:nvGrpSpPr>
        <p:grpSpPr>
          <a:xfrm>
            <a:off x="942810" y="1080640"/>
            <a:ext cx="6028561" cy="1333993"/>
            <a:chOff x="274038" y="1043024"/>
            <a:chExt cx="6028561" cy="1333993"/>
          </a:xfrm>
        </p:grpSpPr>
        <p:sp>
          <p:nvSpPr>
            <p:cNvPr id="12" name="文本框 11"/>
            <p:cNvSpPr txBox="1"/>
            <p:nvPr/>
          </p:nvSpPr>
          <p:spPr>
            <a:xfrm>
              <a:off x="1023583" y="1302684"/>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15" name="文本框 14"/>
            <p:cNvSpPr txBox="1"/>
            <p:nvPr/>
          </p:nvSpPr>
          <p:spPr>
            <a:xfrm>
              <a:off x="1023583" y="1764349"/>
              <a:ext cx="5279016"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a:t>
              </a:r>
            </a:p>
          </p:txBody>
        </p:sp>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274038" y="1043024"/>
              <a:ext cx="849845" cy="923330"/>
            </a:xfrm>
            <a:prstGeom prst="rect">
              <a:avLst/>
            </a:prstGeom>
          </p:spPr>
        </p:pic>
      </p:grpSp>
      <p:grpSp>
        <p:nvGrpSpPr>
          <p:cNvPr id="34" name="组合 33"/>
          <p:cNvGrpSpPr/>
          <p:nvPr/>
        </p:nvGrpSpPr>
        <p:grpSpPr>
          <a:xfrm>
            <a:off x="815797" y="308019"/>
            <a:ext cx="4069529" cy="660777"/>
            <a:chOff x="815797" y="308019"/>
            <a:chExt cx="4069529" cy="660777"/>
          </a:xfrm>
        </p:grpSpPr>
        <p:grpSp>
          <p:nvGrpSpPr>
            <p:cNvPr id="35" name="组合 34"/>
            <p:cNvGrpSpPr/>
            <p:nvPr/>
          </p:nvGrpSpPr>
          <p:grpSpPr>
            <a:xfrm>
              <a:off x="815797" y="308019"/>
              <a:ext cx="444213" cy="529948"/>
              <a:chOff x="2114199" y="976137"/>
              <a:chExt cx="923330" cy="1101536"/>
            </a:xfrm>
          </p:grpSpPr>
          <p:sp>
            <p:nvSpPr>
              <p:cNvPr id="37" name="不完整圆 36"/>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不完整圆 37"/>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6" name="文本框 35"/>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2916" y="1317229"/>
            <a:ext cx="6691953" cy="4725850"/>
          </a:xfrm>
          <a:prstGeom prst="rect">
            <a:avLst/>
          </a:prstGeom>
        </p:spPr>
      </p:pic>
      <p:sp>
        <p:nvSpPr>
          <p:cNvPr id="5" name="文本框 4"/>
          <p:cNvSpPr txBox="1"/>
          <p:nvPr/>
        </p:nvSpPr>
        <p:spPr>
          <a:xfrm>
            <a:off x="5509146" y="1555846"/>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6" name="文本框 5"/>
          <p:cNvSpPr txBox="1"/>
          <p:nvPr/>
        </p:nvSpPr>
        <p:spPr>
          <a:xfrm>
            <a:off x="5509146" y="2129052"/>
            <a:ext cx="5279016" cy="923330"/>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文本说明点击此处输入具体文本说明点击此处输入具体文本说明点击此处输入具体文本说明</a:t>
            </a:r>
          </a:p>
        </p:txBody>
      </p:sp>
      <p:grpSp>
        <p:nvGrpSpPr>
          <p:cNvPr id="7" name="组合 6"/>
          <p:cNvGrpSpPr/>
          <p:nvPr/>
        </p:nvGrpSpPr>
        <p:grpSpPr>
          <a:xfrm>
            <a:off x="5509146" y="3165890"/>
            <a:ext cx="5279010" cy="1540102"/>
            <a:chOff x="427636" y="2990023"/>
            <a:chExt cx="5279010" cy="1540102"/>
          </a:xfrm>
        </p:grpSpPr>
        <p:grpSp>
          <p:nvGrpSpPr>
            <p:cNvPr id="8" name="组合 7"/>
            <p:cNvGrpSpPr/>
            <p:nvPr/>
          </p:nvGrpSpPr>
          <p:grpSpPr>
            <a:xfrm>
              <a:off x="1023583" y="3145130"/>
              <a:ext cx="4683063" cy="1384995"/>
              <a:chOff x="1023583" y="3195321"/>
              <a:chExt cx="4683063" cy="1384995"/>
            </a:xfrm>
          </p:grpSpPr>
          <p:sp>
            <p:nvSpPr>
              <p:cNvPr id="10" name="文本框 9"/>
              <p:cNvSpPr txBox="1"/>
              <p:nvPr/>
            </p:nvSpPr>
            <p:spPr>
              <a:xfrm>
                <a:off x="1023583" y="3195321"/>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1" name="文本框 10"/>
              <p:cNvSpPr txBox="1"/>
              <p:nvPr/>
            </p:nvSpPr>
            <p:spPr>
              <a:xfrm>
                <a:off x="1023583" y="3656986"/>
                <a:ext cx="4683063" cy="923330"/>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点击此处输入具体文本说明点击此处输入具体文本说明点击此处输入具体文本说明点击此处输入具体文本说明</a:t>
                </a:r>
              </a:p>
              <a:p>
                <a:pPr>
                  <a:lnSpc>
                    <a:spcPct val="150000"/>
                  </a:lnSpc>
                </a:pPr>
                <a:endParaRPr lang="zh-CN" altLang="en-US" sz="1200" dirty="0">
                  <a:solidFill>
                    <a:srgbClr val="222222"/>
                  </a:solidFill>
                  <a:cs typeface="+mn-ea"/>
                  <a:sym typeface="+mn-lt"/>
                </a:endParaRPr>
              </a:p>
            </p:txBody>
          </p:sp>
        </p:gr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27636" y="2990023"/>
              <a:ext cx="696248" cy="756452"/>
            </a:xfrm>
            <a:prstGeom prst="rect">
              <a:avLst/>
            </a:prstGeom>
          </p:spPr>
        </p:pic>
      </p:grpSp>
      <p:grpSp>
        <p:nvGrpSpPr>
          <p:cNvPr id="15" name="组合 14"/>
          <p:cNvGrpSpPr/>
          <p:nvPr/>
        </p:nvGrpSpPr>
        <p:grpSpPr>
          <a:xfrm>
            <a:off x="5591729" y="4874779"/>
            <a:ext cx="882548" cy="461665"/>
            <a:chOff x="5631976" y="5475386"/>
            <a:chExt cx="882548" cy="461665"/>
          </a:xfrm>
        </p:grpSpPr>
        <p:sp>
          <p:nvSpPr>
            <p:cNvPr id="13" name="文本框 12"/>
            <p:cNvSpPr txBox="1"/>
            <p:nvPr/>
          </p:nvSpPr>
          <p:spPr>
            <a:xfrm>
              <a:off x="5714305" y="5475386"/>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cxnSp>
          <p:nvCxnSpPr>
            <p:cNvPr id="14" name="直接连接符 13"/>
            <p:cNvCxnSpPr/>
            <p:nvPr/>
          </p:nvCxnSpPr>
          <p:spPr>
            <a:xfrm>
              <a:off x="5631976" y="5487854"/>
              <a:ext cx="0" cy="436728"/>
            </a:xfrm>
            <a:prstGeom prst="line">
              <a:avLst/>
            </a:prstGeom>
            <a:ln w="22225">
              <a:solidFill>
                <a:srgbClr val="222222"/>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644975" y="4874779"/>
            <a:ext cx="882548" cy="461665"/>
            <a:chOff x="5631976" y="5475386"/>
            <a:chExt cx="882548" cy="461665"/>
          </a:xfrm>
        </p:grpSpPr>
        <p:sp>
          <p:nvSpPr>
            <p:cNvPr id="17" name="文本框 16"/>
            <p:cNvSpPr txBox="1"/>
            <p:nvPr/>
          </p:nvSpPr>
          <p:spPr>
            <a:xfrm>
              <a:off x="5714305" y="5475386"/>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cxnSp>
          <p:nvCxnSpPr>
            <p:cNvPr id="18" name="直接连接符 17"/>
            <p:cNvCxnSpPr/>
            <p:nvPr/>
          </p:nvCxnSpPr>
          <p:spPr>
            <a:xfrm>
              <a:off x="5631976" y="5487854"/>
              <a:ext cx="0" cy="436728"/>
            </a:xfrm>
            <a:prstGeom prst="line">
              <a:avLst/>
            </a:prstGeom>
            <a:ln w="22225">
              <a:solidFill>
                <a:srgbClr val="222222"/>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9698221" y="4874779"/>
            <a:ext cx="882548" cy="461665"/>
            <a:chOff x="5631976" y="5475386"/>
            <a:chExt cx="882548" cy="461665"/>
          </a:xfrm>
        </p:grpSpPr>
        <p:sp>
          <p:nvSpPr>
            <p:cNvPr id="20" name="文本框 19"/>
            <p:cNvSpPr txBox="1"/>
            <p:nvPr/>
          </p:nvSpPr>
          <p:spPr>
            <a:xfrm>
              <a:off x="5714305" y="5475386"/>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cxnSp>
          <p:nvCxnSpPr>
            <p:cNvPr id="21" name="直接连接符 20"/>
            <p:cNvCxnSpPr/>
            <p:nvPr/>
          </p:nvCxnSpPr>
          <p:spPr>
            <a:xfrm>
              <a:off x="5631976" y="5487854"/>
              <a:ext cx="0" cy="436728"/>
            </a:xfrm>
            <a:prstGeom prst="line">
              <a:avLst/>
            </a:prstGeom>
            <a:ln w="22225">
              <a:solidFill>
                <a:srgbClr val="222222"/>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15797" y="308019"/>
            <a:ext cx="4069529" cy="660777"/>
            <a:chOff x="815797" y="308019"/>
            <a:chExt cx="4069529" cy="660777"/>
          </a:xfrm>
        </p:grpSpPr>
        <p:grpSp>
          <p:nvGrpSpPr>
            <p:cNvPr id="23" name="组合 22"/>
            <p:cNvGrpSpPr/>
            <p:nvPr/>
          </p:nvGrpSpPr>
          <p:grpSpPr>
            <a:xfrm>
              <a:off x="815797" y="308019"/>
              <a:ext cx="444213" cy="529948"/>
              <a:chOff x="2114199" y="976137"/>
              <a:chExt cx="923330" cy="1101536"/>
            </a:xfrm>
          </p:grpSpPr>
          <p:sp>
            <p:nvSpPr>
              <p:cNvPr id="26" name="不完整圆 25"/>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不完整圆 26"/>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4" name="文本框 23"/>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3" name="矩形 2"/>
          <p:cNvSpPr/>
          <p:nvPr/>
        </p:nvSpPr>
        <p:spPr>
          <a:xfrm>
            <a:off x="1098974" y="0"/>
            <a:ext cx="9847388"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397041" y="217530"/>
            <a:ext cx="5698959" cy="6422941"/>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a:off x="6096001" y="217530"/>
            <a:ext cx="5698958" cy="6422941"/>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23652" t="29931" r="22732"/>
          <a:stretch>
            <a:fillRect/>
          </a:stretch>
        </p:blipFill>
        <p:spPr>
          <a:xfrm rot="1324595">
            <a:off x="4824519" y="-975633"/>
            <a:ext cx="8221937" cy="8148405"/>
          </a:xfrm>
          <a:prstGeom prst="rect">
            <a:avLst/>
          </a:prstGeom>
          <a:effectLst>
            <a:outerShdw blurRad="50800" dist="38100" dir="2700000" algn="tl" rotWithShape="0">
              <a:prstClr val="black">
                <a:alpha val="40000"/>
              </a:prstClr>
            </a:outerShdw>
          </a:effectLst>
        </p:spPr>
      </p:pic>
      <p:sp>
        <p:nvSpPr>
          <p:cNvPr id="13" name="文本框 12"/>
          <p:cNvSpPr txBox="1"/>
          <p:nvPr/>
        </p:nvSpPr>
        <p:spPr>
          <a:xfrm>
            <a:off x="-347997" y="2545797"/>
            <a:ext cx="9797139" cy="1569660"/>
          </a:xfrm>
          <a:prstGeom prst="rect">
            <a:avLst/>
          </a:prstGeom>
          <a:noFill/>
        </p:spPr>
        <p:txBody>
          <a:bodyPr wrap="square" rtlCol="0">
            <a:spAutoFit/>
          </a:bodyPr>
          <a:lstStyle/>
          <a:p>
            <a:pPr algn="ctr"/>
            <a:r>
              <a:rPr lang="zh-CN" altLang="en-US" sz="9600" b="1" dirty="0">
                <a:solidFill>
                  <a:srgbClr val="222222"/>
                </a:solidFill>
                <a:cs typeface="+mn-ea"/>
                <a:sym typeface="+mn-lt"/>
              </a:rPr>
              <a:t>感谢观看</a:t>
            </a:r>
          </a:p>
        </p:txBody>
      </p:sp>
      <p:sp>
        <p:nvSpPr>
          <p:cNvPr id="14" name="文本框 13"/>
          <p:cNvSpPr txBox="1"/>
          <p:nvPr/>
        </p:nvSpPr>
        <p:spPr>
          <a:xfrm>
            <a:off x="1245638" y="1955360"/>
            <a:ext cx="2000882" cy="923330"/>
          </a:xfrm>
          <a:prstGeom prst="rect">
            <a:avLst/>
          </a:prstGeom>
          <a:noFill/>
        </p:spPr>
        <p:txBody>
          <a:bodyPr wrap="square" rtlCol="0">
            <a:spAutoFit/>
          </a:bodyPr>
          <a:lstStyle/>
          <a:p>
            <a:pPr algn="ctr"/>
            <a:r>
              <a:rPr lang="en-US" altLang="zh-CN" sz="5400" b="1" dirty="0">
                <a:solidFill>
                  <a:srgbClr val="E53B7A">
                    <a:alpha val="73000"/>
                  </a:srgbClr>
                </a:solidFill>
                <a:cs typeface="+mn-ea"/>
                <a:sym typeface="+mn-lt"/>
              </a:rPr>
              <a:t>END</a:t>
            </a:r>
            <a:endParaRPr lang="zh-CN" altLang="en-US" sz="5400" b="1" dirty="0">
              <a:solidFill>
                <a:srgbClr val="E53B7A">
                  <a:alpha val="73000"/>
                </a:srgbClr>
              </a:solidFill>
              <a:cs typeface="+mn-ea"/>
              <a:sym typeface="+mn-lt"/>
            </a:endParaRPr>
          </a:p>
        </p:txBody>
      </p:sp>
      <p:grpSp>
        <p:nvGrpSpPr>
          <p:cNvPr id="27" name="组合 26"/>
          <p:cNvGrpSpPr/>
          <p:nvPr/>
        </p:nvGrpSpPr>
        <p:grpSpPr>
          <a:xfrm>
            <a:off x="4672355" y="363254"/>
            <a:ext cx="6420671" cy="338554"/>
            <a:chOff x="4672355" y="363254"/>
            <a:chExt cx="6420671" cy="338554"/>
          </a:xfrm>
        </p:grpSpPr>
        <p:sp>
          <p:nvSpPr>
            <p:cNvPr id="4" name="文本框 3"/>
            <p:cNvSpPr txBox="1"/>
            <p:nvPr/>
          </p:nvSpPr>
          <p:spPr>
            <a:xfrm>
              <a:off x="4672355" y="363254"/>
              <a:ext cx="595035" cy="338554"/>
            </a:xfrm>
            <a:prstGeom prst="rect">
              <a:avLst/>
            </a:prstGeom>
            <a:noFill/>
          </p:spPr>
          <p:txBody>
            <a:bodyPr wrap="none" rtlCol="0">
              <a:spAutoFit/>
            </a:bodyPr>
            <a:lstStyle/>
            <a:p>
              <a:r>
                <a:rPr lang="zh-CN" altLang="en-US" sz="1600" dirty="0">
                  <a:cs typeface="+mn-ea"/>
                  <a:sym typeface="+mn-lt"/>
                </a:rPr>
                <a:t>主页</a:t>
              </a:r>
            </a:p>
          </p:txBody>
        </p:sp>
        <p:sp>
          <p:nvSpPr>
            <p:cNvPr id="15" name="文本框 14"/>
            <p:cNvSpPr txBox="1"/>
            <p:nvPr/>
          </p:nvSpPr>
          <p:spPr>
            <a:xfrm>
              <a:off x="6128764" y="363254"/>
              <a:ext cx="595035" cy="338554"/>
            </a:xfrm>
            <a:prstGeom prst="rect">
              <a:avLst/>
            </a:prstGeom>
            <a:noFill/>
          </p:spPr>
          <p:txBody>
            <a:bodyPr wrap="none" rtlCol="0">
              <a:spAutoFit/>
            </a:bodyPr>
            <a:lstStyle/>
            <a:p>
              <a:r>
                <a:rPr lang="zh-CN" altLang="en-US" sz="1600" dirty="0">
                  <a:cs typeface="+mn-ea"/>
                  <a:sym typeface="+mn-lt"/>
                </a:rPr>
                <a:t>简约</a:t>
              </a:r>
            </a:p>
          </p:txBody>
        </p:sp>
        <p:sp>
          <p:nvSpPr>
            <p:cNvPr id="16" name="文本框 15"/>
            <p:cNvSpPr txBox="1"/>
            <p:nvPr/>
          </p:nvSpPr>
          <p:spPr>
            <a:xfrm>
              <a:off x="7585173" y="363254"/>
              <a:ext cx="595035" cy="338554"/>
            </a:xfrm>
            <a:prstGeom prst="rect">
              <a:avLst/>
            </a:prstGeom>
            <a:noFill/>
          </p:spPr>
          <p:txBody>
            <a:bodyPr wrap="none" rtlCol="0">
              <a:spAutoFit/>
            </a:bodyPr>
            <a:lstStyle/>
            <a:p>
              <a:r>
                <a:rPr lang="zh-CN" altLang="en-US" sz="1600" dirty="0">
                  <a:cs typeface="+mn-ea"/>
                  <a:sym typeface="+mn-lt"/>
                </a:rPr>
                <a:t>黑色</a:t>
              </a:r>
            </a:p>
          </p:txBody>
        </p:sp>
        <p:sp>
          <p:nvSpPr>
            <p:cNvPr id="17" name="文本框 16"/>
            <p:cNvSpPr txBox="1"/>
            <p:nvPr/>
          </p:nvSpPr>
          <p:spPr>
            <a:xfrm>
              <a:off x="9041582" y="363254"/>
              <a:ext cx="595035" cy="338554"/>
            </a:xfrm>
            <a:prstGeom prst="rect">
              <a:avLst/>
            </a:prstGeom>
            <a:noFill/>
          </p:spPr>
          <p:txBody>
            <a:bodyPr wrap="none" rtlCol="0">
              <a:spAutoFit/>
            </a:bodyPr>
            <a:lstStyle/>
            <a:p>
              <a:r>
                <a:rPr lang="zh-CN" altLang="en-US" sz="1600" dirty="0">
                  <a:cs typeface="+mn-ea"/>
                  <a:sym typeface="+mn-lt"/>
                </a:rPr>
                <a:t>红色</a:t>
              </a:r>
            </a:p>
          </p:txBody>
        </p:sp>
        <p:sp>
          <p:nvSpPr>
            <p:cNvPr id="18" name="文本框 17"/>
            <p:cNvSpPr txBox="1"/>
            <p:nvPr/>
          </p:nvSpPr>
          <p:spPr>
            <a:xfrm>
              <a:off x="10497991" y="363254"/>
              <a:ext cx="595035" cy="338554"/>
            </a:xfrm>
            <a:prstGeom prst="rect">
              <a:avLst/>
            </a:prstGeom>
            <a:noFill/>
          </p:spPr>
          <p:txBody>
            <a:bodyPr wrap="none" rtlCol="0">
              <a:spAutoFit/>
            </a:bodyPr>
            <a:lstStyle/>
            <a:p>
              <a:r>
                <a:rPr lang="zh-CN" altLang="en-US" sz="1600" dirty="0">
                  <a:solidFill>
                    <a:srgbClr val="FDFDFE"/>
                  </a:solidFill>
                  <a:cs typeface="+mn-ea"/>
                  <a:sym typeface="+mn-lt"/>
                </a:rPr>
                <a:t>自在</a:t>
              </a:r>
            </a:p>
          </p:txBody>
        </p:sp>
      </p:grpSp>
      <p:sp>
        <p:nvSpPr>
          <p:cNvPr id="6" name="文本框 5"/>
          <p:cNvSpPr txBox="1"/>
          <p:nvPr/>
        </p:nvSpPr>
        <p:spPr>
          <a:xfrm>
            <a:off x="908754" y="5959446"/>
            <a:ext cx="2433680" cy="276999"/>
          </a:xfrm>
          <a:prstGeom prst="rect">
            <a:avLst/>
          </a:prstGeom>
          <a:noFill/>
        </p:spPr>
        <p:txBody>
          <a:bodyPr wrap="none" rtlCol="0">
            <a:spAutoFit/>
          </a:bodyPr>
          <a:lstStyle/>
          <a:p>
            <a:r>
              <a:rPr lang="en-US" altLang="zh-CN" sz="1200" dirty="0">
                <a:solidFill>
                  <a:schemeClr val="tx1">
                    <a:alpha val="58000"/>
                  </a:schemeClr>
                </a:solidFill>
                <a:cs typeface="+mn-ea"/>
                <a:sym typeface="+mn-lt"/>
              </a:rPr>
              <a:t>Thank you for your hearing!</a:t>
            </a:r>
            <a:endParaRPr lang="zh-CN" altLang="en-US" sz="1200" dirty="0">
              <a:solidFill>
                <a:schemeClr val="tx1">
                  <a:alpha val="58000"/>
                </a:schemeClr>
              </a:solidFill>
              <a:cs typeface="+mn-ea"/>
              <a:sym typeface="+mn-lt"/>
            </a:endParaRPr>
          </a:p>
        </p:txBody>
      </p:sp>
      <p:sp>
        <p:nvSpPr>
          <p:cNvPr id="19" name="文本框 18"/>
          <p:cNvSpPr txBox="1"/>
          <p:nvPr/>
        </p:nvSpPr>
        <p:spPr>
          <a:xfrm>
            <a:off x="9449142" y="5959446"/>
            <a:ext cx="1885453" cy="276999"/>
          </a:xfrm>
          <a:prstGeom prst="rect">
            <a:avLst/>
          </a:prstGeom>
          <a:noFill/>
        </p:spPr>
        <p:txBody>
          <a:bodyPr wrap="none" rtlCol="0">
            <a:spAutoFit/>
          </a:bodyPr>
          <a:lstStyle/>
          <a:p>
            <a:r>
              <a:rPr lang="en-US" altLang="zh-CN" sz="1200" dirty="0">
                <a:solidFill>
                  <a:schemeClr val="tx1">
                    <a:alpha val="59000"/>
                  </a:schemeClr>
                </a:solidFill>
                <a:cs typeface="+mn-ea"/>
                <a:sym typeface="+mn-lt"/>
              </a:rPr>
              <a:t>Best wishes for your!</a:t>
            </a:r>
            <a:endParaRPr lang="zh-CN" altLang="en-US" sz="1200" dirty="0">
              <a:solidFill>
                <a:schemeClr val="tx1">
                  <a:alpha val="59000"/>
                </a:schemeClr>
              </a:solidFill>
              <a:cs typeface="+mn-ea"/>
              <a:sym typeface="+mn-lt"/>
            </a:endParaRPr>
          </a:p>
        </p:txBody>
      </p:sp>
      <p:grpSp>
        <p:nvGrpSpPr>
          <p:cNvPr id="25" name="组合 24"/>
          <p:cNvGrpSpPr/>
          <p:nvPr/>
        </p:nvGrpSpPr>
        <p:grpSpPr>
          <a:xfrm>
            <a:off x="922601" y="599584"/>
            <a:ext cx="570480" cy="680585"/>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6" name="文本框 25"/>
          <p:cNvSpPr txBox="1"/>
          <p:nvPr/>
        </p:nvSpPr>
        <p:spPr>
          <a:xfrm>
            <a:off x="2165684" y="3963967"/>
            <a:ext cx="4758929" cy="400110"/>
          </a:xfrm>
          <a:prstGeom prst="rect">
            <a:avLst/>
          </a:prstGeom>
          <a:noFill/>
        </p:spPr>
        <p:txBody>
          <a:bodyPr wrap="square" rtlCol="0">
            <a:spAutoFit/>
          </a:bodyPr>
          <a:lstStyle/>
          <a:p>
            <a:pPr algn="dist"/>
            <a:r>
              <a:rPr lang="en-US" altLang="zh-CN" sz="2000" dirty="0">
                <a:solidFill>
                  <a:srgbClr val="222222">
                    <a:alpha val="81000"/>
                  </a:srgbClr>
                </a:solidFill>
                <a:cs typeface="+mn-ea"/>
                <a:sym typeface="+mn-lt"/>
              </a:rPr>
              <a:t>Thank you for your hearing!</a:t>
            </a:r>
            <a:endParaRPr lang="zh-CN" altLang="en-US" sz="2000" dirty="0">
              <a:solidFill>
                <a:srgbClr val="222222">
                  <a:alpha val="81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3" name="矩形 2"/>
          <p:cNvSpPr/>
          <p:nvPr/>
        </p:nvSpPr>
        <p:spPr>
          <a:xfrm>
            <a:off x="1698034" y="0"/>
            <a:ext cx="8795932"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096001" y="695730"/>
            <a:ext cx="5401313" cy="5466540"/>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rot="1735830">
            <a:off x="3748978" y="862250"/>
            <a:ext cx="5194649" cy="5133500"/>
          </a:xfrm>
          <a:prstGeom prst="rect">
            <a:avLst/>
          </a:prstGeom>
          <a:blipFill dpi="0" rotWithShape="1">
            <a:blip r:embed="rId3">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94686" y="695730"/>
            <a:ext cx="5401314" cy="5466540"/>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7" name="组合 26"/>
          <p:cNvGrpSpPr/>
          <p:nvPr/>
        </p:nvGrpSpPr>
        <p:grpSpPr>
          <a:xfrm>
            <a:off x="4672355" y="869296"/>
            <a:ext cx="6420671" cy="338554"/>
            <a:chOff x="4672355" y="363254"/>
            <a:chExt cx="6420671" cy="338554"/>
          </a:xfrm>
        </p:grpSpPr>
        <p:sp>
          <p:nvSpPr>
            <p:cNvPr id="4" name="文本框 3"/>
            <p:cNvSpPr txBox="1"/>
            <p:nvPr/>
          </p:nvSpPr>
          <p:spPr>
            <a:xfrm>
              <a:off x="4672355" y="363254"/>
              <a:ext cx="595035" cy="338554"/>
            </a:xfrm>
            <a:prstGeom prst="rect">
              <a:avLst/>
            </a:prstGeom>
            <a:noFill/>
          </p:spPr>
          <p:txBody>
            <a:bodyPr wrap="none" rtlCol="0">
              <a:spAutoFit/>
            </a:bodyPr>
            <a:lstStyle/>
            <a:p>
              <a:r>
                <a:rPr lang="zh-CN" altLang="en-US" sz="1600" dirty="0">
                  <a:cs typeface="+mn-ea"/>
                  <a:sym typeface="+mn-lt"/>
                </a:rPr>
                <a:t>主页</a:t>
              </a:r>
            </a:p>
          </p:txBody>
        </p:sp>
        <p:sp>
          <p:nvSpPr>
            <p:cNvPr id="15" name="文本框 14"/>
            <p:cNvSpPr txBox="1"/>
            <p:nvPr/>
          </p:nvSpPr>
          <p:spPr>
            <a:xfrm>
              <a:off x="6128764" y="363254"/>
              <a:ext cx="595035" cy="338554"/>
            </a:xfrm>
            <a:prstGeom prst="rect">
              <a:avLst/>
            </a:prstGeom>
            <a:noFill/>
          </p:spPr>
          <p:txBody>
            <a:bodyPr wrap="none" rtlCol="0">
              <a:spAutoFit/>
            </a:bodyPr>
            <a:lstStyle/>
            <a:p>
              <a:r>
                <a:rPr lang="zh-CN" altLang="en-US" sz="1600" dirty="0">
                  <a:cs typeface="+mn-ea"/>
                  <a:sym typeface="+mn-lt"/>
                </a:rPr>
                <a:t>简约</a:t>
              </a:r>
            </a:p>
          </p:txBody>
        </p:sp>
        <p:sp>
          <p:nvSpPr>
            <p:cNvPr id="16" name="文本框 15"/>
            <p:cNvSpPr txBox="1"/>
            <p:nvPr/>
          </p:nvSpPr>
          <p:spPr>
            <a:xfrm>
              <a:off x="7585173" y="363254"/>
              <a:ext cx="595035" cy="338554"/>
            </a:xfrm>
            <a:prstGeom prst="rect">
              <a:avLst/>
            </a:prstGeom>
            <a:noFill/>
          </p:spPr>
          <p:txBody>
            <a:bodyPr wrap="none" rtlCol="0">
              <a:spAutoFit/>
            </a:bodyPr>
            <a:lstStyle/>
            <a:p>
              <a:r>
                <a:rPr lang="zh-CN" altLang="en-US" sz="1600" dirty="0">
                  <a:cs typeface="+mn-ea"/>
                  <a:sym typeface="+mn-lt"/>
                </a:rPr>
                <a:t>黑色</a:t>
              </a:r>
            </a:p>
          </p:txBody>
        </p:sp>
        <p:sp>
          <p:nvSpPr>
            <p:cNvPr id="17" name="文本框 16"/>
            <p:cNvSpPr txBox="1"/>
            <p:nvPr/>
          </p:nvSpPr>
          <p:spPr>
            <a:xfrm>
              <a:off x="9041582" y="363254"/>
              <a:ext cx="595035" cy="338554"/>
            </a:xfrm>
            <a:prstGeom prst="rect">
              <a:avLst/>
            </a:prstGeom>
            <a:noFill/>
          </p:spPr>
          <p:txBody>
            <a:bodyPr wrap="none" rtlCol="0">
              <a:spAutoFit/>
            </a:bodyPr>
            <a:lstStyle/>
            <a:p>
              <a:r>
                <a:rPr lang="zh-CN" altLang="en-US" sz="1600" dirty="0">
                  <a:cs typeface="+mn-ea"/>
                  <a:sym typeface="+mn-lt"/>
                </a:rPr>
                <a:t>红色</a:t>
              </a:r>
            </a:p>
          </p:txBody>
        </p:sp>
        <p:sp>
          <p:nvSpPr>
            <p:cNvPr id="18" name="文本框 17"/>
            <p:cNvSpPr txBox="1"/>
            <p:nvPr/>
          </p:nvSpPr>
          <p:spPr>
            <a:xfrm>
              <a:off x="10497991" y="363254"/>
              <a:ext cx="595035" cy="338554"/>
            </a:xfrm>
            <a:prstGeom prst="rect">
              <a:avLst/>
            </a:prstGeom>
            <a:noFill/>
          </p:spPr>
          <p:txBody>
            <a:bodyPr wrap="none" rtlCol="0">
              <a:spAutoFit/>
            </a:bodyPr>
            <a:lstStyle/>
            <a:p>
              <a:r>
                <a:rPr lang="zh-CN" altLang="en-US" sz="1600" dirty="0">
                  <a:solidFill>
                    <a:srgbClr val="FDFDFE"/>
                  </a:solidFill>
                  <a:cs typeface="+mn-ea"/>
                  <a:sym typeface="+mn-lt"/>
                </a:rPr>
                <a:t>自在</a:t>
              </a:r>
            </a:p>
          </p:txBody>
        </p:sp>
      </p:grpSp>
      <p:sp>
        <p:nvSpPr>
          <p:cNvPr id="6" name="文本框 5"/>
          <p:cNvSpPr txBox="1"/>
          <p:nvPr/>
        </p:nvSpPr>
        <p:spPr>
          <a:xfrm>
            <a:off x="1038712" y="5697410"/>
            <a:ext cx="2433680" cy="276999"/>
          </a:xfrm>
          <a:prstGeom prst="rect">
            <a:avLst/>
          </a:prstGeom>
          <a:noFill/>
        </p:spPr>
        <p:txBody>
          <a:bodyPr wrap="none" rtlCol="0">
            <a:spAutoFit/>
          </a:bodyPr>
          <a:lstStyle/>
          <a:p>
            <a:r>
              <a:rPr lang="en-US" altLang="zh-CN" sz="1200" dirty="0">
                <a:solidFill>
                  <a:schemeClr val="tx1">
                    <a:alpha val="58000"/>
                  </a:schemeClr>
                </a:solidFill>
                <a:cs typeface="+mn-ea"/>
                <a:sym typeface="+mn-lt"/>
              </a:rPr>
              <a:t>Thank you for your hearing!</a:t>
            </a:r>
            <a:endParaRPr lang="zh-CN" altLang="en-US" sz="1200" dirty="0">
              <a:solidFill>
                <a:schemeClr val="tx1">
                  <a:alpha val="58000"/>
                </a:schemeClr>
              </a:solidFill>
              <a:cs typeface="+mn-ea"/>
              <a:sym typeface="+mn-lt"/>
            </a:endParaRPr>
          </a:p>
        </p:txBody>
      </p:sp>
      <p:sp>
        <p:nvSpPr>
          <p:cNvPr id="19" name="文本框 18"/>
          <p:cNvSpPr txBox="1"/>
          <p:nvPr/>
        </p:nvSpPr>
        <p:spPr>
          <a:xfrm>
            <a:off x="9582025" y="5697410"/>
            <a:ext cx="1885453" cy="276999"/>
          </a:xfrm>
          <a:prstGeom prst="rect">
            <a:avLst/>
          </a:prstGeom>
          <a:noFill/>
        </p:spPr>
        <p:txBody>
          <a:bodyPr wrap="none" rtlCol="0">
            <a:spAutoFit/>
          </a:bodyPr>
          <a:lstStyle/>
          <a:p>
            <a:r>
              <a:rPr lang="en-US" altLang="zh-CN" sz="1200" dirty="0">
                <a:solidFill>
                  <a:schemeClr val="tx1">
                    <a:alpha val="59000"/>
                  </a:schemeClr>
                </a:solidFill>
                <a:cs typeface="+mn-ea"/>
                <a:sym typeface="+mn-lt"/>
              </a:rPr>
              <a:t>Best wishes for your!</a:t>
            </a:r>
            <a:endParaRPr lang="zh-CN" altLang="en-US" sz="1200" dirty="0">
              <a:solidFill>
                <a:schemeClr val="tx1">
                  <a:alpha val="59000"/>
                </a:schemeClr>
              </a:solidFill>
              <a:cs typeface="+mn-ea"/>
              <a:sym typeface="+mn-lt"/>
            </a:endParaRPr>
          </a:p>
        </p:txBody>
      </p:sp>
      <p:grpSp>
        <p:nvGrpSpPr>
          <p:cNvPr id="25" name="组合 24"/>
          <p:cNvGrpSpPr/>
          <p:nvPr/>
        </p:nvGrpSpPr>
        <p:grpSpPr>
          <a:xfrm>
            <a:off x="1275307" y="989183"/>
            <a:ext cx="570480" cy="680585"/>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1" name="文本框 40"/>
          <p:cNvSpPr txBox="1"/>
          <p:nvPr/>
        </p:nvSpPr>
        <p:spPr>
          <a:xfrm>
            <a:off x="1465342" y="1978587"/>
            <a:ext cx="4164470" cy="923330"/>
          </a:xfrm>
          <a:prstGeom prst="rect">
            <a:avLst/>
          </a:prstGeom>
          <a:noFill/>
        </p:spPr>
        <p:txBody>
          <a:bodyPr wrap="square" rtlCol="0">
            <a:spAutoFit/>
          </a:bodyPr>
          <a:lstStyle/>
          <a:p>
            <a:pPr algn="ctr"/>
            <a:r>
              <a:rPr lang="en-US" altLang="zh-CN" sz="5400" b="1" dirty="0">
                <a:solidFill>
                  <a:srgbClr val="E53B7A">
                    <a:alpha val="73000"/>
                  </a:srgbClr>
                </a:solidFill>
                <a:cs typeface="+mn-ea"/>
                <a:sym typeface="+mn-lt"/>
              </a:rPr>
              <a:t>PART 01</a:t>
            </a:r>
            <a:endParaRPr lang="zh-CN" altLang="en-US" sz="5400" b="1" dirty="0">
              <a:solidFill>
                <a:srgbClr val="E53B7A">
                  <a:alpha val="73000"/>
                </a:srgbClr>
              </a:solidFill>
              <a:cs typeface="+mn-ea"/>
              <a:sym typeface="+mn-lt"/>
            </a:endParaRPr>
          </a:p>
        </p:txBody>
      </p:sp>
      <p:grpSp>
        <p:nvGrpSpPr>
          <p:cNvPr id="8" name="组合 7"/>
          <p:cNvGrpSpPr/>
          <p:nvPr/>
        </p:nvGrpSpPr>
        <p:grpSpPr>
          <a:xfrm>
            <a:off x="1197431" y="2914343"/>
            <a:ext cx="9797139" cy="1632259"/>
            <a:chOff x="1197431" y="2673350"/>
            <a:chExt cx="9797139" cy="1632259"/>
          </a:xfrm>
        </p:grpSpPr>
        <p:sp>
          <p:nvSpPr>
            <p:cNvPr id="40" name="文本框 39"/>
            <p:cNvSpPr txBox="1"/>
            <p:nvPr/>
          </p:nvSpPr>
          <p:spPr>
            <a:xfrm>
              <a:off x="1197431" y="2673350"/>
              <a:ext cx="9797139" cy="1323439"/>
            </a:xfrm>
            <a:prstGeom prst="rect">
              <a:avLst/>
            </a:prstGeom>
            <a:noFill/>
          </p:spPr>
          <p:txBody>
            <a:bodyPr wrap="square" rtlCol="0">
              <a:spAutoFit/>
            </a:bodyPr>
            <a:lstStyle/>
            <a:p>
              <a:pPr algn="ctr"/>
              <a:r>
                <a:rPr lang="zh-CN" altLang="en-US" sz="8000" b="1" dirty="0">
                  <a:solidFill>
                    <a:srgbClr val="222222"/>
                  </a:solidFill>
                  <a:cs typeface="+mn-ea"/>
                  <a:sym typeface="+mn-lt"/>
                </a:rPr>
                <a:t>第一部分</a:t>
              </a:r>
            </a:p>
          </p:txBody>
        </p:sp>
        <p:sp>
          <p:nvSpPr>
            <p:cNvPr id="42" name="文本框 41"/>
            <p:cNvSpPr txBox="1"/>
            <p:nvPr/>
          </p:nvSpPr>
          <p:spPr>
            <a:xfrm>
              <a:off x="4015738" y="3905499"/>
              <a:ext cx="4164470" cy="400110"/>
            </a:xfrm>
            <a:prstGeom prst="rect">
              <a:avLst/>
            </a:prstGeom>
            <a:noFill/>
          </p:spPr>
          <p:txBody>
            <a:bodyPr wrap="square" rtlCol="0">
              <a:spAutoFit/>
            </a:bodyPr>
            <a:lstStyle/>
            <a:p>
              <a:pPr algn="dist"/>
              <a:r>
                <a:rPr lang="zh-CN" altLang="en-US" sz="2000" dirty="0">
                  <a:solidFill>
                    <a:srgbClr val="222222">
                      <a:alpha val="81000"/>
                    </a:srgbClr>
                  </a:solidFill>
                  <a:cs typeface="+mn-ea"/>
                  <a:sym typeface="+mn-lt"/>
                </a:rPr>
                <a:t>点击此处输入具体文本说明</a:t>
              </a:r>
            </a:p>
          </p:txBody>
        </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67104" y="4421755"/>
            <a:ext cx="9134797" cy="1398075"/>
            <a:chOff x="-424001" y="4870742"/>
            <a:chExt cx="9544538" cy="1398075"/>
          </a:xfrm>
        </p:grpSpPr>
        <p:grpSp>
          <p:nvGrpSpPr>
            <p:cNvPr id="14" name="组合 13"/>
            <p:cNvGrpSpPr/>
            <p:nvPr/>
          </p:nvGrpSpPr>
          <p:grpSpPr>
            <a:xfrm>
              <a:off x="500419" y="5194484"/>
              <a:ext cx="8620118" cy="1074333"/>
              <a:chOff x="1305636" y="4353636"/>
              <a:chExt cx="8620118" cy="1074333"/>
            </a:xfrm>
          </p:grpSpPr>
          <p:sp>
            <p:nvSpPr>
              <p:cNvPr id="15" name="文本框 14"/>
              <p:cNvSpPr txBox="1"/>
              <p:nvPr/>
            </p:nvSpPr>
            <p:spPr>
              <a:xfrm>
                <a:off x="1305636" y="4353636"/>
                <a:ext cx="2765604"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16" name="文本框 15"/>
              <p:cNvSpPr txBox="1"/>
              <p:nvPr/>
            </p:nvSpPr>
            <p:spPr>
              <a:xfrm>
                <a:off x="1305636" y="4815301"/>
                <a:ext cx="8620118"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点击此处输入具体文本说明点击此处输入具体文本说明点击此处输入具体文本点击此处输入具体文本说明点击此处输入具体文本说明点击此处输入具体文本说明点击此处输入具体文本说明</a:t>
                </a:r>
              </a:p>
            </p:txBody>
          </p:sp>
        </p:gr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424001" y="4870742"/>
              <a:ext cx="1020874" cy="1109148"/>
            </a:xfrm>
            <a:prstGeom prst="rect">
              <a:avLst/>
            </a:prstGeom>
          </p:spPr>
        </p:pic>
      </p:grpSp>
      <p:grpSp>
        <p:nvGrpSpPr>
          <p:cNvPr id="19" name="组合 18"/>
          <p:cNvGrpSpPr/>
          <p:nvPr/>
        </p:nvGrpSpPr>
        <p:grpSpPr>
          <a:xfrm>
            <a:off x="5385323" y="1453048"/>
            <a:ext cx="6036854" cy="2796058"/>
            <a:chOff x="5509148" y="1537038"/>
            <a:chExt cx="6036854" cy="2796058"/>
          </a:xfrm>
        </p:grpSpPr>
        <p:grpSp>
          <p:nvGrpSpPr>
            <p:cNvPr id="7" name="组合 6"/>
            <p:cNvGrpSpPr/>
            <p:nvPr/>
          </p:nvGrpSpPr>
          <p:grpSpPr>
            <a:xfrm>
              <a:off x="7378889" y="1749224"/>
              <a:ext cx="4167113" cy="2583872"/>
              <a:chOff x="5754806" y="2115403"/>
              <a:chExt cx="4167113" cy="2583872"/>
            </a:xfrm>
          </p:grpSpPr>
          <p:sp>
            <p:nvSpPr>
              <p:cNvPr id="8" name="文本框 7"/>
              <p:cNvSpPr txBox="1"/>
              <p:nvPr/>
            </p:nvSpPr>
            <p:spPr>
              <a:xfrm>
                <a:off x="5754806" y="2115403"/>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9" name="文本框 8"/>
              <p:cNvSpPr txBox="1"/>
              <p:nvPr/>
            </p:nvSpPr>
            <p:spPr>
              <a:xfrm>
                <a:off x="5754806" y="2688609"/>
                <a:ext cx="3479611" cy="923330"/>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a:t>
                </a:r>
              </a:p>
            </p:txBody>
          </p:sp>
          <p:sp>
            <p:nvSpPr>
              <p:cNvPr id="10" name="文本框 9"/>
              <p:cNvSpPr txBox="1"/>
              <p:nvPr/>
            </p:nvSpPr>
            <p:spPr>
              <a:xfrm>
                <a:off x="5754806" y="3582380"/>
                <a:ext cx="4167113"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a:t>
                </a:r>
              </a:p>
            </p:txBody>
          </p:sp>
          <p:cxnSp>
            <p:nvCxnSpPr>
              <p:cNvPr id="11" name="直接连接符 10"/>
              <p:cNvCxnSpPr/>
              <p:nvPr/>
            </p:nvCxnSpPr>
            <p:spPr>
              <a:xfrm>
                <a:off x="5879518" y="4401847"/>
                <a:ext cx="0" cy="297428"/>
              </a:xfrm>
              <a:prstGeom prst="line">
                <a:avLst/>
              </a:prstGeom>
              <a:ln w="22225">
                <a:solidFill>
                  <a:srgbClr val="E53B7A"/>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509148" y="1537038"/>
              <a:ext cx="1813317" cy="1200329"/>
            </a:xfrm>
            <a:prstGeom prst="rect">
              <a:avLst/>
            </a:prstGeom>
            <a:noFill/>
          </p:spPr>
          <p:txBody>
            <a:bodyPr wrap="none" rtlCol="0">
              <a:spAutoFit/>
            </a:bodyPr>
            <a:lstStyle/>
            <a:p>
              <a:r>
                <a:rPr lang="en-US" altLang="zh-CN" sz="7200" dirty="0">
                  <a:solidFill>
                    <a:srgbClr val="E53B7A"/>
                  </a:solidFill>
                  <a:cs typeface="+mn-ea"/>
                  <a:sym typeface="+mn-lt"/>
                </a:rPr>
                <a:t>80%</a:t>
              </a:r>
              <a:endParaRPr lang="zh-CN" altLang="en-US" sz="7200" dirty="0">
                <a:solidFill>
                  <a:srgbClr val="E53B7A"/>
                </a:solidFill>
                <a:cs typeface="+mn-ea"/>
                <a:sym typeface="+mn-lt"/>
              </a:endParaRPr>
            </a:p>
          </p:txBody>
        </p:sp>
      </p:grpSp>
      <p:grpSp>
        <p:nvGrpSpPr>
          <p:cNvPr id="20" name="组合 19"/>
          <p:cNvGrpSpPr/>
          <p:nvPr/>
        </p:nvGrpSpPr>
        <p:grpSpPr>
          <a:xfrm>
            <a:off x="815797" y="308019"/>
            <a:ext cx="4069529" cy="660777"/>
            <a:chOff x="815797" y="308019"/>
            <a:chExt cx="4069529" cy="660777"/>
          </a:xfrm>
        </p:grpSpPr>
        <p:grpSp>
          <p:nvGrpSpPr>
            <p:cNvPr id="21" name="组合 20"/>
            <p:cNvGrpSpPr/>
            <p:nvPr/>
          </p:nvGrpSpPr>
          <p:grpSpPr>
            <a:xfrm>
              <a:off x="815797" y="308019"/>
              <a:ext cx="444213" cy="529948"/>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2" name="文本框 21"/>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grpSp>
        <p:nvGrpSpPr>
          <p:cNvPr id="13" name="Group 4"/>
          <p:cNvGrpSpPr>
            <a:grpSpLocks noChangeAspect="1"/>
          </p:cNvGrpSpPr>
          <p:nvPr/>
        </p:nvGrpSpPr>
        <p:grpSpPr bwMode="auto">
          <a:xfrm>
            <a:off x="1066800" y="1281113"/>
            <a:ext cx="4189413" cy="3140075"/>
            <a:chOff x="672" y="807"/>
            <a:chExt cx="2639" cy="1978"/>
          </a:xfrm>
        </p:grpSpPr>
        <p:sp>
          <p:nvSpPr>
            <p:cNvPr id="25" name="AutoShape 3"/>
            <p:cNvSpPr>
              <a:spLocks noChangeAspect="1" noChangeArrowheads="1" noTextEdit="1"/>
            </p:cNvSpPr>
            <p:nvPr/>
          </p:nvSpPr>
          <p:spPr bwMode="auto">
            <a:xfrm>
              <a:off x="672" y="807"/>
              <a:ext cx="2639"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5"/>
            <p:cNvSpPr/>
            <p:nvPr/>
          </p:nvSpPr>
          <p:spPr bwMode="auto">
            <a:xfrm>
              <a:off x="746" y="2463"/>
              <a:ext cx="2599" cy="322"/>
            </a:xfrm>
            <a:custGeom>
              <a:avLst/>
              <a:gdLst>
                <a:gd name="T0" fmla="*/ 396 w 1471"/>
                <a:gd name="T1" fmla="*/ 5 h 182"/>
                <a:gd name="T2" fmla="*/ 139 w 1471"/>
                <a:gd name="T3" fmla="*/ 50 h 182"/>
                <a:gd name="T4" fmla="*/ 4 w 1471"/>
                <a:gd name="T5" fmla="*/ 99 h 182"/>
                <a:gd name="T6" fmla="*/ 205 w 1471"/>
                <a:gd name="T7" fmla="*/ 160 h 182"/>
                <a:gd name="T8" fmla="*/ 920 w 1471"/>
                <a:gd name="T9" fmla="*/ 181 h 182"/>
                <a:gd name="T10" fmla="*/ 1450 w 1471"/>
                <a:gd name="T11" fmla="*/ 50 h 182"/>
                <a:gd name="T12" fmla="*/ 1127 w 1471"/>
                <a:gd name="T13" fmla="*/ 0 h 182"/>
                <a:gd name="T14" fmla="*/ 396 w 1471"/>
                <a:gd name="T15" fmla="*/ 5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1" h="182">
                  <a:moveTo>
                    <a:pt x="396" y="5"/>
                  </a:moveTo>
                  <a:cubicBezTo>
                    <a:pt x="374" y="9"/>
                    <a:pt x="227" y="46"/>
                    <a:pt x="139" y="50"/>
                  </a:cubicBezTo>
                  <a:cubicBezTo>
                    <a:pt x="51" y="54"/>
                    <a:pt x="0" y="38"/>
                    <a:pt x="4" y="99"/>
                  </a:cubicBezTo>
                  <a:cubicBezTo>
                    <a:pt x="10" y="160"/>
                    <a:pt x="113" y="171"/>
                    <a:pt x="205" y="160"/>
                  </a:cubicBezTo>
                  <a:cubicBezTo>
                    <a:pt x="296" y="149"/>
                    <a:pt x="662" y="182"/>
                    <a:pt x="920" y="181"/>
                  </a:cubicBezTo>
                  <a:cubicBezTo>
                    <a:pt x="1179" y="178"/>
                    <a:pt x="1471" y="81"/>
                    <a:pt x="1450" y="50"/>
                  </a:cubicBezTo>
                  <a:cubicBezTo>
                    <a:pt x="1430" y="18"/>
                    <a:pt x="1252" y="0"/>
                    <a:pt x="1127" y="0"/>
                  </a:cubicBezTo>
                  <a:cubicBezTo>
                    <a:pt x="1001" y="0"/>
                    <a:pt x="396" y="5"/>
                    <a:pt x="396" y="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6"/>
            <p:cNvSpPr/>
            <p:nvPr/>
          </p:nvSpPr>
          <p:spPr bwMode="auto">
            <a:xfrm>
              <a:off x="646" y="796"/>
              <a:ext cx="2527" cy="1876"/>
            </a:xfrm>
            <a:custGeom>
              <a:avLst/>
              <a:gdLst>
                <a:gd name="T0" fmla="*/ 1097 w 1431"/>
                <a:gd name="T1" fmla="*/ 276 h 1061"/>
                <a:gd name="T2" fmla="*/ 1097 w 1431"/>
                <a:gd name="T3" fmla="*/ 276 h 1061"/>
                <a:gd name="T4" fmla="*/ 1129 w 1431"/>
                <a:gd name="T5" fmla="*/ 45 h 1061"/>
                <a:gd name="T6" fmla="*/ 1081 w 1431"/>
                <a:gd name="T7" fmla="*/ 8 h 1061"/>
                <a:gd name="T8" fmla="*/ 1019 w 1431"/>
                <a:gd name="T9" fmla="*/ 275 h 1061"/>
                <a:gd name="T10" fmla="*/ 945 w 1431"/>
                <a:gd name="T11" fmla="*/ 274 h 1061"/>
                <a:gd name="T12" fmla="*/ 923 w 1431"/>
                <a:gd name="T13" fmla="*/ 274 h 1061"/>
                <a:gd name="T14" fmla="*/ 924 w 1431"/>
                <a:gd name="T15" fmla="*/ 262 h 1061"/>
                <a:gd name="T16" fmla="*/ 906 w 1431"/>
                <a:gd name="T17" fmla="*/ 115 h 1061"/>
                <a:gd name="T18" fmla="*/ 861 w 1431"/>
                <a:gd name="T19" fmla="*/ 274 h 1061"/>
                <a:gd name="T20" fmla="*/ 822 w 1431"/>
                <a:gd name="T21" fmla="*/ 274 h 1061"/>
                <a:gd name="T22" fmla="*/ 822 w 1431"/>
                <a:gd name="T23" fmla="*/ 274 h 1061"/>
                <a:gd name="T24" fmla="*/ 813 w 1431"/>
                <a:gd name="T25" fmla="*/ 169 h 1061"/>
                <a:gd name="T26" fmla="*/ 791 w 1431"/>
                <a:gd name="T27" fmla="*/ 170 h 1061"/>
                <a:gd name="T28" fmla="*/ 771 w 1431"/>
                <a:gd name="T29" fmla="*/ 227 h 1061"/>
                <a:gd name="T30" fmla="*/ 759 w 1431"/>
                <a:gd name="T31" fmla="*/ 265 h 1061"/>
                <a:gd name="T32" fmla="*/ 689 w 1431"/>
                <a:gd name="T33" fmla="*/ 284 h 1061"/>
                <a:gd name="T34" fmla="*/ 440 w 1431"/>
                <a:gd name="T35" fmla="*/ 316 h 1061"/>
                <a:gd name="T36" fmla="*/ 402 w 1431"/>
                <a:gd name="T37" fmla="*/ 182 h 1061"/>
                <a:gd name="T38" fmla="*/ 359 w 1431"/>
                <a:gd name="T39" fmla="*/ 139 h 1061"/>
                <a:gd name="T40" fmla="*/ 374 w 1431"/>
                <a:gd name="T41" fmla="*/ 326 h 1061"/>
                <a:gd name="T42" fmla="*/ 310 w 1431"/>
                <a:gd name="T43" fmla="*/ 343 h 1061"/>
                <a:gd name="T44" fmla="*/ 243 w 1431"/>
                <a:gd name="T45" fmla="*/ 145 h 1061"/>
                <a:gd name="T46" fmla="*/ 220 w 1431"/>
                <a:gd name="T47" fmla="*/ 153 h 1061"/>
                <a:gd name="T48" fmla="*/ 243 w 1431"/>
                <a:gd name="T49" fmla="*/ 300 h 1061"/>
                <a:gd name="T50" fmla="*/ 256 w 1431"/>
                <a:gd name="T51" fmla="*/ 365 h 1061"/>
                <a:gd name="T52" fmla="*/ 229 w 1431"/>
                <a:gd name="T53" fmla="*/ 384 h 1061"/>
                <a:gd name="T54" fmla="*/ 90 w 1431"/>
                <a:gd name="T55" fmla="*/ 224 h 1061"/>
                <a:gd name="T56" fmla="*/ 18 w 1431"/>
                <a:gd name="T57" fmla="*/ 183 h 1061"/>
                <a:gd name="T58" fmla="*/ 106 w 1431"/>
                <a:gd name="T59" fmla="*/ 338 h 1061"/>
                <a:gd name="T60" fmla="*/ 184 w 1431"/>
                <a:gd name="T61" fmla="*/ 431 h 1061"/>
                <a:gd name="T62" fmla="*/ 105 w 1431"/>
                <a:gd name="T63" fmla="*/ 677 h 1061"/>
                <a:gd name="T64" fmla="*/ 94 w 1431"/>
                <a:gd name="T65" fmla="*/ 756 h 1061"/>
                <a:gd name="T66" fmla="*/ 805 w 1431"/>
                <a:gd name="T67" fmla="*/ 1054 h 1061"/>
                <a:gd name="T68" fmla="*/ 1359 w 1431"/>
                <a:gd name="T69" fmla="*/ 919 h 1061"/>
                <a:gd name="T70" fmla="*/ 1363 w 1431"/>
                <a:gd name="T71" fmla="*/ 457 h 1061"/>
                <a:gd name="T72" fmla="*/ 1396 w 1431"/>
                <a:gd name="T73" fmla="*/ 420 h 1061"/>
                <a:gd name="T74" fmla="*/ 1339 w 1431"/>
                <a:gd name="T75" fmla="*/ 409 h 1061"/>
                <a:gd name="T76" fmla="*/ 1312 w 1431"/>
                <a:gd name="T77" fmla="*/ 369 h 1061"/>
                <a:gd name="T78" fmla="*/ 1342 w 1431"/>
                <a:gd name="T79" fmla="*/ 293 h 1061"/>
                <a:gd name="T80" fmla="*/ 1254 w 1431"/>
                <a:gd name="T81" fmla="*/ 317 h 1061"/>
                <a:gd name="T82" fmla="*/ 1233 w 1431"/>
                <a:gd name="T83" fmla="*/ 305 h 1061"/>
                <a:gd name="T84" fmla="*/ 1241 w 1431"/>
                <a:gd name="T85" fmla="*/ 282 h 1061"/>
                <a:gd name="T86" fmla="*/ 1221 w 1431"/>
                <a:gd name="T87" fmla="*/ 217 h 1061"/>
                <a:gd name="T88" fmla="*/ 1184 w 1431"/>
                <a:gd name="T89" fmla="*/ 269 h 1061"/>
                <a:gd name="T90" fmla="*/ 1170 w 1431"/>
                <a:gd name="T91" fmla="*/ 283 h 1061"/>
                <a:gd name="T92" fmla="*/ 1097 w 1431"/>
                <a:gd name="T93" fmla="*/ 27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1" h="1061">
                  <a:moveTo>
                    <a:pt x="1097" y="276"/>
                  </a:moveTo>
                  <a:cubicBezTo>
                    <a:pt x="1097" y="276"/>
                    <a:pt x="1097" y="276"/>
                    <a:pt x="1097" y="276"/>
                  </a:cubicBezTo>
                  <a:cubicBezTo>
                    <a:pt x="1097" y="224"/>
                    <a:pt x="1130" y="73"/>
                    <a:pt x="1129" y="45"/>
                  </a:cubicBezTo>
                  <a:cubicBezTo>
                    <a:pt x="1127" y="12"/>
                    <a:pt x="1110" y="0"/>
                    <a:pt x="1081" y="8"/>
                  </a:cubicBezTo>
                  <a:cubicBezTo>
                    <a:pt x="1043" y="18"/>
                    <a:pt x="1047" y="206"/>
                    <a:pt x="1019" y="275"/>
                  </a:cubicBezTo>
                  <a:cubicBezTo>
                    <a:pt x="1003" y="275"/>
                    <a:pt x="964" y="274"/>
                    <a:pt x="945" y="274"/>
                  </a:cubicBezTo>
                  <a:cubicBezTo>
                    <a:pt x="937" y="274"/>
                    <a:pt x="931" y="274"/>
                    <a:pt x="923" y="274"/>
                  </a:cubicBezTo>
                  <a:cubicBezTo>
                    <a:pt x="923" y="271"/>
                    <a:pt x="924" y="266"/>
                    <a:pt x="924" y="262"/>
                  </a:cubicBezTo>
                  <a:cubicBezTo>
                    <a:pt x="929" y="217"/>
                    <a:pt x="946" y="113"/>
                    <a:pt x="906" y="115"/>
                  </a:cubicBezTo>
                  <a:cubicBezTo>
                    <a:pt x="871" y="117"/>
                    <a:pt x="873" y="210"/>
                    <a:pt x="861" y="274"/>
                  </a:cubicBezTo>
                  <a:cubicBezTo>
                    <a:pt x="848" y="274"/>
                    <a:pt x="835" y="274"/>
                    <a:pt x="822" y="274"/>
                  </a:cubicBezTo>
                  <a:cubicBezTo>
                    <a:pt x="822" y="274"/>
                    <a:pt x="822" y="274"/>
                    <a:pt x="822" y="274"/>
                  </a:cubicBezTo>
                  <a:cubicBezTo>
                    <a:pt x="792" y="257"/>
                    <a:pt x="846" y="178"/>
                    <a:pt x="813" y="169"/>
                  </a:cubicBezTo>
                  <a:cubicBezTo>
                    <a:pt x="808" y="168"/>
                    <a:pt x="796" y="168"/>
                    <a:pt x="791" y="170"/>
                  </a:cubicBezTo>
                  <a:cubicBezTo>
                    <a:pt x="780" y="177"/>
                    <a:pt x="771" y="197"/>
                    <a:pt x="771" y="227"/>
                  </a:cubicBezTo>
                  <a:cubicBezTo>
                    <a:pt x="771" y="240"/>
                    <a:pt x="766" y="253"/>
                    <a:pt x="759" y="265"/>
                  </a:cubicBezTo>
                  <a:cubicBezTo>
                    <a:pt x="754" y="275"/>
                    <a:pt x="730" y="280"/>
                    <a:pt x="689" y="284"/>
                  </a:cubicBezTo>
                  <a:cubicBezTo>
                    <a:pt x="594" y="292"/>
                    <a:pt x="530" y="303"/>
                    <a:pt x="440" y="316"/>
                  </a:cubicBezTo>
                  <a:cubicBezTo>
                    <a:pt x="424" y="280"/>
                    <a:pt x="406" y="216"/>
                    <a:pt x="402" y="182"/>
                  </a:cubicBezTo>
                  <a:cubicBezTo>
                    <a:pt x="398" y="147"/>
                    <a:pt x="377" y="121"/>
                    <a:pt x="359" y="139"/>
                  </a:cubicBezTo>
                  <a:cubicBezTo>
                    <a:pt x="340" y="156"/>
                    <a:pt x="365" y="276"/>
                    <a:pt x="374" y="326"/>
                  </a:cubicBezTo>
                  <a:cubicBezTo>
                    <a:pt x="352" y="331"/>
                    <a:pt x="331" y="335"/>
                    <a:pt x="310" y="343"/>
                  </a:cubicBezTo>
                  <a:cubicBezTo>
                    <a:pt x="302" y="320"/>
                    <a:pt x="277" y="162"/>
                    <a:pt x="243" y="145"/>
                  </a:cubicBezTo>
                  <a:cubicBezTo>
                    <a:pt x="237" y="142"/>
                    <a:pt x="228" y="142"/>
                    <a:pt x="220" y="153"/>
                  </a:cubicBezTo>
                  <a:cubicBezTo>
                    <a:pt x="209" y="168"/>
                    <a:pt x="225" y="246"/>
                    <a:pt x="243" y="300"/>
                  </a:cubicBezTo>
                  <a:cubicBezTo>
                    <a:pt x="262" y="354"/>
                    <a:pt x="256" y="350"/>
                    <a:pt x="256" y="365"/>
                  </a:cubicBezTo>
                  <a:cubicBezTo>
                    <a:pt x="247" y="371"/>
                    <a:pt x="238" y="377"/>
                    <a:pt x="229" y="384"/>
                  </a:cubicBezTo>
                  <a:cubicBezTo>
                    <a:pt x="191" y="341"/>
                    <a:pt x="112" y="252"/>
                    <a:pt x="90" y="224"/>
                  </a:cubicBezTo>
                  <a:cubicBezTo>
                    <a:pt x="69" y="195"/>
                    <a:pt x="38" y="159"/>
                    <a:pt x="18" y="183"/>
                  </a:cubicBezTo>
                  <a:cubicBezTo>
                    <a:pt x="0" y="208"/>
                    <a:pt x="70" y="290"/>
                    <a:pt x="106" y="338"/>
                  </a:cubicBezTo>
                  <a:cubicBezTo>
                    <a:pt x="141" y="388"/>
                    <a:pt x="156" y="401"/>
                    <a:pt x="184" y="431"/>
                  </a:cubicBezTo>
                  <a:cubicBezTo>
                    <a:pt x="163" y="462"/>
                    <a:pt x="145" y="597"/>
                    <a:pt x="105" y="677"/>
                  </a:cubicBezTo>
                  <a:cubicBezTo>
                    <a:pt x="86" y="712"/>
                    <a:pt x="91" y="743"/>
                    <a:pt x="94" y="756"/>
                  </a:cubicBezTo>
                  <a:cubicBezTo>
                    <a:pt x="141" y="1007"/>
                    <a:pt x="615" y="1061"/>
                    <a:pt x="805" y="1054"/>
                  </a:cubicBezTo>
                  <a:cubicBezTo>
                    <a:pt x="1084" y="1045"/>
                    <a:pt x="1291" y="1027"/>
                    <a:pt x="1359" y="919"/>
                  </a:cubicBezTo>
                  <a:cubicBezTo>
                    <a:pt x="1400" y="853"/>
                    <a:pt x="1431" y="622"/>
                    <a:pt x="1363" y="457"/>
                  </a:cubicBezTo>
                  <a:cubicBezTo>
                    <a:pt x="1376" y="444"/>
                    <a:pt x="1392" y="432"/>
                    <a:pt x="1396" y="420"/>
                  </a:cubicBezTo>
                  <a:cubicBezTo>
                    <a:pt x="1407" y="388"/>
                    <a:pt x="1363" y="393"/>
                    <a:pt x="1339" y="409"/>
                  </a:cubicBezTo>
                  <a:cubicBezTo>
                    <a:pt x="1331" y="396"/>
                    <a:pt x="1322" y="382"/>
                    <a:pt x="1312" y="369"/>
                  </a:cubicBezTo>
                  <a:cubicBezTo>
                    <a:pt x="1330" y="352"/>
                    <a:pt x="1366" y="321"/>
                    <a:pt x="1342" y="293"/>
                  </a:cubicBezTo>
                  <a:cubicBezTo>
                    <a:pt x="1318" y="265"/>
                    <a:pt x="1273" y="303"/>
                    <a:pt x="1254" y="317"/>
                  </a:cubicBezTo>
                  <a:cubicBezTo>
                    <a:pt x="1248" y="313"/>
                    <a:pt x="1241" y="309"/>
                    <a:pt x="1233" y="305"/>
                  </a:cubicBezTo>
                  <a:cubicBezTo>
                    <a:pt x="1236" y="299"/>
                    <a:pt x="1238" y="292"/>
                    <a:pt x="1241" y="282"/>
                  </a:cubicBezTo>
                  <a:cubicBezTo>
                    <a:pt x="1253" y="242"/>
                    <a:pt x="1244" y="217"/>
                    <a:pt x="1221" y="217"/>
                  </a:cubicBezTo>
                  <a:cubicBezTo>
                    <a:pt x="1198" y="217"/>
                    <a:pt x="1197" y="246"/>
                    <a:pt x="1184" y="269"/>
                  </a:cubicBezTo>
                  <a:cubicBezTo>
                    <a:pt x="1180" y="274"/>
                    <a:pt x="1176" y="279"/>
                    <a:pt x="1170" y="283"/>
                  </a:cubicBezTo>
                  <a:cubicBezTo>
                    <a:pt x="1148" y="278"/>
                    <a:pt x="1123" y="276"/>
                    <a:pt x="1097" y="276"/>
                  </a:cubicBezTo>
                  <a:close/>
                </a:path>
              </a:pathLst>
            </a:custGeom>
            <a:solidFill>
              <a:srgbClr val="E53B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Oval 7"/>
            <p:cNvSpPr>
              <a:spLocks noChangeArrowheads="1"/>
            </p:cNvSpPr>
            <p:nvPr/>
          </p:nvSpPr>
          <p:spPr bwMode="auto">
            <a:xfrm>
              <a:off x="1244"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Oval 8"/>
            <p:cNvSpPr>
              <a:spLocks noChangeArrowheads="1"/>
            </p:cNvSpPr>
            <p:nvPr/>
          </p:nvSpPr>
          <p:spPr bwMode="auto">
            <a:xfrm>
              <a:off x="1439"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Oval 9"/>
            <p:cNvSpPr>
              <a:spLocks noChangeArrowheads="1"/>
            </p:cNvSpPr>
            <p:nvPr/>
          </p:nvSpPr>
          <p:spPr bwMode="auto">
            <a:xfrm>
              <a:off x="2030"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Oval 10"/>
            <p:cNvSpPr>
              <a:spLocks noChangeArrowheads="1"/>
            </p:cNvSpPr>
            <p:nvPr/>
          </p:nvSpPr>
          <p:spPr bwMode="auto">
            <a:xfrm>
              <a:off x="2225"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1"/>
            <p:cNvSpPr/>
            <p:nvPr/>
          </p:nvSpPr>
          <p:spPr bwMode="auto">
            <a:xfrm>
              <a:off x="1573" y="2074"/>
              <a:ext cx="733" cy="299"/>
            </a:xfrm>
            <a:custGeom>
              <a:avLst/>
              <a:gdLst>
                <a:gd name="T0" fmla="*/ 239 w 415"/>
                <a:gd name="T1" fmla="*/ 10 h 169"/>
                <a:gd name="T2" fmla="*/ 23 w 415"/>
                <a:gd name="T3" fmla="*/ 21 h 169"/>
                <a:gd name="T4" fmla="*/ 81 w 415"/>
                <a:gd name="T5" fmla="*/ 144 h 169"/>
                <a:gd name="T6" fmla="*/ 321 w 415"/>
                <a:gd name="T7" fmla="*/ 128 h 169"/>
                <a:gd name="T8" fmla="*/ 239 w 415"/>
                <a:gd name="T9" fmla="*/ 10 h 169"/>
              </a:gdLst>
              <a:ahLst/>
              <a:cxnLst>
                <a:cxn ang="0">
                  <a:pos x="T0" y="T1"/>
                </a:cxn>
                <a:cxn ang="0">
                  <a:pos x="T2" y="T3"/>
                </a:cxn>
                <a:cxn ang="0">
                  <a:pos x="T4" y="T5"/>
                </a:cxn>
                <a:cxn ang="0">
                  <a:pos x="T6" y="T7"/>
                </a:cxn>
                <a:cxn ang="0">
                  <a:pos x="T8" y="T9"/>
                </a:cxn>
              </a:cxnLst>
              <a:rect l="0" t="0" r="r" b="b"/>
              <a:pathLst>
                <a:path w="415" h="169">
                  <a:moveTo>
                    <a:pt x="239" y="10"/>
                  </a:moveTo>
                  <a:cubicBezTo>
                    <a:pt x="239" y="10"/>
                    <a:pt x="47" y="18"/>
                    <a:pt x="23" y="21"/>
                  </a:cubicBezTo>
                  <a:cubicBezTo>
                    <a:pt x="0" y="23"/>
                    <a:pt x="26" y="119"/>
                    <a:pt x="81" y="144"/>
                  </a:cubicBezTo>
                  <a:cubicBezTo>
                    <a:pt x="136" y="169"/>
                    <a:pt x="293" y="154"/>
                    <a:pt x="321" y="128"/>
                  </a:cubicBezTo>
                  <a:cubicBezTo>
                    <a:pt x="349" y="103"/>
                    <a:pt x="415" y="0"/>
                    <a:pt x="239"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2"/>
            <p:cNvSpPr/>
            <p:nvPr/>
          </p:nvSpPr>
          <p:spPr bwMode="auto">
            <a:xfrm>
              <a:off x="1716" y="2099"/>
              <a:ext cx="125" cy="104"/>
            </a:xfrm>
            <a:custGeom>
              <a:avLst/>
              <a:gdLst>
                <a:gd name="T0" fmla="*/ 71 w 71"/>
                <a:gd name="T1" fmla="*/ 0 h 59"/>
                <a:gd name="T2" fmla="*/ 0 w 71"/>
                <a:gd name="T3" fmla="*/ 4 h 59"/>
                <a:gd name="T4" fmla="*/ 13 w 71"/>
                <a:gd name="T5" fmla="*/ 50 h 59"/>
                <a:gd name="T6" fmla="*/ 66 w 71"/>
                <a:gd name="T7" fmla="*/ 4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47" y="2"/>
                    <a:pt x="22" y="3"/>
                    <a:pt x="0" y="4"/>
                  </a:cubicBezTo>
                  <a:cubicBezTo>
                    <a:pt x="1" y="23"/>
                    <a:pt x="4" y="46"/>
                    <a:pt x="13" y="50"/>
                  </a:cubicBezTo>
                  <a:cubicBezTo>
                    <a:pt x="28" y="59"/>
                    <a:pt x="62" y="50"/>
                    <a:pt x="66" y="44"/>
                  </a:cubicBezTo>
                  <a:cubicBezTo>
                    <a:pt x="68" y="38"/>
                    <a:pt x="69" y="16"/>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3"/>
            <p:cNvSpPr/>
            <p:nvPr/>
          </p:nvSpPr>
          <p:spPr bwMode="auto">
            <a:xfrm>
              <a:off x="1961" y="2090"/>
              <a:ext cx="122" cy="113"/>
            </a:xfrm>
            <a:custGeom>
              <a:avLst/>
              <a:gdLst>
                <a:gd name="T0" fmla="*/ 19 w 69"/>
                <a:gd name="T1" fmla="*/ 1 h 64"/>
                <a:gd name="T2" fmla="*/ 0 w 69"/>
                <a:gd name="T3" fmla="*/ 3 h 64"/>
                <a:gd name="T4" fmla="*/ 5 w 69"/>
                <a:gd name="T5" fmla="*/ 49 h 64"/>
                <a:gd name="T6" fmla="*/ 57 w 69"/>
                <a:gd name="T7" fmla="*/ 55 h 64"/>
                <a:gd name="T8" fmla="*/ 69 w 69"/>
                <a:gd name="T9" fmla="*/ 3 h 64"/>
                <a:gd name="T10" fmla="*/ 19 w 69"/>
                <a:gd name="T11" fmla="*/ 1 h 64"/>
              </a:gdLst>
              <a:ahLst/>
              <a:cxnLst>
                <a:cxn ang="0">
                  <a:pos x="T0" y="T1"/>
                </a:cxn>
                <a:cxn ang="0">
                  <a:pos x="T2" y="T3"/>
                </a:cxn>
                <a:cxn ang="0">
                  <a:pos x="T4" y="T5"/>
                </a:cxn>
                <a:cxn ang="0">
                  <a:pos x="T6" y="T7"/>
                </a:cxn>
                <a:cxn ang="0">
                  <a:pos x="T8" y="T9"/>
                </a:cxn>
                <a:cxn ang="0">
                  <a:pos x="T10" y="T11"/>
                </a:cxn>
              </a:cxnLst>
              <a:rect l="0" t="0" r="r" b="b"/>
              <a:pathLst>
                <a:path w="69" h="64">
                  <a:moveTo>
                    <a:pt x="19" y="1"/>
                  </a:moveTo>
                  <a:cubicBezTo>
                    <a:pt x="0" y="3"/>
                    <a:pt x="0" y="3"/>
                    <a:pt x="0" y="3"/>
                  </a:cubicBezTo>
                  <a:cubicBezTo>
                    <a:pt x="1" y="18"/>
                    <a:pt x="2" y="43"/>
                    <a:pt x="5" y="49"/>
                  </a:cubicBezTo>
                  <a:cubicBezTo>
                    <a:pt x="8" y="55"/>
                    <a:pt x="43" y="64"/>
                    <a:pt x="57" y="55"/>
                  </a:cubicBezTo>
                  <a:cubicBezTo>
                    <a:pt x="68" y="50"/>
                    <a:pt x="69" y="22"/>
                    <a:pt x="69" y="3"/>
                  </a:cubicBezTo>
                  <a:cubicBezTo>
                    <a:pt x="56" y="0"/>
                    <a:pt x="39" y="0"/>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15797" y="308019"/>
            <a:ext cx="4069529" cy="660777"/>
            <a:chOff x="815797" y="308019"/>
            <a:chExt cx="4069529" cy="660777"/>
          </a:xfrm>
        </p:grpSpPr>
        <p:grpSp>
          <p:nvGrpSpPr>
            <p:cNvPr id="44" name="组合 43"/>
            <p:cNvGrpSpPr/>
            <p:nvPr/>
          </p:nvGrpSpPr>
          <p:grpSpPr>
            <a:xfrm>
              <a:off x="815797" y="308019"/>
              <a:ext cx="444213" cy="529948"/>
              <a:chOff x="2114199" y="976137"/>
              <a:chExt cx="923330" cy="1101536"/>
            </a:xfrm>
          </p:grpSpPr>
          <p:sp>
            <p:nvSpPr>
              <p:cNvPr id="46" name="不完整圆 45"/>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不完整圆 46"/>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5" name="文本框 44"/>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grpSp>
        <p:nvGrpSpPr>
          <p:cNvPr id="2" name="组合 1"/>
          <p:cNvGrpSpPr/>
          <p:nvPr/>
        </p:nvGrpSpPr>
        <p:grpSpPr>
          <a:xfrm>
            <a:off x="893199" y="1808791"/>
            <a:ext cx="10440080" cy="3523764"/>
            <a:chOff x="893199" y="1808791"/>
            <a:chExt cx="10440080" cy="3523764"/>
          </a:xfrm>
        </p:grpSpPr>
        <p:grpSp>
          <p:nvGrpSpPr>
            <p:cNvPr id="8" name="组合 7"/>
            <p:cNvGrpSpPr/>
            <p:nvPr/>
          </p:nvGrpSpPr>
          <p:grpSpPr>
            <a:xfrm>
              <a:off x="1120206" y="1808791"/>
              <a:ext cx="3202674" cy="1482371"/>
              <a:chOff x="7691444" y="3182545"/>
              <a:chExt cx="3202674" cy="1482371"/>
            </a:xfrm>
          </p:grpSpPr>
          <p:grpSp>
            <p:nvGrpSpPr>
              <p:cNvPr id="9" name="组合 8"/>
              <p:cNvGrpSpPr/>
              <p:nvPr/>
            </p:nvGrpSpPr>
            <p:grpSpPr>
              <a:xfrm>
                <a:off x="8543499" y="3429000"/>
                <a:ext cx="2350619" cy="1235916"/>
                <a:chOff x="8543499" y="2273808"/>
                <a:chExt cx="2350619" cy="1235916"/>
              </a:xfrm>
            </p:grpSpPr>
            <p:sp>
              <p:nvSpPr>
                <p:cNvPr id="11" name="文本框 10"/>
                <p:cNvSpPr txBox="1"/>
                <p:nvPr/>
              </p:nvSpPr>
              <p:spPr>
                <a:xfrm>
                  <a:off x="8543499" y="2273808"/>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sp>
              <p:nvSpPr>
                <p:cNvPr id="12" name="文本框 11"/>
                <p:cNvSpPr txBox="1"/>
                <p:nvPr/>
              </p:nvSpPr>
              <p:spPr>
                <a:xfrm>
                  <a:off x="8543499" y="2735473"/>
                  <a:ext cx="2350619"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18" name="组合 17"/>
            <p:cNvGrpSpPr/>
            <p:nvPr/>
          </p:nvGrpSpPr>
          <p:grpSpPr>
            <a:xfrm>
              <a:off x="4625405" y="1808791"/>
              <a:ext cx="3202674" cy="1482371"/>
              <a:chOff x="7691444" y="3182545"/>
              <a:chExt cx="3202674" cy="1482371"/>
            </a:xfrm>
          </p:grpSpPr>
          <p:grpSp>
            <p:nvGrpSpPr>
              <p:cNvPr id="19" name="组合 18"/>
              <p:cNvGrpSpPr/>
              <p:nvPr/>
            </p:nvGrpSpPr>
            <p:grpSpPr>
              <a:xfrm>
                <a:off x="8543499" y="3429000"/>
                <a:ext cx="2350619" cy="1235916"/>
                <a:chOff x="8543499" y="2273808"/>
                <a:chExt cx="2350619" cy="1235916"/>
              </a:xfrm>
            </p:grpSpPr>
            <p:sp>
              <p:nvSpPr>
                <p:cNvPr id="21" name="文本框 20"/>
                <p:cNvSpPr txBox="1"/>
                <p:nvPr/>
              </p:nvSpPr>
              <p:spPr>
                <a:xfrm>
                  <a:off x="8543499" y="2273808"/>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sp>
              <p:nvSpPr>
                <p:cNvPr id="22" name="文本框 21"/>
                <p:cNvSpPr txBox="1"/>
                <p:nvPr/>
              </p:nvSpPr>
              <p:spPr>
                <a:xfrm>
                  <a:off x="8543499" y="2735473"/>
                  <a:ext cx="2350619"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23" name="组合 22"/>
            <p:cNvGrpSpPr/>
            <p:nvPr/>
          </p:nvGrpSpPr>
          <p:grpSpPr>
            <a:xfrm>
              <a:off x="8130605" y="1808791"/>
              <a:ext cx="3202674" cy="1482371"/>
              <a:chOff x="7691444" y="3182545"/>
              <a:chExt cx="3202674" cy="1482371"/>
            </a:xfrm>
          </p:grpSpPr>
          <p:grpSp>
            <p:nvGrpSpPr>
              <p:cNvPr id="24" name="组合 23"/>
              <p:cNvGrpSpPr/>
              <p:nvPr/>
            </p:nvGrpSpPr>
            <p:grpSpPr>
              <a:xfrm>
                <a:off x="8543499" y="3429000"/>
                <a:ext cx="2350619" cy="1235916"/>
                <a:chOff x="8543499" y="2273808"/>
                <a:chExt cx="2350619" cy="1235916"/>
              </a:xfrm>
            </p:grpSpPr>
            <p:sp>
              <p:nvSpPr>
                <p:cNvPr id="26" name="文本框 25"/>
                <p:cNvSpPr txBox="1"/>
                <p:nvPr/>
              </p:nvSpPr>
              <p:spPr>
                <a:xfrm>
                  <a:off x="8543499" y="2273808"/>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sp>
              <p:nvSpPr>
                <p:cNvPr id="27" name="文本框 26"/>
                <p:cNvSpPr txBox="1"/>
                <p:nvPr/>
              </p:nvSpPr>
              <p:spPr>
                <a:xfrm>
                  <a:off x="8543499" y="2735473"/>
                  <a:ext cx="2350619"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28" name="组合 27"/>
            <p:cNvGrpSpPr/>
            <p:nvPr/>
          </p:nvGrpSpPr>
          <p:grpSpPr>
            <a:xfrm>
              <a:off x="1120206" y="3850184"/>
              <a:ext cx="3202674" cy="1482371"/>
              <a:chOff x="7691444" y="3182545"/>
              <a:chExt cx="3202674" cy="1482371"/>
            </a:xfrm>
          </p:grpSpPr>
          <p:grpSp>
            <p:nvGrpSpPr>
              <p:cNvPr id="29" name="组合 28"/>
              <p:cNvGrpSpPr/>
              <p:nvPr/>
            </p:nvGrpSpPr>
            <p:grpSpPr>
              <a:xfrm>
                <a:off x="8543499" y="3429000"/>
                <a:ext cx="2350619" cy="1235916"/>
                <a:chOff x="8543499" y="2273808"/>
                <a:chExt cx="2350619" cy="1235916"/>
              </a:xfrm>
            </p:grpSpPr>
            <p:sp>
              <p:nvSpPr>
                <p:cNvPr id="31" name="文本框 30"/>
                <p:cNvSpPr txBox="1"/>
                <p:nvPr/>
              </p:nvSpPr>
              <p:spPr>
                <a:xfrm>
                  <a:off x="8543499" y="2273808"/>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sp>
              <p:nvSpPr>
                <p:cNvPr id="32" name="文本框 31"/>
                <p:cNvSpPr txBox="1"/>
                <p:nvPr/>
              </p:nvSpPr>
              <p:spPr>
                <a:xfrm>
                  <a:off x="8543499" y="2735473"/>
                  <a:ext cx="2350619"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33" name="组合 32"/>
            <p:cNvGrpSpPr/>
            <p:nvPr/>
          </p:nvGrpSpPr>
          <p:grpSpPr>
            <a:xfrm>
              <a:off x="4625405" y="3850184"/>
              <a:ext cx="3202674" cy="1482371"/>
              <a:chOff x="7691444" y="3182545"/>
              <a:chExt cx="3202674" cy="1482371"/>
            </a:xfrm>
          </p:grpSpPr>
          <p:grpSp>
            <p:nvGrpSpPr>
              <p:cNvPr id="34" name="组合 33"/>
              <p:cNvGrpSpPr/>
              <p:nvPr/>
            </p:nvGrpSpPr>
            <p:grpSpPr>
              <a:xfrm>
                <a:off x="8543499" y="3429000"/>
                <a:ext cx="2350619" cy="1235916"/>
                <a:chOff x="8543499" y="2273808"/>
                <a:chExt cx="2350619" cy="1235916"/>
              </a:xfrm>
            </p:grpSpPr>
            <p:sp>
              <p:nvSpPr>
                <p:cNvPr id="36" name="文本框 35"/>
                <p:cNvSpPr txBox="1"/>
                <p:nvPr/>
              </p:nvSpPr>
              <p:spPr>
                <a:xfrm>
                  <a:off x="8543499" y="2273808"/>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sp>
              <p:nvSpPr>
                <p:cNvPr id="37" name="文本框 36"/>
                <p:cNvSpPr txBox="1"/>
                <p:nvPr/>
              </p:nvSpPr>
              <p:spPr>
                <a:xfrm>
                  <a:off x="8543499" y="2735473"/>
                  <a:ext cx="2350619"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38" name="组合 37"/>
            <p:cNvGrpSpPr/>
            <p:nvPr/>
          </p:nvGrpSpPr>
          <p:grpSpPr>
            <a:xfrm>
              <a:off x="8130605" y="3850184"/>
              <a:ext cx="3202674" cy="1482371"/>
              <a:chOff x="7691444" y="3182545"/>
              <a:chExt cx="3202674" cy="1482371"/>
            </a:xfrm>
          </p:grpSpPr>
          <p:grpSp>
            <p:nvGrpSpPr>
              <p:cNvPr id="39" name="组合 38"/>
              <p:cNvGrpSpPr/>
              <p:nvPr/>
            </p:nvGrpSpPr>
            <p:grpSpPr>
              <a:xfrm>
                <a:off x="8543499" y="3429000"/>
                <a:ext cx="2350619" cy="1235916"/>
                <a:chOff x="8543499" y="2273808"/>
                <a:chExt cx="2350619" cy="1235916"/>
              </a:xfrm>
            </p:grpSpPr>
            <p:sp>
              <p:nvSpPr>
                <p:cNvPr id="41" name="文本框 40"/>
                <p:cNvSpPr txBox="1"/>
                <p:nvPr/>
              </p:nvSpPr>
              <p:spPr>
                <a:xfrm>
                  <a:off x="8543499" y="2273808"/>
                  <a:ext cx="800219" cy="461665"/>
                </a:xfrm>
                <a:prstGeom prst="rect">
                  <a:avLst/>
                </a:prstGeom>
                <a:noFill/>
              </p:spPr>
              <p:txBody>
                <a:bodyPr wrap="none" rtlCol="0">
                  <a:spAutoFit/>
                </a:bodyPr>
                <a:lstStyle/>
                <a:p>
                  <a:r>
                    <a:rPr lang="zh-CN" altLang="en-US" sz="2400" dirty="0">
                      <a:solidFill>
                        <a:srgbClr val="222222"/>
                      </a:solidFill>
                      <a:cs typeface="+mn-ea"/>
                      <a:sym typeface="+mn-lt"/>
                    </a:rPr>
                    <a:t>标题</a:t>
                  </a:r>
                </a:p>
              </p:txBody>
            </p:sp>
            <p:sp>
              <p:nvSpPr>
                <p:cNvPr id="42" name="文本框 41"/>
                <p:cNvSpPr txBox="1"/>
                <p:nvPr/>
              </p:nvSpPr>
              <p:spPr>
                <a:xfrm>
                  <a:off x="8543499" y="2735473"/>
                  <a:ext cx="2350619"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pic>
            <p:nvPicPr>
              <p:cNvPr id="40" name="图片 39"/>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48" name="Group 4"/>
            <p:cNvGrpSpPr>
              <a:grpSpLocks noChangeAspect="1"/>
            </p:cNvGrpSpPr>
            <p:nvPr/>
          </p:nvGrpSpPr>
          <p:grpSpPr bwMode="auto">
            <a:xfrm>
              <a:off x="926976" y="1896008"/>
              <a:ext cx="1045284" cy="780139"/>
              <a:chOff x="646" y="796"/>
              <a:chExt cx="2665" cy="1989"/>
            </a:xfrm>
          </p:grpSpPr>
          <p:sp>
            <p:nvSpPr>
              <p:cNvPr id="49" name="AutoShape 3"/>
              <p:cNvSpPr>
                <a:spLocks noChangeAspect="1" noChangeArrowheads="1" noTextEdit="1"/>
              </p:cNvSpPr>
              <p:nvPr/>
            </p:nvSpPr>
            <p:spPr bwMode="auto">
              <a:xfrm>
                <a:off x="672" y="807"/>
                <a:ext cx="2639"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6"/>
              <p:cNvSpPr/>
              <p:nvPr/>
            </p:nvSpPr>
            <p:spPr bwMode="auto">
              <a:xfrm>
                <a:off x="646" y="796"/>
                <a:ext cx="2527" cy="1876"/>
              </a:xfrm>
              <a:custGeom>
                <a:avLst/>
                <a:gdLst>
                  <a:gd name="T0" fmla="*/ 1097 w 1431"/>
                  <a:gd name="T1" fmla="*/ 276 h 1061"/>
                  <a:gd name="T2" fmla="*/ 1097 w 1431"/>
                  <a:gd name="T3" fmla="*/ 276 h 1061"/>
                  <a:gd name="T4" fmla="*/ 1129 w 1431"/>
                  <a:gd name="T5" fmla="*/ 45 h 1061"/>
                  <a:gd name="T6" fmla="*/ 1081 w 1431"/>
                  <a:gd name="T7" fmla="*/ 8 h 1061"/>
                  <a:gd name="T8" fmla="*/ 1019 w 1431"/>
                  <a:gd name="T9" fmla="*/ 275 h 1061"/>
                  <a:gd name="T10" fmla="*/ 945 w 1431"/>
                  <a:gd name="T11" fmla="*/ 274 h 1061"/>
                  <a:gd name="T12" fmla="*/ 923 w 1431"/>
                  <a:gd name="T13" fmla="*/ 274 h 1061"/>
                  <a:gd name="T14" fmla="*/ 924 w 1431"/>
                  <a:gd name="T15" fmla="*/ 262 h 1061"/>
                  <a:gd name="T16" fmla="*/ 906 w 1431"/>
                  <a:gd name="T17" fmla="*/ 115 h 1061"/>
                  <a:gd name="T18" fmla="*/ 861 w 1431"/>
                  <a:gd name="T19" fmla="*/ 274 h 1061"/>
                  <a:gd name="T20" fmla="*/ 822 w 1431"/>
                  <a:gd name="T21" fmla="*/ 274 h 1061"/>
                  <a:gd name="T22" fmla="*/ 822 w 1431"/>
                  <a:gd name="T23" fmla="*/ 274 h 1061"/>
                  <a:gd name="T24" fmla="*/ 813 w 1431"/>
                  <a:gd name="T25" fmla="*/ 169 h 1061"/>
                  <a:gd name="T26" fmla="*/ 791 w 1431"/>
                  <a:gd name="T27" fmla="*/ 170 h 1061"/>
                  <a:gd name="T28" fmla="*/ 771 w 1431"/>
                  <a:gd name="T29" fmla="*/ 227 h 1061"/>
                  <a:gd name="T30" fmla="*/ 759 w 1431"/>
                  <a:gd name="T31" fmla="*/ 265 h 1061"/>
                  <a:gd name="T32" fmla="*/ 689 w 1431"/>
                  <a:gd name="T33" fmla="*/ 284 h 1061"/>
                  <a:gd name="T34" fmla="*/ 440 w 1431"/>
                  <a:gd name="T35" fmla="*/ 316 h 1061"/>
                  <a:gd name="T36" fmla="*/ 402 w 1431"/>
                  <a:gd name="T37" fmla="*/ 182 h 1061"/>
                  <a:gd name="T38" fmla="*/ 359 w 1431"/>
                  <a:gd name="T39" fmla="*/ 139 h 1061"/>
                  <a:gd name="T40" fmla="*/ 374 w 1431"/>
                  <a:gd name="T41" fmla="*/ 326 h 1061"/>
                  <a:gd name="T42" fmla="*/ 310 w 1431"/>
                  <a:gd name="T43" fmla="*/ 343 h 1061"/>
                  <a:gd name="T44" fmla="*/ 243 w 1431"/>
                  <a:gd name="T45" fmla="*/ 145 h 1061"/>
                  <a:gd name="T46" fmla="*/ 220 w 1431"/>
                  <a:gd name="T47" fmla="*/ 153 h 1061"/>
                  <a:gd name="T48" fmla="*/ 243 w 1431"/>
                  <a:gd name="T49" fmla="*/ 300 h 1061"/>
                  <a:gd name="T50" fmla="*/ 256 w 1431"/>
                  <a:gd name="T51" fmla="*/ 365 h 1061"/>
                  <a:gd name="T52" fmla="*/ 229 w 1431"/>
                  <a:gd name="T53" fmla="*/ 384 h 1061"/>
                  <a:gd name="T54" fmla="*/ 90 w 1431"/>
                  <a:gd name="T55" fmla="*/ 224 h 1061"/>
                  <a:gd name="T56" fmla="*/ 18 w 1431"/>
                  <a:gd name="T57" fmla="*/ 183 h 1061"/>
                  <a:gd name="T58" fmla="*/ 106 w 1431"/>
                  <a:gd name="T59" fmla="*/ 338 h 1061"/>
                  <a:gd name="T60" fmla="*/ 184 w 1431"/>
                  <a:gd name="T61" fmla="*/ 431 h 1061"/>
                  <a:gd name="T62" fmla="*/ 105 w 1431"/>
                  <a:gd name="T63" fmla="*/ 677 h 1061"/>
                  <a:gd name="T64" fmla="*/ 94 w 1431"/>
                  <a:gd name="T65" fmla="*/ 756 h 1061"/>
                  <a:gd name="T66" fmla="*/ 805 w 1431"/>
                  <a:gd name="T67" fmla="*/ 1054 h 1061"/>
                  <a:gd name="T68" fmla="*/ 1359 w 1431"/>
                  <a:gd name="T69" fmla="*/ 919 h 1061"/>
                  <a:gd name="T70" fmla="*/ 1363 w 1431"/>
                  <a:gd name="T71" fmla="*/ 457 h 1061"/>
                  <a:gd name="T72" fmla="*/ 1396 w 1431"/>
                  <a:gd name="T73" fmla="*/ 420 h 1061"/>
                  <a:gd name="T74" fmla="*/ 1339 w 1431"/>
                  <a:gd name="T75" fmla="*/ 409 h 1061"/>
                  <a:gd name="T76" fmla="*/ 1312 w 1431"/>
                  <a:gd name="T77" fmla="*/ 369 h 1061"/>
                  <a:gd name="T78" fmla="*/ 1342 w 1431"/>
                  <a:gd name="T79" fmla="*/ 293 h 1061"/>
                  <a:gd name="T80" fmla="*/ 1254 w 1431"/>
                  <a:gd name="T81" fmla="*/ 317 h 1061"/>
                  <a:gd name="T82" fmla="*/ 1233 w 1431"/>
                  <a:gd name="T83" fmla="*/ 305 h 1061"/>
                  <a:gd name="T84" fmla="*/ 1241 w 1431"/>
                  <a:gd name="T85" fmla="*/ 282 h 1061"/>
                  <a:gd name="T86" fmla="*/ 1221 w 1431"/>
                  <a:gd name="T87" fmla="*/ 217 h 1061"/>
                  <a:gd name="T88" fmla="*/ 1184 w 1431"/>
                  <a:gd name="T89" fmla="*/ 269 h 1061"/>
                  <a:gd name="T90" fmla="*/ 1170 w 1431"/>
                  <a:gd name="T91" fmla="*/ 283 h 1061"/>
                  <a:gd name="T92" fmla="*/ 1097 w 1431"/>
                  <a:gd name="T93" fmla="*/ 27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1" h="1061">
                    <a:moveTo>
                      <a:pt x="1097" y="276"/>
                    </a:moveTo>
                    <a:cubicBezTo>
                      <a:pt x="1097" y="276"/>
                      <a:pt x="1097" y="276"/>
                      <a:pt x="1097" y="276"/>
                    </a:cubicBezTo>
                    <a:cubicBezTo>
                      <a:pt x="1097" y="224"/>
                      <a:pt x="1130" y="73"/>
                      <a:pt x="1129" y="45"/>
                    </a:cubicBezTo>
                    <a:cubicBezTo>
                      <a:pt x="1127" y="12"/>
                      <a:pt x="1110" y="0"/>
                      <a:pt x="1081" y="8"/>
                    </a:cubicBezTo>
                    <a:cubicBezTo>
                      <a:pt x="1043" y="18"/>
                      <a:pt x="1047" y="206"/>
                      <a:pt x="1019" y="275"/>
                    </a:cubicBezTo>
                    <a:cubicBezTo>
                      <a:pt x="1003" y="275"/>
                      <a:pt x="964" y="274"/>
                      <a:pt x="945" y="274"/>
                    </a:cubicBezTo>
                    <a:cubicBezTo>
                      <a:pt x="937" y="274"/>
                      <a:pt x="931" y="274"/>
                      <a:pt x="923" y="274"/>
                    </a:cubicBezTo>
                    <a:cubicBezTo>
                      <a:pt x="923" y="271"/>
                      <a:pt x="924" y="266"/>
                      <a:pt x="924" y="262"/>
                    </a:cubicBezTo>
                    <a:cubicBezTo>
                      <a:pt x="929" y="217"/>
                      <a:pt x="946" y="113"/>
                      <a:pt x="906" y="115"/>
                    </a:cubicBezTo>
                    <a:cubicBezTo>
                      <a:pt x="871" y="117"/>
                      <a:pt x="873" y="210"/>
                      <a:pt x="861" y="274"/>
                    </a:cubicBezTo>
                    <a:cubicBezTo>
                      <a:pt x="848" y="274"/>
                      <a:pt x="835" y="274"/>
                      <a:pt x="822" y="274"/>
                    </a:cubicBezTo>
                    <a:cubicBezTo>
                      <a:pt x="822" y="274"/>
                      <a:pt x="822" y="274"/>
                      <a:pt x="822" y="274"/>
                    </a:cubicBezTo>
                    <a:cubicBezTo>
                      <a:pt x="792" y="257"/>
                      <a:pt x="846" y="178"/>
                      <a:pt x="813" y="169"/>
                    </a:cubicBezTo>
                    <a:cubicBezTo>
                      <a:pt x="808" y="168"/>
                      <a:pt x="796" y="168"/>
                      <a:pt x="791" y="170"/>
                    </a:cubicBezTo>
                    <a:cubicBezTo>
                      <a:pt x="780" y="177"/>
                      <a:pt x="771" y="197"/>
                      <a:pt x="771" y="227"/>
                    </a:cubicBezTo>
                    <a:cubicBezTo>
                      <a:pt x="771" y="240"/>
                      <a:pt x="766" y="253"/>
                      <a:pt x="759" y="265"/>
                    </a:cubicBezTo>
                    <a:cubicBezTo>
                      <a:pt x="754" y="275"/>
                      <a:pt x="730" y="280"/>
                      <a:pt x="689" y="284"/>
                    </a:cubicBezTo>
                    <a:cubicBezTo>
                      <a:pt x="594" y="292"/>
                      <a:pt x="530" y="303"/>
                      <a:pt x="440" y="316"/>
                    </a:cubicBezTo>
                    <a:cubicBezTo>
                      <a:pt x="424" y="280"/>
                      <a:pt x="406" y="216"/>
                      <a:pt x="402" y="182"/>
                    </a:cubicBezTo>
                    <a:cubicBezTo>
                      <a:pt x="398" y="147"/>
                      <a:pt x="377" y="121"/>
                      <a:pt x="359" y="139"/>
                    </a:cubicBezTo>
                    <a:cubicBezTo>
                      <a:pt x="340" y="156"/>
                      <a:pt x="365" y="276"/>
                      <a:pt x="374" y="326"/>
                    </a:cubicBezTo>
                    <a:cubicBezTo>
                      <a:pt x="352" y="331"/>
                      <a:pt x="331" y="335"/>
                      <a:pt x="310" y="343"/>
                    </a:cubicBezTo>
                    <a:cubicBezTo>
                      <a:pt x="302" y="320"/>
                      <a:pt x="277" y="162"/>
                      <a:pt x="243" y="145"/>
                    </a:cubicBezTo>
                    <a:cubicBezTo>
                      <a:pt x="237" y="142"/>
                      <a:pt x="228" y="142"/>
                      <a:pt x="220" y="153"/>
                    </a:cubicBezTo>
                    <a:cubicBezTo>
                      <a:pt x="209" y="168"/>
                      <a:pt x="225" y="246"/>
                      <a:pt x="243" y="300"/>
                    </a:cubicBezTo>
                    <a:cubicBezTo>
                      <a:pt x="262" y="354"/>
                      <a:pt x="256" y="350"/>
                      <a:pt x="256" y="365"/>
                    </a:cubicBezTo>
                    <a:cubicBezTo>
                      <a:pt x="247" y="371"/>
                      <a:pt x="238" y="377"/>
                      <a:pt x="229" y="384"/>
                    </a:cubicBezTo>
                    <a:cubicBezTo>
                      <a:pt x="191" y="341"/>
                      <a:pt x="112" y="252"/>
                      <a:pt x="90" y="224"/>
                    </a:cubicBezTo>
                    <a:cubicBezTo>
                      <a:pt x="69" y="195"/>
                      <a:pt x="38" y="159"/>
                      <a:pt x="18" y="183"/>
                    </a:cubicBezTo>
                    <a:cubicBezTo>
                      <a:pt x="0" y="208"/>
                      <a:pt x="70" y="290"/>
                      <a:pt x="106" y="338"/>
                    </a:cubicBezTo>
                    <a:cubicBezTo>
                      <a:pt x="141" y="388"/>
                      <a:pt x="156" y="401"/>
                      <a:pt x="184" y="431"/>
                    </a:cubicBezTo>
                    <a:cubicBezTo>
                      <a:pt x="163" y="462"/>
                      <a:pt x="145" y="597"/>
                      <a:pt x="105" y="677"/>
                    </a:cubicBezTo>
                    <a:cubicBezTo>
                      <a:pt x="86" y="712"/>
                      <a:pt x="91" y="743"/>
                      <a:pt x="94" y="756"/>
                    </a:cubicBezTo>
                    <a:cubicBezTo>
                      <a:pt x="141" y="1007"/>
                      <a:pt x="615" y="1061"/>
                      <a:pt x="805" y="1054"/>
                    </a:cubicBezTo>
                    <a:cubicBezTo>
                      <a:pt x="1084" y="1045"/>
                      <a:pt x="1291" y="1027"/>
                      <a:pt x="1359" y="919"/>
                    </a:cubicBezTo>
                    <a:cubicBezTo>
                      <a:pt x="1400" y="853"/>
                      <a:pt x="1431" y="622"/>
                      <a:pt x="1363" y="457"/>
                    </a:cubicBezTo>
                    <a:cubicBezTo>
                      <a:pt x="1376" y="444"/>
                      <a:pt x="1392" y="432"/>
                      <a:pt x="1396" y="420"/>
                    </a:cubicBezTo>
                    <a:cubicBezTo>
                      <a:pt x="1407" y="388"/>
                      <a:pt x="1363" y="393"/>
                      <a:pt x="1339" y="409"/>
                    </a:cubicBezTo>
                    <a:cubicBezTo>
                      <a:pt x="1331" y="396"/>
                      <a:pt x="1322" y="382"/>
                      <a:pt x="1312" y="369"/>
                    </a:cubicBezTo>
                    <a:cubicBezTo>
                      <a:pt x="1330" y="352"/>
                      <a:pt x="1366" y="321"/>
                      <a:pt x="1342" y="293"/>
                    </a:cubicBezTo>
                    <a:cubicBezTo>
                      <a:pt x="1318" y="265"/>
                      <a:pt x="1273" y="303"/>
                      <a:pt x="1254" y="317"/>
                    </a:cubicBezTo>
                    <a:cubicBezTo>
                      <a:pt x="1248" y="313"/>
                      <a:pt x="1241" y="309"/>
                      <a:pt x="1233" y="305"/>
                    </a:cubicBezTo>
                    <a:cubicBezTo>
                      <a:pt x="1236" y="299"/>
                      <a:pt x="1238" y="292"/>
                      <a:pt x="1241" y="282"/>
                    </a:cubicBezTo>
                    <a:cubicBezTo>
                      <a:pt x="1253" y="242"/>
                      <a:pt x="1244" y="217"/>
                      <a:pt x="1221" y="217"/>
                    </a:cubicBezTo>
                    <a:cubicBezTo>
                      <a:pt x="1198" y="217"/>
                      <a:pt x="1197" y="246"/>
                      <a:pt x="1184" y="269"/>
                    </a:cubicBezTo>
                    <a:cubicBezTo>
                      <a:pt x="1180" y="274"/>
                      <a:pt x="1176" y="279"/>
                      <a:pt x="1170" y="283"/>
                    </a:cubicBezTo>
                    <a:cubicBezTo>
                      <a:pt x="1148" y="278"/>
                      <a:pt x="1123" y="276"/>
                      <a:pt x="1097" y="276"/>
                    </a:cubicBez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Oval 7"/>
              <p:cNvSpPr>
                <a:spLocks noChangeArrowheads="1"/>
              </p:cNvSpPr>
              <p:nvPr/>
            </p:nvSpPr>
            <p:spPr bwMode="auto">
              <a:xfrm>
                <a:off x="1244"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Oval 8"/>
              <p:cNvSpPr>
                <a:spLocks noChangeArrowheads="1"/>
              </p:cNvSpPr>
              <p:nvPr/>
            </p:nvSpPr>
            <p:spPr bwMode="auto">
              <a:xfrm>
                <a:off x="1439"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Oval 9"/>
              <p:cNvSpPr>
                <a:spLocks noChangeArrowheads="1"/>
              </p:cNvSpPr>
              <p:nvPr/>
            </p:nvSpPr>
            <p:spPr bwMode="auto">
              <a:xfrm>
                <a:off x="2030"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Oval 10"/>
              <p:cNvSpPr>
                <a:spLocks noChangeArrowheads="1"/>
              </p:cNvSpPr>
              <p:nvPr/>
            </p:nvSpPr>
            <p:spPr bwMode="auto">
              <a:xfrm>
                <a:off x="2225"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11"/>
              <p:cNvSpPr/>
              <p:nvPr/>
            </p:nvSpPr>
            <p:spPr bwMode="auto">
              <a:xfrm>
                <a:off x="1573" y="2074"/>
                <a:ext cx="733" cy="299"/>
              </a:xfrm>
              <a:custGeom>
                <a:avLst/>
                <a:gdLst>
                  <a:gd name="T0" fmla="*/ 239 w 415"/>
                  <a:gd name="T1" fmla="*/ 10 h 169"/>
                  <a:gd name="T2" fmla="*/ 23 w 415"/>
                  <a:gd name="T3" fmla="*/ 21 h 169"/>
                  <a:gd name="T4" fmla="*/ 81 w 415"/>
                  <a:gd name="T5" fmla="*/ 144 h 169"/>
                  <a:gd name="T6" fmla="*/ 321 w 415"/>
                  <a:gd name="T7" fmla="*/ 128 h 169"/>
                  <a:gd name="T8" fmla="*/ 239 w 415"/>
                  <a:gd name="T9" fmla="*/ 10 h 169"/>
                </a:gdLst>
                <a:ahLst/>
                <a:cxnLst>
                  <a:cxn ang="0">
                    <a:pos x="T0" y="T1"/>
                  </a:cxn>
                  <a:cxn ang="0">
                    <a:pos x="T2" y="T3"/>
                  </a:cxn>
                  <a:cxn ang="0">
                    <a:pos x="T4" y="T5"/>
                  </a:cxn>
                  <a:cxn ang="0">
                    <a:pos x="T6" y="T7"/>
                  </a:cxn>
                  <a:cxn ang="0">
                    <a:pos x="T8" y="T9"/>
                  </a:cxn>
                </a:cxnLst>
                <a:rect l="0" t="0" r="r" b="b"/>
                <a:pathLst>
                  <a:path w="415" h="169">
                    <a:moveTo>
                      <a:pt x="239" y="10"/>
                    </a:moveTo>
                    <a:cubicBezTo>
                      <a:pt x="239" y="10"/>
                      <a:pt x="47" y="18"/>
                      <a:pt x="23" y="21"/>
                    </a:cubicBezTo>
                    <a:cubicBezTo>
                      <a:pt x="0" y="23"/>
                      <a:pt x="26" y="119"/>
                      <a:pt x="81" y="144"/>
                    </a:cubicBezTo>
                    <a:cubicBezTo>
                      <a:pt x="136" y="169"/>
                      <a:pt x="293" y="154"/>
                      <a:pt x="321" y="128"/>
                    </a:cubicBezTo>
                    <a:cubicBezTo>
                      <a:pt x="349" y="103"/>
                      <a:pt x="415" y="0"/>
                      <a:pt x="239" y="10"/>
                    </a:cubicBezTo>
                    <a:close/>
                  </a:path>
                </a:pathLst>
              </a:custGeom>
              <a:solidFill>
                <a:srgbClr val="E53B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2"/>
              <p:cNvSpPr/>
              <p:nvPr/>
            </p:nvSpPr>
            <p:spPr bwMode="auto">
              <a:xfrm>
                <a:off x="1716" y="2099"/>
                <a:ext cx="125" cy="104"/>
              </a:xfrm>
              <a:custGeom>
                <a:avLst/>
                <a:gdLst>
                  <a:gd name="T0" fmla="*/ 71 w 71"/>
                  <a:gd name="T1" fmla="*/ 0 h 59"/>
                  <a:gd name="T2" fmla="*/ 0 w 71"/>
                  <a:gd name="T3" fmla="*/ 4 h 59"/>
                  <a:gd name="T4" fmla="*/ 13 w 71"/>
                  <a:gd name="T5" fmla="*/ 50 h 59"/>
                  <a:gd name="T6" fmla="*/ 66 w 71"/>
                  <a:gd name="T7" fmla="*/ 4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47" y="2"/>
                      <a:pt x="22" y="3"/>
                      <a:pt x="0" y="4"/>
                    </a:cubicBezTo>
                    <a:cubicBezTo>
                      <a:pt x="1" y="23"/>
                      <a:pt x="4" y="46"/>
                      <a:pt x="13" y="50"/>
                    </a:cubicBezTo>
                    <a:cubicBezTo>
                      <a:pt x="28" y="59"/>
                      <a:pt x="62" y="50"/>
                      <a:pt x="66" y="44"/>
                    </a:cubicBezTo>
                    <a:cubicBezTo>
                      <a:pt x="68" y="38"/>
                      <a:pt x="69" y="16"/>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13"/>
              <p:cNvSpPr/>
              <p:nvPr/>
            </p:nvSpPr>
            <p:spPr bwMode="auto">
              <a:xfrm>
                <a:off x="1961" y="2090"/>
                <a:ext cx="122" cy="113"/>
              </a:xfrm>
              <a:custGeom>
                <a:avLst/>
                <a:gdLst>
                  <a:gd name="T0" fmla="*/ 19 w 69"/>
                  <a:gd name="T1" fmla="*/ 1 h 64"/>
                  <a:gd name="T2" fmla="*/ 0 w 69"/>
                  <a:gd name="T3" fmla="*/ 3 h 64"/>
                  <a:gd name="T4" fmla="*/ 5 w 69"/>
                  <a:gd name="T5" fmla="*/ 49 h 64"/>
                  <a:gd name="T6" fmla="*/ 57 w 69"/>
                  <a:gd name="T7" fmla="*/ 55 h 64"/>
                  <a:gd name="T8" fmla="*/ 69 w 69"/>
                  <a:gd name="T9" fmla="*/ 3 h 64"/>
                  <a:gd name="T10" fmla="*/ 19 w 69"/>
                  <a:gd name="T11" fmla="*/ 1 h 64"/>
                </a:gdLst>
                <a:ahLst/>
                <a:cxnLst>
                  <a:cxn ang="0">
                    <a:pos x="T0" y="T1"/>
                  </a:cxn>
                  <a:cxn ang="0">
                    <a:pos x="T2" y="T3"/>
                  </a:cxn>
                  <a:cxn ang="0">
                    <a:pos x="T4" y="T5"/>
                  </a:cxn>
                  <a:cxn ang="0">
                    <a:pos x="T6" y="T7"/>
                  </a:cxn>
                  <a:cxn ang="0">
                    <a:pos x="T8" y="T9"/>
                  </a:cxn>
                  <a:cxn ang="0">
                    <a:pos x="T10" y="T11"/>
                  </a:cxn>
                </a:cxnLst>
                <a:rect l="0" t="0" r="r" b="b"/>
                <a:pathLst>
                  <a:path w="69" h="64">
                    <a:moveTo>
                      <a:pt x="19" y="1"/>
                    </a:moveTo>
                    <a:cubicBezTo>
                      <a:pt x="0" y="3"/>
                      <a:pt x="0" y="3"/>
                      <a:pt x="0" y="3"/>
                    </a:cubicBezTo>
                    <a:cubicBezTo>
                      <a:pt x="1" y="18"/>
                      <a:pt x="2" y="43"/>
                      <a:pt x="5" y="49"/>
                    </a:cubicBezTo>
                    <a:cubicBezTo>
                      <a:pt x="8" y="55"/>
                      <a:pt x="43" y="64"/>
                      <a:pt x="57" y="55"/>
                    </a:cubicBezTo>
                    <a:cubicBezTo>
                      <a:pt x="68" y="50"/>
                      <a:pt x="69" y="22"/>
                      <a:pt x="69" y="3"/>
                    </a:cubicBezTo>
                    <a:cubicBezTo>
                      <a:pt x="56" y="0"/>
                      <a:pt x="39" y="0"/>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9" name="Group 4"/>
            <p:cNvGrpSpPr>
              <a:grpSpLocks noChangeAspect="1"/>
            </p:cNvGrpSpPr>
            <p:nvPr/>
          </p:nvGrpSpPr>
          <p:grpSpPr bwMode="auto">
            <a:xfrm>
              <a:off x="4432176" y="1896008"/>
              <a:ext cx="1045284" cy="780139"/>
              <a:chOff x="646" y="796"/>
              <a:chExt cx="2665" cy="1989"/>
            </a:xfrm>
          </p:grpSpPr>
          <p:sp>
            <p:nvSpPr>
              <p:cNvPr id="60" name="AutoShape 3"/>
              <p:cNvSpPr>
                <a:spLocks noChangeAspect="1" noChangeArrowheads="1" noTextEdit="1"/>
              </p:cNvSpPr>
              <p:nvPr/>
            </p:nvSpPr>
            <p:spPr bwMode="auto">
              <a:xfrm>
                <a:off x="672" y="807"/>
                <a:ext cx="2639"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6"/>
              <p:cNvSpPr/>
              <p:nvPr/>
            </p:nvSpPr>
            <p:spPr bwMode="auto">
              <a:xfrm>
                <a:off x="646" y="796"/>
                <a:ext cx="2527" cy="1876"/>
              </a:xfrm>
              <a:custGeom>
                <a:avLst/>
                <a:gdLst>
                  <a:gd name="T0" fmla="*/ 1097 w 1431"/>
                  <a:gd name="T1" fmla="*/ 276 h 1061"/>
                  <a:gd name="T2" fmla="*/ 1097 w 1431"/>
                  <a:gd name="T3" fmla="*/ 276 h 1061"/>
                  <a:gd name="T4" fmla="*/ 1129 w 1431"/>
                  <a:gd name="T5" fmla="*/ 45 h 1061"/>
                  <a:gd name="T6" fmla="*/ 1081 w 1431"/>
                  <a:gd name="T7" fmla="*/ 8 h 1061"/>
                  <a:gd name="T8" fmla="*/ 1019 w 1431"/>
                  <a:gd name="T9" fmla="*/ 275 h 1061"/>
                  <a:gd name="T10" fmla="*/ 945 w 1431"/>
                  <a:gd name="T11" fmla="*/ 274 h 1061"/>
                  <a:gd name="T12" fmla="*/ 923 w 1431"/>
                  <a:gd name="T13" fmla="*/ 274 h 1061"/>
                  <a:gd name="T14" fmla="*/ 924 w 1431"/>
                  <a:gd name="T15" fmla="*/ 262 h 1061"/>
                  <a:gd name="T16" fmla="*/ 906 w 1431"/>
                  <a:gd name="T17" fmla="*/ 115 h 1061"/>
                  <a:gd name="T18" fmla="*/ 861 w 1431"/>
                  <a:gd name="T19" fmla="*/ 274 h 1061"/>
                  <a:gd name="T20" fmla="*/ 822 w 1431"/>
                  <a:gd name="T21" fmla="*/ 274 h 1061"/>
                  <a:gd name="T22" fmla="*/ 822 w 1431"/>
                  <a:gd name="T23" fmla="*/ 274 h 1061"/>
                  <a:gd name="T24" fmla="*/ 813 w 1431"/>
                  <a:gd name="T25" fmla="*/ 169 h 1061"/>
                  <a:gd name="T26" fmla="*/ 791 w 1431"/>
                  <a:gd name="T27" fmla="*/ 170 h 1061"/>
                  <a:gd name="T28" fmla="*/ 771 w 1431"/>
                  <a:gd name="T29" fmla="*/ 227 h 1061"/>
                  <a:gd name="T30" fmla="*/ 759 w 1431"/>
                  <a:gd name="T31" fmla="*/ 265 h 1061"/>
                  <a:gd name="T32" fmla="*/ 689 w 1431"/>
                  <a:gd name="T33" fmla="*/ 284 h 1061"/>
                  <a:gd name="T34" fmla="*/ 440 w 1431"/>
                  <a:gd name="T35" fmla="*/ 316 h 1061"/>
                  <a:gd name="T36" fmla="*/ 402 w 1431"/>
                  <a:gd name="T37" fmla="*/ 182 h 1061"/>
                  <a:gd name="T38" fmla="*/ 359 w 1431"/>
                  <a:gd name="T39" fmla="*/ 139 h 1061"/>
                  <a:gd name="T40" fmla="*/ 374 w 1431"/>
                  <a:gd name="T41" fmla="*/ 326 h 1061"/>
                  <a:gd name="T42" fmla="*/ 310 w 1431"/>
                  <a:gd name="T43" fmla="*/ 343 h 1061"/>
                  <a:gd name="T44" fmla="*/ 243 w 1431"/>
                  <a:gd name="T45" fmla="*/ 145 h 1061"/>
                  <a:gd name="T46" fmla="*/ 220 w 1431"/>
                  <a:gd name="T47" fmla="*/ 153 h 1061"/>
                  <a:gd name="T48" fmla="*/ 243 w 1431"/>
                  <a:gd name="T49" fmla="*/ 300 h 1061"/>
                  <a:gd name="T50" fmla="*/ 256 w 1431"/>
                  <a:gd name="T51" fmla="*/ 365 h 1061"/>
                  <a:gd name="T52" fmla="*/ 229 w 1431"/>
                  <a:gd name="T53" fmla="*/ 384 h 1061"/>
                  <a:gd name="T54" fmla="*/ 90 w 1431"/>
                  <a:gd name="T55" fmla="*/ 224 h 1061"/>
                  <a:gd name="T56" fmla="*/ 18 w 1431"/>
                  <a:gd name="T57" fmla="*/ 183 h 1061"/>
                  <a:gd name="T58" fmla="*/ 106 w 1431"/>
                  <a:gd name="T59" fmla="*/ 338 h 1061"/>
                  <a:gd name="T60" fmla="*/ 184 w 1431"/>
                  <a:gd name="T61" fmla="*/ 431 h 1061"/>
                  <a:gd name="T62" fmla="*/ 105 w 1431"/>
                  <a:gd name="T63" fmla="*/ 677 h 1061"/>
                  <a:gd name="T64" fmla="*/ 94 w 1431"/>
                  <a:gd name="T65" fmla="*/ 756 h 1061"/>
                  <a:gd name="T66" fmla="*/ 805 w 1431"/>
                  <a:gd name="T67" fmla="*/ 1054 h 1061"/>
                  <a:gd name="T68" fmla="*/ 1359 w 1431"/>
                  <a:gd name="T69" fmla="*/ 919 h 1061"/>
                  <a:gd name="T70" fmla="*/ 1363 w 1431"/>
                  <a:gd name="T71" fmla="*/ 457 h 1061"/>
                  <a:gd name="T72" fmla="*/ 1396 w 1431"/>
                  <a:gd name="T73" fmla="*/ 420 h 1061"/>
                  <a:gd name="T74" fmla="*/ 1339 w 1431"/>
                  <a:gd name="T75" fmla="*/ 409 h 1061"/>
                  <a:gd name="T76" fmla="*/ 1312 w 1431"/>
                  <a:gd name="T77" fmla="*/ 369 h 1061"/>
                  <a:gd name="T78" fmla="*/ 1342 w 1431"/>
                  <a:gd name="T79" fmla="*/ 293 h 1061"/>
                  <a:gd name="T80" fmla="*/ 1254 w 1431"/>
                  <a:gd name="T81" fmla="*/ 317 h 1061"/>
                  <a:gd name="T82" fmla="*/ 1233 w 1431"/>
                  <a:gd name="T83" fmla="*/ 305 h 1061"/>
                  <a:gd name="T84" fmla="*/ 1241 w 1431"/>
                  <a:gd name="T85" fmla="*/ 282 h 1061"/>
                  <a:gd name="T86" fmla="*/ 1221 w 1431"/>
                  <a:gd name="T87" fmla="*/ 217 h 1061"/>
                  <a:gd name="T88" fmla="*/ 1184 w 1431"/>
                  <a:gd name="T89" fmla="*/ 269 h 1061"/>
                  <a:gd name="T90" fmla="*/ 1170 w 1431"/>
                  <a:gd name="T91" fmla="*/ 283 h 1061"/>
                  <a:gd name="T92" fmla="*/ 1097 w 1431"/>
                  <a:gd name="T93" fmla="*/ 27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1" h="1061">
                    <a:moveTo>
                      <a:pt x="1097" y="276"/>
                    </a:moveTo>
                    <a:cubicBezTo>
                      <a:pt x="1097" y="276"/>
                      <a:pt x="1097" y="276"/>
                      <a:pt x="1097" y="276"/>
                    </a:cubicBezTo>
                    <a:cubicBezTo>
                      <a:pt x="1097" y="224"/>
                      <a:pt x="1130" y="73"/>
                      <a:pt x="1129" y="45"/>
                    </a:cubicBezTo>
                    <a:cubicBezTo>
                      <a:pt x="1127" y="12"/>
                      <a:pt x="1110" y="0"/>
                      <a:pt x="1081" y="8"/>
                    </a:cubicBezTo>
                    <a:cubicBezTo>
                      <a:pt x="1043" y="18"/>
                      <a:pt x="1047" y="206"/>
                      <a:pt x="1019" y="275"/>
                    </a:cubicBezTo>
                    <a:cubicBezTo>
                      <a:pt x="1003" y="275"/>
                      <a:pt x="964" y="274"/>
                      <a:pt x="945" y="274"/>
                    </a:cubicBezTo>
                    <a:cubicBezTo>
                      <a:pt x="937" y="274"/>
                      <a:pt x="931" y="274"/>
                      <a:pt x="923" y="274"/>
                    </a:cubicBezTo>
                    <a:cubicBezTo>
                      <a:pt x="923" y="271"/>
                      <a:pt x="924" y="266"/>
                      <a:pt x="924" y="262"/>
                    </a:cubicBezTo>
                    <a:cubicBezTo>
                      <a:pt x="929" y="217"/>
                      <a:pt x="946" y="113"/>
                      <a:pt x="906" y="115"/>
                    </a:cubicBezTo>
                    <a:cubicBezTo>
                      <a:pt x="871" y="117"/>
                      <a:pt x="873" y="210"/>
                      <a:pt x="861" y="274"/>
                    </a:cubicBezTo>
                    <a:cubicBezTo>
                      <a:pt x="848" y="274"/>
                      <a:pt x="835" y="274"/>
                      <a:pt x="822" y="274"/>
                    </a:cubicBezTo>
                    <a:cubicBezTo>
                      <a:pt x="822" y="274"/>
                      <a:pt x="822" y="274"/>
                      <a:pt x="822" y="274"/>
                    </a:cubicBezTo>
                    <a:cubicBezTo>
                      <a:pt x="792" y="257"/>
                      <a:pt x="846" y="178"/>
                      <a:pt x="813" y="169"/>
                    </a:cubicBezTo>
                    <a:cubicBezTo>
                      <a:pt x="808" y="168"/>
                      <a:pt x="796" y="168"/>
                      <a:pt x="791" y="170"/>
                    </a:cubicBezTo>
                    <a:cubicBezTo>
                      <a:pt x="780" y="177"/>
                      <a:pt x="771" y="197"/>
                      <a:pt x="771" y="227"/>
                    </a:cubicBezTo>
                    <a:cubicBezTo>
                      <a:pt x="771" y="240"/>
                      <a:pt x="766" y="253"/>
                      <a:pt x="759" y="265"/>
                    </a:cubicBezTo>
                    <a:cubicBezTo>
                      <a:pt x="754" y="275"/>
                      <a:pt x="730" y="280"/>
                      <a:pt x="689" y="284"/>
                    </a:cubicBezTo>
                    <a:cubicBezTo>
                      <a:pt x="594" y="292"/>
                      <a:pt x="530" y="303"/>
                      <a:pt x="440" y="316"/>
                    </a:cubicBezTo>
                    <a:cubicBezTo>
                      <a:pt x="424" y="280"/>
                      <a:pt x="406" y="216"/>
                      <a:pt x="402" y="182"/>
                    </a:cubicBezTo>
                    <a:cubicBezTo>
                      <a:pt x="398" y="147"/>
                      <a:pt x="377" y="121"/>
                      <a:pt x="359" y="139"/>
                    </a:cubicBezTo>
                    <a:cubicBezTo>
                      <a:pt x="340" y="156"/>
                      <a:pt x="365" y="276"/>
                      <a:pt x="374" y="326"/>
                    </a:cubicBezTo>
                    <a:cubicBezTo>
                      <a:pt x="352" y="331"/>
                      <a:pt x="331" y="335"/>
                      <a:pt x="310" y="343"/>
                    </a:cubicBezTo>
                    <a:cubicBezTo>
                      <a:pt x="302" y="320"/>
                      <a:pt x="277" y="162"/>
                      <a:pt x="243" y="145"/>
                    </a:cubicBezTo>
                    <a:cubicBezTo>
                      <a:pt x="237" y="142"/>
                      <a:pt x="228" y="142"/>
                      <a:pt x="220" y="153"/>
                    </a:cubicBezTo>
                    <a:cubicBezTo>
                      <a:pt x="209" y="168"/>
                      <a:pt x="225" y="246"/>
                      <a:pt x="243" y="300"/>
                    </a:cubicBezTo>
                    <a:cubicBezTo>
                      <a:pt x="262" y="354"/>
                      <a:pt x="256" y="350"/>
                      <a:pt x="256" y="365"/>
                    </a:cubicBezTo>
                    <a:cubicBezTo>
                      <a:pt x="247" y="371"/>
                      <a:pt x="238" y="377"/>
                      <a:pt x="229" y="384"/>
                    </a:cubicBezTo>
                    <a:cubicBezTo>
                      <a:pt x="191" y="341"/>
                      <a:pt x="112" y="252"/>
                      <a:pt x="90" y="224"/>
                    </a:cubicBezTo>
                    <a:cubicBezTo>
                      <a:pt x="69" y="195"/>
                      <a:pt x="38" y="159"/>
                      <a:pt x="18" y="183"/>
                    </a:cubicBezTo>
                    <a:cubicBezTo>
                      <a:pt x="0" y="208"/>
                      <a:pt x="70" y="290"/>
                      <a:pt x="106" y="338"/>
                    </a:cubicBezTo>
                    <a:cubicBezTo>
                      <a:pt x="141" y="388"/>
                      <a:pt x="156" y="401"/>
                      <a:pt x="184" y="431"/>
                    </a:cubicBezTo>
                    <a:cubicBezTo>
                      <a:pt x="163" y="462"/>
                      <a:pt x="145" y="597"/>
                      <a:pt x="105" y="677"/>
                    </a:cubicBezTo>
                    <a:cubicBezTo>
                      <a:pt x="86" y="712"/>
                      <a:pt x="91" y="743"/>
                      <a:pt x="94" y="756"/>
                    </a:cubicBezTo>
                    <a:cubicBezTo>
                      <a:pt x="141" y="1007"/>
                      <a:pt x="615" y="1061"/>
                      <a:pt x="805" y="1054"/>
                    </a:cubicBezTo>
                    <a:cubicBezTo>
                      <a:pt x="1084" y="1045"/>
                      <a:pt x="1291" y="1027"/>
                      <a:pt x="1359" y="919"/>
                    </a:cubicBezTo>
                    <a:cubicBezTo>
                      <a:pt x="1400" y="853"/>
                      <a:pt x="1431" y="622"/>
                      <a:pt x="1363" y="457"/>
                    </a:cubicBezTo>
                    <a:cubicBezTo>
                      <a:pt x="1376" y="444"/>
                      <a:pt x="1392" y="432"/>
                      <a:pt x="1396" y="420"/>
                    </a:cubicBezTo>
                    <a:cubicBezTo>
                      <a:pt x="1407" y="388"/>
                      <a:pt x="1363" y="393"/>
                      <a:pt x="1339" y="409"/>
                    </a:cubicBezTo>
                    <a:cubicBezTo>
                      <a:pt x="1331" y="396"/>
                      <a:pt x="1322" y="382"/>
                      <a:pt x="1312" y="369"/>
                    </a:cubicBezTo>
                    <a:cubicBezTo>
                      <a:pt x="1330" y="352"/>
                      <a:pt x="1366" y="321"/>
                      <a:pt x="1342" y="293"/>
                    </a:cubicBezTo>
                    <a:cubicBezTo>
                      <a:pt x="1318" y="265"/>
                      <a:pt x="1273" y="303"/>
                      <a:pt x="1254" y="317"/>
                    </a:cubicBezTo>
                    <a:cubicBezTo>
                      <a:pt x="1248" y="313"/>
                      <a:pt x="1241" y="309"/>
                      <a:pt x="1233" y="305"/>
                    </a:cubicBezTo>
                    <a:cubicBezTo>
                      <a:pt x="1236" y="299"/>
                      <a:pt x="1238" y="292"/>
                      <a:pt x="1241" y="282"/>
                    </a:cubicBezTo>
                    <a:cubicBezTo>
                      <a:pt x="1253" y="242"/>
                      <a:pt x="1244" y="217"/>
                      <a:pt x="1221" y="217"/>
                    </a:cubicBezTo>
                    <a:cubicBezTo>
                      <a:pt x="1198" y="217"/>
                      <a:pt x="1197" y="246"/>
                      <a:pt x="1184" y="269"/>
                    </a:cubicBezTo>
                    <a:cubicBezTo>
                      <a:pt x="1180" y="274"/>
                      <a:pt x="1176" y="279"/>
                      <a:pt x="1170" y="283"/>
                    </a:cubicBezTo>
                    <a:cubicBezTo>
                      <a:pt x="1148" y="278"/>
                      <a:pt x="1123" y="276"/>
                      <a:pt x="1097" y="276"/>
                    </a:cubicBez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Oval 7"/>
              <p:cNvSpPr>
                <a:spLocks noChangeArrowheads="1"/>
              </p:cNvSpPr>
              <p:nvPr/>
            </p:nvSpPr>
            <p:spPr bwMode="auto">
              <a:xfrm>
                <a:off x="1244"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Oval 8"/>
              <p:cNvSpPr>
                <a:spLocks noChangeArrowheads="1"/>
              </p:cNvSpPr>
              <p:nvPr/>
            </p:nvSpPr>
            <p:spPr bwMode="auto">
              <a:xfrm>
                <a:off x="1439"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Oval 9"/>
              <p:cNvSpPr>
                <a:spLocks noChangeArrowheads="1"/>
              </p:cNvSpPr>
              <p:nvPr/>
            </p:nvSpPr>
            <p:spPr bwMode="auto">
              <a:xfrm>
                <a:off x="2030"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Oval 10"/>
              <p:cNvSpPr>
                <a:spLocks noChangeArrowheads="1"/>
              </p:cNvSpPr>
              <p:nvPr/>
            </p:nvSpPr>
            <p:spPr bwMode="auto">
              <a:xfrm>
                <a:off x="2225"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1"/>
              <p:cNvSpPr/>
              <p:nvPr/>
            </p:nvSpPr>
            <p:spPr bwMode="auto">
              <a:xfrm>
                <a:off x="1573" y="2074"/>
                <a:ext cx="733" cy="299"/>
              </a:xfrm>
              <a:custGeom>
                <a:avLst/>
                <a:gdLst>
                  <a:gd name="T0" fmla="*/ 239 w 415"/>
                  <a:gd name="T1" fmla="*/ 10 h 169"/>
                  <a:gd name="T2" fmla="*/ 23 w 415"/>
                  <a:gd name="T3" fmla="*/ 21 h 169"/>
                  <a:gd name="T4" fmla="*/ 81 w 415"/>
                  <a:gd name="T5" fmla="*/ 144 h 169"/>
                  <a:gd name="T6" fmla="*/ 321 w 415"/>
                  <a:gd name="T7" fmla="*/ 128 h 169"/>
                  <a:gd name="T8" fmla="*/ 239 w 415"/>
                  <a:gd name="T9" fmla="*/ 10 h 169"/>
                </a:gdLst>
                <a:ahLst/>
                <a:cxnLst>
                  <a:cxn ang="0">
                    <a:pos x="T0" y="T1"/>
                  </a:cxn>
                  <a:cxn ang="0">
                    <a:pos x="T2" y="T3"/>
                  </a:cxn>
                  <a:cxn ang="0">
                    <a:pos x="T4" y="T5"/>
                  </a:cxn>
                  <a:cxn ang="0">
                    <a:pos x="T6" y="T7"/>
                  </a:cxn>
                  <a:cxn ang="0">
                    <a:pos x="T8" y="T9"/>
                  </a:cxn>
                </a:cxnLst>
                <a:rect l="0" t="0" r="r" b="b"/>
                <a:pathLst>
                  <a:path w="415" h="169">
                    <a:moveTo>
                      <a:pt x="239" y="10"/>
                    </a:moveTo>
                    <a:cubicBezTo>
                      <a:pt x="239" y="10"/>
                      <a:pt x="47" y="18"/>
                      <a:pt x="23" y="21"/>
                    </a:cubicBezTo>
                    <a:cubicBezTo>
                      <a:pt x="0" y="23"/>
                      <a:pt x="26" y="119"/>
                      <a:pt x="81" y="144"/>
                    </a:cubicBezTo>
                    <a:cubicBezTo>
                      <a:pt x="136" y="169"/>
                      <a:pt x="293" y="154"/>
                      <a:pt x="321" y="128"/>
                    </a:cubicBezTo>
                    <a:cubicBezTo>
                      <a:pt x="349" y="103"/>
                      <a:pt x="415" y="0"/>
                      <a:pt x="239" y="10"/>
                    </a:cubicBezTo>
                    <a:close/>
                  </a:path>
                </a:pathLst>
              </a:custGeom>
              <a:solidFill>
                <a:srgbClr val="E53B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2"/>
              <p:cNvSpPr/>
              <p:nvPr/>
            </p:nvSpPr>
            <p:spPr bwMode="auto">
              <a:xfrm>
                <a:off x="1716" y="2099"/>
                <a:ext cx="125" cy="104"/>
              </a:xfrm>
              <a:custGeom>
                <a:avLst/>
                <a:gdLst>
                  <a:gd name="T0" fmla="*/ 71 w 71"/>
                  <a:gd name="T1" fmla="*/ 0 h 59"/>
                  <a:gd name="T2" fmla="*/ 0 w 71"/>
                  <a:gd name="T3" fmla="*/ 4 h 59"/>
                  <a:gd name="T4" fmla="*/ 13 w 71"/>
                  <a:gd name="T5" fmla="*/ 50 h 59"/>
                  <a:gd name="T6" fmla="*/ 66 w 71"/>
                  <a:gd name="T7" fmla="*/ 4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47" y="2"/>
                      <a:pt x="22" y="3"/>
                      <a:pt x="0" y="4"/>
                    </a:cubicBezTo>
                    <a:cubicBezTo>
                      <a:pt x="1" y="23"/>
                      <a:pt x="4" y="46"/>
                      <a:pt x="13" y="50"/>
                    </a:cubicBezTo>
                    <a:cubicBezTo>
                      <a:pt x="28" y="59"/>
                      <a:pt x="62" y="50"/>
                      <a:pt x="66" y="44"/>
                    </a:cubicBezTo>
                    <a:cubicBezTo>
                      <a:pt x="68" y="38"/>
                      <a:pt x="69" y="16"/>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13"/>
              <p:cNvSpPr/>
              <p:nvPr/>
            </p:nvSpPr>
            <p:spPr bwMode="auto">
              <a:xfrm>
                <a:off x="1961" y="2090"/>
                <a:ext cx="122" cy="113"/>
              </a:xfrm>
              <a:custGeom>
                <a:avLst/>
                <a:gdLst>
                  <a:gd name="T0" fmla="*/ 19 w 69"/>
                  <a:gd name="T1" fmla="*/ 1 h 64"/>
                  <a:gd name="T2" fmla="*/ 0 w 69"/>
                  <a:gd name="T3" fmla="*/ 3 h 64"/>
                  <a:gd name="T4" fmla="*/ 5 w 69"/>
                  <a:gd name="T5" fmla="*/ 49 h 64"/>
                  <a:gd name="T6" fmla="*/ 57 w 69"/>
                  <a:gd name="T7" fmla="*/ 55 h 64"/>
                  <a:gd name="T8" fmla="*/ 69 w 69"/>
                  <a:gd name="T9" fmla="*/ 3 h 64"/>
                  <a:gd name="T10" fmla="*/ 19 w 69"/>
                  <a:gd name="T11" fmla="*/ 1 h 64"/>
                </a:gdLst>
                <a:ahLst/>
                <a:cxnLst>
                  <a:cxn ang="0">
                    <a:pos x="T0" y="T1"/>
                  </a:cxn>
                  <a:cxn ang="0">
                    <a:pos x="T2" y="T3"/>
                  </a:cxn>
                  <a:cxn ang="0">
                    <a:pos x="T4" y="T5"/>
                  </a:cxn>
                  <a:cxn ang="0">
                    <a:pos x="T6" y="T7"/>
                  </a:cxn>
                  <a:cxn ang="0">
                    <a:pos x="T8" y="T9"/>
                  </a:cxn>
                  <a:cxn ang="0">
                    <a:pos x="T10" y="T11"/>
                  </a:cxn>
                </a:cxnLst>
                <a:rect l="0" t="0" r="r" b="b"/>
                <a:pathLst>
                  <a:path w="69" h="64">
                    <a:moveTo>
                      <a:pt x="19" y="1"/>
                    </a:moveTo>
                    <a:cubicBezTo>
                      <a:pt x="0" y="3"/>
                      <a:pt x="0" y="3"/>
                      <a:pt x="0" y="3"/>
                    </a:cubicBezTo>
                    <a:cubicBezTo>
                      <a:pt x="1" y="18"/>
                      <a:pt x="2" y="43"/>
                      <a:pt x="5" y="49"/>
                    </a:cubicBezTo>
                    <a:cubicBezTo>
                      <a:pt x="8" y="55"/>
                      <a:pt x="43" y="64"/>
                      <a:pt x="57" y="55"/>
                    </a:cubicBezTo>
                    <a:cubicBezTo>
                      <a:pt x="68" y="50"/>
                      <a:pt x="69" y="22"/>
                      <a:pt x="69" y="3"/>
                    </a:cubicBezTo>
                    <a:cubicBezTo>
                      <a:pt x="56" y="0"/>
                      <a:pt x="39" y="0"/>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69" name="Group 4"/>
            <p:cNvGrpSpPr>
              <a:grpSpLocks noChangeAspect="1"/>
            </p:cNvGrpSpPr>
            <p:nvPr/>
          </p:nvGrpSpPr>
          <p:grpSpPr bwMode="auto">
            <a:xfrm>
              <a:off x="7982071" y="1896008"/>
              <a:ext cx="1045284" cy="780139"/>
              <a:chOff x="646" y="796"/>
              <a:chExt cx="2665" cy="1989"/>
            </a:xfrm>
          </p:grpSpPr>
          <p:sp>
            <p:nvSpPr>
              <p:cNvPr id="70" name="AutoShape 3"/>
              <p:cNvSpPr>
                <a:spLocks noChangeAspect="1" noChangeArrowheads="1" noTextEdit="1"/>
              </p:cNvSpPr>
              <p:nvPr/>
            </p:nvSpPr>
            <p:spPr bwMode="auto">
              <a:xfrm>
                <a:off x="672" y="807"/>
                <a:ext cx="2639"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6"/>
              <p:cNvSpPr/>
              <p:nvPr/>
            </p:nvSpPr>
            <p:spPr bwMode="auto">
              <a:xfrm>
                <a:off x="646" y="796"/>
                <a:ext cx="2527" cy="1876"/>
              </a:xfrm>
              <a:custGeom>
                <a:avLst/>
                <a:gdLst>
                  <a:gd name="T0" fmla="*/ 1097 w 1431"/>
                  <a:gd name="T1" fmla="*/ 276 h 1061"/>
                  <a:gd name="T2" fmla="*/ 1097 w 1431"/>
                  <a:gd name="T3" fmla="*/ 276 h 1061"/>
                  <a:gd name="T4" fmla="*/ 1129 w 1431"/>
                  <a:gd name="T5" fmla="*/ 45 h 1061"/>
                  <a:gd name="T6" fmla="*/ 1081 w 1431"/>
                  <a:gd name="T7" fmla="*/ 8 h 1061"/>
                  <a:gd name="T8" fmla="*/ 1019 w 1431"/>
                  <a:gd name="T9" fmla="*/ 275 h 1061"/>
                  <a:gd name="T10" fmla="*/ 945 w 1431"/>
                  <a:gd name="T11" fmla="*/ 274 h 1061"/>
                  <a:gd name="T12" fmla="*/ 923 w 1431"/>
                  <a:gd name="T13" fmla="*/ 274 h 1061"/>
                  <a:gd name="T14" fmla="*/ 924 w 1431"/>
                  <a:gd name="T15" fmla="*/ 262 h 1061"/>
                  <a:gd name="T16" fmla="*/ 906 w 1431"/>
                  <a:gd name="T17" fmla="*/ 115 h 1061"/>
                  <a:gd name="T18" fmla="*/ 861 w 1431"/>
                  <a:gd name="T19" fmla="*/ 274 h 1061"/>
                  <a:gd name="T20" fmla="*/ 822 w 1431"/>
                  <a:gd name="T21" fmla="*/ 274 h 1061"/>
                  <a:gd name="T22" fmla="*/ 822 w 1431"/>
                  <a:gd name="T23" fmla="*/ 274 h 1061"/>
                  <a:gd name="T24" fmla="*/ 813 w 1431"/>
                  <a:gd name="T25" fmla="*/ 169 h 1061"/>
                  <a:gd name="T26" fmla="*/ 791 w 1431"/>
                  <a:gd name="T27" fmla="*/ 170 h 1061"/>
                  <a:gd name="T28" fmla="*/ 771 w 1431"/>
                  <a:gd name="T29" fmla="*/ 227 h 1061"/>
                  <a:gd name="T30" fmla="*/ 759 w 1431"/>
                  <a:gd name="T31" fmla="*/ 265 h 1061"/>
                  <a:gd name="T32" fmla="*/ 689 w 1431"/>
                  <a:gd name="T33" fmla="*/ 284 h 1061"/>
                  <a:gd name="T34" fmla="*/ 440 w 1431"/>
                  <a:gd name="T35" fmla="*/ 316 h 1061"/>
                  <a:gd name="T36" fmla="*/ 402 w 1431"/>
                  <a:gd name="T37" fmla="*/ 182 h 1061"/>
                  <a:gd name="T38" fmla="*/ 359 w 1431"/>
                  <a:gd name="T39" fmla="*/ 139 h 1061"/>
                  <a:gd name="T40" fmla="*/ 374 w 1431"/>
                  <a:gd name="T41" fmla="*/ 326 h 1061"/>
                  <a:gd name="T42" fmla="*/ 310 w 1431"/>
                  <a:gd name="T43" fmla="*/ 343 h 1061"/>
                  <a:gd name="T44" fmla="*/ 243 w 1431"/>
                  <a:gd name="T45" fmla="*/ 145 h 1061"/>
                  <a:gd name="T46" fmla="*/ 220 w 1431"/>
                  <a:gd name="T47" fmla="*/ 153 h 1061"/>
                  <a:gd name="T48" fmla="*/ 243 w 1431"/>
                  <a:gd name="T49" fmla="*/ 300 h 1061"/>
                  <a:gd name="T50" fmla="*/ 256 w 1431"/>
                  <a:gd name="T51" fmla="*/ 365 h 1061"/>
                  <a:gd name="T52" fmla="*/ 229 w 1431"/>
                  <a:gd name="T53" fmla="*/ 384 h 1061"/>
                  <a:gd name="T54" fmla="*/ 90 w 1431"/>
                  <a:gd name="T55" fmla="*/ 224 h 1061"/>
                  <a:gd name="T56" fmla="*/ 18 w 1431"/>
                  <a:gd name="T57" fmla="*/ 183 h 1061"/>
                  <a:gd name="T58" fmla="*/ 106 w 1431"/>
                  <a:gd name="T59" fmla="*/ 338 h 1061"/>
                  <a:gd name="T60" fmla="*/ 184 w 1431"/>
                  <a:gd name="T61" fmla="*/ 431 h 1061"/>
                  <a:gd name="T62" fmla="*/ 105 w 1431"/>
                  <a:gd name="T63" fmla="*/ 677 h 1061"/>
                  <a:gd name="T64" fmla="*/ 94 w 1431"/>
                  <a:gd name="T65" fmla="*/ 756 h 1061"/>
                  <a:gd name="T66" fmla="*/ 805 w 1431"/>
                  <a:gd name="T67" fmla="*/ 1054 h 1061"/>
                  <a:gd name="T68" fmla="*/ 1359 w 1431"/>
                  <a:gd name="T69" fmla="*/ 919 h 1061"/>
                  <a:gd name="T70" fmla="*/ 1363 w 1431"/>
                  <a:gd name="T71" fmla="*/ 457 h 1061"/>
                  <a:gd name="T72" fmla="*/ 1396 w 1431"/>
                  <a:gd name="T73" fmla="*/ 420 h 1061"/>
                  <a:gd name="T74" fmla="*/ 1339 w 1431"/>
                  <a:gd name="T75" fmla="*/ 409 h 1061"/>
                  <a:gd name="T76" fmla="*/ 1312 w 1431"/>
                  <a:gd name="T77" fmla="*/ 369 h 1061"/>
                  <a:gd name="T78" fmla="*/ 1342 w 1431"/>
                  <a:gd name="T79" fmla="*/ 293 h 1061"/>
                  <a:gd name="T80" fmla="*/ 1254 w 1431"/>
                  <a:gd name="T81" fmla="*/ 317 h 1061"/>
                  <a:gd name="T82" fmla="*/ 1233 w 1431"/>
                  <a:gd name="T83" fmla="*/ 305 h 1061"/>
                  <a:gd name="T84" fmla="*/ 1241 w 1431"/>
                  <a:gd name="T85" fmla="*/ 282 h 1061"/>
                  <a:gd name="T86" fmla="*/ 1221 w 1431"/>
                  <a:gd name="T87" fmla="*/ 217 h 1061"/>
                  <a:gd name="T88" fmla="*/ 1184 w 1431"/>
                  <a:gd name="T89" fmla="*/ 269 h 1061"/>
                  <a:gd name="T90" fmla="*/ 1170 w 1431"/>
                  <a:gd name="T91" fmla="*/ 283 h 1061"/>
                  <a:gd name="T92" fmla="*/ 1097 w 1431"/>
                  <a:gd name="T93" fmla="*/ 27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1" h="1061">
                    <a:moveTo>
                      <a:pt x="1097" y="276"/>
                    </a:moveTo>
                    <a:cubicBezTo>
                      <a:pt x="1097" y="276"/>
                      <a:pt x="1097" y="276"/>
                      <a:pt x="1097" y="276"/>
                    </a:cubicBezTo>
                    <a:cubicBezTo>
                      <a:pt x="1097" y="224"/>
                      <a:pt x="1130" y="73"/>
                      <a:pt x="1129" y="45"/>
                    </a:cubicBezTo>
                    <a:cubicBezTo>
                      <a:pt x="1127" y="12"/>
                      <a:pt x="1110" y="0"/>
                      <a:pt x="1081" y="8"/>
                    </a:cubicBezTo>
                    <a:cubicBezTo>
                      <a:pt x="1043" y="18"/>
                      <a:pt x="1047" y="206"/>
                      <a:pt x="1019" y="275"/>
                    </a:cubicBezTo>
                    <a:cubicBezTo>
                      <a:pt x="1003" y="275"/>
                      <a:pt x="964" y="274"/>
                      <a:pt x="945" y="274"/>
                    </a:cubicBezTo>
                    <a:cubicBezTo>
                      <a:pt x="937" y="274"/>
                      <a:pt x="931" y="274"/>
                      <a:pt x="923" y="274"/>
                    </a:cubicBezTo>
                    <a:cubicBezTo>
                      <a:pt x="923" y="271"/>
                      <a:pt x="924" y="266"/>
                      <a:pt x="924" y="262"/>
                    </a:cubicBezTo>
                    <a:cubicBezTo>
                      <a:pt x="929" y="217"/>
                      <a:pt x="946" y="113"/>
                      <a:pt x="906" y="115"/>
                    </a:cubicBezTo>
                    <a:cubicBezTo>
                      <a:pt x="871" y="117"/>
                      <a:pt x="873" y="210"/>
                      <a:pt x="861" y="274"/>
                    </a:cubicBezTo>
                    <a:cubicBezTo>
                      <a:pt x="848" y="274"/>
                      <a:pt x="835" y="274"/>
                      <a:pt x="822" y="274"/>
                    </a:cubicBezTo>
                    <a:cubicBezTo>
                      <a:pt x="822" y="274"/>
                      <a:pt x="822" y="274"/>
                      <a:pt x="822" y="274"/>
                    </a:cubicBezTo>
                    <a:cubicBezTo>
                      <a:pt x="792" y="257"/>
                      <a:pt x="846" y="178"/>
                      <a:pt x="813" y="169"/>
                    </a:cubicBezTo>
                    <a:cubicBezTo>
                      <a:pt x="808" y="168"/>
                      <a:pt x="796" y="168"/>
                      <a:pt x="791" y="170"/>
                    </a:cubicBezTo>
                    <a:cubicBezTo>
                      <a:pt x="780" y="177"/>
                      <a:pt x="771" y="197"/>
                      <a:pt x="771" y="227"/>
                    </a:cubicBezTo>
                    <a:cubicBezTo>
                      <a:pt x="771" y="240"/>
                      <a:pt x="766" y="253"/>
                      <a:pt x="759" y="265"/>
                    </a:cubicBezTo>
                    <a:cubicBezTo>
                      <a:pt x="754" y="275"/>
                      <a:pt x="730" y="280"/>
                      <a:pt x="689" y="284"/>
                    </a:cubicBezTo>
                    <a:cubicBezTo>
                      <a:pt x="594" y="292"/>
                      <a:pt x="530" y="303"/>
                      <a:pt x="440" y="316"/>
                    </a:cubicBezTo>
                    <a:cubicBezTo>
                      <a:pt x="424" y="280"/>
                      <a:pt x="406" y="216"/>
                      <a:pt x="402" y="182"/>
                    </a:cubicBezTo>
                    <a:cubicBezTo>
                      <a:pt x="398" y="147"/>
                      <a:pt x="377" y="121"/>
                      <a:pt x="359" y="139"/>
                    </a:cubicBezTo>
                    <a:cubicBezTo>
                      <a:pt x="340" y="156"/>
                      <a:pt x="365" y="276"/>
                      <a:pt x="374" y="326"/>
                    </a:cubicBezTo>
                    <a:cubicBezTo>
                      <a:pt x="352" y="331"/>
                      <a:pt x="331" y="335"/>
                      <a:pt x="310" y="343"/>
                    </a:cubicBezTo>
                    <a:cubicBezTo>
                      <a:pt x="302" y="320"/>
                      <a:pt x="277" y="162"/>
                      <a:pt x="243" y="145"/>
                    </a:cubicBezTo>
                    <a:cubicBezTo>
                      <a:pt x="237" y="142"/>
                      <a:pt x="228" y="142"/>
                      <a:pt x="220" y="153"/>
                    </a:cubicBezTo>
                    <a:cubicBezTo>
                      <a:pt x="209" y="168"/>
                      <a:pt x="225" y="246"/>
                      <a:pt x="243" y="300"/>
                    </a:cubicBezTo>
                    <a:cubicBezTo>
                      <a:pt x="262" y="354"/>
                      <a:pt x="256" y="350"/>
                      <a:pt x="256" y="365"/>
                    </a:cubicBezTo>
                    <a:cubicBezTo>
                      <a:pt x="247" y="371"/>
                      <a:pt x="238" y="377"/>
                      <a:pt x="229" y="384"/>
                    </a:cubicBezTo>
                    <a:cubicBezTo>
                      <a:pt x="191" y="341"/>
                      <a:pt x="112" y="252"/>
                      <a:pt x="90" y="224"/>
                    </a:cubicBezTo>
                    <a:cubicBezTo>
                      <a:pt x="69" y="195"/>
                      <a:pt x="38" y="159"/>
                      <a:pt x="18" y="183"/>
                    </a:cubicBezTo>
                    <a:cubicBezTo>
                      <a:pt x="0" y="208"/>
                      <a:pt x="70" y="290"/>
                      <a:pt x="106" y="338"/>
                    </a:cubicBezTo>
                    <a:cubicBezTo>
                      <a:pt x="141" y="388"/>
                      <a:pt x="156" y="401"/>
                      <a:pt x="184" y="431"/>
                    </a:cubicBezTo>
                    <a:cubicBezTo>
                      <a:pt x="163" y="462"/>
                      <a:pt x="145" y="597"/>
                      <a:pt x="105" y="677"/>
                    </a:cubicBezTo>
                    <a:cubicBezTo>
                      <a:pt x="86" y="712"/>
                      <a:pt x="91" y="743"/>
                      <a:pt x="94" y="756"/>
                    </a:cubicBezTo>
                    <a:cubicBezTo>
                      <a:pt x="141" y="1007"/>
                      <a:pt x="615" y="1061"/>
                      <a:pt x="805" y="1054"/>
                    </a:cubicBezTo>
                    <a:cubicBezTo>
                      <a:pt x="1084" y="1045"/>
                      <a:pt x="1291" y="1027"/>
                      <a:pt x="1359" y="919"/>
                    </a:cubicBezTo>
                    <a:cubicBezTo>
                      <a:pt x="1400" y="853"/>
                      <a:pt x="1431" y="622"/>
                      <a:pt x="1363" y="457"/>
                    </a:cubicBezTo>
                    <a:cubicBezTo>
                      <a:pt x="1376" y="444"/>
                      <a:pt x="1392" y="432"/>
                      <a:pt x="1396" y="420"/>
                    </a:cubicBezTo>
                    <a:cubicBezTo>
                      <a:pt x="1407" y="388"/>
                      <a:pt x="1363" y="393"/>
                      <a:pt x="1339" y="409"/>
                    </a:cubicBezTo>
                    <a:cubicBezTo>
                      <a:pt x="1331" y="396"/>
                      <a:pt x="1322" y="382"/>
                      <a:pt x="1312" y="369"/>
                    </a:cubicBezTo>
                    <a:cubicBezTo>
                      <a:pt x="1330" y="352"/>
                      <a:pt x="1366" y="321"/>
                      <a:pt x="1342" y="293"/>
                    </a:cubicBezTo>
                    <a:cubicBezTo>
                      <a:pt x="1318" y="265"/>
                      <a:pt x="1273" y="303"/>
                      <a:pt x="1254" y="317"/>
                    </a:cubicBezTo>
                    <a:cubicBezTo>
                      <a:pt x="1248" y="313"/>
                      <a:pt x="1241" y="309"/>
                      <a:pt x="1233" y="305"/>
                    </a:cubicBezTo>
                    <a:cubicBezTo>
                      <a:pt x="1236" y="299"/>
                      <a:pt x="1238" y="292"/>
                      <a:pt x="1241" y="282"/>
                    </a:cubicBezTo>
                    <a:cubicBezTo>
                      <a:pt x="1253" y="242"/>
                      <a:pt x="1244" y="217"/>
                      <a:pt x="1221" y="217"/>
                    </a:cubicBezTo>
                    <a:cubicBezTo>
                      <a:pt x="1198" y="217"/>
                      <a:pt x="1197" y="246"/>
                      <a:pt x="1184" y="269"/>
                    </a:cubicBezTo>
                    <a:cubicBezTo>
                      <a:pt x="1180" y="274"/>
                      <a:pt x="1176" y="279"/>
                      <a:pt x="1170" y="283"/>
                    </a:cubicBezTo>
                    <a:cubicBezTo>
                      <a:pt x="1148" y="278"/>
                      <a:pt x="1123" y="276"/>
                      <a:pt x="1097" y="276"/>
                    </a:cubicBez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Oval 7"/>
              <p:cNvSpPr>
                <a:spLocks noChangeArrowheads="1"/>
              </p:cNvSpPr>
              <p:nvPr/>
            </p:nvSpPr>
            <p:spPr bwMode="auto">
              <a:xfrm>
                <a:off x="1244"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Oval 8"/>
              <p:cNvSpPr>
                <a:spLocks noChangeArrowheads="1"/>
              </p:cNvSpPr>
              <p:nvPr/>
            </p:nvSpPr>
            <p:spPr bwMode="auto">
              <a:xfrm>
                <a:off x="1439"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Oval 9"/>
              <p:cNvSpPr>
                <a:spLocks noChangeArrowheads="1"/>
              </p:cNvSpPr>
              <p:nvPr/>
            </p:nvSpPr>
            <p:spPr bwMode="auto">
              <a:xfrm>
                <a:off x="2030"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Oval 10"/>
              <p:cNvSpPr>
                <a:spLocks noChangeArrowheads="1"/>
              </p:cNvSpPr>
              <p:nvPr/>
            </p:nvSpPr>
            <p:spPr bwMode="auto">
              <a:xfrm>
                <a:off x="2225"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1"/>
              <p:cNvSpPr/>
              <p:nvPr/>
            </p:nvSpPr>
            <p:spPr bwMode="auto">
              <a:xfrm>
                <a:off x="1573" y="2074"/>
                <a:ext cx="733" cy="299"/>
              </a:xfrm>
              <a:custGeom>
                <a:avLst/>
                <a:gdLst>
                  <a:gd name="T0" fmla="*/ 239 w 415"/>
                  <a:gd name="T1" fmla="*/ 10 h 169"/>
                  <a:gd name="T2" fmla="*/ 23 w 415"/>
                  <a:gd name="T3" fmla="*/ 21 h 169"/>
                  <a:gd name="T4" fmla="*/ 81 w 415"/>
                  <a:gd name="T5" fmla="*/ 144 h 169"/>
                  <a:gd name="T6" fmla="*/ 321 w 415"/>
                  <a:gd name="T7" fmla="*/ 128 h 169"/>
                  <a:gd name="T8" fmla="*/ 239 w 415"/>
                  <a:gd name="T9" fmla="*/ 10 h 169"/>
                </a:gdLst>
                <a:ahLst/>
                <a:cxnLst>
                  <a:cxn ang="0">
                    <a:pos x="T0" y="T1"/>
                  </a:cxn>
                  <a:cxn ang="0">
                    <a:pos x="T2" y="T3"/>
                  </a:cxn>
                  <a:cxn ang="0">
                    <a:pos x="T4" y="T5"/>
                  </a:cxn>
                  <a:cxn ang="0">
                    <a:pos x="T6" y="T7"/>
                  </a:cxn>
                  <a:cxn ang="0">
                    <a:pos x="T8" y="T9"/>
                  </a:cxn>
                </a:cxnLst>
                <a:rect l="0" t="0" r="r" b="b"/>
                <a:pathLst>
                  <a:path w="415" h="169">
                    <a:moveTo>
                      <a:pt x="239" y="10"/>
                    </a:moveTo>
                    <a:cubicBezTo>
                      <a:pt x="239" y="10"/>
                      <a:pt x="47" y="18"/>
                      <a:pt x="23" y="21"/>
                    </a:cubicBezTo>
                    <a:cubicBezTo>
                      <a:pt x="0" y="23"/>
                      <a:pt x="26" y="119"/>
                      <a:pt x="81" y="144"/>
                    </a:cubicBezTo>
                    <a:cubicBezTo>
                      <a:pt x="136" y="169"/>
                      <a:pt x="293" y="154"/>
                      <a:pt x="321" y="128"/>
                    </a:cubicBezTo>
                    <a:cubicBezTo>
                      <a:pt x="349" y="103"/>
                      <a:pt x="415" y="0"/>
                      <a:pt x="239" y="10"/>
                    </a:cubicBezTo>
                    <a:close/>
                  </a:path>
                </a:pathLst>
              </a:custGeom>
              <a:solidFill>
                <a:srgbClr val="E53B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2"/>
              <p:cNvSpPr/>
              <p:nvPr/>
            </p:nvSpPr>
            <p:spPr bwMode="auto">
              <a:xfrm>
                <a:off x="1716" y="2099"/>
                <a:ext cx="125" cy="104"/>
              </a:xfrm>
              <a:custGeom>
                <a:avLst/>
                <a:gdLst>
                  <a:gd name="T0" fmla="*/ 71 w 71"/>
                  <a:gd name="T1" fmla="*/ 0 h 59"/>
                  <a:gd name="T2" fmla="*/ 0 w 71"/>
                  <a:gd name="T3" fmla="*/ 4 h 59"/>
                  <a:gd name="T4" fmla="*/ 13 w 71"/>
                  <a:gd name="T5" fmla="*/ 50 h 59"/>
                  <a:gd name="T6" fmla="*/ 66 w 71"/>
                  <a:gd name="T7" fmla="*/ 4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47" y="2"/>
                      <a:pt x="22" y="3"/>
                      <a:pt x="0" y="4"/>
                    </a:cubicBezTo>
                    <a:cubicBezTo>
                      <a:pt x="1" y="23"/>
                      <a:pt x="4" y="46"/>
                      <a:pt x="13" y="50"/>
                    </a:cubicBezTo>
                    <a:cubicBezTo>
                      <a:pt x="28" y="59"/>
                      <a:pt x="62" y="50"/>
                      <a:pt x="66" y="44"/>
                    </a:cubicBezTo>
                    <a:cubicBezTo>
                      <a:pt x="68" y="38"/>
                      <a:pt x="69" y="16"/>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3"/>
              <p:cNvSpPr/>
              <p:nvPr/>
            </p:nvSpPr>
            <p:spPr bwMode="auto">
              <a:xfrm>
                <a:off x="1961" y="2090"/>
                <a:ext cx="122" cy="113"/>
              </a:xfrm>
              <a:custGeom>
                <a:avLst/>
                <a:gdLst>
                  <a:gd name="T0" fmla="*/ 19 w 69"/>
                  <a:gd name="T1" fmla="*/ 1 h 64"/>
                  <a:gd name="T2" fmla="*/ 0 w 69"/>
                  <a:gd name="T3" fmla="*/ 3 h 64"/>
                  <a:gd name="T4" fmla="*/ 5 w 69"/>
                  <a:gd name="T5" fmla="*/ 49 h 64"/>
                  <a:gd name="T6" fmla="*/ 57 w 69"/>
                  <a:gd name="T7" fmla="*/ 55 h 64"/>
                  <a:gd name="T8" fmla="*/ 69 w 69"/>
                  <a:gd name="T9" fmla="*/ 3 h 64"/>
                  <a:gd name="T10" fmla="*/ 19 w 69"/>
                  <a:gd name="T11" fmla="*/ 1 h 64"/>
                </a:gdLst>
                <a:ahLst/>
                <a:cxnLst>
                  <a:cxn ang="0">
                    <a:pos x="T0" y="T1"/>
                  </a:cxn>
                  <a:cxn ang="0">
                    <a:pos x="T2" y="T3"/>
                  </a:cxn>
                  <a:cxn ang="0">
                    <a:pos x="T4" y="T5"/>
                  </a:cxn>
                  <a:cxn ang="0">
                    <a:pos x="T6" y="T7"/>
                  </a:cxn>
                  <a:cxn ang="0">
                    <a:pos x="T8" y="T9"/>
                  </a:cxn>
                  <a:cxn ang="0">
                    <a:pos x="T10" y="T11"/>
                  </a:cxn>
                </a:cxnLst>
                <a:rect l="0" t="0" r="r" b="b"/>
                <a:pathLst>
                  <a:path w="69" h="64">
                    <a:moveTo>
                      <a:pt x="19" y="1"/>
                    </a:moveTo>
                    <a:cubicBezTo>
                      <a:pt x="0" y="3"/>
                      <a:pt x="0" y="3"/>
                      <a:pt x="0" y="3"/>
                    </a:cubicBezTo>
                    <a:cubicBezTo>
                      <a:pt x="1" y="18"/>
                      <a:pt x="2" y="43"/>
                      <a:pt x="5" y="49"/>
                    </a:cubicBezTo>
                    <a:cubicBezTo>
                      <a:pt x="8" y="55"/>
                      <a:pt x="43" y="64"/>
                      <a:pt x="57" y="55"/>
                    </a:cubicBezTo>
                    <a:cubicBezTo>
                      <a:pt x="68" y="50"/>
                      <a:pt x="69" y="22"/>
                      <a:pt x="69" y="3"/>
                    </a:cubicBezTo>
                    <a:cubicBezTo>
                      <a:pt x="56" y="0"/>
                      <a:pt x="39" y="0"/>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9" name="Group 4"/>
            <p:cNvGrpSpPr>
              <a:grpSpLocks noChangeAspect="1"/>
            </p:cNvGrpSpPr>
            <p:nvPr/>
          </p:nvGrpSpPr>
          <p:grpSpPr bwMode="auto">
            <a:xfrm>
              <a:off x="7982071" y="3865491"/>
              <a:ext cx="1045284" cy="780139"/>
              <a:chOff x="646" y="796"/>
              <a:chExt cx="2665" cy="1989"/>
            </a:xfrm>
          </p:grpSpPr>
          <p:sp>
            <p:nvSpPr>
              <p:cNvPr id="80" name="AutoShape 3"/>
              <p:cNvSpPr>
                <a:spLocks noChangeAspect="1" noChangeArrowheads="1" noTextEdit="1"/>
              </p:cNvSpPr>
              <p:nvPr/>
            </p:nvSpPr>
            <p:spPr bwMode="auto">
              <a:xfrm>
                <a:off x="672" y="807"/>
                <a:ext cx="2639"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6"/>
              <p:cNvSpPr/>
              <p:nvPr/>
            </p:nvSpPr>
            <p:spPr bwMode="auto">
              <a:xfrm>
                <a:off x="646" y="796"/>
                <a:ext cx="2527" cy="1876"/>
              </a:xfrm>
              <a:custGeom>
                <a:avLst/>
                <a:gdLst>
                  <a:gd name="T0" fmla="*/ 1097 w 1431"/>
                  <a:gd name="T1" fmla="*/ 276 h 1061"/>
                  <a:gd name="T2" fmla="*/ 1097 w 1431"/>
                  <a:gd name="T3" fmla="*/ 276 h 1061"/>
                  <a:gd name="T4" fmla="*/ 1129 w 1431"/>
                  <a:gd name="T5" fmla="*/ 45 h 1061"/>
                  <a:gd name="T6" fmla="*/ 1081 w 1431"/>
                  <a:gd name="T7" fmla="*/ 8 h 1061"/>
                  <a:gd name="T8" fmla="*/ 1019 w 1431"/>
                  <a:gd name="T9" fmla="*/ 275 h 1061"/>
                  <a:gd name="T10" fmla="*/ 945 w 1431"/>
                  <a:gd name="T11" fmla="*/ 274 h 1061"/>
                  <a:gd name="T12" fmla="*/ 923 w 1431"/>
                  <a:gd name="T13" fmla="*/ 274 h 1061"/>
                  <a:gd name="T14" fmla="*/ 924 w 1431"/>
                  <a:gd name="T15" fmla="*/ 262 h 1061"/>
                  <a:gd name="T16" fmla="*/ 906 w 1431"/>
                  <a:gd name="T17" fmla="*/ 115 h 1061"/>
                  <a:gd name="T18" fmla="*/ 861 w 1431"/>
                  <a:gd name="T19" fmla="*/ 274 h 1061"/>
                  <a:gd name="T20" fmla="*/ 822 w 1431"/>
                  <a:gd name="T21" fmla="*/ 274 h 1061"/>
                  <a:gd name="T22" fmla="*/ 822 w 1431"/>
                  <a:gd name="T23" fmla="*/ 274 h 1061"/>
                  <a:gd name="T24" fmla="*/ 813 w 1431"/>
                  <a:gd name="T25" fmla="*/ 169 h 1061"/>
                  <a:gd name="T26" fmla="*/ 791 w 1431"/>
                  <a:gd name="T27" fmla="*/ 170 h 1061"/>
                  <a:gd name="T28" fmla="*/ 771 w 1431"/>
                  <a:gd name="T29" fmla="*/ 227 h 1061"/>
                  <a:gd name="T30" fmla="*/ 759 w 1431"/>
                  <a:gd name="T31" fmla="*/ 265 h 1061"/>
                  <a:gd name="T32" fmla="*/ 689 w 1431"/>
                  <a:gd name="T33" fmla="*/ 284 h 1061"/>
                  <a:gd name="T34" fmla="*/ 440 w 1431"/>
                  <a:gd name="T35" fmla="*/ 316 h 1061"/>
                  <a:gd name="T36" fmla="*/ 402 w 1431"/>
                  <a:gd name="T37" fmla="*/ 182 h 1061"/>
                  <a:gd name="T38" fmla="*/ 359 w 1431"/>
                  <a:gd name="T39" fmla="*/ 139 h 1061"/>
                  <a:gd name="T40" fmla="*/ 374 w 1431"/>
                  <a:gd name="T41" fmla="*/ 326 h 1061"/>
                  <a:gd name="T42" fmla="*/ 310 w 1431"/>
                  <a:gd name="T43" fmla="*/ 343 h 1061"/>
                  <a:gd name="T44" fmla="*/ 243 w 1431"/>
                  <a:gd name="T45" fmla="*/ 145 h 1061"/>
                  <a:gd name="T46" fmla="*/ 220 w 1431"/>
                  <a:gd name="T47" fmla="*/ 153 h 1061"/>
                  <a:gd name="T48" fmla="*/ 243 w 1431"/>
                  <a:gd name="T49" fmla="*/ 300 h 1061"/>
                  <a:gd name="T50" fmla="*/ 256 w 1431"/>
                  <a:gd name="T51" fmla="*/ 365 h 1061"/>
                  <a:gd name="T52" fmla="*/ 229 w 1431"/>
                  <a:gd name="T53" fmla="*/ 384 h 1061"/>
                  <a:gd name="T54" fmla="*/ 90 w 1431"/>
                  <a:gd name="T55" fmla="*/ 224 h 1061"/>
                  <a:gd name="T56" fmla="*/ 18 w 1431"/>
                  <a:gd name="T57" fmla="*/ 183 h 1061"/>
                  <a:gd name="T58" fmla="*/ 106 w 1431"/>
                  <a:gd name="T59" fmla="*/ 338 h 1061"/>
                  <a:gd name="T60" fmla="*/ 184 w 1431"/>
                  <a:gd name="T61" fmla="*/ 431 h 1061"/>
                  <a:gd name="T62" fmla="*/ 105 w 1431"/>
                  <a:gd name="T63" fmla="*/ 677 h 1061"/>
                  <a:gd name="T64" fmla="*/ 94 w 1431"/>
                  <a:gd name="T65" fmla="*/ 756 h 1061"/>
                  <a:gd name="T66" fmla="*/ 805 w 1431"/>
                  <a:gd name="T67" fmla="*/ 1054 h 1061"/>
                  <a:gd name="T68" fmla="*/ 1359 w 1431"/>
                  <a:gd name="T69" fmla="*/ 919 h 1061"/>
                  <a:gd name="T70" fmla="*/ 1363 w 1431"/>
                  <a:gd name="T71" fmla="*/ 457 h 1061"/>
                  <a:gd name="T72" fmla="*/ 1396 w 1431"/>
                  <a:gd name="T73" fmla="*/ 420 h 1061"/>
                  <a:gd name="T74" fmla="*/ 1339 w 1431"/>
                  <a:gd name="T75" fmla="*/ 409 h 1061"/>
                  <a:gd name="T76" fmla="*/ 1312 w 1431"/>
                  <a:gd name="T77" fmla="*/ 369 h 1061"/>
                  <a:gd name="T78" fmla="*/ 1342 w 1431"/>
                  <a:gd name="T79" fmla="*/ 293 h 1061"/>
                  <a:gd name="T80" fmla="*/ 1254 w 1431"/>
                  <a:gd name="T81" fmla="*/ 317 h 1061"/>
                  <a:gd name="T82" fmla="*/ 1233 w 1431"/>
                  <a:gd name="T83" fmla="*/ 305 h 1061"/>
                  <a:gd name="T84" fmla="*/ 1241 w 1431"/>
                  <a:gd name="T85" fmla="*/ 282 h 1061"/>
                  <a:gd name="T86" fmla="*/ 1221 w 1431"/>
                  <a:gd name="T87" fmla="*/ 217 h 1061"/>
                  <a:gd name="T88" fmla="*/ 1184 w 1431"/>
                  <a:gd name="T89" fmla="*/ 269 h 1061"/>
                  <a:gd name="T90" fmla="*/ 1170 w 1431"/>
                  <a:gd name="T91" fmla="*/ 283 h 1061"/>
                  <a:gd name="T92" fmla="*/ 1097 w 1431"/>
                  <a:gd name="T93" fmla="*/ 27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1" h="1061">
                    <a:moveTo>
                      <a:pt x="1097" y="276"/>
                    </a:moveTo>
                    <a:cubicBezTo>
                      <a:pt x="1097" y="276"/>
                      <a:pt x="1097" y="276"/>
                      <a:pt x="1097" y="276"/>
                    </a:cubicBezTo>
                    <a:cubicBezTo>
                      <a:pt x="1097" y="224"/>
                      <a:pt x="1130" y="73"/>
                      <a:pt x="1129" y="45"/>
                    </a:cubicBezTo>
                    <a:cubicBezTo>
                      <a:pt x="1127" y="12"/>
                      <a:pt x="1110" y="0"/>
                      <a:pt x="1081" y="8"/>
                    </a:cubicBezTo>
                    <a:cubicBezTo>
                      <a:pt x="1043" y="18"/>
                      <a:pt x="1047" y="206"/>
                      <a:pt x="1019" y="275"/>
                    </a:cubicBezTo>
                    <a:cubicBezTo>
                      <a:pt x="1003" y="275"/>
                      <a:pt x="964" y="274"/>
                      <a:pt x="945" y="274"/>
                    </a:cubicBezTo>
                    <a:cubicBezTo>
                      <a:pt x="937" y="274"/>
                      <a:pt x="931" y="274"/>
                      <a:pt x="923" y="274"/>
                    </a:cubicBezTo>
                    <a:cubicBezTo>
                      <a:pt x="923" y="271"/>
                      <a:pt x="924" y="266"/>
                      <a:pt x="924" y="262"/>
                    </a:cubicBezTo>
                    <a:cubicBezTo>
                      <a:pt x="929" y="217"/>
                      <a:pt x="946" y="113"/>
                      <a:pt x="906" y="115"/>
                    </a:cubicBezTo>
                    <a:cubicBezTo>
                      <a:pt x="871" y="117"/>
                      <a:pt x="873" y="210"/>
                      <a:pt x="861" y="274"/>
                    </a:cubicBezTo>
                    <a:cubicBezTo>
                      <a:pt x="848" y="274"/>
                      <a:pt x="835" y="274"/>
                      <a:pt x="822" y="274"/>
                    </a:cubicBezTo>
                    <a:cubicBezTo>
                      <a:pt x="822" y="274"/>
                      <a:pt x="822" y="274"/>
                      <a:pt x="822" y="274"/>
                    </a:cubicBezTo>
                    <a:cubicBezTo>
                      <a:pt x="792" y="257"/>
                      <a:pt x="846" y="178"/>
                      <a:pt x="813" y="169"/>
                    </a:cubicBezTo>
                    <a:cubicBezTo>
                      <a:pt x="808" y="168"/>
                      <a:pt x="796" y="168"/>
                      <a:pt x="791" y="170"/>
                    </a:cubicBezTo>
                    <a:cubicBezTo>
                      <a:pt x="780" y="177"/>
                      <a:pt x="771" y="197"/>
                      <a:pt x="771" y="227"/>
                    </a:cubicBezTo>
                    <a:cubicBezTo>
                      <a:pt x="771" y="240"/>
                      <a:pt x="766" y="253"/>
                      <a:pt x="759" y="265"/>
                    </a:cubicBezTo>
                    <a:cubicBezTo>
                      <a:pt x="754" y="275"/>
                      <a:pt x="730" y="280"/>
                      <a:pt x="689" y="284"/>
                    </a:cubicBezTo>
                    <a:cubicBezTo>
                      <a:pt x="594" y="292"/>
                      <a:pt x="530" y="303"/>
                      <a:pt x="440" y="316"/>
                    </a:cubicBezTo>
                    <a:cubicBezTo>
                      <a:pt x="424" y="280"/>
                      <a:pt x="406" y="216"/>
                      <a:pt x="402" y="182"/>
                    </a:cubicBezTo>
                    <a:cubicBezTo>
                      <a:pt x="398" y="147"/>
                      <a:pt x="377" y="121"/>
                      <a:pt x="359" y="139"/>
                    </a:cubicBezTo>
                    <a:cubicBezTo>
                      <a:pt x="340" y="156"/>
                      <a:pt x="365" y="276"/>
                      <a:pt x="374" y="326"/>
                    </a:cubicBezTo>
                    <a:cubicBezTo>
                      <a:pt x="352" y="331"/>
                      <a:pt x="331" y="335"/>
                      <a:pt x="310" y="343"/>
                    </a:cubicBezTo>
                    <a:cubicBezTo>
                      <a:pt x="302" y="320"/>
                      <a:pt x="277" y="162"/>
                      <a:pt x="243" y="145"/>
                    </a:cubicBezTo>
                    <a:cubicBezTo>
                      <a:pt x="237" y="142"/>
                      <a:pt x="228" y="142"/>
                      <a:pt x="220" y="153"/>
                    </a:cubicBezTo>
                    <a:cubicBezTo>
                      <a:pt x="209" y="168"/>
                      <a:pt x="225" y="246"/>
                      <a:pt x="243" y="300"/>
                    </a:cubicBezTo>
                    <a:cubicBezTo>
                      <a:pt x="262" y="354"/>
                      <a:pt x="256" y="350"/>
                      <a:pt x="256" y="365"/>
                    </a:cubicBezTo>
                    <a:cubicBezTo>
                      <a:pt x="247" y="371"/>
                      <a:pt x="238" y="377"/>
                      <a:pt x="229" y="384"/>
                    </a:cubicBezTo>
                    <a:cubicBezTo>
                      <a:pt x="191" y="341"/>
                      <a:pt x="112" y="252"/>
                      <a:pt x="90" y="224"/>
                    </a:cubicBezTo>
                    <a:cubicBezTo>
                      <a:pt x="69" y="195"/>
                      <a:pt x="38" y="159"/>
                      <a:pt x="18" y="183"/>
                    </a:cubicBezTo>
                    <a:cubicBezTo>
                      <a:pt x="0" y="208"/>
                      <a:pt x="70" y="290"/>
                      <a:pt x="106" y="338"/>
                    </a:cubicBezTo>
                    <a:cubicBezTo>
                      <a:pt x="141" y="388"/>
                      <a:pt x="156" y="401"/>
                      <a:pt x="184" y="431"/>
                    </a:cubicBezTo>
                    <a:cubicBezTo>
                      <a:pt x="163" y="462"/>
                      <a:pt x="145" y="597"/>
                      <a:pt x="105" y="677"/>
                    </a:cubicBezTo>
                    <a:cubicBezTo>
                      <a:pt x="86" y="712"/>
                      <a:pt x="91" y="743"/>
                      <a:pt x="94" y="756"/>
                    </a:cubicBezTo>
                    <a:cubicBezTo>
                      <a:pt x="141" y="1007"/>
                      <a:pt x="615" y="1061"/>
                      <a:pt x="805" y="1054"/>
                    </a:cubicBezTo>
                    <a:cubicBezTo>
                      <a:pt x="1084" y="1045"/>
                      <a:pt x="1291" y="1027"/>
                      <a:pt x="1359" y="919"/>
                    </a:cubicBezTo>
                    <a:cubicBezTo>
                      <a:pt x="1400" y="853"/>
                      <a:pt x="1431" y="622"/>
                      <a:pt x="1363" y="457"/>
                    </a:cubicBezTo>
                    <a:cubicBezTo>
                      <a:pt x="1376" y="444"/>
                      <a:pt x="1392" y="432"/>
                      <a:pt x="1396" y="420"/>
                    </a:cubicBezTo>
                    <a:cubicBezTo>
                      <a:pt x="1407" y="388"/>
                      <a:pt x="1363" y="393"/>
                      <a:pt x="1339" y="409"/>
                    </a:cubicBezTo>
                    <a:cubicBezTo>
                      <a:pt x="1331" y="396"/>
                      <a:pt x="1322" y="382"/>
                      <a:pt x="1312" y="369"/>
                    </a:cubicBezTo>
                    <a:cubicBezTo>
                      <a:pt x="1330" y="352"/>
                      <a:pt x="1366" y="321"/>
                      <a:pt x="1342" y="293"/>
                    </a:cubicBezTo>
                    <a:cubicBezTo>
                      <a:pt x="1318" y="265"/>
                      <a:pt x="1273" y="303"/>
                      <a:pt x="1254" y="317"/>
                    </a:cubicBezTo>
                    <a:cubicBezTo>
                      <a:pt x="1248" y="313"/>
                      <a:pt x="1241" y="309"/>
                      <a:pt x="1233" y="305"/>
                    </a:cubicBezTo>
                    <a:cubicBezTo>
                      <a:pt x="1236" y="299"/>
                      <a:pt x="1238" y="292"/>
                      <a:pt x="1241" y="282"/>
                    </a:cubicBezTo>
                    <a:cubicBezTo>
                      <a:pt x="1253" y="242"/>
                      <a:pt x="1244" y="217"/>
                      <a:pt x="1221" y="217"/>
                    </a:cubicBezTo>
                    <a:cubicBezTo>
                      <a:pt x="1198" y="217"/>
                      <a:pt x="1197" y="246"/>
                      <a:pt x="1184" y="269"/>
                    </a:cubicBezTo>
                    <a:cubicBezTo>
                      <a:pt x="1180" y="274"/>
                      <a:pt x="1176" y="279"/>
                      <a:pt x="1170" y="283"/>
                    </a:cubicBezTo>
                    <a:cubicBezTo>
                      <a:pt x="1148" y="278"/>
                      <a:pt x="1123" y="276"/>
                      <a:pt x="1097" y="276"/>
                    </a:cubicBez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Oval 7"/>
              <p:cNvSpPr>
                <a:spLocks noChangeArrowheads="1"/>
              </p:cNvSpPr>
              <p:nvPr/>
            </p:nvSpPr>
            <p:spPr bwMode="auto">
              <a:xfrm>
                <a:off x="1244"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Oval 8"/>
              <p:cNvSpPr>
                <a:spLocks noChangeArrowheads="1"/>
              </p:cNvSpPr>
              <p:nvPr/>
            </p:nvSpPr>
            <p:spPr bwMode="auto">
              <a:xfrm>
                <a:off x="1439"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Oval 9"/>
              <p:cNvSpPr>
                <a:spLocks noChangeArrowheads="1"/>
              </p:cNvSpPr>
              <p:nvPr/>
            </p:nvSpPr>
            <p:spPr bwMode="auto">
              <a:xfrm>
                <a:off x="2030"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Oval 10"/>
              <p:cNvSpPr>
                <a:spLocks noChangeArrowheads="1"/>
              </p:cNvSpPr>
              <p:nvPr/>
            </p:nvSpPr>
            <p:spPr bwMode="auto">
              <a:xfrm>
                <a:off x="2225"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11"/>
              <p:cNvSpPr/>
              <p:nvPr/>
            </p:nvSpPr>
            <p:spPr bwMode="auto">
              <a:xfrm>
                <a:off x="1573" y="2074"/>
                <a:ext cx="733" cy="299"/>
              </a:xfrm>
              <a:custGeom>
                <a:avLst/>
                <a:gdLst>
                  <a:gd name="T0" fmla="*/ 239 w 415"/>
                  <a:gd name="T1" fmla="*/ 10 h 169"/>
                  <a:gd name="T2" fmla="*/ 23 w 415"/>
                  <a:gd name="T3" fmla="*/ 21 h 169"/>
                  <a:gd name="T4" fmla="*/ 81 w 415"/>
                  <a:gd name="T5" fmla="*/ 144 h 169"/>
                  <a:gd name="T6" fmla="*/ 321 w 415"/>
                  <a:gd name="T7" fmla="*/ 128 h 169"/>
                  <a:gd name="T8" fmla="*/ 239 w 415"/>
                  <a:gd name="T9" fmla="*/ 10 h 169"/>
                </a:gdLst>
                <a:ahLst/>
                <a:cxnLst>
                  <a:cxn ang="0">
                    <a:pos x="T0" y="T1"/>
                  </a:cxn>
                  <a:cxn ang="0">
                    <a:pos x="T2" y="T3"/>
                  </a:cxn>
                  <a:cxn ang="0">
                    <a:pos x="T4" y="T5"/>
                  </a:cxn>
                  <a:cxn ang="0">
                    <a:pos x="T6" y="T7"/>
                  </a:cxn>
                  <a:cxn ang="0">
                    <a:pos x="T8" y="T9"/>
                  </a:cxn>
                </a:cxnLst>
                <a:rect l="0" t="0" r="r" b="b"/>
                <a:pathLst>
                  <a:path w="415" h="169">
                    <a:moveTo>
                      <a:pt x="239" y="10"/>
                    </a:moveTo>
                    <a:cubicBezTo>
                      <a:pt x="239" y="10"/>
                      <a:pt x="47" y="18"/>
                      <a:pt x="23" y="21"/>
                    </a:cubicBezTo>
                    <a:cubicBezTo>
                      <a:pt x="0" y="23"/>
                      <a:pt x="26" y="119"/>
                      <a:pt x="81" y="144"/>
                    </a:cubicBezTo>
                    <a:cubicBezTo>
                      <a:pt x="136" y="169"/>
                      <a:pt x="293" y="154"/>
                      <a:pt x="321" y="128"/>
                    </a:cubicBezTo>
                    <a:cubicBezTo>
                      <a:pt x="349" y="103"/>
                      <a:pt x="415" y="0"/>
                      <a:pt x="239" y="10"/>
                    </a:cubicBezTo>
                    <a:close/>
                  </a:path>
                </a:pathLst>
              </a:custGeom>
              <a:solidFill>
                <a:srgbClr val="E53B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12"/>
              <p:cNvSpPr/>
              <p:nvPr/>
            </p:nvSpPr>
            <p:spPr bwMode="auto">
              <a:xfrm>
                <a:off x="1716" y="2099"/>
                <a:ext cx="125" cy="104"/>
              </a:xfrm>
              <a:custGeom>
                <a:avLst/>
                <a:gdLst>
                  <a:gd name="T0" fmla="*/ 71 w 71"/>
                  <a:gd name="T1" fmla="*/ 0 h 59"/>
                  <a:gd name="T2" fmla="*/ 0 w 71"/>
                  <a:gd name="T3" fmla="*/ 4 h 59"/>
                  <a:gd name="T4" fmla="*/ 13 w 71"/>
                  <a:gd name="T5" fmla="*/ 50 h 59"/>
                  <a:gd name="T6" fmla="*/ 66 w 71"/>
                  <a:gd name="T7" fmla="*/ 4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47" y="2"/>
                      <a:pt x="22" y="3"/>
                      <a:pt x="0" y="4"/>
                    </a:cubicBezTo>
                    <a:cubicBezTo>
                      <a:pt x="1" y="23"/>
                      <a:pt x="4" y="46"/>
                      <a:pt x="13" y="50"/>
                    </a:cubicBezTo>
                    <a:cubicBezTo>
                      <a:pt x="28" y="59"/>
                      <a:pt x="62" y="50"/>
                      <a:pt x="66" y="44"/>
                    </a:cubicBezTo>
                    <a:cubicBezTo>
                      <a:pt x="68" y="38"/>
                      <a:pt x="69" y="16"/>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13"/>
              <p:cNvSpPr/>
              <p:nvPr/>
            </p:nvSpPr>
            <p:spPr bwMode="auto">
              <a:xfrm>
                <a:off x="1961" y="2090"/>
                <a:ext cx="122" cy="113"/>
              </a:xfrm>
              <a:custGeom>
                <a:avLst/>
                <a:gdLst>
                  <a:gd name="T0" fmla="*/ 19 w 69"/>
                  <a:gd name="T1" fmla="*/ 1 h 64"/>
                  <a:gd name="T2" fmla="*/ 0 w 69"/>
                  <a:gd name="T3" fmla="*/ 3 h 64"/>
                  <a:gd name="T4" fmla="*/ 5 w 69"/>
                  <a:gd name="T5" fmla="*/ 49 h 64"/>
                  <a:gd name="T6" fmla="*/ 57 w 69"/>
                  <a:gd name="T7" fmla="*/ 55 h 64"/>
                  <a:gd name="T8" fmla="*/ 69 w 69"/>
                  <a:gd name="T9" fmla="*/ 3 h 64"/>
                  <a:gd name="T10" fmla="*/ 19 w 69"/>
                  <a:gd name="T11" fmla="*/ 1 h 64"/>
                </a:gdLst>
                <a:ahLst/>
                <a:cxnLst>
                  <a:cxn ang="0">
                    <a:pos x="T0" y="T1"/>
                  </a:cxn>
                  <a:cxn ang="0">
                    <a:pos x="T2" y="T3"/>
                  </a:cxn>
                  <a:cxn ang="0">
                    <a:pos x="T4" y="T5"/>
                  </a:cxn>
                  <a:cxn ang="0">
                    <a:pos x="T6" y="T7"/>
                  </a:cxn>
                  <a:cxn ang="0">
                    <a:pos x="T8" y="T9"/>
                  </a:cxn>
                  <a:cxn ang="0">
                    <a:pos x="T10" y="T11"/>
                  </a:cxn>
                </a:cxnLst>
                <a:rect l="0" t="0" r="r" b="b"/>
                <a:pathLst>
                  <a:path w="69" h="64">
                    <a:moveTo>
                      <a:pt x="19" y="1"/>
                    </a:moveTo>
                    <a:cubicBezTo>
                      <a:pt x="0" y="3"/>
                      <a:pt x="0" y="3"/>
                      <a:pt x="0" y="3"/>
                    </a:cubicBezTo>
                    <a:cubicBezTo>
                      <a:pt x="1" y="18"/>
                      <a:pt x="2" y="43"/>
                      <a:pt x="5" y="49"/>
                    </a:cubicBezTo>
                    <a:cubicBezTo>
                      <a:pt x="8" y="55"/>
                      <a:pt x="43" y="64"/>
                      <a:pt x="57" y="55"/>
                    </a:cubicBezTo>
                    <a:cubicBezTo>
                      <a:pt x="68" y="50"/>
                      <a:pt x="69" y="22"/>
                      <a:pt x="69" y="3"/>
                    </a:cubicBezTo>
                    <a:cubicBezTo>
                      <a:pt x="56" y="0"/>
                      <a:pt x="39" y="0"/>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89" name="Group 4"/>
            <p:cNvGrpSpPr>
              <a:grpSpLocks noChangeAspect="1"/>
            </p:cNvGrpSpPr>
            <p:nvPr/>
          </p:nvGrpSpPr>
          <p:grpSpPr bwMode="auto">
            <a:xfrm>
              <a:off x="4437275" y="3865491"/>
              <a:ext cx="1045284" cy="780139"/>
              <a:chOff x="646" y="796"/>
              <a:chExt cx="2665" cy="1989"/>
            </a:xfrm>
          </p:grpSpPr>
          <p:sp>
            <p:nvSpPr>
              <p:cNvPr id="90" name="AutoShape 3"/>
              <p:cNvSpPr>
                <a:spLocks noChangeAspect="1" noChangeArrowheads="1" noTextEdit="1"/>
              </p:cNvSpPr>
              <p:nvPr/>
            </p:nvSpPr>
            <p:spPr bwMode="auto">
              <a:xfrm>
                <a:off x="672" y="807"/>
                <a:ext cx="2639"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6"/>
              <p:cNvSpPr/>
              <p:nvPr/>
            </p:nvSpPr>
            <p:spPr bwMode="auto">
              <a:xfrm>
                <a:off x="646" y="796"/>
                <a:ext cx="2527" cy="1876"/>
              </a:xfrm>
              <a:custGeom>
                <a:avLst/>
                <a:gdLst>
                  <a:gd name="T0" fmla="*/ 1097 w 1431"/>
                  <a:gd name="T1" fmla="*/ 276 h 1061"/>
                  <a:gd name="T2" fmla="*/ 1097 w 1431"/>
                  <a:gd name="T3" fmla="*/ 276 h 1061"/>
                  <a:gd name="T4" fmla="*/ 1129 w 1431"/>
                  <a:gd name="T5" fmla="*/ 45 h 1061"/>
                  <a:gd name="T6" fmla="*/ 1081 w 1431"/>
                  <a:gd name="T7" fmla="*/ 8 h 1061"/>
                  <a:gd name="T8" fmla="*/ 1019 w 1431"/>
                  <a:gd name="T9" fmla="*/ 275 h 1061"/>
                  <a:gd name="T10" fmla="*/ 945 w 1431"/>
                  <a:gd name="T11" fmla="*/ 274 h 1061"/>
                  <a:gd name="T12" fmla="*/ 923 w 1431"/>
                  <a:gd name="T13" fmla="*/ 274 h 1061"/>
                  <a:gd name="T14" fmla="*/ 924 w 1431"/>
                  <a:gd name="T15" fmla="*/ 262 h 1061"/>
                  <a:gd name="T16" fmla="*/ 906 w 1431"/>
                  <a:gd name="T17" fmla="*/ 115 h 1061"/>
                  <a:gd name="T18" fmla="*/ 861 w 1431"/>
                  <a:gd name="T19" fmla="*/ 274 h 1061"/>
                  <a:gd name="T20" fmla="*/ 822 w 1431"/>
                  <a:gd name="T21" fmla="*/ 274 h 1061"/>
                  <a:gd name="T22" fmla="*/ 822 w 1431"/>
                  <a:gd name="T23" fmla="*/ 274 h 1061"/>
                  <a:gd name="T24" fmla="*/ 813 w 1431"/>
                  <a:gd name="T25" fmla="*/ 169 h 1061"/>
                  <a:gd name="T26" fmla="*/ 791 w 1431"/>
                  <a:gd name="T27" fmla="*/ 170 h 1061"/>
                  <a:gd name="T28" fmla="*/ 771 w 1431"/>
                  <a:gd name="T29" fmla="*/ 227 h 1061"/>
                  <a:gd name="T30" fmla="*/ 759 w 1431"/>
                  <a:gd name="T31" fmla="*/ 265 h 1061"/>
                  <a:gd name="T32" fmla="*/ 689 w 1431"/>
                  <a:gd name="T33" fmla="*/ 284 h 1061"/>
                  <a:gd name="T34" fmla="*/ 440 w 1431"/>
                  <a:gd name="T35" fmla="*/ 316 h 1061"/>
                  <a:gd name="T36" fmla="*/ 402 w 1431"/>
                  <a:gd name="T37" fmla="*/ 182 h 1061"/>
                  <a:gd name="T38" fmla="*/ 359 w 1431"/>
                  <a:gd name="T39" fmla="*/ 139 h 1061"/>
                  <a:gd name="T40" fmla="*/ 374 w 1431"/>
                  <a:gd name="T41" fmla="*/ 326 h 1061"/>
                  <a:gd name="T42" fmla="*/ 310 w 1431"/>
                  <a:gd name="T43" fmla="*/ 343 h 1061"/>
                  <a:gd name="T44" fmla="*/ 243 w 1431"/>
                  <a:gd name="T45" fmla="*/ 145 h 1061"/>
                  <a:gd name="T46" fmla="*/ 220 w 1431"/>
                  <a:gd name="T47" fmla="*/ 153 h 1061"/>
                  <a:gd name="T48" fmla="*/ 243 w 1431"/>
                  <a:gd name="T49" fmla="*/ 300 h 1061"/>
                  <a:gd name="T50" fmla="*/ 256 w 1431"/>
                  <a:gd name="T51" fmla="*/ 365 h 1061"/>
                  <a:gd name="T52" fmla="*/ 229 w 1431"/>
                  <a:gd name="T53" fmla="*/ 384 h 1061"/>
                  <a:gd name="T54" fmla="*/ 90 w 1431"/>
                  <a:gd name="T55" fmla="*/ 224 h 1061"/>
                  <a:gd name="T56" fmla="*/ 18 w 1431"/>
                  <a:gd name="T57" fmla="*/ 183 h 1061"/>
                  <a:gd name="T58" fmla="*/ 106 w 1431"/>
                  <a:gd name="T59" fmla="*/ 338 h 1061"/>
                  <a:gd name="T60" fmla="*/ 184 w 1431"/>
                  <a:gd name="T61" fmla="*/ 431 h 1061"/>
                  <a:gd name="T62" fmla="*/ 105 w 1431"/>
                  <a:gd name="T63" fmla="*/ 677 h 1061"/>
                  <a:gd name="T64" fmla="*/ 94 w 1431"/>
                  <a:gd name="T65" fmla="*/ 756 h 1061"/>
                  <a:gd name="T66" fmla="*/ 805 w 1431"/>
                  <a:gd name="T67" fmla="*/ 1054 h 1061"/>
                  <a:gd name="T68" fmla="*/ 1359 w 1431"/>
                  <a:gd name="T69" fmla="*/ 919 h 1061"/>
                  <a:gd name="T70" fmla="*/ 1363 w 1431"/>
                  <a:gd name="T71" fmla="*/ 457 h 1061"/>
                  <a:gd name="T72" fmla="*/ 1396 w 1431"/>
                  <a:gd name="T73" fmla="*/ 420 h 1061"/>
                  <a:gd name="T74" fmla="*/ 1339 w 1431"/>
                  <a:gd name="T75" fmla="*/ 409 h 1061"/>
                  <a:gd name="T76" fmla="*/ 1312 w 1431"/>
                  <a:gd name="T77" fmla="*/ 369 h 1061"/>
                  <a:gd name="T78" fmla="*/ 1342 w 1431"/>
                  <a:gd name="T79" fmla="*/ 293 h 1061"/>
                  <a:gd name="T80" fmla="*/ 1254 w 1431"/>
                  <a:gd name="T81" fmla="*/ 317 h 1061"/>
                  <a:gd name="T82" fmla="*/ 1233 w 1431"/>
                  <a:gd name="T83" fmla="*/ 305 h 1061"/>
                  <a:gd name="T84" fmla="*/ 1241 w 1431"/>
                  <a:gd name="T85" fmla="*/ 282 h 1061"/>
                  <a:gd name="T86" fmla="*/ 1221 w 1431"/>
                  <a:gd name="T87" fmla="*/ 217 h 1061"/>
                  <a:gd name="T88" fmla="*/ 1184 w 1431"/>
                  <a:gd name="T89" fmla="*/ 269 h 1061"/>
                  <a:gd name="T90" fmla="*/ 1170 w 1431"/>
                  <a:gd name="T91" fmla="*/ 283 h 1061"/>
                  <a:gd name="T92" fmla="*/ 1097 w 1431"/>
                  <a:gd name="T93" fmla="*/ 27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1" h="1061">
                    <a:moveTo>
                      <a:pt x="1097" y="276"/>
                    </a:moveTo>
                    <a:cubicBezTo>
                      <a:pt x="1097" y="276"/>
                      <a:pt x="1097" y="276"/>
                      <a:pt x="1097" y="276"/>
                    </a:cubicBezTo>
                    <a:cubicBezTo>
                      <a:pt x="1097" y="224"/>
                      <a:pt x="1130" y="73"/>
                      <a:pt x="1129" y="45"/>
                    </a:cubicBezTo>
                    <a:cubicBezTo>
                      <a:pt x="1127" y="12"/>
                      <a:pt x="1110" y="0"/>
                      <a:pt x="1081" y="8"/>
                    </a:cubicBezTo>
                    <a:cubicBezTo>
                      <a:pt x="1043" y="18"/>
                      <a:pt x="1047" y="206"/>
                      <a:pt x="1019" y="275"/>
                    </a:cubicBezTo>
                    <a:cubicBezTo>
                      <a:pt x="1003" y="275"/>
                      <a:pt x="964" y="274"/>
                      <a:pt x="945" y="274"/>
                    </a:cubicBezTo>
                    <a:cubicBezTo>
                      <a:pt x="937" y="274"/>
                      <a:pt x="931" y="274"/>
                      <a:pt x="923" y="274"/>
                    </a:cubicBezTo>
                    <a:cubicBezTo>
                      <a:pt x="923" y="271"/>
                      <a:pt x="924" y="266"/>
                      <a:pt x="924" y="262"/>
                    </a:cubicBezTo>
                    <a:cubicBezTo>
                      <a:pt x="929" y="217"/>
                      <a:pt x="946" y="113"/>
                      <a:pt x="906" y="115"/>
                    </a:cubicBezTo>
                    <a:cubicBezTo>
                      <a:pt x="871" y="117"/>
                      <a:pt x="873" y="210"/>
                      <a:pt x="861" y="274"/>
                    </a:cubicBezTo>
                    <a:cubicBezTo>
                      <a:pt x="848" y="274"/>
                      <a:pt x="835" y="274"/>
                      <a:pt x="822" y="274"/>
                    </a:cubicBezTo>
                    <a:cubicBezTo>
                      <a:pt x="822" y="274"/>
                      <a:pt x="822" y="274"/>
                      <a:pt x="822" y="274"/>
                    </a:cubicBezTo>
                    <a:cubicBezTo>
                      <a:pt x="792" y="257"/>
                      <a:pt x="846" y="178"/>
                      <a:pt x="813" y="169"/>
                    </a:cubicBezTo>
                    <a:cubicBezTo>
                      <a:pt x="808" y="168"/>
                      <a:pt x="796" y="168"/>
                      <a:pt x="791" y="170"/>
                    </a:cubicBezTo>
                    <a:cubicBezTo>
                      <a:pt x="780" y="177"/>
                      <a:pt x="771" y="197"/>
                      <a:pt x="771" y="227"/>
                    </a:cubicBezTo>
                    <a:cubicBezTo>
                      <a:pt x="771" y="240"/>
                      <a:pt x="766" y="253"/>
                      <a:pt x="759" y="265"/>
                    </a:cubicBezTo>
                    <a:cubicBezTo>
                      <a:pt x="754" y="275"/>
                      <a:pt x="730" y="280"/>
                      <a:pt x="689" y="284"/>
                    </a:cubicBezTo>
                    <a:cubicBezTo>
                      <a:pt x="594" y="292"/>
                      <a:pt x="530" y="303"/>
                      <a:pt x="440" y="316"/>
                    </a:cubicBezTo>
                    <a:cubicBezTo>
                      <a:pt x="424" y="280"/>
                      <a:pt x="406" y="216"/>
                      <a:pt x="402" y="182"/>
                    </a:cubicBezTo>
                    <a:cubicBezTo>
                      <a:pt x="398" y="147"/>
                      <a:pt x="377" y="121"/>
                      <a:pt x="359" y="139"/>
                    </a:cubicBezTo>
                    <a:cubicBezTo>
                      <a:pt x="340" y="156"/>
                      <a:pt x="365" y="276"/>
                      <a:pt x="374" y="326"/>
                    </a:cubicBezTo>
                    <a:cubicBezTo>
                      <a:pt x="352" y="331"/>
                      <a:pt x="331" y="335"/>
                      <a:pt x="310" y="343"/>
                    </a:cubicBezTo>
                    <a:cubicBezTo>
                      <a:pt x="302" y="320"/>
                      <a:pt x="277" y="162"/>
                      <a:pt x="243" y="145"/>
                    </a:cubicBezTo>
                    <a:cubicBezTo>
                      <a:pt x="237" y="142"/>
                      <a:pt x="228" y="142"/>
                      <a:pt x="220" y="153"/>
                    </a:cubicBezTo>
                    <a:cubicBezTo>
                      <a:pt x="209" y="168"/>
                      <a:pt x="225" y="246"/>
                      <a:pt x="243" y="300"/>
                    </a:cubicBezTo>
                    <a:cubicBezTo>
                      <a:pt x="262" y="354"/>
                      <a:pt x="256" y="350"/>
                      <a:pt x="256" y="365"/>
                    </a:cubicBezTo>
                    <a:cubicBezTo>
                      <a:pt x="247" y="371"/>
                      <a:pt x="238" y="377"/>
                      <a:pt x="229" y="384"/>
                    </a:cubicBezTo>
                    <a:cubicBezTo>
                      <a:pt x="191" y="341"/>
                      <a:pt x="112" y="252"/>
                      <a:pt x="90" y="224"/>
                    </a:cubicBezTo>
                    <a:cubicBezTo>
                      <a:pt x="69" y="195"/>
                      <a:pt x="38" y="159"/>
                      <a:pt x="18" y="183"/>
                    </a:cubicBezTo>
                    <a:cubicBezTo>
                      <a:pt x="0" y="208"/>
                      <a:pt x="70" y="290"/>
                      <a:pt x="106" y="338"/>
                    </a:cubicBezTo>
                    <a:cubicBezTo>
                      <a:pt x="141" y="388"/>
                      <a:pt x="156" y="401"/>
                      <a:pt x="184" y="431"/>
                    </a:cubicBezTo>
                    <a:cubicBezTo>
                      <a:pt x="163" y="462"/>
                      <a:pt x="145" y="597"/>
                      <a:pt x="105" y="677"/>
                    </a:cubicBezTo>
                    <a:cubicBezTo>
                      <a:pt x="86" y="712"/>
                      <a:pt x="91" y="743"/>
                      <a:pt x="94" y="756"/>
                    </a:cubicBezTo>
                    <a:cubicBezTo>
                      <a:pt x="141" y="1007"/>
                      <a:pt x="615" y="1061"/>
                      <a:pt x="805" y="1054"/>
                    </a:cubicBezTo>
                    <a:cubicBezTo>
                      <a:pt x="1084" y="1045"/>
                      <a:pt x="1291" y="1027"/>
                      <a:pt x="1359" y="919"/>
                    </a:cubicBezTo>
                    <a:cubicBezTo>
                      <a:pt x="1400" y="853"/>
                      <a:pt x="1431" y="622"/>
                      <a:pt x="1363" y="457"/>
                    </a:cubicBezTo>
                    <a:cubicBezTo>
                      <a:pt x="1376" y="444"/>
                      <a:pt x="1392" y="432"/>
                      <a:pt x="1396" y="420"/>
                    </a:cubicBezTo>
                    <a:cubicBezTo>
                      <a:pt x="1407" y="388"/>
                      <a:pt x="1363" y="393"/>
                      <a:pt x="1339" y="409"/>
                    </a:cubicBezTo>
                    <a:cubicBezTo>
                      <a:pt x="1331" y="396"/>
                      <a:pt x="1322" y="382"/>
                      <a:pt x="1312" y="369"/>
                    </a:cubicBezTo>
                    <a:cubicBezTo>
                      <a:pt x="1330" y="352"/>
                      <a:pt x="1366" y="321"/>
                      <a:pt x="1342" y="293"/>
                    </a:cubicBezTo>
                    <a:cubicBezTo>
                      <a:pt x="1318" y="265"/>
                      <a:pt x="1273" y="303"/>
                      <a:pt x="1254" y="317"/>
                    </a:cubicBezTo>
                    <a:cubicBezTo>
                      <a:pt x="1248" y="313"/>
                      <a:pt x="1241" y="309"/>
                      <a:pt x="1233" y="305"/>
                    </a:cubicBezTo>
                    <a:cubicBezTo>
                      <a:pt x="1236" y="299"/>
                      <a:pt x="1238" y="292"/>
                      <a:pt x="1241" y="282"/>
                    </a:cubicBezTo>
                    <a:cubicBezTo>
                      <a:pt x="1253" y="242"/>
                      <a:pt x="1244" y="217"/>
                      <a:pt x="1221" y="217"/>
                    </a:cubicBezTo>
                    <a:cubicBezTo>
                      <a:pt x="1198" y="217"/>
                      <a:pt x="1197" y="246"/>
                      <a:pt x="1184" y="269"/>
                    </a:cubicBezTo>
                    <a:cubicBezTo>
                      <a:pt x="1180" y="274"/>
                      <a:pt x="1176" y="279"/>
                      <a:pt x="1170" y="283"/>
                    </a:cubicBezTo>
                    <a:cubicBezTo>
                      <a:pt x="1148" y="278"/>
                      <a:pt x="1123" y="276"/>
                      <a:pt x="1097" y="276"/>
                    </a:cubicBez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Oval 7"/>
              <p:cNvSpPr>
                <a:spLocks noChangeArrowheads="1"/>
              </p:cNvSpPr>
              <p:nvPr/>
            </p:nvSpPr>
            <p:spPr bwMode="auto">
              <a:xfrm>
                <a:off x="1244"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Oval 8"/>
              <p:cNvSpPr>
                <a:spLocks noChangeArrowheads="1"/>
              </p:cNvSpPr>
              <p:nvPr/>
            </p:nvSpPr>
            <p:spPr bwMode="auto">
              <a:xfrm>
                <a:off x="1439"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Oval 9"/>
              <p:cNvSpPr>
                <a:spLocks noChangeArrowheads="1"/>
              </p:cNvSpPr>
              <p:nvPr/>
            </p:nvSpPr>
            <p:spPr bwMode="auto">
              <a:xfrm>
                <a:off x="2030"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Oval 10"/>
              <p:cNvSpPr>
                <a:spLocks noChangeArrowheads="1"/>
              </p:cNvSpPr>
              <p:nvPr/>
            </p:nvSpPr>
            <p:spPr bwMode="auto">
              <a:xfrm>
                <a:off x="2225"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1"/>
              <p:cNvSpPr/>
              <p:nvPr/>
            </p:nvSpPr>
            <p:spPr bwMode="auto">
              <a:xfrm>
                <a:off x="1573" y="2074"/>
                <a:ext cx="733" cy="299"/>
              </a:xfrm>
              <a:custGeom>
                <a:avLst/>
                <a:gdLst>
                  <a:gd name="T0" fmla="*/ 239 w 415"/>
                  <a:gd name="T1" fmla="*/ 10 h 169"/>
                  <a:gd name="T2" fmla="*/ 23 w 415"/>
                  <a:gd name="T3" fmla="*/ 21 h 169"/>
                  <a:gd name="T4" fmla="*/ 81 w 415"/>
                  <a:gd name="T5" fmla="*/ 144 h 169"/>
                  <a:gd name="T6" fmla="*/ 321 w 415"/>
                  <a:gd name="T7" fmla="*/ 128 h 169"/>
                  <a:gd name="T8" fmla="*/ 239 w 415"/>
                  <a:gd name="T9" fmla="*/ 10 h 169"/>
                </a:gdLst>
                <a:ahLst/>
                <a:cxnLst>
                  <a:cxn ang="0">
                    <a:pos x="T0" y="T1"/>
                  </a:cxn>
                  <a:cxn ang="0">
                    <a:pos x="T2" y="T3"/>
                  </a:cxn>
                  <a:cxn ang="0">
                    <a:pos x="T4" y="T5"/>
                  </a:cxn>
                  <a:cxn ang="0">
                    <a:pos x="T6" y="T7"/>
                  </a:cxn>
                  <a:cxn ang="0">
                    <a:pos x="T8" y="T9"/>
                  </a:cxn>
                </a:cxnLst>
                <a:rect l="0" t="0" r="r" b="b"/>
                <a:pathLst>
                  <a:path w="415" h="169">
                    <a:moveTo>
                      <a:pt x="239" y="10"/>
                    </a:moveTo>
                    <a:cubicBezTo>
                      <a:pt x="239" y="10"/>
                      <a:pt x="47" y="18"/>
                      <a:pt x="23" y="21"/>
                    </a:cubicBezTo>
                    <a:cubicBezTo>
                      <a:pt x="0" y="23"/>
                      <a:pt x="26" y="119"/>
                      <a:pt x="81" y="144"/>
                    </a:cubicBezTo>
                    <a:cubicBezTo>
                      <a:pt x="136" y="169"/>
                      <a:pt x="293" y="154"/>
                      <a:pt x="321" y="128"/>
                    </a:cubicBezTo>
                    <a:cubicBezTo>
                      <a:pt x="349" y="103"/>
                      <a:pt x="415" y="0"/>
                      <a:pt x="239" y="10"/>
                    </a:cubicBezTo>
                    <a:close/>
                  </a:path>
                </a:pathLst>
              </a:custGeom>
              <a:solidFill>
                <a:srgbClr val="E53B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2"/>
              <p:cNvSpPr/>
              <p:nvPr/>
            </p:nvSpPr>
            <p:spPr bwMode="auto">
              <a:xfrm>
                <a:off x="1716" y="2099"/>
                <a:ext cx="125" cy="104"/>
              </a:xfrm>
              <a:custGeom>
                <a:avLst/>
                <a:gdLst>
                  <a:gd name="T0" fmla="*/ 71 w 71"/>
                  <a:gd name="T1" fmla="*/ 0 h 59"/>
                  <a:gd name="T2" fmla="*/ 0 w 71"/>
                  <a:gd name="T3" fmla="*/ 4 h 59"/>
                  <a:gd name="T4" fmla="*/ 13 w 71"/>
                  <a:gd name="T5" fmla="*/ 50 h 59"/>
                  <a:gd name="T6" fmla="*/ 66 w 71"/>
                  <a:gd name="T7" fmla="*/ 4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47" y="2"/>
                      <a:pt x="22" y="3"/>
                      <a:pt x="0" y="4"/>
                    </a:cubicBezTo>
                    <a:cubicBezTo>
                      <a:pt x="1" y="23"/>
                      <a:pt x="4" y="46"/>
                      <a:pt x="13" y="50"/>
                    </a:cubicBezTo>
                    <a:cubicBezTo>
                      <a:pt x="28" y="59"/>
                      <a:pt x="62" y="50"/>
                      <a:pt x="66" y="44"/>
                    </a:cubicBezTo>
                    <a:cubicBezTo>
                      <a:pt x="68" y="38"/>
                      <a:pt x="69" y="16"/>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13"/>
              <p:cNvSpPr/>
              <p:nvPr/>
            </p:nvSpPr>
            <p:spPr bwMode="auto">
              <a:xfrm>
                <a:off x="1961" y="2090"/>
                <a:ext cx="122" cy="113"/>
              </a:xfrm>
              <a:custGeom>
                <a:avLst/>
                <a:gdLst>
                  <a:gd name="T0" fmla="*/ 19 w 69"/>
                  <a:gd name="T1" fmla="*/ 1 h 64"/>
                  <a:gd name="T2" fmla="*/ 0 w 69"/>
                  <a:gd name="T3" fmla="*/ 3 h 64"/>
                  <a:gd name="T4" fmla="*/ 5 w 69"/>
                  <a:gd name="T5" fmla="*/ 49 h 64"/>
                  <a:gd name="T6" fmla="*/ 57 w 69"/>
                  <a:gd name="T7" fmla="*/ 55 h 64"/>
                  <a:gd name="T8" fmla="*/ 69 w 69"/>
                  <a:gd name="T9" fmla="*/ 3 h 64"/>
                  <a:gd name="T10" fmla="*/ 19 w 69"/>
                  <a:gd name="T11" fmla="*/ 1 h 64"/>
                </a:gdLst>
                <a:ahLst/>
                <a:cxnLst>
                  <a:cxn ang="0">
                    <a:pos x="T0" y="T1"/>
                  </a:cxn>
                  <a:cxn ang="0">
                    <a:pos x="T2" y="T3"/>
                  </a:cxn>
                  <a:cxn ang="0">
                    <a:pos x="T4" y="T5"/>
                  </a:cxn>
                  <a:cxn ang="0">
                    <a:pos x="T6" y="T7"/>
                  </a:cxn>
                  <a:cxn ang="0">
                    <a:pos x="T8" y="T9"/>
                  </a:cxn>
                  <a:cxn ang="0">
                    <a:pos x="T10" y="T11"/>
                  </a:cxn>
                </a:cxnLst>
                <a:rect l="0" t="0" r="r" b="b"/>
                <a:pathLst>
                  <a:path w="69" h="64">
                    <a:moveTo>
                      <a:pt x="19" y="1"/>
                    </a:moveTo>
                    <a:cubicBezTo>
                      <a:pt x="0" y="3"/>
                      <a:pt x="0" y="3"/>
                      <a:pt x="0" y="3"/>
                    </a:cubicBezTo>
                    <a:cubicBezTo>
                      <a:pt x="1" y="18"/>
                      <a:pt x="2" y="43"/>
                      <a:pt x="5" y="49"/>
                    </a:cubicBezTo>
                    <a:cubicBezTo>
                      <a:pt x="8" y="55"/>
                      <a:pt x="43" y="64"/>
                      <a:pt x="57" y="55"/>
                    </a:cubicBezTo>
                    <a:cubicBezTo>
                      <a:pt x="68" y="50"/>
                      <a:pt x="69" y="22"/>
                      <a:pt x="69" y="3"/>
                    </a:cubicBezTo>
                    <a:cubicBezTo>
                      <a:pt x="56" y="0"/>
                      <a:pt x="39" y="0"/>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9" name="Group 4"/>
            <p:cNvGrpSpPr>
              <a:grpSpLocks noChangeAspect="1"/>
            </p:cNvGrpSpPr>
            <p:nvPr/>
          </p:nvGrpSpPr>
          <p:grpSpPr bwMode="auto">
            <a:xfrm>
              <a:off x="893199" y="3865491"/>
              <a:ext cx="1045284" cy="780139"/>
              <a:chOff x="646" y="796"/>
              <a:chExt cx="2665" cy="1989"/>
            </a:xfrm>
          </p:grpSpPr>
          <p:sp>
            <p:nvSpPr>
              <p:cNvPr id="100" name="AutoShape 3"/>
              <p:cNvSpPr>
                <a:spLocks noChangeAspect="1" noChangeArrowheads="1" noTextEdit="1"/>
              </p:cNvSpPr>
              <p:nvPr/>
            </p:nvSpPr>
            <p:spPr bwMode="auto">
              <a:xfrm>
                <a:off x="672" y="807"/>
                <a:ext cx="2639"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6"/>
              <p:cNvSpPr/>
              <p:nvPr/>
            </p:nvSpPr>
            <p:spPr bwMode="auto">
              <a:xfrm>
                <a:off x="646" y="796"/>
                <a:ext cx="2527" cy="1876"/>
              </a:xfrm>
              <a:custGeom>
                <a:avLst/>
                <a:gdLst>
                  <a:gd name="T0" fmla="*/ 1097 w 1431"/>
                  <a:gd name="T1" fmla="*/ 276 h 1061"/>
                  <a:gd name="T2" fmla="*/ 1097 w 1431"/>
                  <a:gd name="T3" fmla="*/ 276 h 1061"/>
                  <a:gd name="T4" fmla="*/ 1129 w 1431"/>
                  <a:gd name="T5" fmla="*/ 45 h 1061"/>
                  <a:gd name="T6" fmla="*/ 1081 w 1431"/>
                  <a:gd name="T7" fmla="*/ 8 h 1061"/>
                  <a:gd name="T8" fmla="*/ 1019 w 1431"/>
                  <a:gd name="T9" fmla="*/ 275 h 1061"/>
                  <a:gd name="T10" fmla="*/ 945 w 1431"/>
                  <a:gd name="T11" fmla="*/ 274 h 1061"/>
                  <a:gd name="T12" fmla="*/ 923 w 1431"/>
                  <a:gd name="T13" fmla="*/ 274 h 1061"/>
                  <a:gd name="T14" fmla="*/ 924 w 1431"/>
                  <a:gd name="T15" fmla="*/ 262 h 1061"/>
                  <a:gd name="T16" fmla="*/ 906 w 1431"/>
                  <a:gd name="T17" fmla="*/ 115 h 1061"/>
                  <a:gd name="T18" fmla="*/ 861 w 1431"/>
                  <a:gd name="T19" fmla="*/ 274 h 1061"/>
                  <a:gd name="T20" fmla="*/ 822 w 1431"/>
                  <a:gd name="T21" fmla="*/ 274 h 1061"/>
                  <a:gd name="T22" fmla="*/ 822 w 1431"/>
                  <a:gd name="T23" fmla="*/ 274 h 1061"/>
                  <a:gd name="T24" fmla="*/ 813 w 1431"/>
                  <a:gd name="T25" fmla="*/ 169 h 1061"/>
                  <a:gd name="T26" fmla="*/ 791 w 1431"/>
                  <a:gd name="T27" fmla="*/ 170 h 1061"/>
                  <a:gd name="T28" fmla="*/ 771 w 1431"/>
                  <a:gd name="T29" fmla="*/ 227 h 1061"/>
                  <a:gd name="T30" fmla="*/ 759 w 1431"/>
                  <a:gd name="T31" fmla="*/ 265 h 1061"/>
                  <a:gd name="T32" fmla="*/ 689 w 1431"/>
                  <a:gd name="T33" fmla="*/ 284 h 1061"/>
                  <a:gd name="T34" fmla="*/ 440 w 1431"/>
                  <a:gd name="T35" fmla="*/ 316 h 1061"/>
                  <a:gd name="T36" fmla="*/ 402 w 1431"/>
                  <a:gd name="T37" fmla="*/ 182 h 1061"/>
                  <a:gd name="T38" fmla="*/ 359 w 1431"/>
                  <a:gd name="T39" fmla="*/ 139 h 1061"/>
                  <a:gd name="T40" fmla="*/ 374 w 1431"/>
                  <a:gd name="T41" fmla="*/ 326 h 1061"/>
                  <a:gd name="T42" fmla="*/ 310 w 1431"/>
                  <a:gd name="T43" fmla="*/ 343 h 1061"/>
                  <a:gd name="T44" fmla="*/ 243 w 1431"/>
                  <a:gd name="T45" fmla="*/ 145 h 1061"/>
                  <a:gd name="T46" fmla="*/ 220 w 1431"/>
                  <a:gd name="T47" fmla="*/ 153 h 1061"/>
                  <a:gd name="T48" fmla="*/ 243 w 1431"/>
                  <a:gd name="T49" fmla="*/ 300 h 1061"/>
                  <a:gd name="T50" fmla="*/ 256 w 1431"/>
                  <a:gd name="T51" fmla="*/ 365 h 1061"/>
                  <a:gd name="T52" fmla="*/ 229 w 1431"/>
                  <a:gd name="T53" fmla="*/ 384 h 1061"/>
                  <a:gd name="T54" fmla="*/ 90 w 1431"/>
                  <a:gd name="T55" fmla="*/ 224 h 1061"/>
                  <a:gd name="T56" fmla="*/ 18 w 1431"/>
                  <a:gd name="T57" fmla="*/ 183 h 1061"/>
                  <a:gd name="T58" fmla="*/ 106 w 1431"/>
                  <a:gd name="T59" fmla="*/ 338 h 1061"/>
                  <a:gd name="T60" fmla="*/ 184 w 1431"/>
                  <a:gd name="T61" fmla="*/ 431 h 1061"/>
                  <a:gd name="T62" fmla="*/ 105 w 1431"/>
                  <a:gd name="T63" fmla="*/ 677 h 1061"/>
                  <a:gd name="T64" fmla="*/ 94 w 1431"/>
                  <a:gd name="T65" fmla="*/ 756 h 1061"/>
                  <a:gd name="T66" fmla="*/ 805 w 1431"/>
                  <a:gd name="T67" fmla="*/ 1054 h 1061"/>
                  <a:gd name="T68" fmla="*/ 1359 w 1431"/>
                  <a:gd name="T69" fmla="*/ 919 h 1061"/>
                  <a:gd name="T70" fmla="*/ 1363 w 1431"/>
                  <a:gd name="T71" fmla="*/ 457 h 1061"/>
                  <a:gd name="T72" fmla="*/ 1396 w 1431"/>
                  <a:gd name="T73" fmla="*/ 420 h 1061"/>
                  <a:gd name="T74" fmla="*/ 1339 w 1431"/>
                  <a:gd name="T75" fmla="*/ 409 h 1061"/>
                  <a:gd name="T76" fmla="*/ 1312 w 1431"/>
                  <a:gd name="T77" fmla="*/ 369 h 1061"/>
                  <a:gd name="T78" fmla="*/ 1342 w 1431"/>
                  <a:gd name="T79" fmla="*/ 293 h 1061"/>
                  <a:gd name="T80" fmla="*/ 1254 w 1431"/>
                  <a:gd name="T81" fmla="*/ 317 h 1061"/>
                  <a:gd name="T82" fmla="*/ 1233 w 1431"/>
                  <a:gd name="T83" fmla="*/ 305 h 1061"/>
                  <a:gd name="T84" fmla="*/ 1241 w 1431"/>
                  <a:gd name="T85" fmla="*/ 282 h 1061"/>
                  <a:gd name="T86" fmla="*/ 1221 w 1431"/>
                  <a:gd name="T87" fmla="*/ 217 h 1061"/>
                  <a:gd name="T88" fmla="*/ 1184 w 1431"/>
                  <a:gd name="T89" fmla="*/ 269 h 1061"/>
                  <a:gd name="T90" fmla="*/ 1170 w 1431"/>
                  <a:gd name="T91" fmla="*/ 283 h 1061"/>
                  <a:gd name="T92" fmla="*/ 1097 w 1431"/>
                  <a:gd name="T93" fmla="*/ 27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1" h="1061">
                    <a:moveTo>
                      <a:pt x="1097" y="276"/>
                    </a:moveTo>
                    <a:cubicBezTo>
                      <a:pt x="1097" y="276"/>
                      <a:pt x="1097" y="276"/>
                      <a:pt x="1097" y="276"/>
                    </a:cubicBezTo>
                    <a:cubicBezTo>
                      <a:pt x="1097" y="224"/>
                      <a:pt x="1130" y="73"/>
                      <a:pt x="1129" y="45"/>
                    </a:cubicBezTo>
                    <a:cubicBezTo>
                      <a:pt x="1127" y="12"/>
                      <a:pt x="1110" y="0"/>
                      <a:pt x="1081" y="8"/>
                    </a:cubicBezTo>
                    <a:cubicBezTo>
                      <a:pt x="1043" y="18"/>
                      <a:pt x="1047" y="206"/>
                      <a:pt x="1019" y="275"/>
                    </a:cubicBezTo>
                    <a:cubicBezTo>
                      <a:pt x="1003" y="275"/>
                      <a:pt x="964" y="274"/>
                      <a:pt x="945" y="274"/>
                    </a:cubicBezTo>
                    <a:cubicBezTo>
                      <a:pt x="937" y="274"/>
                      <a:pt x="931" y="274"/>
                      <a:pt x="923" y="274"/>
                    </a:cubicBezTo>
                    <a:cubicBezTo>
                      <a:pt x="923" y="271"/>
                      <a:pt x="924" y="266"/>
                      <a:pt x="924" y="262"/>
                    </a:cubicBezTo>
                    <a:cubicBezTo>
                      <a:pt x="929" y="217"/>
                      <a:pt x="946" y="113"/>
                      <a:pt x="906" y="115"/>
                    </a:cubicBezTo>
                    <a:cubicBezTo>
                      <a:pt x="871" y="117"/>
                      <a:pt x="873" y="210"/>
                      <a:pt x="861" y="274"/>
                    </a:cubicBezTo>
                    <a:cubicBezTo>
                      <a:pt x="848" y="274"/>
                      <a:pt x="835" y="274"/>
                      <a:pt x="822" y="274"/>
                    </a:cubicBezTo>
                    <a:cubicBezTo>
                      <a:pt x="822" y="274"/>
                      <a:pt x="822" y="274"/>
                      <a:pt x="822" y="274"/>
                    </a:cubicBezTo>
                    <a:cubicBezTo>
                      <a:pt x="792" y="257"/>
                      <a:pt x="846" y="178"/>
                      <a:pt x="813" y="169"/>
                    </a:cubicBezTo>
                    <a:cubicBezTo>
                      <a:pt x="808" y="168"/>
                      <a:pt x="796" y="168"/>
                      <a:pt x="791" y="170"/>
                    </a:cubicBezTo>
                    <a:cubicBezTo>
                      <a:pt x="780" y="177"/>
                      <a:pt x="771" y="197"/>
                      <a:pt x="771" y="227"/>
                    </a:cubicBezTo>
                    <a:cubicBezTo>
                      <a:pt x="771" y="240"/>
                      <a:pt x="766" y="253"/>
                      <a:pt x="759" y="265"/>
                    </a:cubicBezTo>
                    <a:cubicBezTo>
                      <a:pt x="754" y="275"/>
                      <a:pt x="730" y="280"/>
                      <a:pt x="689" y="284"/>
                    </a:cubicBezTo>
                    <a:cubicBezTo>
                      <a:pt x="594" y="292"/>
                      <a:pt x="530" y="303"/>
                      <a:pt x="440" y="316"/>
                    </a:cubicBezTo>
                    <a:cubicBezTo>
                      <a:pt x="424" y="280"/>
                      <a:pt x="406" y="216"/>
                      <a:pt x="402" y="182"/>
                    </a:cubicBezTo>
                    <a:cubicBezTo>
                      <a:pt x="398" y="147"/>
                      <a:pt x="377" y="121"/>
                      <a:pt x="359" y="139"/>
                    </a:cubicBezTo>
                    <a:cubicBezTo>
                      <a:pt x="340" y="156"/>
                      <a:pt x="365" y="276"/>
                      <a:pt x="374" y="326"/>
                    </a:cubicBezTo>
                    <a:cubicBezTo>
                      <a:pt x="352" y="331"/>
                      <a:pt x="331" y="335"/>
                      <a:pt x="310" y="343"/>
                    </a:cubicBezTo>
                    <a:cubicBezTo>
                      <a:pt x="302" y="320"/>
                      <a:pt x="277" y="162"/>
                      <a:pt x="243" y="145"/>
                    </a:cubicBezTo>
                    <a:cubicBezTo>
                      <a:pt x="237" y="142"/>
                      <a:pt x="228" y="142"/>
                      <a:pt x="220" y="153"/>
                    </a:cubicBezTo>
                    <a:cubicBezTo>
                      <a:pt x="209" y="168"/>
                      <a:pt x="225" y="246"/>
                      <a:pt x="243" y="300"/>
                    </a:cubicBezTo>
                    <a:cubicBezTo>
                      <a:pt x="262" y="354"/>
                      <a:pt x="256" y="350"/>
                      <a:pt x="256" y="365"/>
                    </a:cubicBezTo>
                    <a:cubicBezTo>
                      <a:pt x="247" y="371"/>
                      <a:pt x="238" y="377"/>
                      <a:pt x="229" y="384"/>
                    </a:cubicBezTo>
                    <a:cubicBezTo>
                      <a:pt x="191" y="341"/>
                      <a:pt x="112" y="252"/>
                      <a:pt x="90" y="224"/>
                    </a:cubicBezTo>
                    <a:cubicBezTo>
                      <a:pt x="69" y="195"/>
                      <a:pt x="38" y="159"/>
                      <a:pt x="18" y="183"/>
                    </a:cubicBezTo>
                    <a:cubicBezTo>
                      <a:pt x="0" y="208"/>
                      <a:pt x="70" y="290"/>
                      <a:pt x="106" y="338"/>
                    </a:cubicBezTo>
                    <a:cubicBezTo>
                      <a:pt x="141" y="388"/>
                      <a:pt x="156" y="401"/>
                      <a:pt x="184" y="431"/>
                    </a:cubicBezTo>
                    <a:cubicBezTo>
                      <a:pt x="163" y="462"/>
                      <a:pt x="145" y="597"/>
                      <a:pt x="105" y="677"/>
                    </a:cubicBezTo>
                    <a:cubicBezTo>
                      <a:pt x="86" y="712"/>
                      <a:pt x="91" y="743"/>
                      <a:pt x="94" y="756"/>
                    </a:cubicBezTo>
                    <a:cubicBezTo>
                      <a:pt x="141" y="1007"/>
                      <a:pt x="615" y="1061"/>
                      <a:pt x="805" y="1054"/>
                    </a:cubicBezTo>
                    <a:cubicBezTo>
                      <a:pt x="1084" y="1045"/>
                      <a:pt x="1291" y="1027"/>
                      <a:pt x="1359" y="919"/>
                    </a:cubicBezTo>
                    <a:cubicBezTo>
                      <a:pt x="1400" y="853"/>
                      <a:pt x="1431" y="622"/>
                      <a:pt x="1363" y="457"/>
                    </a:cubicBezTo>
                    <a:cubicBezTo>
                      <a:pt x="1376" y="444"/>
                      <a:pt x="1392" y="432"/>
                      <a:pt x="1396" y="420"/>
                    </a:cubicBezTo>
                    <a:cubicBezTo>
                      <a:pt x="1407" y="388"/>
                      <a:pt x="1363" y="393"/>
                      <a:pt x="1339" y="409"/>
                    </a:cubicBezTo>
                    <a:cubicBezTo>
                      <a:pt x="1331" y="396"/>
                      <a:pt x="1322" y="382"/>
                      <a:pt x="1312" y="369"/>
                    </a:cubicBezTo>
                    <a:cubicBezTo>
                      <a:pt x="1330" y="352"/>
                      <a:pt x="1366" y="321"/>
                      <a:pt x="1342" y="293"/>
                    </a:cubicBezTo>
                    <a:cubicBezTo>
                      <a:pt x="1318" y="265"/>
                      <a:pt x="1273" y="303"/>
                      <a:pt x="1254" y="317"/>
                    </a:cubicBezTo>
                    <a:cubicBezTo>
                      <a:pt x="1248" y="313"/>
                      <a:pt x="1241" y="309"/>
                      <a:pt x="1233" y="305"/>
                    </a:cubicBezTo>
                    <a:cubicBezTo>
                      <a:pt x="1236" y="299"/>
                      <a:pt x="1238" y="292"/>
                      <a:pt x="1241" y="282"/>
                    </a:cubicBezTo>
                    <a:cubicBezTo>
                      <a:pt x="1253" y="242"/>
                      <a:pt x="1244" y="217"/>
                      <a:pt x="1221" y="217"/>
                    </a:cubicBezTo>
                    <a:cubicBezTo>
                      <a:pt x="1198" y="217"/>
                      <a:pt x="1197" y="246"/>
                      <a:pt x="1184" y="269"/>
                    </a:cubicBezTo>
                    <a:cubicBezTo>
                      <a:pt x="1180" y="274"/>
                      <a:pt x="1176" y="279"/>
                      <a:pt x="1170" y="283"/>
                    </a:cubicBezTo>
                    <a:cubicBezTo>
                      <a:pt x="1148" y="278"/>
                      <a:pt x="1123" y="276"/>
                      <a:pt x="1097" y="276"/>
                    </a:cubicBezTo>
                    <a:close/>
                  </a:path>
                </a:pathLst>
              </a:custGeom>
              <a:solidFill>
                <a:srgbClr val="22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Oval 7"/>
              <p:cNvSpPr>
                <a:spLocks noChangeArrowheads="1"/>
              </p:cNvSpPr>
              <p:nvPr/>
            </p:nvSpPr>
            <p:spPr bwMode="auto">
              <a:xfrm>
                <a:off x="1244"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Oval 8"/>
              <p:cNvSpPr>
                <a:spLocks noChangeArrowheads="1"/>
              </p:cNvSpPr>
              <p:nvPr/>
            </p:nvSpPr>
            <p:spPr bwMode="auto">
              <a:xfrm>
                <a:off x="1439"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Oval 9"/>
              <p:cNvSpPr>
                <a:spLocks noChangeArrowheads="1"/>
              </p:cNvSpPr>
              <p:nvPr/>
            </p:nvSpPr>
            <p:spPr bwMode="auto">
              <a:xfrm>
                <a:off x="2030" y="1394"/>
                <a:ext cx="634" cy="6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Oval 10"/>
              <p:cNvSpPr>
                <a:spLocks noChangeArrowheads="1"/>
              </p:cNvSpPr>
              <p:nvPr/>
            </p:nvSpPr>
            <p:spPr bwMode="auto">
              <a:xfrm>
                <a:off x="2225" y="1436"/>
                <a:ext cx="245" cy="244"/>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11"/>
              <p:cNvSpPr/>
              <p:nvPr/>
            </p:nvSpPr>
            <p:spPr bwMode="auto">
              <a:xfrm>
                <a:off x="1573" y="2074"/>
                <a:ext cx="733" cy="299"/>
              </a:xfrm>
              <a:custGeom>
                <a:avLst/>
                <a:gdLst>
                  <a:gd name="T0" fmla="*/ 239 w 415"/>
                  <a:gd name="T1" fmla="*/ 10 h 169"/>
                  <a:gd name="T2" fmla="*/ 23 w 415"/>
                  <a:gd name="T3" fmla="*/ 21 h 169"/>
                  <a:gd name="T4" fmla="*/ 81 w 415"/>
                  <a:gd name="T5" fmla="*/ 144 h 169"/>
                  <a:gd name="T6" fmla="*/ 321 w 415"/>
                  <a:gd name="T7" fmla="*/ 128 h 169"/>
                  <a:gd name="T8" fmla="*/ 239 w 415"/>
                  <a:gd name="T9" fmla="*/ 10 h 169"/>
                </a:gdLst>
                <a:ahLst/>
                <a:cxnLst>
                  <a:cxn ang="0">
                    <a:pos x="T0" y="T1"/>
                  </a:cxn>
                  <a:cxn ang="0">
                    <a:pos x="T2" y="T3"/>
                  </a:cxn>
                  <a:cxn ang="0">
                    <a:pos x="T4" y="T5"/>
                  </a:cxn>
                  <a:cxn ang="0">
                    <a:pos x="T6" y="T7"/>
                  </a:cxn>
                  <a:cxn ang="0">
                    <a:pos x="T8" y="T9"/>
                  </a:cxn>
                </a:cxnLst>
                <a:rect l="0" t="0" r="r" b="b"/>
                <a:pathLst>
                  <a:path w="415" h="169">
                    <a:moveTo>
                      <a:pt x="239" y="10"/>
                    </a:moveTo>
                    <a:cubicBezTo>
                      <a:pt x="239" y="10"/>
                      <a:pt x="47" y="18"/>
                      <a:pt x="23" y="21"/>
                    </a:cubicBezTo>
                    <a:cubicBezTo>
                      <a:pt x="0" y="23"/>
                      <a:pt x="26" y="119"/>
                      <a:pt x="81" y="144"/>
                    </a:cubicBezTo>
                    <a:cubicBezTo>
                      <a:pt x="136" y="169"/>
                      <a:pt x="293" y="154"/>
                      <a:pt x="321" y="128"/>
                    </a:cubicBezTo>
                    <a:cubicBezTo>
                      <a:pt x="349" y="103"/>
                      <a:pt x="415" y="0"/>
                      <a:pt x="239" y="10"/>
                    </a:cubicBezTo>
                    <a:close/>
                  </a:path>
                </a:pathLst>
              </a:custGeom>
              <a:solidFill>
                <a:srgbClr val="E53B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12"/>
              <p:cNvSpPr/>
              <p:nvPr/>
            </p:nvSpPr>
            <p:spPr bwMode="auto">
              <a:xfrm>
                <a:off x="1716" y="2099"/>
                <a:ext cx="125" cy="104"/>
              </a:xfrm>
              <a:custGeom>
                <a:avLst/>
                <a:gdLst>
                  <a:gd name="T0" fmla="*/ 71 w 71"/>
                  <a:gd name="T1" fmla="*/ 0 h 59"/>
                  <a:gd name="T2" fmla="*/ 0 w 71"/>
                  <a:gd name="T3" fmla="*/ 4 h 59"/>
                  <a:gd name="T4" fmla="*/ 13 w 71"/>
                  <a:gd name="T5" fmla="*/ 50 h 59"/>
                  <a:gd name="T6" fmla="*/ 66 w 71"/>
                  <a:gd name="T7" fmla="*/ 4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47" y="2"/>
                      <a:pt x="22" y="3"/>
                      <a:pt x="0" y="4"/>
                    </a:cubicBezTo>
                    <a:cubicBezTo>
                      <a:pt x="1" y="23"/>
                      <a:pt x="4" y="46"/>
                      <a:pt x="13" y="50"/>
                    </a:cubicBezTo>
                    <a:cubicBezTo>
                      <a:pt x="28" y="59"/>
                      <a:pt x="62" y="50"/>
                      <a:pt x="66" y="44"/>
                    </a:cubicBezTo>
                    <a:cubicBezTo>
                      <a:pt x="68" y="38"/>
                      <a:pt x="69" y="16"/>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3"/>
              <p:cNvSpPr/>
              <p:nvPr/>
            </p:nvSpPr>
            <p:spPr bwMode="auto">
              <a:xfrm>
                <a:off x="1961" y="2090"/>
                <a:ext cx="122" cy="113"/>
              </a:xfrm>
              <a:custGeom>
                <a:avLst/>
                <a:gdLst>
                  <a:gd name="T0" fmla="*/ 19 w 69"/>
                  <a:gd name="T1" fmla="*/ 1 h 64"/>
                  <a:gd name="T2" fmla="*/ 0 w 69"/>
                  <a:gd name="T3" fmla="*/ 3 h 64"/>
                  <a:gd name="T4" fmla="*/ 5 w 69"/>
                  <a:gd name="T5" fmla="*/ 49 h 64"/>
                  <a:gd name="T6" fmla="*/ 57 w 69"/>
                  <a:gd name="T7" fmla="*/ 55 h 64"/>
                  <a:gd name="T8" fmla="*/ 69 w 69"/>
                  <a:gd name="T9" fmla="*/ 3 h 64"/>
                  <a:gd name="T10" fmla="*/ 19 w 69"/>
                  <a:gd name="T11" fmla="*/ 1 h 64"/>
                </a:gdLst>
                <a:ahLst/>
                <a:cxnLst>
                  <a:cxn ang="0">
                    <a:pos x="T0" y="T1"/>
                  </a:cxn>
                  <a:cxn ang="0">
                    <a:pos x="T2" y="T3"/>
                  </a:cxn>
                  <a:cxn ang="0">
                    <a:pos x="T4" y="T5"/>
                  </a:cxn>
                  <a:cxn ang="0">
                    <a:pos x="T6" y="T7"/>
                  </a:cxn>
                  <a:cxn ang="0">
                    <a:pos x="T8" y="T9"/>
                  </a:cxn>
                  <a:cxn ang="0">
                    <a:pos x="T10" y="T11"/>
                  </a:cxn>
                </a:cxnLst>
                <a:rect l="0" t="0" r="r" b="b"/>
                <a:pathLst>
                  <a:path w="69" h="64">
                    <a:moveTo>
                      <a:pt x="19" y="1"/>
                    </a:moveTo>
                    <a:cubicBezTo>
                      <a:pt x="0" y="3"/>
                      <a:pt x="0" y="3"/>
                      <a:pt x="0" y="3"/>
                    </a:cubicBezTo>
                    <a:cubicBezTo>
                      <a:pt x="1" y="18"/>
                      <a:pt x="2" y="43"/>
                      <a:pt x="5" y="49"/>
                    </a:cubicBezTo>
                    <a:cubicBezTo>
                      <a:pt x="8" y="55"/>
                      <a:pt x="43" y="64"/>
                      <a:pt x="57" y="55"/>
                    </a:cubicBezTo>
                    <a:cubicBezTo>
                      <a:pt x="68" y="50"/>
                      <a:pt x="69" y="22"/>
                      <a:pt x="69" y="3"/>
                    </a:cubicBezTo>
                    <a:cubicBezTo>
                      <a:pt x="56" y="0"/>
                      <a:pt x="39" y="0"/>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27550" y="1243501"/>
            <a:ext cx="2137695" cy="4317973"/>
            <a:chOff x="1647284" y="1243501"/>
            <a:chExt cx="2137695" cy="4317973"/>
          </a:xfrm>
        </p:grpSpPr>
        <p:grpSp>
          <p:nvGrpSpPr>
            <p:cNvPr id="8" name="组合 7"/>
            <p:cNvGrpSpPr/>
            <p:nvPr/>
          </p:nvGrpSpPr>
          <p:grpSpPr>
            <a:xfrm>
              <a:off x="1647284" y="3844685"/>
              <a:ext cx="2137695" cy="1716789"/>
              <a:chOff x="6983558" y="4191742"/>
              <a:chExt cx="2137695" cy="1716789"/>
            </a:xfrm>
          </p:grpSpPr>
          <p:sp>
            <p:nvSpPr>
              <p:cNvPr id="10" name="文本框 9"/>
              <p:cNvSpPr txBox="1"/>
              <p:nvPr/>
            </p:nvSpPr>
            <p:spPr>
              <a:xfrm>
                <a:off x="7652296" y="4191742"/>
                <a:ext cx="800219" cy="461665"/>
              </a:xfrm>
              <a:prstGeom prst="rect">
                <a:avLst/>
              </a:prstGeom>
              <a:noFill/>
            </p:spPr>
            <p:txBody>
              <a:bodyPr wrap="none" rtlCol="0">
                <a:spAutoFit/>
              </a:bodyPr>
              <a:lstStyle/>
              <a:p>
                <a:pPr algn="ctr"/>
                <a:r>
                  <a:rPr lang="zh-CN" altLang="en-US" sz="2400" dirty="0">
                    <a:solidFill>
                      <a:srgbClr val="222222"/>
                    </a:solidFill>
                    <a:cs typeface="+mn-ea"/>
                    <a:sym typeface="+mn-lt"/>
                  </a:rPr>
                  <a:t>标题</a:t>
                </a:r>
              </a:p>
            </p:txBody>
          </p:sp>
          <p:sp>
            <p:nvSpPr>
              <p:cNvPr id="11" name="文本框 10"/>
              <p:cNvSpPr txBox="1"/>
              <p:nvPr/>
            </p:nvSpPr>
            <p:spPr>
              <a:xfrm>
                <a:off x="6983558" y="4764948"/>
                <a:ext cx="2137695" cy="1143583"/>
              </a:xfrm>
              <a:prstGeom prst="rect">
                <a:avLst/>
              </a:prstGeom>
              <a:noFill/>
            </p:spPr>
            <p:txBody>
              <a:bodyPr wrap="square" rtlCol="0">
                <a:spAutoFit/>
              </a:bodyPr>
              <a:lstStyle/>
              <a:p>
                <a:pPr algn="ctr">
                  <a:lnSpc>
                    <a:spcPct val="200000"/>
                  </a:lnSpc>
                </a:pPr>
                <a:r>
                  <a:rPr lang="zh-CN" altLang="en-US" sz="1200" dirty="0">
                    <a:solidFill>
                      <a:srgbClr val="222222"/>
                    </a:solidFill>
                    <a:cs typeface="+mn-ea"/>
                    <a:sym typeface="+mn-lt"/>
                  </a:rPr>
                  <a:t>点击此处输入具体文本说明点击此处输入具体文本说明点击此处输入</a:t>
                </a:r>
              </a:p>
            </p:txBody>
          </p:sp>
        </p:gr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989599" y="1243501"/>
              <a:ext cx="1453064" cy="1578710"/>
            </a:xfrm>
            <a:prstGeom prst="rect">
              <a:avLst/>
            </a:prstGeom>
          </p:spPr>
        </p:pic>
      </p:grpSp>
      <p:grpSp>
        <p:nvGrpSpPr>
          <p:cNvPr id="13" name="组合 12"/>
          <p:cNvGrpSpPr/>
          <p:nvPr/>
        </p:nvGrpSpPr>
        <p:grpSpPr>
          <a:xfrm>
            <a:off x="3886382" y="1243501"/>
            <a:ext cx="2137695" cy="4317973"/>
            <a:chOff x="1647284" y="1243501"/>
            <a:chExt cx="2137695" cy="4317973"/>
          </a:xfrm>
        </p:grpSpPr>
        <p:grpSp>
          <p:nvGrpSpPr>
            <p:cNvPr id="14" name="组合 13"/>
            <p:cNvGrpSpPr/>
            <p:nvPr/>
          </p:nvGrpSpPr>
          <p:grpSpPr>
            <a:xfrm>
              <a:off x="1647284" y="3844685"/>
              <a:ext cx="2137695" cy="1716789"/>
              <a:chOff x="6983558" y="4191742"/>
              <a:chExt cx="2137695" cy="1716789"/>
            </a:xfrm>
          </p:grpSpPr>
          <p:sp>
            <p:nvSpPr>
              <p:cNvPr id="16" name="文本框 15"/>
              <p:cNvSpPr txBox="1"/>
              <p:nvPr/>
            </p:nvSpPr>
            <p:spPr>
              <a:xfrm>
                <a:off x="7652296" y="4191742"/>
                <a:ext cx="800219" cy="461665"/>
              </a:xfrm>
              <a:prstGeom prst="rect">
                <a:avLst/>
              </a:prstGeom>
              <a:noFill/>
            </p:spPr>
            <p:txBody>
              <a:bodyPr wrap="none" rtlCol="0">
                <a:spAutoFit/>
              </a:bodyPr>
              <a:lstStyle/>
              <a:p>
                <a:pPr algn="ctr"/>
                <a:r>
                  <a:rPr lang="zh-CN" altLang="en-US" sz="2400" dirty="0">
                    <a:solidFill>
                      <a:srgbClr val="222222"/>
                    </a:solidFill>
                    <a:cs typeface="+mn-ea"/>
                    <a:sym typeface="+mn-lt"/>
                  </a:rPr>
                  <a:t>标题</a:t>
                </a:r>
              </a:p>
            </p:txBody>
          </p:sp>
          <p:sp>
            <p:nvSpPr>
              <p:cNvPr id="17" name="文本框 16"/>
              <p:cNvSpPr txBox="1"/>
              <p:nvPr/>
            </p:nvSpPr>
            <p:spPr>
              <a:xfrm>
                <a:off x="6983558" y="4764948"/>
                <a:ext cx="2137695" cy="1143583"/>
              </a:xfrm>
              <a:prstGeom prst="rect">
                <a:avLst/>
              </a:prstGeom>
              <a:noFill/>
            </p:spPr>
            <p:txBody>
              <a:bodyPr wrap="square" rtlCol="0">
                <a:spAutoFit/>
              </a:bodyPr>
              <a:lstStyle/>
              <a:p>
                <a:pPr algn="ctr">
                  <a:lnSpc>
                    <a:spcPct val="200000"/>
                  </a:lnSpc>
                </a:pPr>
                <a:r>
                  <a:rPr lang="zh-CN" altLang="en-US" sz="1200" dirty="0">
                    <a:solidFill>
                      <a:srgbClr val="222222"/>
                    </a:solidFill>
                    <a:cs typeface="+mn-ea"/>
                    <a:sym typeface="+mn-lt"/>
                  </a:rPr>
                  <a:t>点击此处输入具体文本说明点击此处输入具体文本说明点击此处输入</a:t>
                </a:r>
              </a:p>
            </p:txBody>
          </p:sp>
        </p:gr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989599" y="1243501"/>
              <a:ext cx="1453064" cy="1578710"/>
            </a:xfrm>
            <a:prstGeom prst="rect">
              <a:avLst/>
            </a:prstGeom>
          </p:spPr>
        </p:pic>
      </p:grpSp>
      <p:grpSp>
        <p:nvGrpSpPr>
          <p:cNvPr id="18" name="组合 17"/>
          <p:cNvGrpSpPr/>
          <p:nvPr/>
        </p:nvGrpSpPr>
        <p:grpSpPr>
          <a:xfrm>
            <a:off x="6345214" y="1243501"/>
            <a:ext cx="2137695" cy="4317973"/>
            <a:chOff x="1647284" y="1243501"/>
            <a:chExt cx="2137695" cy="4317973"/>
          </a:xfrm>
        </p:grpSpPr>
        <p:grpSp>
          <p:nvGrpSpPr>
            <p:cNvPr id="19" name="组合 18"/>
            <p:cNvGrpSpPr/>
            <p:nvPr/>
          </p:nvGrpSpPr>
          <p:grpSpPr>
            <a:xfrm>
              <a:off x="1647284" y="3844685"/>
              <a:ext cx="2137695" cy="1716789"/>
              <a:chOff x="6983558" y="4191742"/>
              <a:chExt cx="2137695" cy="1716789"/>
            </a:xfrm>
          </p:grpSpPr>
          <p:sp>
            <p:nvSpPr>
              <p:cNvPr id="21" name="文本框 20"/>
              <p:cNvSpPr txBox="1"/>
              <p:nvPr/>
            </p:nvSpPr>
            <p:spPr>
              <a:xfrm>
                <a:off x="7652296" y="4191742"/>
                <a:ext cx="800219" cy="461665"/>
              </a:xfrm>
              <a:prstGeom prst="rect">
                <a:avLst/>
              </a:prstGeom>
              <a:noFill/>
            </p:spPr>
            <p:txBody>
              <a:bodyPr wrap="none" rtlCol="0">
                <a:spAutoFit/>
              </a:bodyPr>
              <a:lstStyle/>
              <a:p>
                <a:pPr algn="ctr"/>
                <a:r>
                  <a:rPr lang="zh-CN" altLang="en-US" sz="2400" dirty="0">
                    <a:solidFill>
                      <a:srgbClr val="222222"/>
                    </a:solidFill>
                    <a:cs typeface="+mn-ea"/>
                    <a:sym typeface="+mn-lt"/>
                  </a:rPr>
                  <a:t>标题</a:t>
                </a:r>
              </a:p>
            </p:txBody>
          </p:sp>
          <p:sp>
            <p:nvSpPr>
              <p:cNvPr id="22" name="文本框 21"/>
              <p:cNvSpPr txBox="1"/>
              <p:nvPr/>
            </p:nvSpPr>
            <p:spPr>
              <a:xfrm>
                <a:off x="6983558" y="4764948"/>
                <a:ext cx="2137695" cy="1143583"/>
              </a:xfrm>
              <a:prstGeom prst="rect">
                <a:avLst/>
              </a:prstGeom>
              <a:noFill/>
            </p:spPr>
            <p:txBody>
              <a:bodyPr wrap="square" rtlCol="0">
                <a:spAutoFit/>
              </a:bodyPr>
              <a:lstStyle/>
              <a:p>
                <a:pPr algn="ctr">
                  <a:lnSpc>
                    <a:spcPct val="200000"/>
                  </a:lnSpc>
                </a:pPr>
                <a:r>
                  <a:rPr lang="zh-CN" altLang="en-US" sz="1200" dirty="0">
                    <a:solidFill>
                      <a:srgbClr val="222222"/>
                    </a:solidFill>
                    <a:cs typeface="+mn-ea"/>
                    <a:sym typeface="+mn-lt"/>
                  </a:rPr>
                  <a:t>点击此处输入具体文本说明点击此处输入具体文本说明点击此处输入</a:t>
                </a:r>
              </a:p>
            </p:txBody>
          </p:sp>
        </p:gr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989599" y="1243501"/>
              <a:ext cx="1453064" cy="1578710"/>
            </a:xfrm>
            <a:prstGeom prst="rect">
              <a:avLst/>
            </a:prstGeom>
          </p:spPr>
        </p:pic>
      </p:grpSp>
      <p:grpSp>
        <p:nvGrpSpPr>
          <p:cNvPr id="23" name="组合 22"/>
          <p:cNvGrpSpPr/>
          <p:nvPr/>
        </p:nvGrpSpPr>
        <p:grpSpPr>
          <a:xfrm>
            <a:off x="8804047" y="1243501"/>
            <a:ext cx="2137695" cy="4317973"/>
            <a:chOff x="1647284" y="1243501"/>
            <a:chExt cx="2137695" cy="4317973"/>
          </a:xfrm>
        </p:grpSpPr>
        <p:grpSp>
          <p:nvGrpSpPr>
            <p:cNvPr id="24" name="组合 23"/>
            <p:cNvGrpSpPr/>
            <p:nvPr/>
          </p:nvGrpSpPr>
          <p:grpSpPr>
            <a:xfrm>
              <a:off x="1647284" y="3844685"/>
              <a:ext cx="2137695" cy="1716789"/>
              <a:chOff x="6983558" y="4191742"/>
              <a:chExt cx="2137695" cy="1716789"/>
            </a:xfrm>
          </p:grpSpPr>
          <p:sp>
            <p:nvSpPr>
              <p:cNvPr id="26" name="文本框 25"/>
              <p:cNvSpPr txBox="1"/>
              <p:nvPr/>
            </p:nvSpPr>
            <p:spPr>
              <a:xfrm>
                <a:off x="7652296" y="4191742"/>
                <a:ext cx="800219" cy="461665"/>
              </a:xfrm>
              <a:prstGeom prst="rect">
                <a:avLst/>
              </a:prstGeom>
              <a:noFill/>
            </p:spPr>
            <p:txBody>
              <a:bodyPr wrap="none" rtlCol="0">
                <a:spAutoFit/>
              </a:bodyPr>
              <a:lstStyle/>
              <a:p>
                <a:pPr algn="ctr"/>
                <a:r>
                  <a:rPr lang="zh-CN" altLang="en-US" sz="2400" dirty="0">
                    <a:solidFill>
                      <a:srgbClr val="222222"/>
                    </a:solidFill>
                    <a:cs typeface="+mn-ea"/>
                    <a:sym typeface="+mn-lt"/>
                  </a:rPr>
                  <a:t>标题</a:t>
                </a:r>
              </a:p>
            </p:txBody>
          </p:sp>
          <p:sp>
            <p:nvSpPr>
              <p:cNvPr id="27" name="文本框 26"/>
              <p:cNvSpPr txBox="1"/>
              <p:nvPr/>
            </p:nvSpPr>
            <p:spPr>
              <a:xfrm>
                <a:off x="6983558" y="4764948"/>
                <a:ext cx="2137695" cy="1143583"/>
              </a:xfrm>
              <a:prstGeom prst="rect">
                <a:avLst/>
              </a:prstGeom>
              <a:noFill/>
            </p:spPr>
            <p:txBody>
              <a:bodyPr wrap="square" rtlCol="0">
                <a:spAutoFit/>
              </a:bodyPr>
              <a:lstStyle/>
              <a:p>
                <a:pPr algn="ctr">
                  <a:lnSpc>
                    <a:spcPct val="200000"/>
                  </a:lnSpc>
                </a:pPr>
                <a:r>
                  <a:rPr lang="zh-CN" altLang="en-US" sz="1200" dirty="0">
                    <a:solidFill>
                      <a:srgbClr val="222222"/>
                    </a:solidFill>
                    <a:cs typeface="+mn-ea"/>
                    <a:sym typeface="+mn-lt"/>
                  </a:rPr>
                  <a:t>点击此处输入具体文本说明点击此处输入具体文本说明点击此处输入</a:t>
                </a:r>
              </a:p>
            </p:txBody>
          </p:sp>
        </p:gr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989599" y="1243501"/>
              <a:ext cx="1453064" cy="1578710"/>
            </a:xfrm>
            <a:prstGeom prst="rect">
              <a:avLst/>
            </a:prstGeom>
          </p:spPr>
        </p:pic>
      </p:grpSp>
      <p:grpSp>
        <p:nvGrpSpPr>
          <p:cNvPr id="42" name="组合 41"/>
          <p:cNvGrpSpPr/>
          <p:nvPr/>
        </p:nvGrpSpPr>
        <p:grpSpPr>
          <a:xfrm>
            <a:off x="1183982" y="2802362"/>
            <a:ext cx="9822093" cy="659859"/>
            <a:chOff x="1183982" y="2802362"/>
            <a:chExt cx="9822093" cy="659859"/>
          </a:xfrm>
        </p:grpSpPr>
        <p:sp>
          <p:nvSpPr>
            <p:cNvPr id="6" name="矩形: 圆角 5"/>
            <p:cNvSpPr/>
            <p:nvPr/>
          </p:nvSpPr>
          <p:spPr>
            <a:xfrm>
              <a:off x="1183982" y="2802362"/>
              <a:ext cx="9822093" cy="646211"/>
            </a:xfrm>
            <a:prstGeom prst="roundRect">
              <a:avLst>
                <a:gd name="adj" fmla="val 50000"/>
              </a:avLst>
            </a:prstGeom>
            <a:gradFill>
              <a:gsLst>
                <a:gs pos="0">
                  <a:srgbClr val="222222"/>
                </a:gs>
                <a:gs pos="100000">
                  <a:srgbClr val="222222">
                    <a:alpha val="76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53B7A"/>
                </a:solidFill>
                <a:cs typeface="+mn-ea"/>
                <a:sym typeface="+mn-lt"/>
              </a:endParaRPr>
            </a:p>
          </p:txBody>
        </p:sp>
        <p:sp>
          <p:nvSpPr>
            <p:cNvPr id="28" name="文本框 27"/>
            <p:cNvSpPr txBox="1"/>
            <p:nvPr/>
          </p:nvSpPr>
          <p:spPr>
            <a:xfrm>
              <a:off x="2160407" y="2815890"/>
              <a:ext cx="603050" cy="646331"/>
            </a:xfrm>
            <a:prstGeom prst="rect">
              <a:avLst/>
            </a:prstGeom>
            <a:noFill/>
          </p:spPr>
          <p:txBody>
            <a:bodyPr wrap="none" rtlCol="0">
              <a:spAutoFit/>
            </a:bodyPr>
            <a:lstStyle/>
            <a:p>
              <a:r>
                <a:rPr lang="en-US" altLang="zh-CN" sz="3600" dirty="0">
                  <a:solidFill>
                    <a:srgbClr val="E53B7A"/>
                  </a:solidFill>
                  <a:cs typeface="+mn-ea"/>
                  <a:sym typeface="+mn-lt"/>
                </a:rPr>
                <a:t>01</a:t>
              </a:r>
              <a:endParaRPr lang="zh-CN" altLang="en-US" sz="3600" dirty="0">
                <a:solidFill>
                  <a:srgbClr val="E53B7A"/>
                </a:solidFill>
                <a:cs typeface="+mn-ea"/>
                <a:sym typeface="+mn-lt"/>
              </a:endParaRPr>
            </a:p>
          </p:txBody>
        </p:sp>
        <p:sp>
          <p:nvSpPr>
            <p:cNvPr id="29" name="文本框 28"/>
            <p:cNvSpPr txBox="1"/>
            <p:nvPr/>
          </p:nvSpPr>
          <p:spPr>
            <a:xfrm>
              <a:off x="4619239" y="2815890"/>
              <a:ext cx="611065" cy="646331"/>
            </a:xfrm>
            <a:prstGeom prst="rect">
              <a:avLst/>
            </a:prstGeom>
            <a:noFill/>
          </p:spPr>
          <p:txBody>
            <a:bodyPr wrap="none" rtlCol="0">
              <a:spAutoFit/>
            </a:bodyPr>
            <a:lstStyle/>
            <a:p>
              <a:r>
                <a:rPr lang="en-US" altLang="zh-CN" sz="3600" dirty="0">
                  <a:solidFill>
                    <a:srgbClr val="E53B7A"/>
                  </a:solidFill>
                  <a:cs typeface="+mn-ea"/>
                  <a:sym typeface="+mn-lt"/>
                </a:rPr>
                <a:t>02</a:t>
              </a:r>
              <a:endParaRPr lang="zh-CN" altLang="en-US" sz="3600" dirty="0">
                <a:solidFill>
                  <a:srgbClr val="E53B7A"/>
                </a:solidFill>
                <a:cs typeface="+mn-ea"/>
                <a:sym typeface="+mn-lt"/>
              </a:endParaRPr>
            </a:p>
          </p:txBody>
        </p:sp>
        <p:sp>
          <p:nvSpPr>
            <p:cNvPr id="36" name="文本框 35"/>
            <p:cNvSpPr txBox="1"/>
            <p:nvPr/>
          </p:nvSpPr>
          <p:spPr>
            <a:xfrm>
              <a:off x="7078071" y="2815890"/>
              <a:ext cx="607859" cy="646331"/>
            </a:xfrm>
            <a:prstGeom prst="rect">
              <a:avLst/>
            </a:prstGeom>
            <a:noFill/>
          </p:spPr>
          <p:txBody>
            <a:bodyPr wrap="none" rtlCol="0">
              <a:spAutoFit/>
            </a:bodyPr>
            <a:lstStyle/>
            <a:p>
              <a:r>
                <a:rPr lang="en-US" altLang="zh-CN" sz="3600" dirty="0">
                  <a:solidFill>
                    <a:srgbClr val="E53B7A"/>
                  </a:solidFill>
                  <a:cs typeface="+mn-ea"/>
                  <a:sym typeface="+mn-lt"/>
                </a:rPr>
                <a:t>03</a:t>
              </a:r>
              <a:endParaRPr lang="zh-CN" altLang="en-US" sz="3600" dirty="0">
                <a:solidFill>
                  <a:srgbClr val="E53B7A"/>
                </a:solidFill>
                <a:cs typeface="+mn-ea"/>
                <a:sym typeface="+mn-lt"/>
              </a:endParaRPr>
            </a:p>
          </p:txBody>
        </p:sp>
        <p:sp>
          <p:nvSpPr>
            <p:cNvPr id="37" name="文本框 36"/>
            <p:cNvSpPr txBox="1"/>
            <p:nvPr/>
          </p:nvSpPr>
          <p:spPr>
            <a:xfrm>
              <a:off x="9593762" y="2815890"/>
              <a:ext cx="611065" cy="646331"/>
            </a:xfrm>
            <a:prstGeom prst="rect">
              <a:avLst/>
            </a:prstGeom>
            <a:noFill/>
          </p:spPr>
          <p:txBody>
            <a:bodyPr wrap="none" rtlCol="0">
              <a:spAutoFit/>
            </a:bodyPr>
            <a:lstStyle/>
            <a:p>
              <a:r>
                <a:rPr lang="en-US" altLang="zh-CN" sz="3600" dirty="0">
                  <a:solidFill>
                    <a:srgbClr val="E53B7A"/>
                  </a:solidFill>
                  <a:cs typeface="+mn-ea"/>
                  <a:sym typeface="+mn-lt"/>
                </a:rPr>
                <a:t>04</a:t>
              </a:r>
              <a:endParaRPr lang="zh-CN" altLang="en-US" sz="3600" dirty="0">
                <a:solidFill>
                  <a:srgbClr val="E53B7A"/>
                </a:solidFill>
                <a:cs typeface="+mn-ea"/>
                <a:sym typeface="+mn-lt"/>
              </a:endParaRPr>
            </a:p>
          </p:txBody>
        </p:sp>
        <p:cxnSp>
          <p:nvCxnSpPr>
            <p:cNvPr id="39" name="直接连接符 38"/>
            <p:cNvCxnSpPr/>
            <p:nvPr/>
          </p:nvCxnSpPr>
          <p:spPr>
            <a:xfrm>
              <a:off x="3784979" y="2884925"/>
              <a:ext cx="0" cy="481084"/>
            </a:xfrm>
            <a:prstGeom prst="line">
              <a:avLst/>
            </a:prstGeom>
            <a:ln w="22225">
              <a:solidFill>
                <a:srgbClr val="FDFDFE">
                  <a:alpha val="73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236030" y="2884925"/>
              <a:ext cx="0" cy="481084"/>
            </a:xfrm>
            <a:prstGeom prst="line">
              <a:avLst/>
            </a:prstGeom>
            <a:ln w="22225">
              <a:solidFill>
                <a:srgbClr val="FDFDFE">
                  <a:alpha val="73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678979" y="2884925"/>
              <a:ext cx="0" cy="481084"/>
            </a:xfrm>
            <a:prstGeom prst="line">
              <a:avLst/>
            </a:prstGeom>
            <a:ln w="22225">
              <a:solidFill>
                <a:srgbClr val="FDFDFE">
                  <a:alpha val="73000"/>
                </a:srgb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815797" y="308019"/>
            <a:ext cx="4069529" cy="660777"/>
            <a:chOff x="815797" y="308019"/>
            <a:chExt cx="4069529" cy="660777"/>
          </a:xfrm>
        </p:grpSpPr>
        <p:grpSp>
          <p:nvGrpSpPr>
            <p:cNvPr id="35" name="组合 34"/>
            <p:cNvGrpSpPr/>
            <p:nvPr/>
          </p:nvGrpSpPr>
          <p:grpSpPr>
            <a:xfrm>
              <a:off x="815797" y="308019"/>
              <a:ext cx="444213" cy="529948"/>
              <a:chOff x="2114199" y="976137"/>
              <a:chExt cx="923330" cy="1101536"/>
            </a:xfrm>
          </p:grpSpPr>
          <p:sp>
            <p:nvSpPr>
              <p:cNvPr id="43" name="不完整圆 4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不完整圆 4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8" name="文本框 37"/>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250"/>
                                        <p:tgtEl>
                                          <p:spTgt spid="4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445905" y="4658638"/>
            <a:ext cx="8625195" cy="1185874"/>
            <a:chOff x="1305636" y="4353636"/>
            <a:chExt cx="8625195" cy="1185874"/>
          </a:xfrm>
        </p:grpSpPr>
        <p:sp>
          <p:nvSpPr>
            <p:cNvPr id="8" name="文本框 7"/>
            <p:cNvSpPr txBox="1"/>
            <p:nvPr/>
          </p:nvSpPr>
          <p:spPr>
            <a:xfrm>
              <a:off x="1305636" y="4353636"/>
              <a:ext cx="2646878" cy="461665"/>
            </a:xfrm>
            <a:prstGeom prst="rect">
              <a:avLst/>
            </a:prstGeom>
            <a:noFill/>
          </p:spPr>
          <p:txBody>
            <a:bodyPr wrap="none" rtlCol="0">
              <a:spAutoFit/>
            </a:bodyPr>
            <a:lstStyle/>
            <a:p>
              <a:r>
                <a:rPr lang="zh-CN" altLang="en-US" sz="2400" dirty="0">
                  <a:solidFill>
                    <a:srgbClr val="222222"/>
                  </a:solidFill>
                  <a:cs typeface="+mn-ea"/>
                  <a:sym typeface="+mn-lt"/>
                </a:rPr>
                <a:t>点击此处输入标题</a:t>
              </a:r>
            </a:p>
          </p:txBody>
        </p:sp>
        <p:sp>
          <p:nvSpPr>
            <p:cNvPr id="9" name="文本框 8"/>
            <p:cNvSpPr txBox="1"/>
            <p:nvPr/>
          </p:nvSpPr>
          <p:spPr>
            <a:xfrm>
              <a:off x="1305636" y="4926842"/>
              <a:ext cx="8625195" cy="612668"/>
            </a:xfrm>
            <a:prstGeom prst="rect">
              <a:avLst/>
            </a:prstGeom>
            <a:noFill/>
          </p:spPr>
          <p:txBody>
            <a:bodyPr wrap="square" rtlCol="0">
              <a:spAutoFit/>
            </a:bodyPr>
            <a:lstStyle/>
            <a:p>
              <a:pPr>
                <a:lnSpc>
                  <a:spcPct val="150000"/>
                </a:lnSpc>
              </a:pPr>
              <a:r>
                <a:rPr lang="zh-CN" altLang="en-US" sz="1200" dirty="0">
                  <a:solidFill>
                    <a:srgbClr val="222222"/>
                  </a:solidFill>
                  <a:cs typeface="+mn-ea"/>
                  <a:sym typeface="+mn-lt"/>
                </a:rPr>
                <a:t>点击此处输入具体文本说明点击此处输入具体文本说明点击此处输入具体文本点击此处输入具体文本说明点击此处输入具体文本说明点击此处输入具体文本说明点击此处输入具体文本说明点击此处输入具体</a:t>
              </a:r>
            </a:p>
          </p:txBody>
        </p:sp>
      </p:grpSp>
      <p:grpSp>
        <p:nvGrpSpPr>
          <p:cNvPr id="21" name="组合 20"/>
          <p:cNvGrpSpPr/>
          <p:nvPr/>
        </p:nvGrpSpPr>
        <p:grpSpPr>
          <a:xfrm>
            <a:off x="1445905" y="1139080"/>
            <a:ext cx="5013277" cy="1482371"/>
            <a:chOff x="7691444" y="3182545"/>
            <a:chExt cx="5013277" cy="1482371"/>
          </a:xfrm>
        </p:grpSpPr>
        <p:grpSp>
          <p:nvGrpSpPr>
            <p:cNvPr id="22" name="组合 21"/>
            <p:cNvGrpSpPr/>
            <p:nvPr/>
          </p:nvGrpSpPr>
          <p:grpSpPr>
            <a:xfrm>
              <a:off x="8543499" y="3429000"/>
              <a:ext cx="4161222" cy="1235916"/>
              <a:chOff x="8543499" y="2273808"/>
              <a:chExt cx="4161222" cy="1235916"/>
            </a:xfrm>
          </p:grpSpPr>
          <p:sp>
            <p:nvSpPr>
              <p:cNvPr id="24" name="文本框 23"/>
              <p:cNvSpPr txBox="1"/>
              <p:nvPr/>
            </p:nvSpPr>
            <p:spPr>
              <a:xfrm>
                <a:off x="8543499" y="2273808"/>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5" name="文本框 24"/>
              <p:cNvSpPr txBox="1"/>
              <p:nvPr/>
            </p:nvSpPr>
            <p:spPr>
              <a:xfrm>
                <a:off x="8543499" y="2735473"/>
                <a:ext cx="4161222"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点击此处输入具体文本说明点击此处输入具体文本说明点击此处输入具体</a:t>
                </a:r>
              </a:p>
            </p:txBody>
          </p:sp>
        </p:grpSp>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grpSp>
        <p:nvGrpSpPr>
          <p:cNvPr id="31" name="组合 30"/>
          <p:cNvGrpSpPr/>
          <p:nvPr/>
        </p:nvGrpSpPr>
        <p:grpSpPr>
          <a:xfrm>
            <a:off x="1445905" y="2544799"/>
            <a:ext cx="5013277" cy="1482371"/>
            <a:chOff x="7691444" y="3182545"/>
            <a:chExt cx="5013277" cy="1482371"/>
          </a:xfrm>
        </p:grpSpPr>
        <p:grpSp>
          <p:nvGrpSpPr>
            <p:cNvPr id="32" name="组合 31"/>
            <p:cNvGrpSpPr/>
            <p:nvPr/>
          </p:nvGrpSpPr>
          <p:grpSpPr>
            <a:xfrm>
              <a:off x="8543499" y="3429000"/>
              <a:ext cx="4161222" cy="1235916"/>
              <a:chOff x="8543499" y="2273808"/>
              <a:chExt cx="4161222" cy="1235916"/>
            </a:xfrm>
          </p:grpSpPr>
          <p:sp>
            <p:nvSpPr>
              <p:cNvPr id="34" name="文本框 33"/>
              <p:cNvSpPr txBox="1"/>
              <p:nvPr/>
            </p:nvSpPr>
            <p:spPr>
              <a:xfrm>
                <a:off x="8543499" y="2273808"/>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35" name="文本框 34"/>
              <p:cNvSpPr txBox="1"/>
              <p:nvPr/>
            </p:nvSpPr>
            <p:spPr>
              <a:xfrm>
                <a:off x="8543499" y="2735473"/>
                <a:ext cx="4161222"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点击此处输入具体文本说明点击此处输入具体文本说明点击此处输入具体</a:t>
                </a:r>
              </a:p>
            </p:txBody>
          </p:sp>
        </p:grpSp>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691444" y="3182545"/>
              <a:ext cx="852055" cy="925732"/>
            </a:xfrm>
            <a:prstGeom prst="rect">
              <a:avLst/>
            </a:prstGeom>
          </p:spPr>
        </p:pic>
      </p:grpSp>
      <p:cxnSp>
        <p:nvCxnSpPr>
          <p:cNvPr id="37" name="直接连接符 36"/>
          <p:cNvCxnSpPr/>
          <p:nvPr/>
        </p:nvCxnSpPr>
        <p:spPr>
          <a:xfrm>
            <a:off x="1445905" y="4323474"/>
            <a:ext cx="5424795" cy="0"/>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7875179" y="1139080"/>
            <a:ext cx="2247217" cy="3956891"/>
            <a:chOff x="8725484" y="1354715"/>
            <a:chExt cx="2247217" cy="3956891"/>
          </a:xfrm>
        </p:grpSpPr>
        <p:grpSp>
          <p:nvGrpSpPr>
            <p:cNvPr id="7" name="组合 6"/>
            <p:cNvGrpSpPr/>
            <p:nvPr/>
          </p:nvGrpSpPr>
          <p:grpSpPr>
            <a:xfrm>
              <a:off x="8778333" y="1354715"/>
              <a:ext cx="2085416" cy="3297137"/>
              <a:chOff x="6875842" y="1965278"/>
              <a:chExt cx="2085416" cy="2647667"/>
            </a:xfrm>
            <a:solidFill>
              <a:srgbClr val="AA164E">
                <a:alpha val="71000"/>
              </a:srgbClr>
            </a:solidFill>
          </p:grpSpPr>
          <p:sp>
            <p:nvSpPr>
              <p:cNvPr id="2" name="矩形: 圆角 1"/>
              <p:cNvSpPr/>
              <p:nvPr/>
            </p:nvSpPr>
            <p:spPr>
              <a:xfrm>
                <a:off x="6875842" y="3441854"/>
                <a:ext cx="308199" cy="11710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cs typeface="+mn-ea"/>
                  <a:sym typeface="+mn-lt"/>
                </a:endParaRPr>
              </a:p>
            </p:txBody>
          </p:sp>
          <p:sp>
            <p:nvSpPr>
              <p:cNvPr id="26" name="矩形: 圆角 25"/>
              <p:cNvSpPr/>
              <p:nvPr/>
            </p:nvSpPr>
            <p:spPr>
              <a:xfrm>
                <a:off x="7468247" y="2702257"/>
                <a:ext cx="308200" cy="191068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cs typeface="+mn-ea"/>
                  <a:sym typeface="+mn-lt"/>
                </a:endParaRPr>
              </a:p>
            </p:txBody>
          </p:sp>
          <p:sp>
            <p:nvSpPr>
              <p:cNvPr id="27" name="矩形: 圆角 26"/>
              <p:cNvSpPr/>
              <p:nvPr/>
            </p:nvSpPr>
            <p:spPr>
              <a:xfrm>
                <a:off x="8060652" y="2354283"/>
                <a:ext cx="308200" cy="22586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cs typeface="+mn-ea"/>
                  <a:sym typeface="+mn-lt"/>
                </a:endParaRPr>
              </a:p>
            </p:txBody>
          </p:sp>
          <p:sp>
            <p:nvSpPr>
              <p:cNvPr id="28" name="矩形: 圆角 27"/>
              <p:cNvSpPr/>
              <p:nvPr/>
            </p:nvSpPr>
            <p:spPr>
              <a:xfrm>
                <a:off x="8653058" y="1965278"/>
                <a:ext cx="308200" cy="264766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222"/>
                  </a:solidFill>
                  <a:cs typeface="+mn-ea"/>
                  <a:sym typeface="+mn-lt"/>
                </a:endParaRPr>
              </a:p>
            </p:txBody>
          </p:sp>
        </p:grpSp>
        <p:sp>
          <p:nvSpPr>
            <p:cNvPr id="11" name="文本框 10"/>
            <p:cNvSpPr txBox="1"/>
            <p:nvPr/>
          </p:nvSpPr>
          <p:spPr>
            <a:xfrm>
              <a:off x="8725484" y="4788386"/>
              <a:ext cx="478016" cy="523220"/>
            </a:xfrm>
            <a:prstGeom prst="rect">
              <a:avLst/>
            </a:prstGeom>
            <a:noFill/>
          </p:spPr>
          <p:txBody>
            <a:bodyPr wrap="none" rtlCol="0">
              <a:spAutoFit/>
            </a:bodyPr>
            <a:lstStyle/>
            <a:p>
              <a:r>
                <a:rPr lang="en-US" altLang="zh-CN" sz="2800" dirty="0">
                  <a:solidFill>
                    <a:srgbClr val="222222"/>
                  </a:solidFill>
                  <a:cs typeface="+mn-ea"/>
                  <a:sym typeface="+mn-lt"/>
                </a:rPr>
                <a:t>A</a:t>
              </a:r>
              <a:endParaRPr lang="zh-CN" altLang="en-US" sz="2800" dirty="0">
                <a:solidFill>
                  <a:srgbClr val="222222"/>
                </a:solidFill>
                <a:cs typeface="+mn-ea"/>
                <a:sym typeface="+mn-lt"/>
              </a:endParaRPr>
            </a:p>
          </p:txBody>
        </p:sp>
        <p:sp>
          <p:nvSpPr>
            <p:cNvPr id="29" name="文本框 28"/>
            <p:cNvSpPr txBox="1"/>
            <p:nvPr/>
          </p:nvSpPr>
          <p:spPr>
            <a:xfrm>
              <a:off x="9317890" y="4788386"/>
              <a:ext cx="426720" cy="523220"/>
            </a:xfrm>
            <a:prstGeom prst="rect">
              <a:avLst/>
            </a:prstGeom>
            <a:noFill/>
          </p:spPr>
          <p:txBody>
            <a:bodyPr wrap="none" rtlCol="0">
              <a:spAutoFit/>
            </a:bodyPr>
            <a:lstStyle/>
            <a:p>
              <a:r>
                <a:rPr lang="en-US" altLang="zh-CN" sz="2800" dirty="0">
                  <a:solidFill>
                    <a:srgbClr val="222222"/>
                  </a:solidFill>
                  <a:cs typeface="+mn-ea"/>
                  <a:sym typeface="+mn-lt"/>
                </a:rPr>
                <a:t>B</a:t>
              </a:r>
              <a:endParaRPr lang="zh-CN" altLang="en-US" sz="2800" dirty="0">
                <a:solidFill>
                  <a:srgbClr val="222222"/>
                </a:solidFill>
                <a:cs typeface="+mn-ea"/>
                <a:sym typeface="+mn-lt"/>
              </a:endParaRPr>
            </a:p>
          </p:txBody>
        </p:sp>
        <p:sp>
          <p:nvSpPr>
            <p:cNvPr id="30" name="文本框 29"/>
            <p:cNvSpPr txBox="1"/>
            <p:nvPr/>
          </p:nvSpPr>
          <p:spPr>
            <a:xfrm>
              <a:off x="9955591" y="4788386"/>
              <a:ext cx="425116" cy="523220"/>
            </a:xfrm>
            <a:prstGeom prst="rect">
              <a:avLst/>
            </a:prstGeom>
            <a:noFill/>
          </p:spPr>
          <p:txBody>
            <a:bodyPr wrap="none" rtlCol="0">
              <a:spAutoFit/>
            </a:bodyPr>
            <a:lstStyle/>
            <a:p>
              <a:r>
                <a:rPr lang="en-US" altLang="zh-CN" sz="2800" dirty="0">
                  <a:solidFill>
                    <a:srgbClr val="222222"/>
                  </a:solidFill>
                  <a:cs typeface="+mn-ea"/>
                  <a:sym typeface="+mn-lt"/>
                </a:rPr>
                <a:t>C</a:t>
              </a:r>
              <a:endParaRPr lang="zh-CN" altLang="en-US" sz="2800" dirty="0">
                <a:solidFill>
                  <a:srgbClr val="222222"/>
                </a:solidFill>
                <a:cs typeface="+mn-ea"/>
                <a:sym typeface="+mn-lt"/>
              </a:endParaRPr>
            </a:p>
          </p:txBody>
        </p:sp>
        <p:sp>
          <p:nvSpPr>
            <p:cNvPr id="36" name="文本框 35"/>
            <p:cNvSpPr txBox="1"/>
            <p:nvPr/>
          </p:nvSpPr>
          <p:spPr>
            <a:xfrm>
              <a:off x="10502701" y="4788386"/>
              <a:ext cx="470000" cy="523220"/>
            </a:xfrm>
            <a:prstGeom prst="rect">
              <a:avLst/>
            </a:prstGeom>
            <a:noFill/>
          </p:spPr>
          <p:txBody>
            <a:bodyPr wrap="none" rtlCol="0">
              <a:spAutoFit/>
            </a:bodyPr>
            <a:lstStyle/>
            <a:p>
              <a:r>
                <a:rPr lang="en-US" altLang="zh-CN" sz="2800" dirty="0">
                  <a:solidFill>
                    <a:srgbClr val="222222"/>
                  </a:solidFill>
                  <a:cs typeface="+mn-ea"/>
                  <a:sym typeface="+mn-lt"/>
                </a:rPr>
                <a:t>D</a:t>
              </a:r>
              <a:endParaRPr lang="zh-CN" altLang="en-US" sz="2800" dirty="0">
                <a:solidFill>
                  <a:srgbClr val="222222"/>
                </a:solidFill>
                <a:cs typeface="+mn-ea"/>
                <a:sym typeface="+mn-lt"/>
              </a:endParaRPr>
            </a:p>
          </p:txBody>
        </p:sp>
      </p:grpSp>
      <p:grpSp>
        <p:nvGrpSpPr>
          <p:cNvPr id="38" name="组合 37"/>
          <p:cNvGrpSpPr/>
          <p:nvPr/>
        </p:nvGrpSpPr>
        <p:grpSpPr>
          <a:xfrm>
            <a:off x="815797" y="308019"/>
            <a:ext cx="4069529" cy="660777"/>
            <a:chOff x="815797" y="308019"/>
            <a:chExt cx="4069529" cy="660777"/>
          </a:xfrm>
        </p:grpSpPr>
        <p:grpSp>
          <p:nvGrpSpPr>
            <p:cNvPr id="39" name="组合 38"/>
            <p:cNvGrpSpPr/>
            <p:nvPr/>
          </p:nvGrpSpPr>
          <p:grpSpPr>
            <a:xfrm>
              <a:off x="815797" y="308019"/>
              <a:ext cx="444213" cy="529948"/>
              <a:chOff x="2114199" y="976137"/>
              <a:chExt cx="923330" cy="1101536"/>
            </a:xfrm>
          </p:grpSpPr>
          <p:sp>
            <p:nvSpPr>
              <p:cNvPr id="41" name="不完整圆 40"/>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不完整圆 41"/>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0" name="文本框 39"/>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93199" y="286763"/>
            <a:ext cx="9711145" cy="6858000"/>
            <a:chOff x="893199" y="286763"/>
            <a:chExt cx="9711145" cy="685800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199" y="286763"/>
              <a:ext cx="9711145" cy="6858000"/>
            </a:xfrm>
            <a:prstGeom prst="rect">
              <a:avLst/>
            </a:prstGeom>
          </p:spPr>
        </p:pic>
        <p:grpSp>
          <p:nvGrpSpPr>
            <p:cNvPr id="14" name="组合 13"/>
            <p:cNvGrpSpPr/>
            <p:nvPr/>
          </p:nvGrpSpPr>
          <p:grpSpPr>
            <a:xfrm>
              <a:off x="7885425" y="1407531"/>
              <a:ext cx="2541463" cy="1235916"/>
              <a:chOff x="8543498" y="2273808"/>
              <a:chExt cx="2541463" cy="1235916"/>
            </a:xfrm>
          </p:grpSpPr>
          <p:sp>
            <p:nvSpPr>
              <p:cNvPr id="16" name="文本框 15"/>
              <p:cNvSpPr txBox="1"/>
              <p:nvPr/>
            </p:nvSpPr>
            <p:spPr>
              <a:xfrm>
                <a:off x="8543499" y="2273808"/>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17" name="文本框 16"/>
              <p:cNvSpPr txBox="1"/>
              <p:nvPr/>
            </p:nvSpPr>
            <p:spPr>
              <a:xfrm>
                <a:off x="8543498" y="2735473"/>
                <a:ext cx="2541463"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grpSp>
          <p:nvGrpSpPr>
            <p:cNvPr id="18" name="组合 17"/>
            <p:cNvGrpSpPr/>
            <p:nvPr/>
          </p:nvGrpSpPr>
          <p:grpSpPr>
            <a:xfrm>
              <a:off x="7885425" y="3484931"/>
              <a:ext cx="2541463" cy="1235916"/>
              <a:chOff x="8543498" y="2273808"/>
              <a:chExt cx="2541463" cy="1235916"/>
            </a:xfrm>
          </p:grpSpPr>
          <p:sp>
            <p:nvSpPr>
              <p:cNvPr id="19" name="文本框 18"/>
              <p:cNvSpPr txBox="1"/>
              <p:nvPr/>
            </p:nvSpPr>
            <p:spPr>
              <a:xfrm>
                <a:off x="8543499" y="2273808"/>
                <a:ext cx="1415772" cy="461665"/>
              </a:xfrm>
              <a:prstGeom prst="rect">
                <a:avLst/>
              </a:prstGeom>
              <a:noFill/>
            </p:spPr>
            <p:txBody>
              <a:bodyPr wrap="none" rtlCol="0">
                <a:spAutoFit/>
              </a:bodyPr>
              <a:lstStyle/>
              <a:p>
                <a:r>
                  <a:rPr lang="zh-CN" altLang="en-US" sz="2400" dirty="0">
                    <a:solidFill>
                      <a:srgbClr val="222222"/>
                    </a:solidFill>
                    <a:cs typeface="+mn-ea"/>
                    <a:sym typeface="+mn-lt"/>
                  </a:rPr>
                  <a:t>输入标题</a:t>
                </a:r>
              </a:p>
            </p:txBody>
          </p:sp>
          <p:sp>
            <p:nvSpPr>
              <p:cNvPr id="20" name="文本框 19"/>
              <p:cNvSpPr txBox="1"/>
              <p:nvPr/>
            </p:nvSpPr>
            <p:spPr>
              <a:xfrm>
                <a:off x="8543498" y="2735473"/>
                <a:ext cx="2541463" cy="774251"/>
              </a:xfrm>
              <a:prstGeom prst="rect">
                <a:avLst/>
              </a:prstGeom>
              <a:noFill/>
            </p:spPr>
            <p:txBody>
              <a:bodyPr wrap="square" rtlCol="0">
                <a:spAutoFit/>
              </a:bodyPr>
              <a:lstStyle/>
              <a:p>
                <a:pPr>
                  <a:lnSpc>
                    <a:spcPct val="200000"/>
                  </a:lnSpc>
                </a:pPr>
                <a:r>
                  <a:rPr lang="zh-CN" altLang="en-US" sz="1200" dirty="0">
                    <a:solidFill>
                      <a:srgbClr val="222222"/>
                    </a:solidFill>
                    <a:cs typeface="+mn-ea"/>
                    <a:sym typeface="+mn-lt"/>
                  </a:rPr>
                  <a:t>点击此处输入具体文本说明点击此处输入具体文本说明</a:t>
                </a:r>
              </a:p>
            </p:txBody>
          </p:sp>
        </p:grpSp>
        <p:grpSp>
          <p:nvGrpSpPr>
            <p:cNvPr id="21" name="组合 20"/>
            <p:cNvGrpSpPr/>
            <p:nvPr/>
          </p:nvGrpSpPr>
          <p:grpSpPr>
            <a:xfrm>
              <a:off x="1049342" y="1995134"/>
              <a:ext cx="2541463" cy="1235916"/>
              <a:chOff x="8543498" y="2273808"/>
              <a:chExt cx="2541463" cy="1235916"/>
            </a:xfrm>
          </p:grpSpPr>
          <p:sp>
            <p:nvSpPr>
              <p:cNvPr id="22" name="文本框 21"/>
              <p:cNvSpPr txBox="1"/>
              <p:nvPr/>
            </p:nvSpPr>
            <p:spPr>
              <a:xfrm>
                <a:off x="9669189" y="2273808"/>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23" name="文本框 22"/>
              <p:cNvSpPr txBox="1"/>
              <p:nvPr/>
            </p:nvSpPr>
            <p:spPr>
              <a:xfrm>
                <a:off x="8543498" y="2735473"/>
                <a:ext cx="2541463" cy="774251"/>
              </a:xfrm>
              <a:prstGeom prst="rect">
                <a:avLst/>
              </a:prstGeom>
              <a:noFill/>
            </p:spPr>
            <p:txBody>
              <a:bodyPr wrap="square" rtlCol="0">
                <a:spAutoFit/>
              </a:bodyPr>
              <a:lstStyle/>
              <a:p>
                <a:pPr algn="r">
                  <a:lnSpc>
                    <a:spcPct val="200000"/>
                  </a:lnSpc>
                </a:pPr>
                <a:r>
                  <a:rPr lang="zh-CN" altLang="en-US" sz="1200" dirty="0">
                    <a:solidFill>
                      <a:srgbClr val="222222"/>
                    </a:solidFill>
                    <a:cs typeface="+mn-ea"/>
                    <a:sym typeface="+mn-lt"/>
                  </a:rPr>
                  <a:t>点击此处输入具体文本说明点击此处输入具体文本说明</a:t>
                </a:r>
              </a:p>
            </p:txBody>
          </p:sp>
        </p:grpSp>
        <p:grpSp>
          <p:nvGrpSpPr>
            <p:cNvPr id="24" name="组合 23"/>
            <p:cNvGrpSpPr/>
            <p:nvPr/>
          </p:nvGrpSpPr>
          <p:grpSpPr>
            <a:xfrm>
              <a:off x="1186783" y="4263286"/>
              <a:ext cx="2541463" cy="1235916"/>
              <a:chOff x="8543498" y="2273808"/>
              <a:chExt cx="2541463" cy="1235916"/>
            </a:xfrm>
          </p:grpSpPr>
          <p:sp>
            <p:nvSpPr>
              <p:cNvPr id="25" name="文本框 24"/>
              <p:cNvSpPr txBox="1"/>
              <p:nvPr/>
            </p:nvSpPr>
            <p:spPr>
              <a:xfrm>
                <a:off x="9669189" y="2273808"/>
                <a:ext cx="1415772" cy="461665"/>
              </a:xfrm>
              <a:prstGeom prst="rect">
                <a:avLst/>
              </a:prstGeom>
              <a:noFill/>
            </p:spPr>
            <p:txBody>
              <a:bodyPr wrap="none" rtlCol="0">
                <a:spAutoFit/>
              </a:bodyPr>
              <a:lstStyle/>
              <a:p>
                <a:pPr algn="r"/>
                <a:r>
                  <a:rPr lang="zh-CN" altLang="en-US" sz="2400" dirty="0">
                    <a:solidFill>
                      <a:srgbClr val="222222"/>
                    </a:solidFill>
                    <a:cs typeface="+mn-ea"/>
                    <a:sym typeface="+mn-lt"/>
                  </a:rPr>
                  <a:t>输入标题</a:t>
                </a:r>
              </a:p>
            </p:txBody>
          </p:sp>
          <p:sp>
            <p:nvSpPr>
              <p:cNvPr id="26" name="文本框 25"/>
              <p:cNvSpPr txBox="1"/>
              <p:nvPr/>
            </p:nvSpPr>
            <p:spPr>
              <a:xfrm>
                <a:off x="8543498" y="2735473"/>
                <a:ext cx="2541463" cy="774251"/>
              </a:xfrm>
              <a:prstGeom prst="rect">
                <a:avLst/>
              </a:prstGeom>
              <a:noFill/>
            </p:spPr>
            <p:txBody>
              <a:bodyPr wrap="square" rtlCol="0">
                <a:spAutoFit/>
              </a:bodyPr>
              <a:lstStyle/>
              <a:p>
                <a:pPr algn="r">
                  <a:lnSpc>
                    <a:spcPct val="200000"/>
                  </a:lnSpc>
                </a:pPr>
                <a:r>
                  <a:rPr lang="zh-CN" altLang="en-US" sz="1200" dirty="0">
                    <a:solidFill>
                      <a:srgbClr val="222222"/>
                    </a:solidFill>
                    <a:cs typeface="+mn-ea"/>
                    <a:sym typeface="+mn-lt"/>
                  </a:rPr>
                  <a:t>点击此处输入具体文本说明点击此处输入具体文本说明</a:t>
                </a:r>
              </a:p>
            </p:txBody>
          </p:sp>
        </p:grpSp>
      </p:grpSp>
      <p:grpSp>
        <p:nvGrpSpPr>
          <p:cNvPr id="28" name="组合 27"/>
          <p:cNvGrpSpPr/>
          <p:nvPr/>
        </p:nvGrpSpPr>
        <p:grpSpPr>
          <a:xfrm>
            <a:off x="815797" y="308019"/>
            <a:ext cx="4069529" cy="660777"/>
            <a:chOff x="815797" y="308019"/>
            <a:chExt cx="4069529" cy="660777"/>
          </a:xfrm>
        </p:grpSpPr>
        <p:grpSp>
          <p:nvGrpSpPr>
            <p:cNvPr id="29" name="组合 28"/>
            <p:cNvGrpSpPr/>
            <p:nvPr/>
          </p:nvGrpSpPr>
          <p:grpSpPr>
            <a:xfrm>
              <a:off x="815797" y="308019"/>
              <a:ext cx="444213" cy="529948"/>
              <a:chOff x="2114199" y="976137"/>
              <a:chExt cx="923330" cy="1101536"/>
            </a:xfrm>
          </p:grpSpPr>
          <p:sp>
            <p:nvSpPr>
              <p:cNvPr id="31" name="不完整圆 30"/>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不完整圆 31"/>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0" name="文本框 29"/>
            <p:cNvSpPr txBox="1"/>
            <p:nvPr/>
          </p:nvSpPr>
          <p:spPr>
            <a:xfrm>
              <a:off x="1186783" y="322585"/>
              <a:ext cx="3698543" cy="646211"/>
            </a:xfrm>
            <a:prstGeom prst="roundRect">
              <a:avLst>
                <a:gd name="adj" fmla="val 50000"/>
              </a:avLst>
            </a:prstGeom>
            <a:noFill/>
            <a:effectLst/>
          </p:spPr>
          <p:txBody>
            <a:bodyPr wrap="square" rtlCol="0" anchor="ctr" anchorCtr="1">
              <a:noAutofit/>
            </a:bodyPr>
            <a:lstStyle/>
            <a:p>
              <a:r>
                <a:rPr lang="zh-CN" altLang="en-US" sz="3200" dirty="0">
                  <a:solidFill>
                    <a:srgbClr val="222222"/>
                  </a:solidFill>
                  <a:cs typeface="+mn-ea"/>
                  <a:sym typeface="+mn-lt"/>
                </a:rPr>
                <a:t>点击此处添加标题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3" name="矩形 2"/>
          <p:cNvSpPr/>
          <p:nvPr/>
        </p:nvSpPr>
        <p:spPr>
          <a:xfrm>
            <a:off x="1698034" y="0"/>
            <a:ext cx="8795932" cy="6858000"/>
          </a:xfrm>
          <a:prstGeom prst="rect">
            <a:avLst/>
          </a:prstGeom>
          <a:solidFill>
            <a:srgbClr val="AA1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096001" y="695730"/>
            <a:ext cx="5401313" cy="5466540"/>
          </a:xfrm>
          <a:prstGeom prst="rect">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rot="1735830">
            <a:off x="3748978" y="862250"/>
            <a:ext cx="5194649" cy="5133500"/>
          </a:xfrm>
          <a:prstGeom prst="rect">
            <a:avLst/>
          </a:prstGeom>
          <a:blipFill dpi="0" rotWithShape="1">
            <a:blip r:embed="rId3">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94686" y="695730"/>
            <a:ext cx="5401314" cy="5466540"/>
          </a:xfrm>
          <a:prstGeom prst="rect">
            <a:avLst/>
          </a:prstGeom>
          <a:solidFill>
            <a:srgbClr val="FD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7" name="组合 26"/>
          <p:cNvGrpSpPr/>
          <p:nvPr/>
        </p:nvGrpSpPr>
        <p:grpSpPr>
          <a:xfrm>
            <a:off x="4672355" y="869296"/>
            <a:ext cx="6420671" cy="338554"/>
            <a:chOff x="4672355" y="363254"/>
            <a:chExt cx="6420671" cy="338554"/>
          </a:xfrm>
        </p:grpSpPr>
        <p:sp>
          <p:nvSpPr>
            <p:cNvPr id="4" name="文本框 3"/>
            <p:cNvSpPr txBox="1"/>
            <p:nvPr/>
          </p:nvSpPr>
          <p:spPr>
            <a:xfrm>
              <a:off x="4672355" y="363254"/>
              <a:ext cx="595035" cy="338554"/>
            </a:xfrm>
            <a:prstGeom prst="rect">
              <a:avLst/>
            </a:prstGeom>
            <a:noFill/>
          </p:spPr>
          <p:txBody>
            <a:bodyPr wrap="none" rtlCol="0">
              <a:spAutoFit/>
            </a:bodyPr>
            <a:lstStyle/>
            <a:p>
              <a:r>
                <a:rPr lang="zh-CN" altLang="en-US" sz="1600" dirty="0">
                  <a:cs typeface="+mn-ea"/>
                  <a:sym typeface="+mn-lt"/>
                </a:rPr>
                <a:t>主页</a:t>
              </a:r>
            </a:p>
          </p:txBody>
        </p:sp>
        <p:sp>
          <p:nvSpPr>
            <p:cNvPr id="15" name="文本框 14"/>
            <p:cNvSpPr txBox="1"/>
            <p:nvPr/>
          </p:nvSpPr>
          <p:spPr>
            <a:xfrm>
              <a:off x="6128764" y="363254"/>
              <a:ext cx="595035" cy="338554"/>
            </a:xfrm>
            <a:prstGeom prst="rect">
              <a:avLst/>
            </a:prstGeom>
            <a:noFill/>
          </p:spPr>
          <p:txBody>
            <a:bodyPr wrap="none" rtlCol="0">
              <a:spAutoFit/>
            </a:bodyPr>
            <a:lstStyle/>
            <a:p>
              <a:r>
                <a:rPr lang="zh-CN" altLang="en-US" sz="1600" dirty="0">
                  <a:cs typeface="+mn-ea"/>
                  <a:sym typeface="+mn-lt"/>
                </a:rPr>
                <a:t>简约</a:t>
              </a:r>
            </a:p>
          </p:txBody>
        </p:sp>
        <p:sp>
          <p:nvSpPr>
            <p:cNvPr id="16" name="文本框 15"/>
            <p:cNvSpPr txBox="1"/>
            <p:nvPr/>
          </p:nvSpPr>
          <p:spPr>
            <a:xfrm>
              <a:off x="7585173" y="363254"/>
              <a:ext cx="595035" cy="338554"/>
            </a:xfrm>
            <a:prstGeom prst="rect">
              <a:avLst/>
            </a:prstGeom>
            <a:noFill/>
          </p:spPr>
          <p:txBody>
            <a:bodyPr wrap="none" rtlCol="0">
              <a:spAutoFit/>
            </a:bodyPr>
            <a:lstStyle/>
            <a:p>
              <a:r>
                <a:rPr lang="zh-CN" altLang="en-US" sz="1600" dirty="0">
                  <a:cs typeface="+mn-ea"/>
                  <a:sym typeface="+mn-lt"/>
                </a:rPr>
                <a:t>黑色</a:t>
              </a:r>
            </a:p>
          </p:txBody>
        </p:sp>
        <p:sp>
          <p:nvSpPr>
            <p:cNvPr id="17" name="文本框 16"/>
            <p:cNvSpPr txBox="1"/>
            <p:nvPr/>
          </p:nvSpPr>
          <p:spPr>
            <a:xfrm>
              <a:off x="9041582" y="363254"/>
              <a:ext cx="595035" cy="338554"/>
            </a:xfrm>
            <a:prstGeom prst="rect">
              <a:avLst/>
            </a:prstGeom>
            <a:noFill/>
          </p:spPr>
          <p:txBody>
            <a:bodyPr wrap="none" rtlCol="0">
              <a:spAutoFit/>
            </a:bodyPr>
            <a:lstStyle/>
            <a:p>
              <a:r>
                <a:rPr lang="zh-CN" altLang="en-US" sz="1600" dirty="0">
                  <a:cs typeface="+mn-ea"/>
                  <a:sym typeface="+mn-lt"/>
                </a:rPr>
                <a:t>红色</a:t>
              </a:r>
            </a:p>
          </p:txBody>
        </p:sp>
        <p:sp>
          <p:nvSpPr>
            <p:cNvPr id="18" name="文本框 17"/>
            <p:cNvSpPr txBox="1"/>
            <p:nvPr/>
          </p:nvSpPr>
          <p:spPr>
            <a:xfrm>
              <a:off x="10497991" y="363254"/>
              <a:ext cx="595035" cy="338554"/>
            </a:xfrm>
            <a:prstGeom prst="rect">
              <a:avLst/>
            </a:prstGeom>
            <a:noFill/>
          </p:spPr>
          <p:txBody>
            <a:bodyPr wrap="none" rtlCol="0">
              <a:spAutoFit/>
            </a:bodyPr>
            <a:lstStyle/>
            <a:p>
              <a:r>
                <a:rPr lang="zh-CN" altLang="en-US" sz="1600" dirty="0">
                  <a:solidFill>
                    <a:srgbClr val="FDFDFE"/>
                  </a:solidFill>
                  <a:cs typeface="+mn-ea"/>
                  <a:sym typeface="+mn-lt"/>
                </a:rPr>
                <a:t>自在</a:t>
              </a:r>
            </a:p>
          </p:txBody>
        </p:sp>
      </p:grpSp>
      <p:sp>
        <p:nvSpPr>
          <p:cNvPr id="6" name="文本框 5"/>
          <p:cNvSpPr txBox="1"/>
          <p:nvPr/>
        </p:nvSpPr>
        <p:spPr>
          <a:xfrm>
            <a:off x="1038712" y="5697410"/>
            <a:ext cx="2433680" cy="276999"/>
          </a:xfrm>
          <a:prstGeom prst="rect">
            <a:avLst/>
          </a:prstGeom>
          <a:noFill/>
        </p:spPr>
        <p:txBody>
          <a:bodyPr wrap="none" rtlCol="0">
            <a:spAutoFit/>
          </a:bodyPr>
          <a:lstStyle/>
          <a:p>
            <a:r>
              <a:rPr lang="en-US" altLang="zh-CN" sz="1200" dirty="0">
                <a:solidFill>
                  <a:schemeClr val="tx1">
                    <a:alpha val="58000"/>
                  </a:schemeClr>
                </a:solidFill>
                <a:cs typeface="+mn-ea"/>
                <a:sym typeface="+mn-lt"/>
              </a:rPr>
              <a:t>Thank you for your hearing!</a:t>
            </a:r>
            <a:endParaRPr lang="zh-CN" altLang="en-US" sz="1200" dirty="0">
              <a:solidFill>
                <a:schemeClr val="tx1">
                  <a:alpha val="58000"/>
                </a:schemeClr>
              </a:solidFill>
              <a:cs typeface="+mn-ea"/>
              <a:sym typeface="+mn-lt"/>
            </a:endParaRPr>
          </a:p>
        </p:txBody>
      </p:sp>
      <p:sp>
        <p:nvSpPr>
          <p:cNvPr id="19" name="文本框 18"/>
          <p:cNvSpPr txBox="1"/>
          <p:nvPr/>
        </p:nvSpPr>
        <p:spPr>
          <a:xfrm>
            <a:off x="9582025" y="5697410"/>
            <a:ext cx="1885453" cy="276999"/>
          </a:xfrm>
          <a:prstGeom prst="rect">
            <a:avLst/>
          </a:prstGeom>
          <a:noFill/>
        </p:spPr>
        <p:txBody>
          <a:bodyPr wrap="none" rtlCol="0">
            <a:spAutoFit/>
          </a:bodyPr>
          <a:lstStyle/>
          <a:p>
            <a:r>
              <a:rPr lang="en-US" altLang="zh-CN" sz="1200" dirty="0">
                <a:solidFill>
                  <a:schemeClr val="tx1">
                    <a:alpha val="59000"/>
                  </a:schemeClr>
                </a:solidFill>
                <a:cs typeface="+mn-ea"/>
                <a:sym typeface="+mn-lt"/>
              </a:rPr>
              <a:t>Best wishes for your!</a:t>
            </a:r>
            <a:endParaRPr lang="zh-CN" altLang="en-US" sz="1200" dirty="0">
              <a:solidFill>
                <a:schemeClr val="tx1">
                  <a:alpha val="59000"/>
                </a:schemeClr>
              </a:solidFill>
              <a:cs typeface="+mn-ea"/>
              <a:sym typeface="+mn-lt"/>
            </a:endParaRPr>
          </a:p>
        </p:txBody>
      </p:sp>
      <p:grpSp>
        <p:nvGrpSpPr>
          <p:cNvPr id="25" name="组合 24"/>
          <p:cNvGrpSpPr/>
          <p:nvPr/>
        </p:nvGrpSpPr>
        <p:grpSpPr>
          <a:xfrm>
            <a:off x="1275307" y="989183"/>
            <a:ext cx="570480" cy="680585"/>
            <a:chOff x="2114199" y="976137"/>
            <a:chExt cx="923330" cy="1101536"/>
          </a:xfrm>
        </p:grpSpPr>
        <p:sp>
          <p:nvSpPr>
            <p:cNvPr id="23" name="不完整圆 22"/>
            <p:cNvSpPr/>
            <p:nvPr/>
          </p:nvSpPr>
          <p:spPr>
            <a:xfrm>
              <a:off x="2114199" y="976137"/>
              <a:ext cx="923330" cy="923330"/>
            </a:xfrm>
            <a:prstGeom prst="pie">
              <a:avLst>
                <a:gd name="adj1" fmla="val 5394669"/>
                <a:gd name="adj2" fmla="val 16200000"/>
              </a:avLst>
            </a:prstGeom>
            <a:solidFill>
              <a:srgbClr val="E5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不完整圆 23"/>
            <p:cNvSpPr/>
            <p:nvPr/>
          </p:nvSpPr>
          <p:spPr>
            <a:xfrm flipH="1">
              <a:off x="2275085" y="1428562"/>
              <a:ext cx="649111" cy="649111"/>
            </a:xfrm>
            <a:prstGeom prst="pie">
              <a:avLst>
                <a:gd name="adj1" fmla="val 5400000"/>
                <a:gd name="adj2" fmla="val 16200000"/>
              </a:avLst>
            </a:prstGeom>
            <a:noFill/>
            <a:ln w="69850">
              <a:solidFill>
                <a:srgbClr val="E53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1" name="文本框 40"/>
          <p:cNvSpPr txBox="1"/>
          <p:nvPr/>
        </p:nvSpPr>
        <p:spPr>
          <a:xfrm>
            <a:off x="1465342" y="1978587"/>
            <a:ext cx="4164470" cy="923330"/>
          </a:xfrm>
          <a:prstGeom prst="rect">
            <a:avLst/>
          </a:prstGeom>
          <a:noFill/>
        </p:spPr>
        <p:txBody>
          <a:bodyPr wrap="square" rtlCol="0">
            <a:spAutoFit/>
          </a:bodyPr>
          <a:lstStyle/>
          <a:p>
            <a:pPr algn="ctr"/>
            <a:r>
              <a:rPr lang="en-US" altLang="zh-CN" sz="5400" b="1" dirty="0">
                <a:solidFill>
                  <a:srgbClr val="E53B7A">
                    <a:alpha val="73000"/>
                  </a:srgbClr>
                </a:solidFill>
                <a:cs typeface="+mn-ea"/>
                <a:sym typeface="+mn-lt"/>
              </a:rPr>
              <a:t>PART 02</a:t>
            </a:r>
            <a:endParaRPr lang="zh-CN" altLang="en-US" sz="5400" b="1" dirty="0">
              <a:solidFill>
                <a:srgbClr val="E53B7A">
                  <a:alpha val="73000"/>
                </a:srgbClr>
              </a:solidFill>
              <a:cs typeface="+mn-ea"/>
              <a:sym typeface="+mn-lt"/>
            </a:endParaRPr>
          </a:p>
        </p:txBody>
      </p:sp>
      <p:grpSp>
        <p:nvGrpSpPr>
          <p:cNvPr id="8" name="组合 7"/>
          <p:cNvGrpSpPr/>
          <p:nvPr/>
        </p:nvGrpSpPr>
        <p:grpSpPr>
          <a:xfrm>
            <a:off x="1197431" y="2914343"/>
            <a:ext cx="9797139" cy="1632259"/>
            <a:chOff x="1197431" y="2673350"/>
            <a:chExt cx="9797139" cy="1632259"/>
          </a:xfrm>
        </p:grpSpPr>
        <p:sp>
          <p:nvSpPr>
            <p:cNvPr id="40" name="文本框 39"/>
            <p:cNvSpPr txBox="1"/>
            <p:nvPr/>
          </p:nvSpPr>
          <p:spPr>
            <a:xfrm>
              <a:off x="1197431" y="2673350"/>
              <a:ext cx="9797139" cy="1323439"/>
            </a:xfrm>
            <a:prstGeom prst="rect">
              <a:avLst/>
            </a:prstGeom>
            <a:noFill/>
          </p:spPr>
          <p:txBody>
            <a:bodyPr wrap="square" rtlCol="0">
              <a:spAutoFit/>
            </a:bodyPr>
            <a:lstStyle/>
            <a:p>
              <a:pPr algn="ctr"/>
              <a:r>
                <a:rPr lang="zh-CN" altLang="en-US" sz="8000" b="1" dirty="0">
                  <a:solidFill>
                    <a:srgbClr val="222222"/>
                  </a:solidFill>
                  <a:cs typeface="+mn-ea"/>
                  <a:sym typeface="+mn-lt"/>
                </a:rPr>
                <a:t>第二部分</a:t>
              </a:r>
            </a:p>
          </p:txBody>
        </p:sp>
        <p:sp>
          <p:nvSpPr>
            <p:cNvPr id="42" name="文本框 41"/>
            <p:cNvSpPr txBox="1"/>
            <p:nvPr/>
          </p:nvSpPr>
          <p:spPr>
            <a:xfrm>
              <a:off x="4015738" y="3905499"/>
              <a:ext cx="4164470" cy="400110"/>
            </a:xfrm>
            <a:prstGeom prst="rect">
              <a:avLst/>
            </a:prstGeom>
            <a:noFill/>
          </p:spPr>
          <p:txBody>
            <a:bodyPr wrap="square" rtlCol="0">
              <a:spAutoFit/>
            </a:bodyPr>
            <a:lstStyle/>
            <a:p>
              <a:pPr algn="dist"/>
              <a:r>
                <a:rPr lang="zh-CN" altLang="en-US" sz="2000" dirty="0">
                  <a:solidFill>
                    <a:srgbClr val="222222">
                      <a:alpha val="81000"/>
                    </a:srgbClr>
                  </a:solidFill>
                  <a:cs typeface="+mn-ea"/>
                  <a:sym typeface="+mn-lt"/>
                </a:rPr>
                <a:t>点击此处输入具体文本说明</a:t>
              </a:r>
            </a:p>
          </p:txBody>
        </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红色"/>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dbm31jm">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宽屏</PresentationFormat>
  <Paragraphs>260</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仓耳青禾体-谷力 W04</vt:lpstr>
      <vt:lpstr>等线</vt:lpstr>
      <vt:lpstr>方正卡通简体</vt:lpstr>
      <vt:lpstr>宋体</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2019-07-23T12:57:00Z</dcterms:created>
  <dcterms:modified xsi:type="dcterms:W3CDTF">2023-01-10T05:28:26Z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7D04EC0E7C344603BBF2D76415C3C654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