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4.xml" ContentType="application/vnd.openxmlformats-officedocument.themeOverr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8.xml" ContentType="application/vnd.openxmlformats-officedocument.presentationml.notesSlide+xml"/>
  <Override PartName="/ppt/theme/themeOverride5.xml" ContentType="application/vnd.openxmlformats-officedocument.themeOverr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9.xml" ContentType="application/vnd.openxmlformats-officedocument.presentationml.notesSlide+xml"/>
  <Override PartName="/ppt/theme/themeOverride6.xml" ContentType="application/vnd.openxmlformats-officedocument.themeOverr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0.xml" ContentType="application/vnd.openxmlformats-officedocument.presentationml.notesSlide+xml"/>
  <Override PartName="/ppt/theme/themeOverride7.xml" ContentType="application/vnd.openxmlformats-officedocument.themeOverride+xml"/>
  <Override PartName="/ppt/notesSlides/notesSlide11.xml" ContentType="application/vnd.openxmlformats-officedocument.presentationml.notesSlide+xml"/>
  <Override PartName="/ppt/theme/themeOverride8.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9.xml" ContentType="application/vnd.openxmlformats-officedocument.themeOverr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notesSlides/notesSlide14.xml" ContentType="application/vnd.openxmlformats-officedocument.presentationml.notesSlide+xml"/>
  <Override PartName="/ppt/theme/themeOverride10.xml" ContentType="application/vnd.openxmlformats-officedocument.themeOverride+xml"/>
  <Override PartName="/ppt/notesSlides/notesSlide15.xml" ContentType="application/vnd.openxmlformats-officedocument.presentationml.notesSlide+xml"/>
  <Override PartName="/ppt/theme/themeOverride11.xml" ContentType="application/vnd.openxmlformats-officedocument.themeOverride+xml"/>
  <Override PartName="/ppt/notesSlides/notesSlide16.xml" ContentType="application/vnd.openxmlformats-officedocument.presentationml.notesSlide+xml"/>
  <Override PartName="/ppt/theme/themeOverride12.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3.xml" ContentType="application/vnd.openxmlformats-officedocument.themeOverride+xml"/>
  <Override PartName="/ppt/notesSlides/notesSlide19.xml" ContentType="application/vnd.openxmlformats-officedocument.presentationml.notesSlide+xml"/>
  <Override PartName="/ppt/theme/themeOverride14.xml" ContentType="application/vnd.openxmlformats-officedocument.themeOverride+xml"/>
  <Override PartName="/ppt/notesSlides/notesSlide20.xml" ContentType="application/vnd.openxmlformats-officedocument.presentationml.notesSlide+xml"/>
  <Override PartName="/ppt/theme/themeOverride15.xml" ContentType="application/vnd.openxmlformats-officedocument.themeOverride+xml"/>
  <Override PartName="/ppt/notesSlides/notesSlide21.xml" ContentType="application/vnd.openxmlformats-officedocument.presentationml.notesSlide+xml"/>
  <Override PartName="/ppt/theme/themeOverride16.xml" ContentType="application/vnd.openxmlformats-officedocument.themeOverride+xml"/>
  <Override PartName="/ppt/notesSlides/notesSlide22.xml" ContentType="application/vnd.openxmlformats-officedocument.presentationml.notesSlide+xml"/>
  <Override PartName="/ppt/theme/themeOverride17.xml" ContentType="application/vnd.openxmlformats-officedocument.themeOverride+xml"/>
  <Override PartName="/ppt/notesSlides/notesSlide23.xml" ContentType="application/vnd.openxmlformats-officedocument.presentationml.notesSlide+xml"/>
  <Override PartName="/ppt/theme/themeOverride18.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1" r:id="rId2"/>
  </p:sldMasterIdLst>
  <p:notesMasterIdLst>
    <p:notesMasterId r:id="rId28"/>
  </p:notesMasterIdLst>
  <p:sldIdLst>
    <p:sldId id="290" r:id="rId3"/>
    <p:sldId id="257" r:id="rId4"/>
    <p:sldId id="282" r:id="rId5"/>
    <p:sldId id="262" r:id="rId6"/>
    <p:sldId id="259" r:id="rId7"/>
    <p:sldId id="270" r:id="rId8"/>
    <p:sldId id="283" r:id="rId9"/>
    <p:sldId id="271" r:id="rId10"/>
    <p:sldId id="275" r:id="rId11"/>
    <p:sldId id="263" r:id="rId12"/>
    <p:sldId id="264" r:id="rId13"/>
    <p:sldId id="280" r:id="rId14"/>
    <p:sldId id="284" r:id="rId15"/>
    <p:sldId id="265" r:id="rId16"/>
    <p:sldId id="266" r:id="rId17"/>
    <p:sldId id="267" r:id="rId18"/>
    <p:sldId id="268" r:id="rId19"/>
    <p:sldId id="285" r:id="rId20"/>
    <p:sldId id="261" r:id="rId21"/>
    <p:sldId id="279" r:id="rId22"/>
    <p:sldId id="269" r:id="rId23"/>
    <p:sldId id="260" r:id="rId24"/>
    <p:sldId id="277" r:id="rId25"/>
    <p:sldId id="276" r:id="rId26"/>
    <p:sldId id="286"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BE7BB4-EB60-40B1-95D5-83B6F61ABC00}"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FC6E09-A52A-47AF-91A6-79190E6A75C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EFC6E09-A52A-47AF-91A6-79190E6A75C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C660D322-FA9B-4CDF-9805-B55D27823AC8}" type="slidenum">
              <a:rPr lang="zh-CN" altLang="en-US" smtClean="0">
                <a:latin typeface="Calibri" panose="020F0502020204030204" charset="0"/>
              </a:rPr>
              <a:t>10</a:t>
            </a:fld>
            <a:endParaRPr lang="zh-CN" altLang="en-US" smtClean="0">
              <a:latin typeface="Calibri" panose="020F050202020403020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159C337B-7A3E-4B67-B11D-D7E1128BA2B9}" type="slidenum">
              <a:rPr lang="zh-CN" altLang="en-US" smtClean="0">
                <a:latin typeface="Calibri" panose="020F0502020204030204" charset="0"/>
              </a:rPr>
              <a:t>14</a:t>
            </a:fld>
            <a:endParaRPr lang="zh-CN" altLang="en-US" smtClean="0">
              <a:latin typeface="Calibri" panose="020F050202020403020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8E8EDC-1225-47E3-9680-C9FAF722F7A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45D2DAF-7A11-4887-8CD5-B116BE4C2387}"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endParaRPr lang="es-SV"/>
          </a:p>
        </p:txBody>
      </p:sp>
      <p:sp>
        <p:nvSpPr>
          <p:cNvPr id="4" name="Marcador de número de diapositiva 3"/>
          <p:cNvSpPr>
            <a:spLocks noGrp="1"/>
          </p:cNvSpPr>
          <p:nvPr>
            <p:ph type="sldNum" sz="quarter" idx="10"/>
          </p:nvPr>
        </p:nvSpPr>
        <p:spPr/>
        <p:txBody>
          <a:bodyPr/>
          <a:lstStyle/>
          <a:p>
            <a:fld id="{69BC2EFC-28F3-48C0-BF6B-230A53BCFDFC}" type="slidenum">
              <a:rPr lang="es-MX" smtClean="0">
                <a:solidFill>
                  <a:prstClr val="black"/>
                </a:solidFill>
              </a:rPr>
              <a:t>19</a:t>
            </a:fld>
            <a:endParaRPr lang="es-MX">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EFC6E09-A52A-47AF-91A6-79190E6A75C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7D52DC-2AC0-40EB-AE3E-9EAE589A4496}"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EFC6E09-A52A-47AF-91A6-79190E6A75C4}"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191943-51BD-4131-B271-DC25003004B7}"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EFC6E09-A52A-47AF-91A6-79190E6A75C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smtClean="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3D603BF6-9C86-43CB-80F0-21456D6D729F}" type="slidenum">
              <a:rPr lang="zh-CN" altLang="en-US" smtClean="0">
                <a:latin typeface="Calibri" panose="020F0502020204030204" charset="0"/>
              </a:rPr>
              <a:t>9</a:t>
            </a:fld>
            <a:endParaRPr lang="zh-CN" altLang="en-US" smtClean="0">
              <a:latin typeface="Calibri" panose="020F050202020403020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2.xml"/><Relationship Id="rId5" Type="http://schemas.openxmlformats.org/officeDocument/2006/relationships/tags" Target="../tags/tag17.xml"/><Relationship Id="rId4" Type="http://schemas.openxmlformats.org/officeDocument/2006/relationships/tags" Target="../tags/tag16.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2.xml"/><Relationship Id="rId4" Type="http://schemas.openxmlformats.org/officeDocument/2006/relationships/tags" Target="../tags/tag35.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2.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2.xml"/><Relationship Id="rId5" Type="http://schemas.openxmlformats.org/officeDocument/2006/relationships/tags" Target="../tags/tag49.xml"/><Relationship Id="rId4" Type="http://schemas.openxmlformats.org/officeDocument/2006/relationships/tags" Target="../tags/tag48.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2.xml"/><Relationship Id="rId4" Type="http://schemas.openxmlformats.org/officeDocument/2006/relationships/tags" Target="../tags/tag5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2.xml"/><Relationship Id="rId5" Type="http://schemas.openxmlformats.org/officeDocument/2006/relationships/tags" Target="../tags/tag58.xml"/><Relationship Id="rId4" Type="http://schemas.openxmlformats.org/officeDocument/2006/relationships/tags" Target="../tags/tag5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6F59FBF-90E0-41F9-99F5-222A6ABB9F9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AF50C37-646B-41A8-8760-576345FDF00C}"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ags" Target="../tags/tag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ags" Target="../tags/tag2.xml"/><Relationship Id="rId17" Type="http://schemas.openxmlformats.org/officeDocument/2006/relationships/tags" Target="../tags/tag7.xml"/><Relationship Id="rId2" Type="http://schemas.openxmlformats.org/officeDocument/2006/relationships/slideLayout" Target="../slideLayouts/slideLayout24.xml"/><Relationship Id="rId16" Type="http://schemas.openxmlformats.org/officeDocument/2006/relationships/tags" Target="../tags/tag6.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2.xml"/><Relationship Id="rId5" Type="http://schemas.openxmlformats.org/officeDocument/2006/relationships/slideLayout" Target="../slideLayouts/slideLayout27.xml"/><Relationship Id="rId15" Type="http://schemas.openxmlformats.org/officeDocument/2006/relationships/tags" Target="../tags/tag5.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59FBF-90E0-41F9-99F5-222A6ABB9F9C}"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50C37-646B-41A8-8760-576345FDF00C}"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2"/>
    </p:custData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tags" Target="../tags/tag89.xml"/><Relationship Id="rId13" Type="http://schemas.openxmlformats.org/officeDocument/2006/relationships/tags" Target="../tags/tag94.xml"/><Relationship Id="rId18" Type="http://schemas.openxmlformats.org/officeDocument/2006/relationships/notesSlide" Target="../notesSlides/notesSlide10.xml"/><Relationship Id="rId3" Type="http://schemas.openxmlformats.org/officeDocument/2006/relationships/tags" Target="../tags/tag84.xml"/><Relationship Id="rId7" Type="http://schemas.openxmlformats.org/officeDocument/2006/relationships/tags" Target="../tags/tag88.xml"/><Relationship Id="rId12" Type="http://schemas.openxmlformats.org/officeDocument/2006/relationships/tags" Target="../tags/tag93.xml"/><Relationship Id="rId17" Type="http://schemas.openxmlformats.org/officeDocument/2006/relationships/slideLayout" Target="../slideLayouts/slideLayout9.xml"/><Relationship Id="rId2" Type="http://schemas.openxmlformats.org/officeDocument/2006/relationships/tags" Target="../tags/tag83.xml"/><Relationship Id="rId16" Type="http://schemas.openxmlformats.org/officeDocument/2006/relationships/tags" Target="../tags/tag97.xml"/><Relationship Id="rId1" Type="http://schemas.openxmlformats.org/officeDocument/2006/relationships/themeOverride" Target="../theme/themeOverride6.xml"/><Relationship Id="rId6" Type="http://schemas.openxmlformats.org/officeDocument/2006/relationships/tags" Target="../tags/tag87.xml"/><Relationship Id="rId11" Type="http://schemas.openxmlformats.org/officeDocument/2006/relationships/tags" Target="../tags/tag92.xml"/><Relationship Id="rId5" Type="http://schemas.openxmlformats.org/officeDocument/2006/relationships/tags" Target="../tags/tag86.xml"/><Relationship Id="rId15" Type="http://schemas.openxmlformats.org/officeDocument/2006/relationships/tags" Target="../tags/tag96.xml"/><Relationship Id="rId10" Type="http://schemas.openxmlformats.org/officeDocument/2006/relationships/tags" Target="../tags/tag91.xml"/><Relationship Id="rId4" Type="http://schemas.openxmlformats.org/officeDocument/2006/relationships/tags" Target="../tags/tag85.xml"/><Relationship Id="rId9" Type="http://schemas.openxmlformats.org/officeDocument/2006/relationships/tags" Target="../tags/tag90.xml"/><Relationship Id="rId14" Type="http://schemas.openxmlformats.org/officeDocument/2006/relationships/tags" Target="../tags/tag9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themeOverride" Target="../theme/themeOverride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1.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tags" Target="../tags/tag104.xml"/><Relationship Id="rId13" Type="http://schemas.openxmlformats.org/officeDocument/2006/relationships/notesSlide" Target="../notesSlides/notesSlide14.xml"/><Relationship Id="rId3" Type="http://schemas.openxmlformats.org/officeDocument/2006/relationships/tags" Target="../tags/tag99.xml"/><Relationship Id="rId7" Type="http://schemas.openxmlformats.org/officeDocument/2006/relationships/tags" Target="../tags/tag103.xml"/><Relationship Id="rId12" Type="http://schemas.openxmlformats.org/officeDocument/2006/relationships/slideLayout" Target="../slideLayouts/slideLayout12.xml"/><Relationship Id="rId2" Type="http://schemas.openxmlformats.org/officeDocument/2006/relationships/tags" Target="../tags/tag98.xml"/><Relationship Id="rId1" Type="http://schemas.openxmlformats.org/officeDocument/2006/relationships/themeOverride" Target="../theme/themeOverride9.xml"/><Relationship Id="rId6" Type="http://schemas.openxmlformats.org/officeDocument/2006/relationships/tags" Target="../tags/tag102.xml"/><Relationship Id="rId11" Type="http://schemas.openxmlformats.org/officeDocument/2006/relationships/tags" Target="../tags/tag107.xml"/><Relationship Id="rId5" Type="http://schemas.openxmlformats.org/officeDocument/2006/relationships/tags" Target="../tags/tag101.xml"/><Relationship Id="rId10" Type="http://schemas.openxmlformats.org/officeDocument/2006/relationships/tags" Target="../tags/tag106.xml"/><Relationship Id="rId4" Type="http://schemas.openxmlformats.org/officeDocument/2006/relationships/tags" Target="../tags/tag100.xml"/><Relationship Id="rId9" Type="http://schemas.openxmlformats.org/officeDocument/2006/relationships/tags" Target="../tags/tag10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hemeOverride" Target="../theme/themeOverride11.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5.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6.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8" Type="http://schemas.openxmlformats.org/officeDocument/2006/relationships/tags" Target="../tags/tag66.xml"/><Relationship Id="rId13" Type="http://schemas.openxmlformats.org/officeDocument/2006/relationships/slide" Target="slide22.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slide" Target="slide2.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image" Target="../media/image3.jpeg"/><Relationship Id="rId5" Type="http://schemas.openxmlformats.org/officeDocument/2006/relationships/tags" Target="../tags/tag63.xml"/><Relationship Id="rId15" Type="http://schemas.openxmlformats.org/officeDocument/2006/relationships/slide" Target="slide19.xml"/><Relationship Id="rId10" Type="http://schemas.openxmlformats.org/officeDocument/2006/relationships/notesSlide" Target="../notesSlides/notesSlide2.xml"/><Relationship Id="rId4" Type="http://schemas.openxmlformats.org/officeDocument/2006/relationships/tags" Target="../tags/tag62.xml"/><Relationship Id="rId9" Type="http://schemas.openxmlformats.org/officeDocument/2006/relationships/slideLayout" Target="../slideLayouts/slideLayout2.xml"/><Relationship Id="rId14" Type="http://schemas.openxmlformats.org/officeDocument/2006/relationships/slide" Target="slide5.xml"/></Relationships>
</file>

<file path=ppt/slides/_rels/slide2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20.xml"/><Relationship Id="rId7" Type="http://schemas.openxmlformats.org/officeDocument/2006/relationships/image" Target="../media/image11.png"/><Relationship Id="rId2" Type="http://schemas.openxmlformats.org/officeDocument/2006/relationships/slideLayout" Target="../slideLayouts/slideLayout17.xml"/><Relationship Id="rId1" Type="http://schemas.openxmlformats.org/officeDocument/2006/relationships/themeOverride" Target="../theme/themeOverride14.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8.xml"/><Relationship Id="rId1" Type="http://schemas.openxmlformats.org/officeDocument/2006/relationships/themeOverride" Target="../theme/themeOverride1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9.xml"/><Relationship Id="rId1" Type="http://schemas.openxmlformats.org/officeDocument/2006/relationships/themeOverride" Target="../theme/themeOverride16.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0.xml"/><Relationship Id="rId1" Type="http://schemas.openxmlformats.org/officeDocument/2006/relationships/themeOverride" Target="../theme/themeOverride1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1.xml"/><Relationship Id="rId1" Type="http://schemas.openxmlformats.org/officeDocument/2006/relationships/themeOverride" Target="../theme/themeOverride18.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68.xml"/><Relationship Id="rId7" Type="http://schemas.openxmlformats.org/officeDocument/2006/relationships/tags" Target="../tags/tag72.xml"/><Relationship Id="rId2" Type="http://schemas.openxmlformats.org/officeDocument/2006/relationships/tags" Target="../tags/tag67.xml"/><Relationship Id="rId1" Type="http://schemas.openxmlformats.org/officeDocument/2006/relationships/themeOverride" Target="../theme/themeOverride4.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notesSlide" Target="../notesSlides/notesSlide9.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slideLayout" Target="../slideLayouts/slideLayout8.xml"/><Relationship Id="rId2" Type="http://schemas.openxmlformats.org/officeDocument/2006/relationships/tags" Target="../tags/tag73.xml"/><Relationship Id="rId1" Type="http://schemas.openxmlformats.org/officeDocument/2006/relationships/themeOverride" Target="../theme/themeOverride5.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email"/>
          <a:srcRect/>
          <a:stretch>
            <a:fillRect/>
          </a:stretch>
        </p:blipFill>
        <p:spPr>
          <a:xfrm>
            <a:off x="0" y="-95250"/>
            <a:ext cx="12381472" cy="6953250"/>
          </a:xfrm>
          <a:prstGeom prst="rect">
            <a:avLst/>
          </a:prstGeom>
        </p:spPr>
      </p:pic>
      <p:sp>
        <p:nvSpPr>
          <p:cNvPr id="38" name="矩形 37"/>
          <p:cNvSpPr/>
          <p:nvPr/>
        </p:nvSpPr>
        <p:spPr>
          <a:xfrm>
            <a:off x="7687965" y="-95250"/>
            <a:ext cx="3691235" cy="6974205"/>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7930535" y="-95250"/>
            <a:ext cx="3448665" cy="6953250"/>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p:cNvSpPr txBox="1"/>
          <p:nvPr/>
        </p:nvSpPr>
        <p:spPr>
          <a:xfrm>
            <a:off x="8110645" y="149133"/>
            <a:ext cx="1403461" cy="6309360"/>
          </a:xfrm>
          <a:prstGeom prst="rect">
            <a:avLst/>
          </a:prstGeom>
          <a:noFill/>
        </p:spPr>
        <p:txBody>
          <a:bodyPr vert="eaVert" wrap="square" rtlCol="0">
            <a:spAutoFit/>
          </a:bodyPr>
          <a:lstStyle/>
          <a:p>
            <a:pPr algn="ctr">
              <a:lnSpc>
                <a:spcPct val="90000"/>
              </a:lnSpc>
            </a:pPr>
            <a:r>
              <a:rPr lang="zh-CN" altLang="en-US" sz="8000" b="1" dirty="0">
                <a:solidFill>
                  <a:srgbClr val="0046B6"/>
                </a:solidFill>
                <a:cs typeface="+mn-ea"/>
                <a:sym typeface="+mn-lt"/>
              </a:rPr>
              <a:t> </a:t>
            </a:r>
            <a:r>
              <a:rPr lang="zh-CN" altLang="en-US" sz="8800" b="1" dirty="0" smtClean="0">
                <a:solidFill>
                  <a:srgbClr val="002060"/>
                </a:solidFill>
                <a:cs typeface="+mn-ea"/>
                <a:sym typeface="+mn-lt"/>
              </a:rPr>
              <a:t>温馨</a:t>
            </a:r>
            <a:r>
              <a:rPr lang="zh-CN" altLang="en-US" sz="8800" b="1" dirty="0" smtClean="0">
                <a:solidFill>
                  <a:srgbClr val="002060"/>
                </a:solidFill>
                <a:effectLst>
                  <a:innerShdw blurRad="63500" dist="50800" dir="13500000">
                    <a:prstClr val="black">
                      <a:alpha val="50000"/>
                    </a:prstClr>
                  </a:innerShdw>
                </a:effectLst>
                <a:cs typeface="+mn-ea"/>
                <a:sym typeface="+mn-lt"/>
              </a:rPr>
              <a:t>母亲节</a:t>
            </a:r>
            <a:endParaRPr lang="zh-CN" altLang="en-US" sz="8800" b="1" dirty="0">
              <a:solidFill>
                <a:srgbClr val="002060"/>
              </a:solidFill>
              <a:effectLst>
                <a:innerShdw blurRad="63500" dist="50800" dir="13500000">
                  <a:prstClr val="black">
                    <a:alpha val="50000"/>
                  </a:prstClr>
                </a:innerShdw>
              </a:effectLst>
              <a:cs typeface="+mn-ea"/>
              <a:sym typeface="+mn-lt"/>
            </a:endParaRPr>
          </a:p>
        </p:txBody>
      </p:sp>
      <p:sp>
        <p:nvSpPr>
          <p:cNvPr id="44" name="文本框 12"/>
          <p:cNvSpPr txBox="1">
            <a:spLocks noChangeArrowheads="1"/>
          </p:cNvSpPr>
          <p:nvPr/>
        </p:nvSpPr>
        <p:spPr bwMode="auto">
          <a:xfrm>
            <a:off x="9533582" y="706847"/>
            <a:ext cx="1292662" cy="575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1800" dirty="0">
                <a:solidFill>
                  <a:srgbClr val="002060"/>
                </a:solidFill>
                <a:latin typeface="+mn-lt"/>
                <a:ea typeface="+mn-ea"/>
                <a:cs typeface="+mn-ea"/>
                <a:sym typeface="+mn-lt"/>
              </a:rPr>
              <a:t>A designer can use default text to simulate what text would look like. If it is not real text. If it is not real text. A designer can use default text to simulate what text would look like.</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0"/>
                                        </p:tgtEl>
                                        <p:attrNameLst>
                                          <p:attrName>ppt_y</p:attrName>
                                        </p:attrNameLst>
                                      </p:cBhvr>
                                      <p:tavLst>
                                        <p:tav tm="0">
                                          <p:val>
                                            <p:strVal val="#ppt_y"/>
                                          </p:val>
                                        </p:tav>
                                        <p:tav tm="100000">
                                          <p:val>
                                            <p:strVal val="#ppt_y"/>
                                          </p:val>
                                        </p:tav>
                                      </p:tavLst>
                                    </p:anim>
                                    <p:anim calcmode="lin" valueType="num">
                                      <p:cBhvr>
                                        <p:cTn id="17"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0"/>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1000"/>
                                        <p:tgtEl>
                                          <p:spTgt spid="44"/>
                                        </p:tgtEl>
                                      </p:cBhvr>
                                    </p:animEffect>
                                    <p:anim calcmode="lin" valueType="num">
                                      <p:cBhvr>
                                        <p:cTn id="23" dur="1000" fill="hold"/>
                                        <p:tgtEl>
                                          <p:spTgt spid="44"/>
                                        </p:tgtEl>
                                        <p:attrNameLst>
                                          <p:attrName>ppt_x</p:attrName>
                                        </p:attrNameLst>
                                      </p:cBhvr>
                                      <p:tavLst>
                                        <p:tav tm="0">
                                          <p:val>
                                            <p:strVal val="#ppt_x"/>
                                          </p:val>
                                        </p:tav>
                                        <p:tav tm="100000">
                                          <p:val>
                                            <p:strVal val="#ppt_x"/>
                                          </p:val>
                                        </p:tav>
                                      </p:tavLst>
                                    </p:anim>
                                    <p:anim calcmode="lin" valueType="num">
                                      <p:cBhvr>
                                        <p:cTn id="2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P spid="4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H_Other_1"/>
          <p:cNvSpPr>
            <a:spLocks noChangeShapeType="1"/>
          </p:cNvSpPr>
          <p:nvPr>
            <p:custDataLst>
              <p:tags r:id="rId3"/>
            </p:custDataLst>
          </p:nvPr>
        </p:nvSpPr>
        <p:spPr bwMode="auto">
          <a:xfrm>
            <a:off x="6845300"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6" name="MH_Other_2"/>
          <p:cNvSpPr>
            <a:spLocks noChangeShapeType="1"/>
          </p:cNvSpPr>
          <p:nvPr>
            <p:custDataLst>
              <p:tags r:id="rId4"/>
            </p:custDataLst>
          </p:nvPr>
        </p:nvSpPr>
        <p:spPr bwMode="auto">
          <a:xfrm>
            <a:off x="5480051" y="3273425"/>
            <a:ext cx="0" cy="617539"/>
          </a:xfrm>
          <a:prstGeom prst="line">
            <a:avLst/>
          </a:prstGeom>
          <a:noFill/>
          <a:ln w="190500">
            <a:solidFill>
              <a:srgbClr val="F2F2F2"/>
            </a:solidFill>
            <a:rou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7" name="MH_Other_3"/>
          <p:cNvSpPr/>
          <p:nvPr>
            <p:custDataLst>
              <p:tags r:id="rId5"/>
            </p:custDataLst>
          </p:nvPr>
        </p:nvSpPr>
        <p:spPr bwMode="auto">
          <a:xfrm flipH="1">
            <a:off x="7161213" y="3273426"/>
            <a:ext cx="1016000" cy="1296988"/>
          </a:xfrm>
          <a:custGeom>
            <a:avLst/>
            <a:gdLst>
              <a:gd name="T0" fmla="*/ 0 w 635"/>
              <a:gd name="T1" fmla="*/ 0 h 953"/>
              <a:gd name="T2" fmla="*/ 0 w 635"/>
              <a:gd name="T3" fmla="*/ 1763712 h 953"/>
              <a:gd name="T4" fmla="*/ 935037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8" name="MH_Other_4"/>
          <p:cNvSpPr/>
          <p:nvPr>
            <p:custDataLst>
              <p:tags r:id="rId6"/>
            </p:custDataLst>
          </p:nvPr>
        </p:nvSpPr>
        <p:spPr bwMode="auto">
          <a:xfrm>
            <a:off x="4098926" y="3273426"/>
            <a:ext cx="1017588" cy="1296988"/>
          </a:xfrm>
          <a:custGeom>
            <a:avLst/>
            <a:gdLst>
              <a:gd name="T0" fmla="*/ 0 w 635"/>
              <a:gd name="T1" fmla="*/ 0 h 953"/>
              <a:gd name="T2" fmla="*/ 0 w 635"/>
              <a:gd name="T3" fmla="*/ 1763712 h 953"/>
              <a:gd name="T4" fmla="*/ 900113 w 635"/>
              <a:gd name="T5" fmla="*/ 1763712 h 953"/>
              <a:gd name="T6" fmla="*/ 0 60000 65536"/>
              <a:gd name="T7" fmla="*/ 0 60000 65536"/>
              <a:gd name="T8" fmla="*/ 0 60000 65536"/>
            </a:gdLst>
            <a:ahLst/>
            <a:cxnLst>
              <a:cxn ang="T6">
                <a:pos x="T0" y="T1"/>
              </a:cxn>
              <a:cxn ang="T7">
                <a:pos x="T2" y="T3"/>
              </a:cxn>
              <a:cxn ang="T8">
                <a:pos x="T4" y="T5"/>
              </a:cxn>
            </a:cxnLst>
            <a:rect l="0" t="0" r="r" b="b"/>
            <a:pathLst>
              <a:path w="635" h="953">
                <a:moveTo>
                  <a:pt x="0" y="0"/>
                </a:moveTo>
                <a:lnTo>
                  <a:pt x="0" y="953"/>
                </a:lnTo>
                <a:lnTo>
                  <a:pt x="635" y="953"/>
                </a:lnTo>
              </a:path>
            </a:pathLst>
          </a:custGeom>
          <a:noFill/>
          <a:ln w="190500" cap="flat" cmpd="sng">
            <a:solidFill>
              <a:srgbClr val="F2F2F2"/>
            </a:solidFill>
            <a:round/>
            <a:tailEnd type="triangl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atinLnBrk="1">
              <a:defRPr/>
            </a:pPr>
            <a:endParaRPr lang="zh-CN" altLang="en-US" sz="1600" b="1">
              <a:solidFill>
                <a:srgbClr val="000000"/>
              </a:solidFill>
              <a:cs typeface="+mn-ea"/>
              <a:sym typeface="+mn-lt"/>
            </a:endParaRPr>
          </a:p>
        </p:txBody>
      </p:sp>
      <p:sp>
        <p:nvSpPr>
          <p:cNvPr id="10" name="MH_Other_5"/>
          <p:cNvSpPr>
            <a:spLocks noChangeArrowheads="1"/>
          </p:cNvSpPr>
          <p:nvPr>
            <p:custDataLst>
              <p:tags r:id="rId7"/>
            </p:custDataLst>
          </p:nvPr>
        </p:nvSpPr>
        <p:spPr bwMode="auto">
          <a:xfrm>
            <a:off x="3508375"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3" name="MH_Other_6"/>
          <p:cNvSpPr>
            <a:spLocks noChangeArrowheads="1"/>
          </p:cNvSpPr>
          <p:nvPr>
            <p:custDataLst>
              <p:tags r:id="rId8"/>
            </p:custDataLst>
          </p:nvPr>
        </p:nvSpPr>
        <p:spPr bwMode="auto">
          <a:xfrm>
            <a:off x="4872037"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6" name="MH_Other_7"/>
          <p:cNvSpPr>
            <a:spLocks noChangeArrowheads="1"/>
          </p:cNvSpPr>
          <p:nvPr>
            <p:custDataLst>
              <p:tags r:id="rId9"/>
            </p:custDataLst>
          </p:nvPr>
        </p:nvSpPr>
        <p:spPr bwMode="auto">
          <a:xfrm>
            <a:off x="6235700" y="2084388"/>
            <a:ext cx="1187451" cy="1187451"/>
          </a:xfrm>
          <a:prstGeom prst="roundRect">
            <a:avLst>
              <a:gd name="adj" fmla="val 11764"/>
            </a:avLst>
          </a:prstGeom>
          <a:solidFill>
            <a:schemeClr val="accent2">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19" name="MH_Other_8"/>
          <p:cNvSpPr>
            <a:spLocks noChangeArrowheads="1"/>
          </p:cNvSpPr>
          <p:nvPr>
            <p:custDataLst>
              <p:tags r:id="rId10"/>
            </p:custDataLst>
          </p:nvPr>
        </p:nvSpPr>
        <p:spPr bwMode="auto">
          <a:xfrm>
            <a:off x="7581900" y="2084388"/>
            <a:ext cx="1187451" cy="1187451"/>
          </a:xfrm>
          <a:prstGeom prst="roundRect">
            <a:avLst>
              <a:gd name="adj" fmla="val 11764"/>
            </a:avLst>
          </a:prstGeom>
          <a:solidFill>
            <a:schemeClr val="accent3">
              <a:lumMod val="20000"/>
              <a:lumOff val="80000"/>
            </a:schemeClr>
          </a:solidFill>
          <a:ln>
            <a:noFill/>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latinLnBrk="1" hangingPunct="1">
              <a:spcBef>
                <a:spcPct val="0"/>
              </a:spcBef>
              <a:buNone/>
              <a:defRPr/>
            </a:pPr>
            <a:endParaRPr lang="zh-CN" altLang="en-US" sz="1600" b="1">
              <a:solidFill>
                <a:srgbClr val="000000"/>
              </a:solidFill>
              <a:latin typeface="+mn-lt"/>
              <a:cs typeface="+mn-ea"/>
              <a:sym typeface="+mn-lt"/>
            </a:endParaRPr>
          </a:p>
        </p:txBody>
      </p:sp>
      <p:sp>
        <p:nvSpPr>
          <p:cNvPr id="3082" name="MH_SubTitle_1"/>
          <p:cNvSpPr>
            <a:spLocks noChangeArrowheads="1"/>
          </p:cNvSpPr>
          <p:nvPr>
            <p:custDataLst>
              <p:tags r:id="rId11"/>
            </p:custDataLst>
          </p:nvPr>
        </p:nvSpPr>
        <p:spPr bwMode="auto">
          <a:xfrm>
            <a:off x="3549652" y="2112964"/>
            <a:ext cx="1103313"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3" name="MH_SubTitle_2"/>
          <p:cNvSpPr>
            <a:spLocks noChangeArrowheads="1"/>
          </p:cNvSpPr>
          <p:nvPr>
            <p:custDataLst>
              <p:tags r:id="rId12"/>
            </p:custDataLst>
          </p:nvPr>
        </p:nvSpPr>
        <p:spPr bwMode="auto">
          <a:xfrm>
            <a:off x="4914900" y="2141539"/>
            <a:ext cx="1101725"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4" name="MH_SubTitle_3"/>
          <p:cNvSpPr>
            <a:spLocks noChangeArrowheads="1"/>
          </p:cNvSpPr>
          <p:nvPr>
            <p:custDataLst>
              <p:tags r:id="rId13"/>
            </p:custDataLst>
          </p:nvPr>
        </p:nvSpPr>
        <p:spPr bwMode="auto">
          <a:xfrm>
            <a:off x="6278564" y="2141539"/>
            <a:ext cx="1101725" cy="695325"/>
          </a:xfrm>
          <a:prstGeom prst="roundRect">
            <a:avLst>
              <a:gd name="adj" fmla="val 15806"/>
            </a:avLst>
          </a:prstGeom>
          <a:solidFill>
            <a:schemeClr val="accent2"/>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3085" name="MH_SubTitle_4"/>
          <p:cNvSpPr>
            <a:spLocks noChangeArrowheads="1"/>
          </p:cNvSpPr>
          <p:nvPr>
            <p:custDataLst>
              <p:tags r:id="rId14"/>
            </p:custDataLst>
          </p:nvPr>
        </p:nvSpPr>
        <p:spPr bwMode="auto">
          <a:xfrm>
            <a:off x="7642226" y="2141539"/>
            <a:ext cx="1103313" cy="695325"/>
          </a:xfrm>
          <a:prstGeom prst="roundRect">
            <a:avLst>
              <a:gd name="adj" fmla="val 15806"/>
            </a:avLst>
          </a:prstGeom>
          <a:solidFill>
            <a:schemeClr val="accent3"/>
          </a:solidFill>
          <a:ln>
            <a:noFill/>
          </a:ln>
        </p:spPr>
        <p:txBody>
          <a:bodyPr anchor="ctr">
            <a:normAutofit fontScale="85000" lnSpcReduction="100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latinLnBrk="1" hangingPunct="1">
              <a:spcBef>
                <a:spcPct val="0"/>
              </a:spcBef>
              <a:buFontTx/>
              <a:buNone/>
              <a:defRPr/>
            </a:pPr>
            <a:r>
              <a:rPr lang="zh-CN" altLang="en-US" sz="1800" b="1" dirty="0">
                <a:solidFill>
                  <a:srgbClr val="FFFFFF"/>
                </a:solidFill>
                <a:latin typeface="+mn-lt"/>
                <a:ea typeface="+mn-ea"/>
                <a:cs typeface="+mn-ea"/>
                <a:sym typeface="+mn-lt"/>
              </a:rPr>
              <a:t>请输入标题内容</a:t>
            </a:r>
          </a:p>
        </p:txBody>
      </p:sp>
      <p:sp>
        <p:nvSpPr>
          <p:cNvPr id="18" name="MH_Other_9"/>
          <p:cNvSpPr>
            <a:spLocks noChangeArrowheads="1"/>
          </p:cNvSpPr>
          <p:nvPr>
            <p:custDataLst>
              <p:tags r:id="rId15"/>
            </p:custDataLst>
          </p:nvPr>
        </p:nvSpPr>
        <p:spPr bwMode="auto">
          <a:xfrm>
            <a:off x="5094288" y="5208589"/>
            <a:ext cx="2159000" cy="576263"/>
          </a:xfrm>
          <a:prstGeom prst="ellipse">
            <a:avLst/>
          </a:prstGeom>
          <a:gradFill rotWithShape="1">
            <a:gsLst>
              <a:gs pos="0">
                <a:sysClr val="window" lastClr="FFFFFF">
                  <a:lumMod val="50000"/>
                </a:sysClr>
              </a:gs>
              <a:gs pos="100000">
                <a:sysClr val="window" lastClr="FFFFFF">
                  <a:alpha val="0"/>
                </a:sysClr>
              </a:gs>
            </a:gsLst>
            <a:path path="shape">
              <a:fillToRect l="50000" t="50000" r="50000" b="50000"/>
            </a:path>
          </a:gradFill>
          <a:ln>
            <a:noFill/>
          </a:ln>
          <a:effectLst/>
        </p:spPr>
        <p:txBody>
          <a:bodyPr wrap="none" anchor="ctr"/>
          <a:lstStyle>
            <a:lvl1pPr eaLnBrk="0" hangingPunct="0">
              <a:spcBef>
                <a:spcPct val="20000"/>
              </a:spcBef>
              <a:buChar char="•"/>
              <a:defRPr kumimoji="1" sz="3200">
                <a:solidFill>
                  <a:schemeClr val="bg1"/>
                </a:solidFill>
                <a:latin typeface="굴림" charset="-127"/>
                <a:ea typeface="굴림" charset="-127"/>
              </a:defRPr>
            </a:lvl1pPr>
            <a:lvl2pPr marL="742950" indent="-285750" eaLnBrk="0" hangingPunct="0">
              <a:spcBef>
                <a:spcPct val="20000"/>
              </a:spcBef>
              <a:buChar char="–"/>
              <a:defRPr kumimoji="1" sz="2800">
                <a:solidFill>
                  <a:schemeClr val="bg1"/>
                </a:solidFill>
                <a:latin typeface="굴림" charset="-127"/>
                <a:ea typeface="굴림" charset="-127"/>
              </a:defRPr>
            </a:lvl2pPr>
            <a:lvl3pPr marL="1143000" indent="-228600" eaLnBrk="0" hangingPunct="0">
              <a:spcBef>
                <a:spcPct val="20000"/>
              </a:spcBef>
              <a:buChar char="•"/>
              <a:defRPr kumimoji="1" sz="2400">
                <a:solidFill>
                  <a:schemeClr val="bg1"/>
                </a:solidFill>
                <a:latin typeface="굴림" charset="-127"/>
                <a:ea typeface="굴림" charset="-127"/>
              </a:defRPr>
            </a:lvl3pPr>
            <a:lvl4pPr marL="1600200" indent="-228600" eaLnBrk="0" hangingPunct="0">
              <a:spcBef>
                <a:spcPct val="20000"/>
              </a:spcBef>
              <a:buChar char="–"/>
              <a:defRPr kumimoji="1" sz="2000">
                <a:solidFill>
                  <a:schemeClr val="bg1"/>
                </a:solidFill>
                <a:latin typeface="굴림" charset="-127"/>
                <a:ea typeface="굴림" charset="-127"/>
              </a:defRPr>
            </a:lvl4pPr>
            <a:lvl5pPr marL="2057400" indent="-228600" eaLnBrk="0" hangingPunct="0">
              <a:spcBef>
                <a:spcPct val="20000"/>
              </a:spcBef>
              <a:buChar char="»"/>
              <a:defRPr kumimoji="1" sz="2000">
                <a:solidFill>
                  <a:schemeClr val="bg1"/>
                </a:solidFill>
                <a:latin typeface="굴림" charset="-127"/>
                <a:ea typeface="굴림" charset="-127"/>
              </a:defRPr>
            </a:lvl5pPr>
            <a:lvl6pPr marL="2514600" indent="-228600" eaLnBrk="0" fontAlgn="base" latinLnBrk="1" hangingPunct="0">
              <a:spcBef>
                <a:spcPct val="20000"/>
              </a:spcBef>
              <a:spcAft>
                <a:spcPct val="0"/>
              </a:spcAft>
              <a:buChar char="»"/>
              <a:defRPr kumimoji="1" sz="2000">
                <a:solidFill>
                  <a:schemeClr val="bg1"/>
                </a:solidFill>
                <a:latin typeface="굴림" charset="-127"/>
                <a:ea typeface="굴림" charset="-127"/>
              </a:defRPr>
            </a:lvl6pPr>
            <a:lvl7pPr marL="2971800" indent="-228600" eaLnBrk="0" fontAlgn="base" latinLnBrk="1" hangingPunct="0">
              <a:spcBef>
                <a:spcPct val="20000"/>
              </a:spcBef>
              <a:spcAft>
                <a:spcPct val="0"/>
              </a:spcAft>
              <a:buChar char="»"/>
              <a:defRPr kumimoji="1" sz="2000">
                <a:solidFill>
                  <a:schemeClr val="bg1"/>
                </a:solidFill>
                <a:latin typeface="굴림" charset="-127"/>
                <a:ea typeface="굴림" charset="-127"/>
              </a:defRPr>
            </a:lvl7pPr>
            <a:lvl8pPr marL="3429000" indent="-228600" eaLnBrk="0" fontAlgn="base" latinLnBrk="1" hangingPunct="0">
              <a:spcBef>
                <a:spcPct val="20000"/>
              </a:spcBef>
              <a:spcAft>
                <a:spcPct val="0"/>
              </a:spcAft>
              <a:buChar char="»"/>
              <a:defRPr kumimoji="1" sz="2000">
                <a:solidFill>
                  <a:schemeClr val="bg1"/>
                </a:solidFill>
                <a:latin typeface="굴림" charset="-127"/>
                <a:ea typeface="굴림" charset="-127"/>
              </a:defRPr>
            </a:lvl8pPr>
            <a:lvl9pPr marL="3886200" indent="-228600" eaLnBrk="0" fontAlgn="base" latinLnBrk="1" hangingPunct="0">
              <a:spcBef>
                <a:spcPct val="20000"/>
              </a:spcBef>
              <a:spcAft>
                <a:spcPct val="0"/>
              </a:spcAft>
              <a:buChar char="»"/>
              <a:defRPr kumimoji="1" sz="2000">
                <a:solidFill>
                  <a:schemeClr val="bg1"/>
                </a:solidFill>
                <a:latin typeface="굴림" charset="-127"/>
                <a:ea typeface="굴림" charset="-127"/>
              </a:defRPr>
            </a:lvl9pPr>
          </a:lstStyle>
          <a:p>
            <a:pPr eaLnBrk="1" latinLnBrk="1" hangingPunct="1">
              <a:spcBef>
                <a:spcPct val="0"/>
              </a:spcBef>
              <a:buNone/>
              <a:defRPr/>
            </a:pPr>
            <a:endParaRPr lang="ko-KR" altLang="ko-KR" sz="1800" kern="0">
              <a:solidFill>
                <a:prstClr val="black"/>
              </a:solidFill>
              <a:latin typeface="+mn-lt"/>
              <a:ea typeface="+mn-ea"/>
              <a:cs typeface="+mn-ea"/>
              <a:sym typeface="+mn-lt"/>
            </a:endParaRPr>
          </a:p>
        </p:txBody>
      </p:sp>
      <p:sp>
        <p:nvSpPr>
          <p:cNvPr id="23" name="MH_Title_1"/>
          <p:cNvSpPr>
            <a:spLocks noChangeArrowheads="1"/>
          </p:cNvSpPr>
          <p:nvPr>
            <p:custDataLst>
              <p:tags r:id="rId16"/>
            </p:custDataLst>
          </p:nvPr>
        </p:nvSpPr>
        <p:spPr bwMode="auto">
          <a:xfrm>
            <a:off x="5410202" y="3986213"/>
            <a:ext cx="1527175" cy="1525587"/>
          </a:xfrm>
          <a:prstGeom prst="ellipse">
            <a:avLst/>
          </a:prstGeom>
          <a:solidFill>
            <a:schemeClr val="accent1">
              <a:alpha val="97000"/>
            </a:schemeClr>
          </a:solidFill>
          <a:ln w="38100">
            <a:noFill/>
          </a:ln>
          <a:effectLst/>
        </p:spPr>
        <p:txBody>
          <a:bodyPr lIns="0" tIns="0" rIns="0" bIns="0" anchor="ctr">
            <a:normAutofit fontScale="70000" lnSpcReduction="20000"/>
          </a:bodyP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latinLnBrk="1" hangingPunct="1">
              <a:lnSpc>
                <a:spcPct val="130000"/>
              </a:lnSpc>
              <a:spcBef>
                <a:spcPct val="0"/>
              </a:spcBef>
              <a:buNone/>
              <a:defRPr/>
            </a:pPr>
            <a:r>
              <a:rPr lang="zh-CN" altLang="en-US" dirty="0">
                <a:solidFill>
                  <a:srgbClr val="FFFFFF"/>
                </a:solidFill>
                <a:latin typeface="+mn-lt"/>
                <a:cs typeface="+mn-ea"/>
                <a:sym typeface="+mn-lt"/>
              </a:rPr>
              <a:t>请输入标题内容</a:t>
            </a:r>
          </a:p>
        </p:txBody>
      </p:sp>
      <p:sp>
        <p:nvSpPr>
          <p:cNvPr id="17" name="Subtitle 2"/>
          <p:cNvSpPr txBox="1"/>
          <p:nvPr/>
        </p:nvSpPr>
        <p:spPr bwMode="auto">
          <a:xfrm>
            <a:off x="1568451" y="1223447"/>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Subtitle 2"/>
          <p:cNvSpPr txBox="1"/>
          <p:nvPr/>
        </p:nvSpPr>
        <p:spPr bwMode="auto">
          <a:xfrm>
            <a:off x="6480043" y="130178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1" name="文本框 20"/>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00"/>
                                        <p:tgtEl>
                                          <p:spTgt spid="8"/>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82"/>
                                        </p:tgtEl>
                                        <p:attrNameLst>
                                          <p:attrName>style.visibility</p:attrName>
                                        </p:attrNameLst>
                                      </p:cBhvr>
                                      <p:to>
                                        <p:strVal val="visible"/>
                                      </p:to>
                                    </p:set>
                                    <p:animEffect transition="in" filter="fade">
                                      <p:cBhvr>
                                        <p:cTn id="34" dur="500"/>
                                        <p:tgtEl>
                                          <p:spTgt spid="308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083"/>
                                        </p:tgtEl>
                                        <p:attrNameLst>
                                          <p:attrName>style.visibility</p:attrName>
                                        </p:attrNameLst>
                                      </p:cBhvr>
                                      <p:to>
                                        <p:strVal val="visible"/>
                                      </p:to>
                                    </p:set>
                                    <p:animEffect transition="in" filter="fade">
                                      <p:cBhvr>
                                        <p:cTn id="37" dur="500"/>
                                        <p:tgtEl>
                                          <p:spTgt spid="308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084"/>
                                        </p:tgtEl>
                                        <p:attrNameLst>
                                          <p:attrName>style.visibility</p:attrName>
                                        </p:attrNameLst>
                                      </p:cBhvr>
                                      <p:to>
                                        <p:strVal val="visible"/>
                                      </p:to>
                                    </p:set>
                                    <p:animEffect transition="in" filter="fade">
                                      <p:cBhvr>
                                        <p:cTn id="40" dur="500"/>
                                        <p:tgtEl>
                                          <p:spTgt spid="308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085"/>
                                        </p:tgtEl>
                                        <p:attrNameLst>
                                          <p:attrName>style.visibility</p:attrName>
                                        </p:attrNameLst>
                                      </p:cBhvr>
                                      <p:to>
                                        <p:strVal val="visible"/>
                                      </p:to>
                                    </p:set>
                                    <p:animEffect transition="in" filter="fade">
                                      <p:cBhvr>
                                        <p:cTn id="43" dur="500"/>
                                        <p:tgtEl>
                                          <p:spTgt spid="3085"/>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animBg="1"/>
      <p:bldP spid="16" grpId="0" animBg="1"/>
      <p:bldP spid="19" grpId="0" animBg="1"/>
      <p:bldP spid="3082" grpId="0" animBg="1"/>
      <p:bldP spid="3083" grpId="0" animBg="1"/>
      <p:bldP spid="3084" grpId="0" animBg="1"/>
      <p:bldP spid="3085" grpId="0" animBg="1"/>
      <p:bldP spid="23" grpId="0" animBg="1"/>
      <p:bldP spid="17"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ángulo 49"/>
          <p:cNvSpPr/>
          <p:nvPr/>
        </p:nvSpPr>
        <p:spPr>
          <a:xfrm>
            <a:off x="671398" y="1605362"/>
            <a:ext cx="4429917" cy="1953721"/>
          </a:xfrm>
          <a:prstGeom prst="rect">
            <a:avLst/>
          </a:prstGeom>
        </p:spPr>
        <p:txBody>
          <a:bodyPr wrap="square" lIns="45143" tIns="22533" rIns="45143" bIns="2253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nSpc>
                <a:spcPct val="150000"/>
              </a:lnSpc>
            </a:pPr>
            <a:r>
              <a:rPr lang="zh-CN" altLang="en-US" sz="1200" dirty="0">
                <a:solidFill>
                  <a:schemeClr val="tx1">
                    <a:lumMod val="50000"/>
                    <a:lumOff val="50000"/>
                  </a:schemeClr>
                </a:solidFill>
                <a:cs typeface="+mn-ea"/>
                <a:sym typeface="+mn-lt"/>
              </a:rPr>
              <a:t>此处添加详细文本描述，建议与标题相关并符合整体语言风格，语言描述尽量简洁。此处添加详细文本描述，建议与标题相关并符合整体语言风格此处添加详细文本描述</a:t>
            </a:r>
            <a:endParaRPr lang="en-US" altLang="zh-CN" sz="1200" dirty="0">
              <a:solidFill>
                <a:schemeClr val="tx1">
                  <a:lumMod val="50000"/>
                  <a:lumOff val="50000"/>
                </a:schemeClr>
              </a:solidFill>
              <a:cs typeface="+mn-ea"/>
              <a:sym typeface="+mn-lt"/>
            </a:endParaRPr>
          </a:p>
          <a:p>
            <a:pPr>
              <a:lnSpc>
                <a:spcPct val="150000"/>
              </a:lnSpc>
            </a:pPr>
            <a:endParaRPr lang="en-US" altLang="zh-CN" sz="1200" dirty="0">
              <a:solidFill>
                <a:schemeClr val="tx1">
                  <a:lumMod val="50000"/>
                  <a:lumOff val="50000"/>
                </a:schemeClr>
              </a:solidFill>
              <a:cs typeface="+mn-ea"/>
              <a:sym typeface="+mn-lt"/>
            </a:endParaRPr>
          </a:p>
          <a:p>
            <a:pPr>
              <a:lnSpc>
                <a:spcPct val="150000"/>
              </a:lnSpc>
            </a:pPr>
            <a:r>
              <a:rPr lang="zh-CN" altLang="en-US" sz="1200" dirty="0">
                <a:solidFill>
                  <a:schemeClr val="tx1">
                    <a:lumMod val="50000"/>
                    <a:lumOff val="50000"/>
                  </a:schemeClr>
                </a:solidFill>
                <a:cs typeface="+mn-ea"/>
                <a:sym typeface="+mn-lt"/>
              </a:rPr>
              <a:t>此处添加详细文本描述，建议与标题相关并符合整体语言风格，语言描述尽量简洁。此处添加详细文本描述</a:t>
            </a:r>
            <a:endParaRPr lang="en-US" altLang="zh-CN" sz="1200" dirty="0">
              <a:solidFill>
                <a:schemeClr val="tx1">
                  <a:lumMod val="50000"/>
                  <a:lumOff val="50000"/>
                </a:schemeClr>
              </a:solidFill>
              <a:cs typeface="+mn-ea"/>
              <a:sym typeface="+mn-lt"/>
            </a:endParaRPr>
          </a:p>
        </p:txBody>
      </p:sp>
      <p:sp>
        <p:nvSpPr>
          <p:cNvPr id="39" name="Textbox 1"/>
          <p:cNvSpPr/>
          <p:nvPr/>
        </p:nvSpPr>
        <p:spPr>
          <a:xfrm>
            <a:off x="1006715" y="4196850"/>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0" name="11 Rectángulo redondeado"/>
          <p:cNvSpPr>
            <a:spLocks noChangeAspect="1"/>
          </p:cNvSpPr>
          <p:nvPr/>
        </p:nvSpPr>
        <p:spPr>
          <a:xfrm rot="16200000">
            <a:off x="839903" y="4266550"/>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1" name="11 Rectángulo redondeado"/>
          <p:cNvSpPr>
            <a:spLocks noChangeAspect="1"/>
          </p:cNvSpPr>
          <p:nvPr/>
        </p:nvSpPr>
        <p:spPr>
          <a:xfrm rot="16200000">
            <a:off x="2664926" y="4266550"/>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2"/>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2" name="Textbox 1"/>
          <p:cNvSpPr/>
          <p:nvPr/>
        </p:nvSpPr>
        <p:spPr>
          <a:xfrm>
            <a:off x="2831737" y="4196850"/>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3" name="11 Rectángulo redondeado"/>
          <p:cNvSpPr>
            <a:spLocks noChangeAspect="1"/>
          </p:cNvSpPr>
          <p:nvPr/>
        </p:nvSpPr>
        <p:spPr>
          <a:xfrm rot="16200000">
            <a:off x="839903" y="4843526"/>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3"/>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4" name="11 Rectángulo redondeado"/>
          <p:cNvSpPr>
            <a:spLocks noChangeAspect="1"/>
          </p:cNvSpPr>
          <p:nvPr/>
        </p:nvSpPr>
        <p:spPr>
          <a:xfrm rot="16200000">
            <a:off x="2664926" y="4843526"/>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4"/>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5" name="Textbox 1"/>
          <p:cNvSpPr/>
          <p:nvPr/>
        </p:nvSpPr>
        <p:spPr>
          <a:xfrm>
            <a:off x="1006715" y="4772736"/>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6" name="Textbox 1"/>
          <p:cNvSpPr/>
          <p:nvPr/>
        </p:nvSpPr>
        <p:spPr>
          <a:xfrm>
            <a:off x="2831737" y="4772736"/>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sp>
        <p:nvSpPr>
          <p:cNvPr id="47" name="11 Rectángulo redondeado"/>
          <p:cNvSpPr>
            <a:spLocks noChangeAspect="1"/>
          </p:cNvSpPr>
          <p:nvPr/>
        </p:nvSpPr>
        <p:spPr>
          <a:xfrm rot="16200000">
            <a:off x="839903" y="5409369"/>
            <a:ext cx="218541" cy="196033"/>
          </a:xfrm>
          <a:custGeom>
            <a:avLst/>
            <a:gdLst/>
            <a:ahLst/>
            <a:cxnLst/>
            <a:rect l="l" t="t" r="r" b="b"/>
            <a:pathLst>
              <a:path w="3195945" h="2847600">
                <a:moveTo>
                  <a:pt x="931858" y="0"/>
                </a:moveTo>
                <a:lnTo>
                  <a:pt x="2264149" y="0"/>
                </a:lnTo>
                <a:cubicBezTo>
                  <a:pt x="2332834" y="0"/>
                  <a:pt x="2395775" y="24591"/>
                  <a:pt x="2443824" y="66436"/>
                </a:cubicBezTo>
                <a:cubicBezTo>
                  <a:pt x="2448429" y="69277"/>
                  <a:pt x="2452695" y="72595"/>
                  <a:pt x="2456305" y="76734"/>
                </a:cubicBezTo>
                <a:cubicBezTo>
                  <a:pt x="2460022" y="79237"/>
                  <a:pt x="2463176" y="82339"/>
                  <a:pt x="2465987" y="85776"/>
                </a:cubicBezTo>
                <a:cubicBezTo>
                  <a:pt x="2493618" y="108249"/>
                  <a:pt x="2516894" y="136545"/>
                  <a:pt x="2535511" y="169166"/>
                </a:cubicBezTo>
                <a:lnTo>
                  <a:pt x="3152605" y="1250458"/>
                </a:lnTo>
                <a:cubicBezTo>
                  <a:pt x="3179394" y="1297399"/>
                  <a:pt x="3193566" y="1348093"/>
                  <a:pt x="3194780" y="1398693"/>
                </a:cubicBezTo>
                <a:cubicBezTo>
                  <a:pt x="3195949" y="1406441"/>
                  <a:pt x="3196388" y="1414265"/>
                  <a:pt x="3195280" y="1422135"/>
                </a:cubicBezTo>
                <a:cubicBezTo>
                  <a:pt x="3196431" y="1430332"/>
                  <a:pt x="3195980" y="1438483"/>
                  <a:pt x="3194760" y="1446554"/>
                </a:cubicBezTo>
                <a:cubicBezTo>
                  <a:pt x="3193510" y="1497084"/>
                  <a:pt x="3179340" y="1547701"/>
                  <a:pt x="3152589" y="1594576"/>
                </a:cubicBezTo>
                <a:lnTo>
                  <a:pt x="2535495" y="2675868"/>
                </a:lnTo>
                <a:cubicBezTo>
                  <a:pt x="2519103" y="2704590"/>
                  <a:pt x="2499098" y="2729960"/>
                  <a:pt x="2475270" y="2750574"/>
                </a:cubicBezTo>
                <a:cubicBezTo>
                  <a:pt x="2424537" y="2810341"/>
                  <a:pt x="2348694" y="2847600"/>
                  <a:pt x="2264149" y="2847600"/>
                </a:cubicBezTo>
                <a:lnTo>
                  <a:pt x="931858" y="2847600"/>
                </a:lnTo>
                <a:cubicBezTo>
                  <a:pt x="840908" y="2847600"/>
                  <a:pt x="760028" y="2804481"/>
                  <a:pt x="709441" y="2736882"/>
                </a:cubicBezTo>
                <a:cubicBezTo>
                  <a:pt x="690443" y="2718412"/>
                  <a:pt x="674204" y="2696733"/>
                  <a:pt x="660493" y="2672708"/>
                </a:cubicBezTo>
                <a:lnTo>
                  <a:pt x="43399" y="1591416"/>
                </a:lnTo>
                <a:cubicBezTo>
                  <a:pt x="17922" y="1546775"/>
                  <a:pt x="3857" y="1498740"/>
                  <a:pt x="1381" y="1450601"/>
                </a:cubicBezTo>
                <a:cubicBezTo>
                  <a:pt x="-58" y="1441196"/>
                  <a:pt x="-553" y="1431688"/>
                  <a:pt x="774" y="1422141"/>
                </a:cubicBezTo>
                <a:cubicBezTo>
                  <a:pt x="-512" y="1412916"/>
                  <a:pt x="-26" y="1403731"/>
                  <a:pt x="1361" y="1394643"/>
                </a:cubicBezTo>
                <a:cubicBezTo>
                  <a:pt x="3800" y="1346433"/>
                  <a:pt x="17869" y="1298323"/>
                  <a:pt x="43383" y="1253618"/>
                </a:cubicBezTo>
                <a:lnTo>
                  <a:pt x="660477" y="172326"/>
                </a:lnTo>
                <a:cubicBezTo>
                  <a:pt x="676397" y="144430"/>
                  <a:pt x="695725" y="119697"/>
                  <a:pt x="718724" y="99467"/>
                </a:cubicBezTo>
                <a:cubicBezTo>
                  <a:pt x="769423" y="38273"/>
                  <a:pt x="846171" y="0"/>
                  <a:pt x="931858" y="0"/>
                </a:cubicBezTo>
                <a:close/>
              </a:path>
            </a:pathLst>
          </a:custGeom>
          <a:solidFill>
            <a:schemeClr val="accent1"/>
          </a:solidFill>
          <a:ln>
            <a:noFill/>
          </a:ln>
          <a:scene3d>
            <a:camera prst="orthographicFront"/>
            <a:lightRig rig="soft" dir="t"/>
          </a:scene3d>
          <a:sp3d extrusionH="508000" prstMaterial="flat"/>
        </p:spPr>
        <p:txBody>
          <a:bodyPr lIns="0" tIns="0" rIns="0" bIns="0" rtlCol="0" anchor="ctr"/>
          <a:lstStyle/>
          <a:p>
            <a:pPr algn="ctr" defTabSz="1192530"/>
            <a:endParaRPr lang="en-US" sz="2400" dirty="0">
              <a:solidFill>
                <a:srgbClr val="000000"/>
              </a:solidFill>
              <a:cs typeface="+mn-ea"/>
              <a:sym typeface="+mn-lt"/>
            </a:endParaRPr>
          </a:p>
        </p:txBody>
      </p:sp>
      <p:sp>
        <p:nvSpPr>
          <p:cNvPr id="48" name="Textbox 1"/>
          <p:cNvSpPr/>
          <p:nvPr/>
        </p:nvSpPr>
        <p:spPr>
          <a:xfrm>
            <a:off x="1006715" y="5300632"/>
            <a:ext cx="1692075" cy="366612"/>
          </a:xfrm>
          <a:prstGeom prst="rect">
            <a:avLst/>
          </a:prstGeom>
        </p:spPr>
        <p:txBody>
          <a:bodyPr wrap="square" lIns="119265" tIns="59613" rIns="119265" bIns="5961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pic>
        <p:nvPicPr>
          <p:cNvPr id="2" name="图片 1"/>
          <p:cNvPicPr>
            <a:picLocks noChangeAspect="1"/>
          </p:cNvPicPr>
          <p:nvPr/>
        </p:nvPicPr>
        <p:blipFill>
          <a:blip r:embed="rId4" cstate="email"/>
          <a:stretch>
            <a:fillRect/>
          </a:stretch>
        </p:blipFill>
        <p:spPr>
          <a:xfrm>
            <a:off x="5951403" y="1986639"/>
            <a:ext cx="4849947" cy="3144887"/>
          </a:xfrm>
          <a:prstGeom prst="rect">
            <a:avLst/>
          </a:prstGeom>
        </p:spPr>
      </p:pic>
      <p:sp>
        <p:nvSpPr>
          <p:cNvPr id="14" name="文本框 13"/>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750"/>
                                        <p:tgtEl>
                                          <p:spTgt spid="22"/>
                                        </p:tgtEl>
                                      </p:cBhvr>
                                    </p:animEffect>
                                    <p:anim calcmode="lin" valueType="num">
                                      <p:cBhvr>
                                        <p:cTn id="8" dur="750" fill="hold"/>
                                        <p:tgtEl>
                                          <p:spTgt spid="22"/>
                                        </p:tgtEl>
                                        <p:attrNameLst>
                                          <p:attrName>ppt_x</p:attrName>
                                        </p:attrNameLst>
                                      </p:cBhvr>
                                      <p:tavLst>
                                        <p:tav tm="0">
                                          <p:val>
                                            <p:strVal val="#ppt_x"/>
                                          </p:val>
                                        </p:tav>
                                        <p:tav tm="100000">
                                          <p:val>
                                            <p:strVal val="#ppt_x"/>
                                          </p:val>
                                        </p:tav>
                                      </p:tavLst>
                                    </p:anim>
                                    <p:anim calcmode="lin" valueType="num">
                                      <p:cBhvr>
                                        <p:cTn id="9" dur="750" fill="hold"/>
                                        <p:tgtEl>
                                          <p:spTgt spid="2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fade">
                                      <p:cBhvr>
                                        <p:cTn id="13" dur="500"/>
                                        <p:tgtEl>
                                          <p:spTgt spid="4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350"/>
                                        <p:tgtEl>
                                          <p:spTgt spid="3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500"/>
                                        <p:tgtEl>
                                          <p:spTgt spid="4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350"/>
                                        <p:tgtEl>
                                          <p:spTgt spid="4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5"/>
                                        </p:tgtEl>
                                        <p:attrNameLst>
                                          <p:attrName>style.visibility</p:attrName>
                                        </p:attrNameLst>
                                      </p:cBhvr>
                                      <p:to>
                                        <p:strVal val="visible"/>
                                      </p:to>
                                    </p:set>
                                    <p:animEffect transition="in" filter="fade">
                                      <p:cBhvr>
                                        <p:cTn id="28" dur="350"/>
                                        <p:tgtEl>
                                          <p:spTgt spid="4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500"/>
                                        <p:tgtEl>
                                          <p:spTgt spid="4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6"/>
                                        </p:tgtEl>
                                        <p:attrNameLst>
                                          <p:attrName>style.visibility</p:attrName>
                                        </p:attrNameLst>
                                      </p:cBhvr>
                                      <p:to>
                                        <p:strVal val="visible"/>
                                      </p:to>
                                    </p:set>
                                    <p:animEffect transition="in" filter="fade">
                                      <p:cBhvr>
                                        <p:cTn id="34" dur="350"/>
                                        <p:tgtEl>
                                          <p:spTgt spid="4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fade">
                                      <p:cBhvr>
                                        <p:cTn id="37" dur="500"/>
                                        <p:tgtEl>
                                          <p:spTgt spid="4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fade">
                                      <p:cBhvr>
                                        <p:cTn id="40" dur="3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9" grpId="0"/>
      <p:bldP spid="40" grpId="0" animBg="1"/>
      <p:bldP spid="41" grpId="0" animBg="1"/>
      <p:bldP spid="42" grpId="0"/>
      <p:bldP spid="43" grpId="0" animBg="1"/>
      <p:bldP spid="44" grpId="0" animBg="1"/>
      <p:bldP spid="45" grpId="0"/>
      <p:bldP spid="46" grpId="0"/>
      <p:bldP spid="47" grpId="0" animBg="1"/>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1"/>
          <p:cNvGrpSpPr/>
          <p:nvPr/>
        </p:nvGrpSpPr>
        <p:grpSpPr>
          <a:xfrm>
            <a:off x="1952845" y="2146751"/>
            <a:ext cx="1513865" cy="1513317"/>
            <a:chOff x="2019765" y="1757191"/>
            <a:chExt cx="1513668" cy="1513668"/>
          </a:xfrm>
          <a:solidFill>
            <a:schemeClr val="accent1"/>
          </a:solidFill>
        </p:grpSpPr>
        <p:grpSp>
          <p:nvGrpSpPr>
            <p:cNvPr id="3" name="Group 20"/>
            <p:cNvGrpSpPr/>
            <p:nvPr/>
          </p:nvGrpSpPr>
          <p:grpSpPr>
            <a:xfrm>
              <a:off x="2019765" y="1757191"/>
              <a:ext cx="1513668" cy="1513668"/>
              <a:chOff x="2019765" y="1694131"/>
              <a:chExt cx="1513668" cy="1513668"/>
            </a:xfrm>
            <a:grpFill/>
          </p:grpSpPr>
          <p:sp>
            <p:nvSpPr>
              <p:cNvPr id="13" name="Teardrop 9"/>
              <p:cNvSpPr/>
              <p:nvPr/>
            </p:nvSpPr>
            <p:spPr>
              <a:xfrm rot="8028697">
                <a:off x="20197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sp>
            <p:nvSpPr>
              <p:cNvPr id="14" name="Teardrop 3"/>
              <p:cNvSpPr/>
              <p:nvPr/>
            </p:nvSpPr>
            <p:spPr>
              <a:xfrm rot="8028697">
                <a:off x="2084879"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grpSp>
        <p:sp>
          <p:nvSpPr>
            <p:cNvPr id="12" name="Rectangle 60"/>
            <p:cNvSpPr/>
            <p:nvPr/>
          </p:nvSpPr>
          <p:spPr>
            <a:xfrm>
              <a:off x="2503866" y="2294437"/>
              <a:ext cx="594959" cy="338633"/>
            </a:xfrm>
            <a:prstGeom prst="rect">
              <a:avLst/>
            </a:prstGeom>
            <a:grpFill/>
            <a:ln>
              <a:noFill/>
            </a:ln>
          </p:spPr>
          <p:txBody>
            <a:bodyPr wrap="none">
              <a:spAutoFit/>
            </a:bodyPr>
            <a:lstStyle/>
            <a:p>
              <a:pPr algn="ctr"/>
              <a:r>
                <a:rPr lang="zh-CN" altLang="en-US" sz="1600" b="1" dirty="0" smtClean="0">
                  <a:solidFill>
                    <a:schemeClr val="bg1"/>
                  </a:solidFill>
                  <a:cs typeface="+mn-ea"/>
                  <a:sym typeface="+mn-lt"/>
                </a:rPr>
                <a:t>回忆</a:t>
              </a:r>
              <a:endParaRPr lang="en-US" sz="1600" b="1" dirty="0">
                <a:solidFill>
                  <a:schemeClr val="bg1"/>
                </a:solidFill>
                <a:cs typeface="+mn-ea"/>
                <a:sym typeface="+mn-lt"/>
              </a:endParaRPr>
            </a:p>
          </p:txBody>
        </p:sp>
      </p:grpSp>
      <p:grpSp>
        <p:nvGrpSpPr>
          <p:cNvPr id="4" name="Group 23"/>
          <p:cNvGrpSpPr/>
          <p:nvPr/>
        </p:nvGrpSpPr>
        <p:grpSpPr>
          <a:xfrm>
            <a:off x="5296561" y="2115642"/>
            <a:ext cx="1513865" cy="1513317"/>
            <a:chOff x="5339165" y="1757191"/>
            <a:chExt cx="1513668" cy="1513668"/>
          </a:xfrm>
          <a:solidFill>
            <a:schemeClr val="accent2"/>
          </a:solidFill>
        </p:grpSpPr>
        <p:grpSp>
          <p:nvGrpSpPr>
            <p:cNvPr id="5" name="Group 19"/>
            <p:cNvGrpSpPr/>
            <p:nvPr/>
          </p:nvGrpSpPr>
          <p:grpSpPr>
            <a:xfrm>
              <a:off x="5339165" y="1757191"/>
              <a:ext cx="1513668" cy="1513668"/>
              <a:chOff x="5339165" y="1694131"/>
              <a:chExt cx="1513668" cy="1513668"/>
            </a:xfrm>
            <a:grpFill/>
          </p:grpSpPr>
          <p:sp>
            <p:nvSpPr>
              <p:cNvPr id="18" name="Teardrop 10"/>
              <p:cNvSpPr/>
              <p:nvPr/>
            </p:nvSpPr>
            <p:spPr>
              <a:xfrm rot="8028697">
                <a:off x="5339165"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cs typeface="+mn-ea"/>
                  <a:sym typeface="+mn-lt"/>
                </a:endParaRPr>
              </a:p>
            </p:txBody>
          </p:sp>
          <p:sp>
            <p:nvSpPr>
              <p:cNvPr id="19" name="Teardrop 4"/>
              <p:cNvSpPr/>
              <p:nvPr/>
            </p:nvSpPr>
            <p:spPr>
              <a:xfrm rot="8028697">
                <a:off x="5404278" y="1759242"/>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b="1">
                  <a:solidFill>
                    <a:schemeClr val="bg1"/>
                  </a:solidFill>
                  <a:cs typeface="+mn-ea"/>
                  <a:sym typeface="+mn-lt"/>
                </a:endParaRPr>
              </a:p>
            </p:txBody>
          </p:sp>
        </p:grpSp>
        <p:sp>
          <p:nvSpPr>
            <p:cNvPr id="17" name="Rectangle 61"/>
            <p:cNvSpPr/>
            <p:nvPr/>
          </p:nvSpPr>
          <p:spPr>
            <a:xfrm>
              <a:off x="5422645" y="2252752"/>
              <a:ext cx="1291848" cy="318174"/>
            </a:xfrm>
            <a:prstGeom prst="rect">
              <a:avLst/>
            </a:prstGeom>
            <a:grpFill/>
          </p:spPr>
          <p:txBody>
            <a:bodyPr wrap="square">
              <a:spAutoFit/>
            </a:bodyPr>
            <a:lstStyle/>
            <a:p>
              <a:pPr algn="ctr"/>
              <a:r>
                <a:rPr lang="zh-CN" altLang="en-US" sz="1465" b="1" dirty="0" smtClean="0">
                  <a:solidFill>
                    <a:schemeClr val="bg1"/>
                  </a:solidFill>
                  <a:cs typeface="+mn-ea"/>
                  <a:sym typeface="+mn-lt"/>
                </a:rPr>
                <a:t>鼓舞</a:t>
              </a:r>
              <a:endParaRPr lang="vi-VN" sz="1465" b="1" dirty="0">
                <a:solidFill>
                  <a:schemeClr val="bg1"/>
                </a:solidFill>
                <a:cs typeface="+mn-ea"/>
                <a:sym typeface="+mn-lt"/>
              </a:endParaRPr>
            </a:p>
          </p:txBody>
        </p:sp>
      </p:grpSp>
      <p:grpSp>
        <p:nvGrpSpPr>
          <p:cNvPr id="8" name="Group 25"/>
          <p:cNvGrpSpPr/>
          <p:nvPr/>
        </p:nvGrpSpPr>
        <p:grpSpPr>
          <a:xfrm>
            <a:off x="8592506" y="2146751"/>
            <a:ext cx="1513865" cy="1513317"/>
            <a:chOff x="8658562" y="1757191"/>
            <a:chExt cx="1513668" cy="1513668"/>
          </a:xfrm>
          <a:solidFill>
            <a:schemeClr val="accent3"/>
          </a:solidFill>
        </p:grpSpPr>
        <p:grpSp>
          <p:nvGrpSpPr>
            <p:cNvPr id="9" name="Group 18"/>
            <p:cNvGrpSpPr/>
            <p:nvPr/>
          </p:nvGrpSpPr>
          <p:grpSpPr>
            <a:xfrm>
              <a:off x="8658562" y="1757191"/>
              <a:ext cx="1513668" cy="1513668"/>
              <a:chOff x="8658562" y="1694131"/>
              <a:chExt cx="1513668" cy="1513668"/>
            </a:xfrm>
            <a:grpFill/>
          </p:grpSpPr>
          <p:sp>
            <p:nvSpPr>
              <p:cNvPr id="23" name="Teardrop 11"/>
              <p:cNvSpPr/>
              <p:nvPr/>
            </p:nvSpPr>
            <p:spPr>
              <a:xfrm rot="8028697">
                <a:off x="8658562" y="1694131"/>
                <a:ext cx="1513668" cy="151366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sp>
            <p:nvSpPr>
              <p:cNvPr id="24" name="Teardrop 5"/>
              <p:cNvSpPr/>
              <p:nvPr/>
            </p:nvSpPr>
            <p:spPr>
              <a:xfrm rot="8028697">
                <a:off x="8723676" y="1759244"/>
                <a:ext cx="1383446" cy="1383446"/>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600" b="1" dirty="0">
                  <a:solidFill>
                    <a:schemeClr val="bg1"/>
                  </a:solidFill>
                  <a:cs typeface="+mn-ea"/>
                  <a:sym typeface="+mn-lt"/>
                </a:endParaRPr>
              </a:p>
            </p:txBody>
          </p:sp>
        </p:grpSp>
        <p:sp>
          <p:nvSpPr>
            <p:cNvPr id="22" name="Rectangle 62"/>
            <p:cNvSpPr/>
            <p:nvPr/>
          </p:nvSpPr>
          <p:spPr>
            <a:xfrm>
              <a:off x="8976309" y="2225007"/>
              <a:ext cx="1005272" cy="338633"/>
            </a:xfrm>
            <a:prstGeom prst="rect">
              <a:avLst/>
            </a:prstGeom>
            <a:grpFill/>
          </p:spPr>
          <p:txBody>
            <a:bodyPr wrap="none">
              <a:spAutoFit/>
            </a:bodyPr>
            <a:lstStyle/>
            <a:p>
              <a:pPr algn="ctr"/>
              <a:r>
                <a:rPr lang="zh-CN" altLang="en-US" sz="1600" b="1" dirty="0" smtClean="0">
                  <a:solidFill>
                    <a:schemeClr val="bg1"/>
                  </a:solidFill>
                  <a:cs typeface="+mn-ea"/>
                  <a:sym typeface="+mn-lt"/>
                </a:rPr>
                <a:t>悉心照料</a:t>
              </a:r>
              <a:endParaRPr lang="vi-VN" sz="1600" b="1" dirty="0">
                <a:solidFill>
                  <a:schemeClr val="bg1"/>
                </a:solidFill>
                <a:cs typeface="+mn-ea"/>
                <a:sym typeface="+mn-lt"/>
              </a:endParaRPr>
            </a:p>
          </p:txBody>
        </p:sp>
      </p:grpSp>
      <p:grpSp>
        <p:nvGrpSpPr>
          <p:cNvPr id="10" name="组合 24"/>
          <p:cNvGrpSpPr/>
          <p:nvPr/>
        </p:nvGrpSpPr>
        <p:grpSpPr>
          <a:xfrm>
            <a:off x="1256238" y="4004363"/>
            <a:ext cx="3026393" cy="465011"/>
            <a:chOff x="3002037" y="1465798"/>
            <a:chExt cx="7067433" cy="369332"/>
          </a:xfrm>
          <a:solidFill>
            <a:schemeClr val="accent1"/>
          </a:solidFill>
          <a:effectLst/>
        </p:grpSpPr>
        <p:sp>
          <p:nvSpPr>
            <p:cNvPr id="26" name="矩形 25"/>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27"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28" name="TextBox 9"/>
          <p:cNvSpPr txBox="1"/>
          <p:nvPr/>
        </p:nvSpPr>
        <p:spPr>
          <a:xfrm>
            <a:off x="1256238"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1" name="组合 28"/>
          <p:cNvGrpSpPr/>
          <p:nvPr/>
        </p:nvGrpSpPr>
        <p:grpSpPr>
          <a:xfrm>
            <a:off x="4568581" y="4004363"/>
            <a:ext cx="3026393" cy="465011"/>
            <a:chOff x="3002037" y="1465798"/>
            <a:chExt cx="7067433" cy="369332"/>
          </a:xfrm>
          <a:solidFill>
            <a:schemeClr val="accent1">
              <a:lumMod val="75000"/>
            </a:schemeClr>
          </a:solidFill>
          <a:effectLst/>
        </p:grpSpPr>
        <p:sp>
          <p:nvSpPr>
            <p:cNvPr id="30" name="矩形 29"/>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31"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32" name="TextBox 9"/>
          <p:cNvSpPr txBox="1"/>
          <p:nvPr/>
        </p:nvSpPr>
        <p:spPr>
          <a:xfrm>
            <a:off x="4568581"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15" name="组合 32"/>
          <p:cNvGrpSpPr/>
          <p:nvPr/>
        </p:nvGrpSpPr>
        <p:grpSpPr>
          <a:xfrm>
            <a:off x="7847465" y="4004363"/>
            <a:ext cx="3026393" cy="465011"/>
            <a:chOff x="3002037" y="1465798"/>
            <a:chExt cx="7067433" cy="369332"/>
          </a:xfrm>
          <a:solidFill>
            <a:schemeClr val="accent3"/>
          </a:solidFill>
          <a:effectLst/>
        </p:grpSpPr>
        <p:sp>
          <p:nvSpPr>
            <p:cNvPr id="34" name="矩形 33"/>
            <p:cNvSpPr/>
            <p:nvPr/>
          </p:nvSpPr>
          <p:spPr bwMode="auto">
            <a:xfrm>
              <a:off x="3002037" y="1465798"/>
              <a:ext cx="7067433" cy="369332"/>
            </a:xfrm>
            <a:prstGeom prst="rect">
              <a:avLst/>
            </a:prstGeom>
            <a:grp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algn="ctr" fontAlgn="base">
                <a:spcBef>
                  <a:spcPct val="0"/>
                </a:spcBef>
                <a:spcAft>
                  <a:spcPct val="0"/>
                </a:spcAft>
              </a:pPr>
              <a:endParaRPr lang="zh-CN" altLang="en-US" sz="1335" dirty="0">
                <a:cs typeface="+mn-ea"/>
                <a:sym typeface="+mn-lt"/>
              </a:endParaRPr>
            </a:p>
          </p:txBody>
        </p:sp>
        <p:sp>
          <p:nvSpPr>
            <p:cNvPr id="35" name="TextBox 4"/>
            <p:cNvSpPr txBox="1"/>
            <p:nvPr/>
          </p:nvSpPr>
          <p:spPr>
            <a:xfrm>
              <a:off x="3691436" y="1500686"/>
              <a:ext cx="5688629" cy="301540"/>
            </a:xfrm>
            <a:prstGeom prst="rect">
              <a:avLst/>
            </a:prstGeom>
            <a:grpFill/>
            <a:ln>
              <a:noFill/>
            </a:ln>
          </p:spPr>
          <p:txBody>
            <a:bodyPr wrap="square" rtlCol="0">
              <a:spAutoFit/>
            </a:bodyPr>
            <a:lstStyle/>
            <a:p>
              <a:pPr algn="ctr"/>
              <a:r>
                <a:rPr lang="zh-CN" altLang="en-US" sz="1865" dirty="0">
                  <a:solidFill>
                    <a:srgbClr val="F8F8F8"/>
                  </a:solidFill>
                  <a:cs typeface="+mn-ea"/>
                  <a:sym typeface="+mn-lt"/>
                </a:rPr>
                <a:t>单击此处添加标题</a:t>
              </a:r>
            </a:p>
          </p:txBody>
        </p:sp>
      </p:grpSp>
      <p:sp>
        <p:nvSpPr>
          <p:cNvPr id="36" name="TextBox 9"/>
          <p:cNvSpPr txBox="1"/>
          <p:nvPr/>
        </p:nvSpPr>
        <p:spPr>
          <a:xfrm>
            <a:off x="7847465" y="4568281"/>
            <a:ext cx="3026393" cy="1373074"/>
          </a:xfrm>
          <a:prstGeom prst="rect">
            <a:avLst/>
          </a:prstGeom>
          <a:noFill/>
        </p:spPr>
        <p:txBody>
          <a:bodyPr wrap="square" lIns="91447" tIns="45723" rIns="91447" bIns="45723" rtlCol="0">
            <a:spAutoFit/>
          </a:bodyPr>
          <a:lstStyle/>
          <a:p>
            <a:pPr algn="ctr">
              <a:lnSpc>
                <a:spcPct val="130000"/>
              </a:lnSpc>
            </a:pPr>
            <a:r>
              <a:rPr lang="zh-CN" altLang="en-US" sz="1065" dirty="0">
                <a:solidFill>
                  <a:schemeClr val="bg1">
                    <a:lumMod val="50000"/>
                  </a:scheme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29" name="文本框 28"/>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anim calcmode="lin" valueType="num">
                                      <p:cBhvr>
                                        <p:cTn id="14" dur="500" fill="hold"/>
                                        <p:tgtEl>
                                          <p:spTgt spid="4"/>
                                        </p:tgtEl>
                                        <p:attrNameLst>
                                          <p:attrName>ppt_x</p:attrName>
                                        </p:attrNameLst>
                                      </p:cBhvr>
                                      <p:tavLst>
                                        <p:tav tm="0">
                                          <p:val>
                                            <p:strVal val="#ppt_x"/>
                                          </p:val>
                                        </p:tav>
                                        <p:tav tm="100000">
                                          <p:val>
                                            <p:strVal val="#ppt_x"/>
                                          </p:val>
                                        </p:tav>
                                      </p:tavLst>
                                    </p:anim>
                                    <p:anim calcmode="lin" valueType="num">
                                      <p:cBhvr>
                                        <p:cTn id="15" dur="5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anim calcmode="lin" valueType="num">
                                      <p:cBhvr>
                                        <p:cTn id="20" dur="500" fill="hold"/>
                                        <p:tgtEl>
                                          <p:spTgt spid="8"/>
                                        </p:tgtEl>
                                        <p:attrNameLst>
                                          <p:attrName>ppt_x</p:attrName>
                                        </p:attrNameLst>
                                      </p:cBhvr>
                                      <p:tavLst>
                                        <p:tav tm="0">
                                          <p:val>
                                            <p:strVal val="#ppt_x"/>
                                          </p:val>
                                        </p:tav>
                                        <p:tav tm="100000">
                                          <p:val>
                                            <p:strVal val="#ppt_x"/>
                                          </p:val>
                                        </p:tav>
                                      </p:tavLst>
                                    </p:anim>
                                    <p:anim calcmode="lin" valueType="num">
                                      <p:cBhvr>
                                        <p:cTn id="21" dur="500" fill="hold"/>
                                        <p:tgtEl>
                                          <p:spTgt spid="8"/>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750"/>
                                        <p:tgtEl>
                                          <p:spTgt spid="10"/>
                                        </p:tgtEl>
                                      </p:cBhvr>
                                    </p:animEffect>
                                  </p:childTnLst>
                                </p:cTn>
                              </p:par>
                            </p:childTnLst>
                          </p:cTn>
                        </p:par>
                        <p:par>
                          <p:cTn id="26" fill="hold">
                            <p:stCondLst>
                              <p:cond delay="2500"/>
                            </p:stCondLst>
                            <p:childTnLst>
                              <p:par>
                                <p:cTn id="27" presetID="12" presetClass="entr" presetSubtype="4" fill="hold" grpId="0" nodeType="afterEffect">
                                  <p:stCondLst>
                                    <p:cond delay="0"/>
                                  </p:stCondLst>
                                  <p:iterate type="lt">
                                    <p:tmPct val="5983"/>
                                  </p:iterate>
                                  <p:childTnLst>
                                    <p:set>
                                      <p:cBhvr>
                                        <p:cTn id="28" dur="1" fill="hold">
                                          <p:stCondLst>
                                            <p:cond delay="0"/>
                                          </p:stCondLst>
                                        </p:cTn>
                                        <p:tgtEl>
                                          <p:spTgt spid="28"/>
                                        </p:tgtEl>
                                        <p:attrNameLst>
                                          <p:attrName>style.visibility</p:attrName>
                                        </p:attrNameLst>
                                      </p:cBhvr>
                                      <p:to>
                                        <p:strVal val="visible"/>
                                      </p:to>
                                    </p:set>
                                    <p:anim calcmode="lin" valueType="num">
                                      <p:cBhvr additive="base">
                                        <p:cTn id="29" dur="250"/>
                                        <p:tgtEl>
                                          <p:spTgt spid="28"/>
                                        </p:tgtEl>
                                        <p:attrNameLst>
                                          <p:attrName>ppt_y</p:attrName>
                                        </p:attrNameLst>
                                      </p:cBhvr>
                                      <p:tavLst>
                                        <p:tav tm="0">
                                          <p:val>
                                            <p:strVal val="#ppt_y+#ppt_h*1.125000"/>
                                          </p:val>
                                        </p:tav>
                                        <p:tav tm="100000">
                                          <p:val>
                                            <p:strVal val="#ppt_y"/>
                                          </p:val>
                                        </p:tav>
                                      </p:tavLst>
                                    </p:anim>
                                    <p:animEffect transition="in" filter="wipe(up)">
                                      <p:cBhvr>
                                        <p:cTn id="30" dur="250"/>
                                        <p:tgtEl>
                                          <p:spTgt spid="28"/>
                                        </p:tgtEl>
                                      </p:cBhvr>
                                    </p:animEffect>
                                  </p:childTnLst>
                                </p:cTn>
                              </p:par>
                            </p:childTnLst>
                          </p:cTn>
                        </p:par>
                        <p:par>
                          <p:cTn id="31" fill="hold">
                            <p:stCondLst>
                              <p:cond delay="4115"/>
                            </p:stCondLst>
                            <p:childTnLst>
                              <p:par>
                                <p:cTn id="32" presetID="22" presetClass="entr" presetSubtype="8"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left)">
                                      <p:cBhvr>
                                        <p:cTn id="34" dur="750"/>
                                        <p:tgtEl>
                                          <p:spTgt spid="11"/>
                                        </p:tgtEl>
                                      </p:cBhvr>
                                    </p:animEffect>
                                  </p:childTnLst>
                                </p:cTn>
                              </p:par>
                            </p:childTnLst>
                          </p:cTn>
                        </p:par>
                        <p:par>
                          <p:cTn id="35" fill="hold">
                            <p:stCondLst>
                              <p:cond delay="5115"/>
                            </p:stCondLst>
                            <p:childTnLst>
                              <p:par>
                                <p:cTn id="36" presetID="12" presetClass="entr" presetSubtype="4" fill="hold" grpId="0" nodeType="afterEffect">
                                  <p:stCondLst>
                                    <p:cond delay="0"/>
                                  </p:stCondLst>
                                  <p:iterate type="lt">
                                    <p:tmPct val="5983"/>
                                  </p:iterate>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250"/>
                                        <p:tgtEl>
                                          <p:spTgt spid="32"/>
                                        </p:tgtEl>
                                        <p:attrNameLst>
                                          <p:attrName>ppt_y</p:attrName>
                                        </p:attrNameLst>
                                      </p:cBhvr>
                                      <p:tavLst>
                                        <p:tav tm="0">
                                          <p:val>
                                            <p:strVal val="#ppt_y+#ppt_h*1.125000"/>
                                          </p:val>
                                        </p:tav>
                                        <p:tav tm="100000">
                                          <p:val>
                                            <p:strVal val="#ppt_y"/>
                                          </p:val>
                                        </p:tav>
                                      </p:tavLst>
                                    </p:anim>
                                    <p:animEffect transition="in" filter="wipe(up)">
                                      <p:cBhvr>
                                        <p:cTn id="39" dur="250"/>
                                        <p:tgtEl>
                                          <p:spTgt spid="32"/>
                                        </p:tgtEl>
                                      </p:cBhvr>
                                    </p:animEffect>
                                  </p:childTnLst>
                                </p:cTn>
                              </p:par>
                            </p:childTnLst>
                          </p:cTn>
                        </p:par>
                        <p:par>
                          <p:cTn id="40" fill="hold">
                            <p:stCondLst>
                              <p:cond delay="673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750"/>
                                        <p:tgtEl>
                                          <p:spTgt spid="15"/>
                                        </p:tgtEl>
                                      </p:cBhvr>
                                    </p:animEffect>
                                  </p:childTnLst>
                                </p:cTn>
                              </p:par>
                            </p:childTnLst>
                          </p:cTn>
                        </p:par>
                        <p:par>
                          <p:cTn id="44" fill="hold">
                            <p:stCondLst>
                              <p:cond delay="7730"/>
                            </p:stCondLst>
                            <p:childTnLst>
                              <p:par>
                                <p:cTn id="45" presetID="12" presetClass="entr" presetSubtype="4" fill="hold" grpId="0" nodeType="afterEffect">
                                  <p:stCondLst>
                                    <p:cond delay="0"/>
                                  </p:stCondLst>
                                  <p:iterate type="lt">
                                    <p:tmPct val="5983"/>
                                  </p:iterate>
                                  <p:childTnLst>
                                    <p:set>
                                      <p:cBhvr>
                                        <p:cTn id="46" dur="1" fill="hold">
                                          <p:stCondLst>
                                            <p:cond delay="0"/>
                                          </p:stCondLst>
                                        </p:cTn>
                                        <p:tgtEl>
                                          <p:spTgt spid="36"/>
                                        </p:tgtEl>
                                        <p:attrNameLst>
                                          <p:attrName>style.visibility</p:attrName>
                                        </p:attrNameLst>
                                      </p:cBhvr>
                                      <p:to>
                                        <p:strVal val="visible"/>
                                      </p:to>
                                    </p:set>
                                    <p:anim calcmode="lin" valueType="num">
                                      <p:cBhvr additive="base">
                                        <p:cTn id="47" dur="250"/>
                                        <p:tgtEl>
                                          <p:spTgt spid="36"/>
                                        </p:tgtEl>
                                        <p:attrNameLst>
                                          <p:attrName>ppt_y</p:attrName>
                                        </p:attrNameLst>
                                      </p:cBhvr>
                                      <p:tavLst>
                                        <p:tav tm="0">
                                          <p:val>
                                            <p:strVal val="#ppt_y+#ppt_h*1.125000"/>
                                          </p:val>
                                        </p:tav>
                                        <p:tav tm="100000">
                                          <p:val>
                                            <p:strVal val="#ppt_y"/>
                                          </p:val>
                                        </p:tav>
                                      </p:tavLst>
                                    </p:anim>
                                    <p:animEffect transition="in" filter="wipe(up)">
                                      <p:cBhvr>
                                        <p:cTn id="48" dur="25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2"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3" cstate="email"/>
          <a:srcRect/>
          <a:stretch>
            <a:fillRect/>
          </a:stretch>
        </p:blipFill>
        <p:spPr>
          <a:xfrm>
            <a:off x="0" y="0"/>
            <a:ext cx="12206514" cy="6858000"/>
          </a:xfrm>
          <a:prstGeom prst="rect">
            <a:avLst/>
          </a:prstGeom>
        </p:spPr>
      </p:pic>
      <p:sp>
        <p:nvSpPr>
          <p:cNvPr id="12" name="矩形 11"/>
          <p:cNvSpPr/>
          <p:nvPr/>
        </p:nvSpPr>
        <p:spPr>
          <a:xfrm>
            <a:off x="6966857" y="14514"/>
            <a:ext cx="5225143" cy="6843486"/>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7374396" y="2163078"/>
            <a:ext cx="3823734" cy="1138769"/>
          </a:xfrm>
          <a:prstGeom prst="rect">
            <a:avLst/>
          </a:prstGeom>
        </p:spPr>
        <p:txBody>
          <a:bodyPr wrap="none" lIns="121917" tIns="60958" rIns="121917" bIns="60958">
            <a:spAutoFit/>
          </a:bodyPr>
          <a:lstStyle/>
          <a:p>
            <a:pPr algn="ctr"/>
            <a:r>
              <a:rPr lang="en-US" altLang="zh-CN" sz="6600" dirty="0">
                <a:solidFill>
                  <a:schemeClr val="accent3">
                    <a:lumMod val="75000"/>
                  </a:schemeClr>
                </a:solidFill>
                <a:cs typeface="+mn-ea"/>
                <a:sym typeface="+mn-lt"/>
              </a:rPr>
              <a:t>PART  </a:t>
            </a:r>
            <a:r>
              <a:rPr lang="en-US" altLang="zh-CN" sz="6600" dirty="0" smtClean="0">
                <a:solidFill>
                  <a:schemeClr val="accent3">
                    <a:lumMod val="75000"/>
                  </a:schemeClr>
                </a:solidFill>
                <a:cs typeface="+mn-ea"/>
                <a:sym typeface="+mn-lt"/>
              </a:rPr>
              <a:t>03</a:t>
            </a:r>
            <a:endParaRPr lang="en-US" altLang="zh-CN" sz="6600" dirty="0">
              <a:solidFill>
                <a:schemeClr val="accent3">
                  <a:lumMod val="75000"/>
                </a:schemeClr>
              </a:solidFill>
              <a:cs typeface="+mn-ea"/>
              <a:sym typeface="+mn-lt"/>
            </a:endParaRPr>
          </a:p>
        </p:txBody>
      </p:sp>
      <p:sp>
        <p:nvSpPr>
          <p:cNvPr id="11" name="TextBox 3"/>
          <p:cNvSpPr txBox="1"/>
          <p:nvPr/>
        </p:nvSpPr>
        <p:spPr>
          <a:xfrm>
            <a:off x="7188255" y="3120522"/>
            <a:ext cx="4196014" cy="800215"/>
          </a:xfrm>
          <a:prstGeom prst="rect">
            <a:avLst/>
          </a:prstGeom>
          <a:noFill/>
        </p:spPr>
        <p:txBody>
          <a:bodyPr wrap="none" lIns="121917" tIns="60958" rIns="121917" bIns="60958" rtlCol="0">
            <a:spAutoFit/>
          </a:bodyPr>
          <a:lstStyle/>
          <a:p>
            <a:pPr algn="ctr"/>
            <a:r>
              <a:rPr lang="zh-CN" altLang="en-US" sz="4400" b="1" dirty="0">
                <a:cs typeface="+mn-ea"/>
                <a:sym typeface="+mn-lt"/>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 presetClass="entr" presetSubtype="1" decel="9400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350"/>
                            </p:stCondLst>
                            <p:childTnLst>
                              <p:par>
                                <p:cTn id="14" presetID="16" presetClass="entr" presetSubtype="2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H_SubTitle_4"/>
          <p:cNvSpPr/>
          <p:nvPr>
            <p:custDataLst>
              <p:tags r:id="rId3"/>
            </p:custDataLst>
          </p:nvPr>
        </p:nvSpPr>
        <p:spPr>
          <a:xfrm>
            <a:off x="5632451" y="2162176"/>
            <a:ext cx="1000125" cy="1000125"/>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tIns="0" bIns="108000" anchor="ctr">
            <a:normAutofit/>
          </a:bodyPr>
          <a:lstStyle/>
          <a:p>
            <a:pPr algn="ctr">
              <a:defRPr/>
            </a:pPr>
            <a:r>
              <a:rPr lang="zh-CN" altLang="en-US" sz="1200" dirty="0">
                <a:solidFill>
                  <a:srgbClr val="FFFFFF"/>
                </a:solidFill>
                <a:cs typeface="+mn-ea"/>
                <a:sym typeface="+mn-lt"/>
              </a:rPr>
              <a:t>请输入标题内容</a:t>
            </a:r>
          </a:p>
        </p:txBody>
      </p:sp>
      <p:sp>
        <p:nvSpPr>
          <p:cNvPr id="5" name="MH_SubTitle_3"/>
          <p:cNvSpPr/>
          <p:nvPr>
            <p:custDataLst>
              <p:tags r:id="rId4"/>
            </p:custDataLst>
          </p:nvPr>
        </p:nvSpPr>
        <p:spPr>
          <a:xfrm>
            <a:off x="6213476" y="2770188"/>
            <a:ext cx="1000125" cy="1001712"/>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defRPr/>
            </a:pPr>
            <a:r>
              <a:rPr lang="zh-CN" altLang="en-US" sz="1200" dirty="0">
                <a:solidFill>
                  <a:srgbClr val="FFFFFF"/>
                </a:solidFill>
                <a:cs typeface="+mn-ea"/>
                <a:sym typeface="+mn-lt"/>
              </a:rPr>
              <a:t>请输入标题内容</a:t>
            </a:r>
          </a:p>
        </p:txBody>
      </p:sp>
      <p:sp>
        <p:nvSpPr>
          <p:cNvPr id="6" name="MH_SubTitle_2"/>
          <p:cNvSpPr/>
          <p:nvPr>
            <p:custDataLst>
              <p:tags r:id="rId5"/>
            </p:custDataLst>
          </p:nvPr>
        </p:nvSpPr>
        <p:spPr>
          <a:xfrm>
            <a:off x="4806951" y="2820989"/>
            <a:ext cx="1547813" cy="1547812"/>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92500" lnSpcReduction="10000"/>
          </a:bodyPr>
          <a:lstStyle/>
          <a:p>
            <a:pPr algn="ctr">
              <a:defRPr/>
            </a:pPr>
            <a:r>
              <a:rPr lang="zh-CN" altLang="en-US" sz="2400" dirty="0">
                <a:solidFill>
                  <a:srgbClr val="FFFFFF"/>
                </a:solidFill>
                <a:cs typeface="+mn-ea"/>
                <a:sym typeface="+mn-lt"/>
              </a:rPr>
              <a:t>请输入标题内容</a:t>
            </a:r>
          </a:p>
        </p:txBody>
      </p:sp>
      <p:sp>
        <p:nvSpPr>
          <p:cNvPr id="7" name="MH_SubTitle_1"/>
          <p:cNvSpPr/>
          <p:nvPr>
            <p:custDataLst>
              <p:tags r:id="rId6"/>
            </p:custDataLst>
          </p:nvPr>
        </p:nvSpPr>
        <p:spPr>
          <a:xfrm>
            <a:off x="5861051" y="3632201"/>
            <a:ext cx="1260475" cy="1260475"/>
          </a:xfrm>
          <a:prstGeom prst="flowChartConnector">
            <a:avLst/>
          </a:prstGeom>
          <a:solidFill>
            <a:schemeClr val="accent1"/>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fontScale="85000" lnSpcReduction="10000"/>
          </a:bodyPr>
          <a:lstStyle/>
          <a:p>
            <a:pPr algn="ctr">
              <a:defRPr/>
            </a:pPr>
            <a:r>
              <a:rPr lang="zh-CN" altLang="en-US" sz="2000" dirty="0">
                <a:solidFill>
                  <a:srgbClr val="FFFFFF"/>
                </a:solidFill>
                <a:cs typeface="+mn-ea"/>
                <a:sym typeface="+mn-lt"/>
              </a:rPr>
              <a:t>请输入标题内容</a:t>
            </a:r>
          </a:p>
        </p:txBody>
      </p:sp>
      <p:sp>
        <p:nvSpPr>
          <p:cNvPr id="9" name="MH_Title_1"/>
          <p:cNvSpPr/>
          <p:nvPr>
            <p:custDataLst>
              <p:tags r:id="rId7"/>
            </p:custDataLst>
          </p:nvPr>
        </p:nvSpPr>
        <p:spPr>
          <a:xfrm>
            <a:off x="4543425" y="4154490"/>
            <a:ext cx="1817688" cy="1817687"/>
          </a:xfrm>
          <a:prstGeom prst="flowChartConnector">
            <a:avLst/>
          </a:prstGeom>
          <a:solidFill>
            <a:schemeClr val="accent2"/>
          </a:solidFill>
          <a:ln w="76200">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zh-CN" altLang="en-US" sz="2800" dirty="0">
                <a:solidFill>
                  <a:srgbClr val="FFFFFF"/>
                </a:solidFill>
                <a:cs typeface="+mn-ea"/>
                <a:sym typeface="+mn-lt"/>
              </a:rPr>
              <a:t>请输入标题内容</a:t>
            </a:r>
          </a:p>
        </p:txBody>
      </p:sp>
      <p:cxnSp>
        <p:nvCxnSpPr>
          <p:cNvPr id="27" name="MH_Other_1"/>
          <p:cNvCxnSpPr/>
          <p:nvPr>
            <p:custDataLst>
              <p:tags r:id="rId8"/>
            </p:custDataLst>
          </p:nvPr>
        </p:nvCxnSpPr>
        <p:spPr>
          <a:xfrm>
            <a:off x="6731000" y="4622800"/>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3" name="MH_Other_2"/>
          <p:cNvCxnSpPr/>
          <p:nvPr>
            <p:custDataLst>
              <p:tags r:id="rId9"/>
            </p:custDataLst>
          </p:nvPr>
        </p:nvCxnSpPr>
        <p:spPr>
          <a:xfrm>
            <a:off x="7034213" y="3019425"/>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7" name="MH_Other_3"/>
          <p:cNvCxnSpPr/>
          <p:nvPr>
            <p:custDataLst>
              <p:tags r:id="rId10"/>
            </p:custDataLst>
          </p:nvPr>
        </p:nvCxnSpPr>
        <p:spPr>
          <a:xfrm>
            <a:off x="4311651" y="3771900"/>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cxnSp>
        <p:nvCxnSpPr>
          <p:cNvPr id="38" name="MH_Other_4"/>
          <p:cNvCxnSpPr/>
          <p:nvPr>
            <p:custDataLst>
              <p:tags r:id="rId11"/>
            </p:custDataLst>
          </p:nvPr>
        </p:nvCxnSpPr>
        <p:spPr>
          <a:xfrm>
            <a:off x="5224463" y="2295525"/>
            <a:ext cx="736600" cy="0"/>
          </a:xfrm>
          <a:prstGeom prst="line">
            <a:avLst/>
          </a:prstGeom>
          <a:ln w="12700">
            <a:solidFill>
              <a:srgbClr val="D5D5D5"/>
            </a:solidFill>
          </a:ln>
        </p:spPr>
        <p:style>
          <a:lnRef idx="1">
            <a:schemeClr val="accent1"/>
          </a:lnRef>
          <a:fillRef idx="0">
            <a:schemeClr val="accent1"/>
          </a:fillRef>
          <a:effectRef idx="0">
            <a:schemeClr val="accent1"/>
          </a:effectRef>
          <a:fontRef idx="minor">
            <a:schemeClr val="tx1"/>
          </a:fontRef>
        </p:style>
      </p:cxnSp>
      <p:sp>
        <p:nvSpPr>
          <p:cNvPr id="15" name="Subtitle 2"/>
          <p:cNvSpPr txBox="1"/>
          <p:nvPr/>
        </p:nvSpPr>
        <p:spPr bwMode="auto">
          <a:xfrm>
            <a:off x="7751827" y="440378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6" name="TextBox 46"/>
          <p:cNvSpPr txBox="1">
            <a:spLocks noChangeArrowheads="1"/>
          </p:cNvSpPr>
          <p:nvPr/>
        </p:nvSpPr>
        <p:spPr bwMode="auto">
          <a:xfrm>
            <a:off x="2462438" y="1446069"/>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grpSp>
        <p:nvGrpSpPr>
          <p:cNvPr id="2" name="组合 1"/>
          <p:cNvGrpSpPr/>
          <p:nvPr/>
        </p:nvGrpSpPr>
        <p:grpSpPr>
          <a:xfrm>
            <a:off x="1145141" y="3260851"/>
            <a:ext cx="4031748" cy="839046"/>
            <a:chOff x="858855" y="2445638"/>
            <a:chExt cx="3023811" cy="629285"/>
          </a:xfrm>
        </p:grpSpPr>
        <p:sp>
          <p:nvSpPr>
            <p:cNvPr id="17" name="Subtitle 2"/>
            <p:cNvSpPr txBox="1"/>
            <p:nvPr/>
          </p:nvSpPr>
          <p:spPr bwMode="auto">
            <a:xfrm>
              <a:off x="858855" y="2698005"/>
              <a:ext cx="2345531" cy="376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8" name="TextBox 46"/>
            <p:cNvSpPr txBox="1">
              <a:spLocks noChangeArrowheads="1"/>
            </p:cNvSpPr>
            <p:nvPr/>
          </p:nvSpPr>
          <p:spPr bwMode="auto">
            <a:xfrm>
              <a:off x="2134827" y="2445638"/>
              <a:ext cx="1747839" cy="277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grpSp>
      <p:sp>
        <p:nvSpPr>
          <p:cNvPr id="19" name="Subtitle 2"/>
          <p:cNvSpPr txBox="1"/>
          <p:nvPr/>
        </p:nvSpPr>
        <p:spPr bwMode="auto">
          <a:xfrm>
            <a:off x="7883061" y="282098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TextBox 46"/>
          <p:cNvSpPr txBox="1">
            <a:spLocks noChangeArrowheads="1"/>
          </p:cNvSpPr>
          <p:nvPr/>
        </p:nvSpPr>
        <p:spPr bwMode="auto">
          <a:xfrm>
            <a:off x="9584357" y="2484499"/>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1104315" y="185447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2" name="TextBox 46"/>
          <p:cNvSpPr txBox="1">
            <a:spLocks noChangeArrowheads="1"/>
          </p:cNvSpPr>
          <p:nvPr/>
        </p:nvSpPr>
        <p:spPr bwMode="auto">
          <a:xfrm>
            <a:off x="9365381" y="4020188"/>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3" name="文本框 22"/>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1000"/>
                                        <p:tgtEl>
                                          <p:spTgt spid="38"/>
                                        </p:tgtEl>
                                      </p:cBhvr>
                                    </p:animEffect>
                                    <p:anim calcmode="lin" valueType="num">
                                      <p:cBhvr>
                                        <p:cTn id="48" dur="1000" fill="hold"/>
                                        <p:tgtEl>
                                          <p:spTgt spid="38"/>
                                        </p:tgtEl>
                                        <p:attrNameLst>
                                          <p:attrName>ppt_x</p:attrName>
                                        </p:attrNameLst>
                                      </p:cBhvr>
                                      <p:tavLst>
                                        <p:tav tm="0">
                                          <p:val>
                                            <p:strVal val="#ppt_x"/>
                                          </p:val>
                                        </p:tav>
                                        <p:tav tm="100000">
                                          <p:val>
                                            <p:strVal val="#ppt_x"/>
                                          </p:val>
                                        </p:tav>
                                      </p:tavLst>
                                    </p:anim>
                                    <p:anim calcmode="lin" valueType="num">
                                      <p:cBhvr>
                                        <p:cTn id="49" dur="1000" fill="hold"/>
                                        <p:tgtEl>
                                          <p:spTgt spid="38"/>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1000"/>
                                        <p:tgtEl>
                                          <p:spTgt spid="15"/>
                                        </p:tgtEl>
                                      </p:cBhvr>
                                    </p:animEffect>
                                    <p:anim calcmode="lin" valueType="num">
                                      <p:cBhvr>
                                        <p:cTn id="58" dur="1000" fill="hold"/>
                                        <p:tgtEl>
                                          <p:spTgt spid="15"/>
                                        </p:tgtEl>
                                        <p:attrNameLst>
                                          <p:attrName>ppt_x</p:attrName>
                                        </p:attrNameLst>
                                      </p:cBhvr>
                                      <p:tavLst>
                                        <p:tav tm="0">
                                          <p:val>
                                            <p:strVal val="#ppt_x"/>
                                          </p:val>
                                        </p:tav>
                                        <p:tav tm="100000">
                                          <p:val>
                                            <p:strVal val="#ppt_x"/>
                                          </p:val>
                                        </p:tav>
                                      </p:tavLst>
                                    </p:anim>
                                    <p:anim calcmode="lin" valueType="num">
                                      <p:cBhvr>
                                        <p:cTn id="59" dur="1000" fill="hold"/>
                                        <p:tgtEl>
                                          <p:spTgt spid="15"/>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1000"/>
                                        <p:tgtEl>
                                          <p:spTgt spid="20"/>
                                        </p:tgtEl>
                                      </p:cBhvr>
                                    </p:animEffect>
                                    <p:anim calcmode="lin" valueType="num">
                                      <p:cBhvr>
                                        <p:cTn id="63" dur="1000" fill="hold"/>
                                        <p:tgtEl>
                                          <p:spTgt spid="20"/>
                                        </p:tgtEl>
                                        <p:attrNameLst>
                                          <p:attrName>ppt_x</p:attrName>
                                        </p:attrNameLst>
                                      </p:cBhvr>
                                      <p:tavLst>
                                        <p:tav tm="0">
                                          <p:val>
                                            <p:strVal val="#ppt_x"/>
                                          </p:val>
                                        </p:tav>
                                        <p:tav tm="100000">
                                          <p:val>
                                            <p:strVal val="#ppt_x"/>
                                          </p:val>
                                        </p:tav>
                                      </p:tavLst>
                                    </p:anim>
                                    <p:anim calcmode="lin" valueType="num">
                                      <p:cBhvr>
                                        <p:cTn id="64" dur="1000" fill="hold"/>
                                        <p:tgtEl>
                                          <p:spTgt spid="20"/>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fade">
                                      <p:cBhvr>
                                        <p:cTn id="67" dur="1000"/>
                                        <p:tgtEl>
                                          <p:spTgt spid="19"/>
                                        </p:tgtEl>
                                      </p:cBhvr>
                                    </p:animEffect>
                                    <p:anim calcmode="lin" valueType="num">
                                      <p:cBhvr>
                                        <p:cTn id="68" dur="1000" fill="hold"/>
                                        <p:tgtEl>
                                          <p:spTgt spid="19"/>
                                        </p:tgtEl>
                                        <p:attrNameLst>
                                          <p:attrName>ppt_x</p:attrName>
                                        </p:attrNameLst>
                                      </p:cBhvr>
                                      <p:tavLst>
                                        <p:tav tm="0">
                                          <p:val>
                                            <p:strVal val="#ppt_x"/>
                                          </p:val>
                                        </p:tav>
                                        <p:tav tm="100000">
                                          <p:val>
                                            <p:strVal val="#ppt_x"/>
                                          </p:val>
                                        </p:tav>
                                      </p:tavLst>
                                    </p:anim>
                                    <p:anim calcmode="lin" valueType="num">
                                      <p:cBhvr>
                                        <p:cTn id="69" dur="1000" fill="hold"/>
                                        <p:tgtEl>
                                          <p:spTgt spid="19"/>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par>
                                <p:cTn id="80" presetID="42" presetClass="entr" presetSubtype="0" fill="hold" nodeType="with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fade">
                                      <p:cBhvr>
                                        <p:cTn id="82" dur="1000"/>
                                        <p:tgtEl>
                                          <p:spTgt spid="2"/>
                                        </p:tgtEl>
                                      </p:cBhvr>
                                    </p:animEffect>
                                    <p:anim calcmode="lin" valueType="num">
                                      <p:cBhvr>
                                        <p:cTn id="83" dur="1000" fill="hold"/>
                                        <p:tgtEl>
                                          <p:spTgt spid="2"/>
                                        </p:tgtEl>
                                        <p:attrNameLst>
                                          <p:attrName>ppt_x</p:attrName>
                                        </p:attrNameLst>
                                      </p:cBhvr>
                                      <p:tavLst>
                                        <p:tav tm="0">
                                          <p:val>
                                            <p:strVal val="#ppt_x"/>
                                          </p:val>
                                        </p:tav>
                                        <p:tav tm="100000">
                                          <p:val>
                                            <p:strVal val="#ppt_x"/>
                                          </p:val>
                                        </p:tav>
                                      </p:tavLst>
                                    </p:anim>
                                    <p:anim calcmode="lin" valueType="num">
                                      <p:cBhvr>
                                        <p:cTn id="8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5" grpId="0"/>
      <p:bldP spid="16"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Straight Connector 51"/>
          <p:cNvCxnSpPr/>
          <p:nvPr/>
        </p:nvCxnSpPr>
        <p:spPr>
          <a:xfrm>
            <a:off x="8507097" y="550606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8"/>
          <p:cNvCxnSpPr>
            <a:stCxn id="123" idx="6"/>
          </p:cNvCxnSpPr>
          <p:nvPr/>
        </p:nvCxnSpPr>
        <p:spPr>
          <a:xfrm>
            <a:off x="7710484" y="2789903"/>
            <a:ext cx="1257960" cy="0"/>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81"/>
          <p:cNvCxnSpPr>
            <a:endCxn id="93" idx="2"/>
          </p:cNvCxnSpPr>
          <p:nvPr/>
        </p:nvCxnSpPr>
        <p:spPr>
          <a:xfrm flipV="1">
            <a:off x="3464739" y="5061365"/>
            <a:ext cx="1041212" cy="2191"/>
          </a:xfrm>
          <a:prstGeom prst="line">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Elbow Connector 62"/>
          <p:cNvCxnSpPr>
            <a:stCxn id="88" idx="6"/>
          </p:cNvCxnSpPr>
          <p:nvPr/>
        </p:nvCxnSpPr>
        <p:spPr>
          <a:xfrm flipV="1">
            <a:off x="8148198" y="3716293"/>
            <a:ext cx="1044549" cy="22229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2" name="Elbow Connector 84"/>
          <p:cNvCxnSpPr>
            <a:endCxn id="82" idx="2"/>
          </p:cNvCxnSpPr>
          <p:nvPr/>
        </p:nvCxnSpPr>
        <p:spPr>
          <a:xfrm flipV="1">
            <a:off x="3017572" y="3938595"/>
            <a:ext cx="1088296" cy="137096"/>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Elbow Connector 59"/>
          <p:cNvCxnSpPr>
            <a:stCxn id="116" idx="6"/>
          </p:cNvCxnSpPr>
          <p:nvPr/>
        </p:nvCxnSpPr>
        <p:spPr>
          <a:xfrm flipV="1">
            <a:off x="7710486" y="4698113"/>
            <a:ext cx="1296357" cy="363251"/>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Elbow Connector 86"/>
          <p:cNvCxnSpPr/>
          <p:nvPr/>
        </p:nvCxnSpPr>
        <p:spPr>
          <a:xfrm flipV="1">
            <a:off x="3464739" y="2842431"/>
            <a:ext cx="1045319" cy="290579"/>
          </a:xfrm>
          <a:prstGeom prst="bentConnector3">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Elbow Connector 57"/>
          <p:cNvCxnSpPr/>
          <p:nvPr/>
        </p:nvCxnSpPr>
        <p:spPr>
          <a:xfrm rot="5400000" flipH="1" flipV="1">
            <a:off x="7221332" y="4680383"/>
            <a:ext cx="125257" cy="2368949"/>
          </a:xfrm>
          <a:prstGeom prst="bentConnector4">
            <a:avLst>
              <a:gd name="adj1" fmla="val -220011"/>
              <a:gd name="adj2" fmla="val 59334"/>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Elbow Connector 88"/>
          <p:cNvCxnSpPr>
            <a:endCxn id="59" idx="0"/>
          </p:cNvCxnSpPr>
          <p:nvPr/>
        </p:nvCxnSpPr>
        <p:spPr>
          <a:xfrm flipV="1">
            <a:off x="3818062" y="1900501"/>
            <a:ext cx="2281423" cy="241019"/>
          </a:xfrm>
          <a:prstGeom prst="bentConnector4">
            <a:avLst>
              <a:gd name="adj1" fmla="val 40308"/>
              <a:gd name="adj2" fmla="val 214339"/>
            </a:avLst>
          </a:prstGeom>
          <a:ln w="158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77"/>
          <p:cNvCxnSpPr/>
          <p:nvPr/>
        </p:nvCxnSpPr>
        <p:spPr>
          <a:xfrm>
            <a:off x="3818059" y="183195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组合 27"/>
          <p:cNvGrpSpPr/>
          <p:nvPr/>
        </p:nvGrpSpPr>
        <p:grpSpPr>
          <a:xfrm>
            <a:off x="1243077" y="1768708"/>
            <a:ext cx="2404655" cy="745627"/>
            <a:chOff x="1242914" y="1916832"/>
            <a:chExt cx="2404341" cy="745627"/>
          </a:xfrm>
        </p:grpSpPr>
        <p:sp>
          <p:nvSpPr>
            <p:cNvPr id="29" name="Content Placeholder 2"/>
            <p:cNvSpPr txBox="1"/>
            <p:nvPr/>
          </p:nvSpPr>
          <p:spPr>
            <a:xfrm>
              <a:off x="1242914" y="2141521"/>
              <a:ext cx="2404341"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0" name="TextBox 29"/>
            <p:cNvSpPr txBox="1"/>
            <p:nvPr/>
          </p:nvSpPr>
          <p:spPr>
            <a:xfrm>
              <a:off x="2200893" y="1916832"/>
              <a:ext cx="1415587"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3" name="组合 30"/>
          <p:cNvGrpSpPr/>
          <p:nvPr/>
        </p:nvGrpSpPr>
        <p:grpSpPr>
          <a:xfrm>
            <a:off x="8639035" y="5442819"/>
            <a:ext cx="2404655" cy="745627"/>
            <a:chOff x="8447161" y="5590943"/>
            <a:chExt cx="2404342" cy="745627"/>
          </a:xfrm>
        </p:grpSpPr>
        <p:sp>
          <p:nvSpPr>
            <p:cNvPr id="32" name="Content Placeholder 2"/>
            <p:cNvSpPr txBox="1"/>
            <p:nvPr/>
          </p:nvSpPr>
          <p:spPr>
            <a:xfrm>
              <a:off x="8447161" y="5815632"/>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3" name="TextBox 32"/>
            <p:cNvSpPr txBox="1"/>
            <p:nvPr/>
          </p:nvSpPr>
          <p:spPr>
            <a:xfrm>
              <a:off x="8460765" y="5590943"/>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34" name="Straight Connector 60"/>
          <p:cNvCxnSpPr/>
          <p:nvPr/>
        </p:nvCxnSpPr>
        <p:spPr>
          <a:xfrm>
            <a:off x="9013881" y="4424100"/>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78"/>
          <p:cNvCxnSpPr/>
          <p:nvPr/>
        </p:nvCxnSpPr>
        <p:spPr>
          <a:xfrm>
            <a:off x="3464735" y="2823439"/>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 name="组合 35"/>
          <p:cNvGrpSpPr/>
          <p:nvPr/>
        </p:nvGrpSpPr>
        <p:grpSpPr>
          <a:xfrm>
            <a:off x="966467" y="2760195"/>
            <a:ext cx="2404654" cy="745627"/>
            <a:chOff x="1136962" y="2908319"/>
            <a:chExt cx="2404343" cy="745627"/>
          </a:xfrm>
        </p:grpSpPr>
        <p:sp>
          <p:nvSpPr>
            <p:cNvPr id="37" name="Content Placeholder 2"/>
            <p:cNvSpPr txBox="1"/>
            <p:nvPr/>
          </p:nvSpPr>
          <p:spPr>
            <a:xfrm>
              <a:off x="1136962" y="3133008"/>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38" name="TextBox 37"/>
            <p:cNvSpPr txBox="1"/>
            <p:nvPr/>
          </p:nvSpPr>
          <p:spPr>
            <a:xfrm>
              <a:off x="2094942" y="2908319"/>
              <a:ext cx="1415589"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5" name="组合 38"/>
          <p:cNvGrpSpPr/>
          <p:nvPr/>
        </p:nvGrpSpPr>
        <p:grpSpPr>
          <a:xfrm>
            <a:off x="9124523" y="4361017"/>
            <a:ext cx="2404655" cy="745627"/>
            <a:chOff x="9123338" y="4509142"/>
            <a:chExt cx="2404343" cy="745627"/>
          </a:xfrm>
        </p:grpSpPr>
        <p:sp>
          <p:nvSpPr>
            <p:cNvPr id="40" name="Content Placeholder 2"/>
            <p:cNvSpPr txBox="1"/>
            <p:nvPr/>
          </p:nvSpPr>
          <p:spPr>
            <a:xfrm>
              <a:off x="9123338" y="4733831"/>
              <a:ext cx="2404343"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1" name="TextBox 40"/>
            <p:cNvSpPr txBox="1"/>
            <p:nvPr/>
          </p:nvSpPr>
          <p:spPr>
            <a:xfrm>
              <a:off x="9154111" y="4509142"/>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42" name="Straight Connector 63"/>
          <p:cNvCxnSpPr/>
          <p:nvPr/>
        </p:nvCxnSpPr>
        <p:spPr>
          <a:xfrm>
            <a:off x="9192747" y="3406723"/>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79"/>
          <p:cNvCxnSpPr/>
          <p:nvPr/>
        </p:nvCxnSpPr>
        <p:spPr>
          <a:xfrm>
            <a:off x="3017573" y="3766122"/>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 name="组合 43"/>
          <p:cNvGrpSpPr/>
          <p:nvPr/>
        </p:nvGrpSpPr>
        <p:grpSpPr>
          <a:xfrm>
            <a:off x="527385" y="3841511"/>
            <a:ext cx="2404655" cy="755119"/>
            <a:chOff x="697937" y="3841509"/>
            <a:chExt cx="2404342" cy="755119"/>
          </a:xfrm>
        </p:grpSpPr>
        <p:sp>
          <p:nvSpPr>
            <p:cNvPr id="45" name="Content Placeholder 2"/>
            <p:cNvSpPr txBox="1"/>
            <p:nvPr/>
          </p:nvSpPr>
          <p:spPr>
            <a:xfrm>
              <a:off x="697937" y="4075690"/>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6" name="TextBox 45"/>
            <p:cNvSpPr txBox="1"/>
            <p:nvPr/>
          </p:nvSpPr>
          <p:spPr>
            <a:xfrm>
              <a:off x="1655916" y="3841509"/>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7" name="组合 46"/>
          <p:cNvGrpSpPr/>
          <p:nvPr/>
        </p:nvGrpSpPr>
        <p:grpSpPr>
          <a:xfrm>
            <a:off x="9307973" y="3343480"/>
            <a:ext cx="2404654" cy="745627"/>
            <a:chOff x="9116019" y="3491604"/>
            <a:chExt cx="2404342" cy="745627"/>
          </a:xfrm>
        </p:grpSpPr>
        <p:sp>
          <p:nvSpPr>
            <p:cNvPr id="48" name="Content Placeholder 2"/>
            <p:cNvSpPr txBox="1"/>
            <p:nvPr/>
          </p:nvSpPr>
          <p:spPr>
            <a:xfrm>
              <a:off x="9116019" y="3716293"/>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49" name="TextBox 48"/>
            <p:cNvSpPr txBox="1"/>
            <p:nvPr/>
          </p:nvSpPr>
          <p:spPr>
            <a:xfrm>
              <a:off x="9146793" y="3491604"/>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cxnSp>
        <p:nvCxnSpPr>
          <p:cNvPr id="50" name="Straight Connector 66"/>
          <p:cNvCxnSpPr/>
          <p:nvPr/>
        </p:nvCxnSpPr>
        <p:spPr>
          <a:xfrm>
            <a:off x="8968444" y="2499615"/>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80"/>
          <p:cNvCxnSpPr/>
          <p:nvPr/>
        </p:nvCxnSpPr>
        <p:spPr>
          <a:xfrm>
            <a:off x="3464735" y="4767978"/>
            <a:ext cx="0" cy="619141"/>
          </a:xfrm>
          <a:prstGeom prst="line">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组合 51"/>
          <p:cNvGrpSpPr/>
          <p:nvPr/>
        </p:nvGrpSpPr>
        <p:grpSpPr>
          <a:xfrm>
            <a:off x="966466" y="4687733"/>
            <a:ext cx="2404655" cy="745627"/>
            <a:chOff x="1136962" y="4835857"/>
            <a:chExt cx="2404342" cy="745627"/>
          </a:xfrm>
        </p:grpSpPr>
        <p:sp>
          <p:nvSpPr>
            <p:cNvPr id="53" name="Content Placeholder 2"/>
            <p:cNvSpPr txBox="1"/>
            <p:nvPr/>
          </p:nvSpPr>
          <p:spPr>
            <a:xfrm>
              <a:off x="1136962" y="5060546"/>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4" name="TextBox 53"/>
            <p:cNvSpPr txBox="1"/>
            <p:nvPr/>
          </p:nvSpPr>
          <p:spPr>
            <a:xfrm>
              <a:off x="2094941" y="4835857"/>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9" name="组合 54"/>
          <p:cNvGrpSpPr/>
          <p:nvPr/>
        </p:nvGrpSpPr>
        <p:grpSpPr>
          <a:xfrm>
            <a:off x="9083133" y="2431492"/>
            <a:ext cx="2404654" cy="745627"/>
            <a:chOff x="8891208" y="2579616"/>
            <a:chExt cx="2404342" cy="745627"/>
          </a:xfrm>
        </p:grpSpPr>
        <p:sp>
          <p:nvSpPr>
            <p:cNvPr id="56" name="Content Placeholder 2"/>
            <p:cNvSpPr txBox="1"/>
            <p:nvPr/>
          </p:nvSpPr>
          <p:spPr>
            <a:xfrm>
              <a:off x="8891208" y="2804305"/>
              <a:ext cx="2404342" cy="520938"/>
            </a:xfrm>
            <a:prstGeom prst="rect">
              <a:avLst/>
            </a:prstGeom>
          </p:spPr>
          <p:txBody>
            <a:bodyPr vert="horz" lIns="121920" tIns="60960" rIns="121920" bIns="6096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ts val="1800"/>
                </a:lnSpc>
                <a:buNone/>
                <a:defRPr/>
              </a:pPr>
              <a:r>
                <a:rPr lang="zh-CN" altLang="en-US" sz="1200" kern="0" dirty="0">
                  <a:solidFill>
                    <a:schemeClr val="tx1">
                      <a:lumMod val="50000"/>
                      <a:lumOff val="50000"/>
                    </a:schemeClr>
                  </a:solidFill>
                  <a:cs typeface="+mn-ea"/>
                  <a:sym typeface="+mn-lt"/>
                </a:rPr>
                <a:t>点击输入详细的内容文本，点击输入详细的内容文本。</a:t>
              </a:r>
              <a:endParaRPr lang="en-US" altLang="zh-CN" sz="1200" kern="0" dirty="0">
                <a:solidFill>
                  <a:schemeClr val="tx1">
                    <a:lumMod val="50000"/>
                    <a:lumOff val="50000"/>
                  </a:schemeClr>
                </a:solidFill>
                <a:cs typeface="+mn-ea"/>
                <a:sym typeface="+mn-lt"/>
              </a:endParaRPr>
            </a:p>
          </p:txBody>
        </p:sp>
        <p:sp>
          <p:nvSpPr>
            <p:cNvPr id="57" name="TextBox 56"/>
            <p:cNvSpPr txBox="1"/>
            <p:nvPr/>
          </p:nvSpPr>
          <p:spPr>
            <a:xfrm>
              <a:off x="8921982" y="2579616"/>
              <a:ext cx="1415588" cy="338554"/>
            </a:xfrm>
            <a:prstGeom prst="rect">
              <a:avLst/>
            </a:prstGeom>
            <a:noFill/>
          </p:spPr>
          <p:txBody>
            <a:bodyPr wrap="none" rtlCol="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p:txBody>
        </p:sp>
      </p:grpSp>
      <p:grpSp>
        <p:nvGrpSpPr>
          <p:cNvPr id="10" name="组合 57"/>
          <p:cNvGrpSpPr/>
          <p:nvPr/>
        </p:nvGrpSpPr>
        <p:grpSpPr>
          <a:xfrm>
            <a:off x="5657263" y="1900503"/>
            <a:ext cx="884440" cy="889399"/>
            <a:chOff x="5656526" y="2048627"/>
            <a:chExt cx="884325" cy="889399"/>
          </a:xfrm>
        </p:grpSpPr>
        <p:sp>
          <p:nvSpPr>
            <p:cNvPr id="59" name="Oval 5"/>
            <p:cNvSpPr/>
            <p:nvPr/>
          </p:nvSpPr>
          <p:spPr>
            <a:xfrm>
              <a:off x="5656526" y="2048627"/>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1" name="Group 99"/>
            <p:cNvGrpSpPr/>
            <p:nvPr/>
          </p:nvGrpSpPr>
          <p:grpSpPr>
            <a:xfrm>
              <a:off x="5915685" y="2322835"/>
              <a:ext cx="380500" cy="367529"/>
              <a:chOff x="5099140" y="1309474"/>
              <a:chExt cx="439257" cy="424283"/>
            </a:xfrm>
            <a:solidFill>
              <a:schemeClr val="bg1"/>
            </a:solidFill>
          </p:grpSpPr>
          <p:sp>
            <p:nvSpPr>
              <p:cNvPr id="61" name="Rectangle 18"/>
              <p:cNvSpPr>
                <a:spLocks noChangeArrowheads="1"/>
              </p:cNvSpPr>
              <p:nvPr/>
            </p:nvSpPr>
            <p:spPr bwMode="auto">
              <a:xfrm>
                <a:off x="5256374" y="1479187"/>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2" name="Rectangle 19"/>
              <p:cNvSpPr>
                <a:spLocks noChangeArrowheads="1"/>
              </p:cNvSpPr>
              <p:nvPr/>
            </p:nvSpPr>
            <p:spPr bwMode="auto">
              <a:xfrm>
                <a:off x="533124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3" name="Rectangle 20"/>
              <p:cNvSpPr>
                <a:spLocks noChangeArrowheads="1"/>
              </p:cNvSpPr>
              <p:nvPr/>
            </p:nvSpPr>
            <p:spPr bwMode="auto">
              <a:xfrm>
                <a:off x="5408617" y="1479187"/>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4" name="Rectangle 21"/>
              <p:cNvSpPr>
                <a:spLocks noChangeArrowheads="1"/>
              </p:cNvSpPr>
              <p:nvPr/>
            </p:nvSpPr>
            <p:spPr bwMode="auto">
              <a:xfrm>
                <a:off x="5256374" y="1546573"/>
                <a:ext cx="47421"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5" name="Rectangle 22"/>
              <p:cNvSpPr>
                <a:spLocks noChangeArrowheads="1"/>
              </p:cNvSpPr>
              <p:nvPr/>
            </p:nvSpPr>
            <p:spPr bwMode="auto">
              <a:xfrm>
                <a:off x="533124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6" name="Rectangle 23"/>
              <p:cNvSpPr>
                <a:spLocks noChangeArrowheads="1"/>
              </p:cNvSpPr>
              <p:nvPr/>
            </p:nvSpPr>
            <p:spPr bwMode="auto">
              <a:xfrm>
                <a:off x="5408617"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7" name="Rectangle 24"/>
              <p:cNvSpPr>
                <a:spLocks noChangeArrowheads="1"/>
              </p:cNvSpPr>
              <p:nvPr/>
            </p:nvSpPr>
            <p:spPr bwMode="auto">
              <a:xfrm>
                <a:off x="5256374" y="1618951"/>
                <a:ext cx="47421"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8" name="Rectangle 25"/>
              <p:cNvSpPr>
                <a:spLocks noChangeArrowheads="1"/>
              </p:cNvSpPr>
              <p:nvPr/>
            </p:nvSpPr>
            <p:spPr bwMode="auto">
              <a:xfrm>
                <a:off x="5179005" y="1546573"/>
                <a:ext cx="49916" cy="4742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69" name="Rectangle 26"/>
              <p:cNvSpPr>
                <a:spLocks noChangeArrowheads="1"/>
              </p:cNvSpPr>
              <p:nvPr/>
            </p:nvSpPr>
            <p:spPr bwMode="auto">
              <a:xfrm>
                <a:off x="5179005"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0" name="Rectangle 27"/>
              <p:cNvSpPr>
                <a:spLocks noChangeArrowheads="1"/>
              </p:cNvSpPr>
              <p:nvPr/>
            </p:nvSpPr>
            <p:spPr bwMode="auto">
              <a:xfrm>
                <a:off x="533124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1" name="Rectangle 28"/>
              <p:cNvSpPr>
                <a:spLocks noChangeArrowheads="1"/>
              </p:cNvSpPr>
              <p:nvPr/>
            </p:nvSpPr>
            <p:spPr bwMode="auto">
              <a:xfrm>
                <a:off x="5408617" y="1618951"/>
                <a:ext cx="49916" cy="4492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2" name="Freeform 29"/>
              <p:cNvSpPr>
                <a:spLocks noEditPoints="1"/>
              </p:cNvSpPr>
              <p:nvPr/>
            </p:nvSpPr>
            <p:spPr bwMode="auto">
              <a:xfrm>
                <a:off x="5099140" y="1339424"/>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3" name="Rectangle 30"/>
              <p:cNvSpPr>
                <a:spLocks noChangeArrowheads="1"/>
              </p:cNvSpPr>
              <p:nvPr/>
            </p:nvSpPr>
            <p:spPr bwMode="auto">
              <a:xfrm>
                <a:off x="5181500" y="1309474"/>
                <a:ext cx="37438"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4" name="Rectangle 31"/>
              <p:cNvSpPr>
                <a:spLocks noChangeArrowheads="1"/>
              </p:cNvSpPr>
              <p:nvPr/>
            </p:nvSpPr>
            <p:spPr bwMode="auto">
              <a:xfrm>
                <a:off x="5428583" y="1309474"/>
                <a:ext cx="34941" cy="5989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2" name="组合 74"/>
          <p:cNvGrpSpPr/>
          <p:nvPr/>
        </p:nvGrpSpPr>
        <p:grpSpPr>
          <a:xfrm>
            <a:off x="4500767" y="2359609"/>
            <a:ext cx="884440" cy="889399"/>
            <a:chOff x="4500180" y="2507731"/>
            <a:chExt cx="884325" cy="889399"/>
          </a:xfrm>
        </p:grpSpPr>
        <p:sp>
          <p:nvSpPr>
            <p:cNvPr id="76" name="Oval 10"/>
            <p:cNvSpPr/>
            <p:nvPr/>
          </p:nvSpPr>
          <p:spPr>
            <a:xfrm>
              <a:off x="4500180" y="2507731"/>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3" name="Group 114"/>
            <p:cNvGrpSpPr/>
            <p:nvPr/>
          </p:nvGrpSpPr>
          <p:grpSpPr>
            <a:xfrm>
              <a:off x="4718531" y="2704856"/>
              <a:ext cx="457320" cy="466345"/>
              <a:chOff x="7160655" y="2178006"/>
              <a:chExt cx="379359" cy="386846"/>
            </a:xfrm>
            <a:solidFill>
              <a:schemeClr val="bg1"/>
            </a:solidFill>
          </p:grpSpPr>
          <p:sp>
            <p:nvSpPr>
              <p:cNvPr id="78" name="Freeform 36"/>
              <p:cNvSpPr>
                <a:spLocks noEditPoints="1"/>
              </p:cNvSpPr>
              <p:nvPr/>
            </p:nvSpPr>
            <p:spPr bwMode="auto">
              <a:xfrm>
                <a:off x="7277956" y="2178006"/>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79" name="Freeform 37"/>
              <p:cNvSpPr/>
              <p:nvPr/>
            </p:nvSpPr>
            <p:spPr bwMode="auto">
              <a:xfrm>
                <a:off x="7160655" y="2400130"/>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Lst>
                <a:ahLst/>
                <a:cxnLst>
                  <a:cxn ang="0">
                    <a:pos x="T0" y="T1"/>
                  </a:cxn>
                  <a:cxn ang="0">
                    <a:pos x="T2" y="T3"/>
                  </a:cxn>
                  <a:cxn ang="0">
                    <a:pos x="T4" y="T5"/>
                  </a:cxn>
                  <a:cxn ang="0">
                    <a:pos x="T6" y="T7"/>
                  </a:cxn>
                  <a:cxn ang="0">
                    <a:pos x="T8" y="T9"/>
                  </a:cxn>
                </a:cxnLst>
                <a:rect l="0" t="0" r="r" b="b"/>
                <a:pathLst>
                  <a:path w="64" h="66">
                    <a:moveTo>
                      <a:pt x="0" y="52"/>
                    </a:moveTo>
                    <a:lnTo>
                      <a:pt x="12" y="66"/>
                    </a:lnTo>
                    <a:lnTo>
                      <a:pt x="64" y="8"/>
                    </a:lnTo>
                    <a:lnTo>
                      <a:pt x="55" y="0"/>
                    </a:lnTo>
                    <a:lnTo>
                      <a:pt x="0" y="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0" name="Freeform 38"/>
              <p:cNvSpPr/>
              <p:nvPr/>
            </p:nvSpPr>
            <p:spPr bwMode="auto">
              <a:xfrm>
                <a:off x="7412728" y="2265358"/>
                <a:ext cx="99831" cy="119797"/>
              </a:xfrm>
              <a:custGeom>
                <a:avLst/>
                <a:gdLst>
                  <a:gd name="T0" fmla="*/ 16 w 30"/>
                  <a:gd name="T1" fmla="*/ 0 h 36"/>
                  <a:gd name="T2" fmla="*/ 0 w 30"/>
                  <a:gd name="T3" fmla="*/ 34 h 36"/>
                  <a:gd name="T4" fmla="*/ 6 w 30"/>
                  <a:gd name="T5" fmla="*/ 36 h 36"/>
                  <a:gd name="T6" fmla="*/ 16 w 30"/>
                  <a:gd name="T7" fmla="*/ 0 h 36"/>
                </a:gdLst>
                <a:ahLst/>
                <a:cxnLst>
                  <a:cxn ang="0">
                    <a:pos x="T0" y="T1"/>
                  </a:cxn>
                  <a:cxn ang="0">
                    <a:pos x="T2" y="T3"/>
                  </a:cxn>
                  <a:cxn ang="0">
                    <a:pos x="T4" y="T5"/>
                  </a:cxn>
                  <a:cxn ang="0">
                    <a:pos x="T6" y="T7"/>
                  </a:cxn>
                </a:cxnLst>
                <a:rect l="0" t="0" r="r" b="b"/>
                <a:pathLst>
                  <a:path w="30" h="36">
                    <a:moveTo>
                      <a:pt x="16" y="0"/>
                    </a:moveTo>
                    <a:cubicBezTo>
                      <a:pt x="20" y="26"/>
                      <a:pt x="0" y="34"/>
                      <a:pt x="0" y="34"/>
                    </a:cubicBezTo>
                    <a:cubicBezTo>
                      <a:pt x="6" y="36"/>
                      <a:pt x="6" y="36"/>
                      <a:pt x="6" y="36"/>
                    </a:cubicBezTo>
                    <a:cubicBezTo>
                      <a:pt x="30" y="21"/>
                      <a:pt x="16" y="0"/>
                      <a:pt x="1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4" name="组合 80"/>
          <p:cNvGrpSpPr/>
          <p:nvPr/>
        </p:nvGrpSpPr>
        <p:grpSpPr>
          <a:xfrm>
            <a:off x="4105869" y="3493894"/>
            <a:ext cx="884440" cy="889399"/>
            <a:chOff x="4105334" y="3642018"/>
            <a:chExt cx="884325" cy="889399"/>
          </a:xfrm>
        </p:grpSpPr>
        <p:sp>
          <p:nvSpPr>
            <p:cNvPr id="82" name="Oval 9"/>
            <p:cNvSpPr/>
            <p:nvPr/>
          </p:nvSpPr>
          <p:spPr>
            <a:xfrm>
              <a:off x="4105334"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5" name="Group 118"/>
            <p:cNvGrpSpPr/>
            <p:nvPr/>
          </p:nvGrpSpPr>
          <p:grpSpPr>
            <a:xfrm>
              <a:off x="4302288" y="3841509"/>
              <a:ext cx="490415" cy="490415"/>
              <a:chOff x="6352022" y="2360197"/>
              <a:chExt cx="406813" cy="406813"/>
            </a:xfrm>
            <a:solidFill>
              <a:schemeClr val="bg1"/>
            </a:solidFill>
          </p:grpSpPr>
          <p:sp>
            <p:nvSpPr>
              <p:cNvPr id="84" name="Freeform 39"/>
              <p:cNvSpPr>
                <a:spLocks noEditPoints="1"/>
              </p:cNvSpPr>
              <p:nvPr/>
            </p:nvSpPr>
            <p:spPr bwMode="auto">
              <a:xfrm>
                <a:off x="6352022" y="2360197"/>
                <a:ext cx="406813" cy="406813"/>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5 w 122"/>
                  <a:gd name="T11" fmla="*/ 109 h 122"/>
                  <a:gd name="T12" fmla="*/ 65 w 122"/>
                  <a:gd name="T13" fmla="*/ 102 h 122"/>
                  <a:gd name="T14" fmla="*/ 58 w 122"/>
                  <a:gd name="T15" fmla="*/ 102 h 122"/>
                  <a:gd name="T16" fmla="*/ 58 w 122"/>
                  <a:gd name="T17" fmla="*/ 109 h 122"/>
                  <a:gd name="T18" fmla="*/ 30 w 122"/>
                  <a:gd name="T19" fmla="*/ 97 h 122"/>
                  <a:gd name="T20" fmla="*/ 29 w 122"/>
                  <a:gd name="T21" fmla="*/ 97 h 122"/>
                  <a:gd name="T22" fmla="*/ 27 w 122"/>
                  <a:gd name="T23" fmla="*/ 95 h 122"/>
                  <a:gd name="T24" fmla="*/ 25 w 122"/>
                  <a:gd name="T25" fmla="*/ 93 h 122"/>
                  <a:gd name="T26" fmla="*/ 25 w 122"/>
                  <a:gd name="T27" fmla="*/ 92 h 122"/>
                  <a:gd name="T28" fmla="*/ 13 w 122"/>
                  <a:gd name="T29" fmla="*/ 64 h 122"/>
                  <a:gd name="T30" fmla="*/ 20 w 122"/>
                  <a:gd name="T31" fmla="*/ 64 h 122"/>
                  <a:gd name="T32" fmla="*/ 20 w 122"/>
                  <a:gd name="T33" fmla="*/ 57 h 122"/>
                  <a:gd name="T34" fmla="*/ 13 w 122"/>
                  <a:gd name="T35" fmla="*/ 57 h 122"/>
                  <a:gd name="T36" fmla="*/ 58 w 122"/>
                  <a:gd name="T37" fmla="*/ 13 h 122"/>
                  <a:gd name="T38" fmla="*/ 58 w 122"/>
                  <a:gd name="T39" fmla="*/ 20 h 122"/>
                  <a:gd name="T40" fmla="*/ 65 w 122"/>
                  <a:gd name="T41" fmla="*/ 20 h 122"/>
                  <a:gd name="T42" fmla="*/ 65 w 122"/>
                  <a:gd name="T43" fmla="*/ 13 h 122"/>
                  <a:gd name="T44" fmla="*/ 83 w 122"/>
                  <a:gd name="T45" fmla="*/ 18 h 122"/>
                  <a:gd name="T46" fmla="*/ 83 w 122"/>
                  <a:gd name="T47" fmla="*/ 18 h 122"/>
                  <a:gd name="T48" fmla="*/ 87 w 122"/>
                  <a:gd name="T49" fmla="*/ 20 h 122"/>
                  <a:gd name="T50" fmla="*/ 88 w 122"/>
                  <a:gd name="T51" fmla="*/ 21 h 122"/>
                  <a:gd name="T52" fmla="*/ 90 w 122"/>
                  <a:gd name="T53" fmla="*/ 23 h 122"/>
                  <a:gd name="T54" fmla="*/ 91 w 122"/>
                  <a:gd name="T55" fmla="*/ 24 h 122"/>
                  <a:gd name="T56" fmla="*/ 94 w 122"/>
                  <a:gd name="T57" fmla="*/ 25 h 122"/>
                  <a:gd name="T58" fmla="*/ 95 w 122"/>
                  <a:gd name="T59" fmla="*/ 27 h 122"/>
                  <a:gd name="T60" fmla="*/ 97 w 122"/>
                  <a:gd name="T61" fmla="*/ 28 h 122"/>
                  <a:gd name="T62" fmla="*/ 98 w 122"/>
                  <a:gd name="T63" fmla="*/ 31 h 122"/>
                  <a:gd name="T64" fmla="*/ 99 w 122"/>
                  <a:gd name="T65" fmla="*/ 32 h 122"/>
                  <a:gd name="T66" fmla="*/ 101 w 122"/>
                  <a:gd name="T67" fmla="*/ 34 h 122"/>
                  <a:gd name="T68" fmla="*/ 102 w 122"/>
                  <a:gd name="T69" fmla="*/ 35 h 122"/>
                  <a:gd name="T70" fmla="*/ 104 w 122"/>
                  <a:gd name="T71" fmla="*/ 39 h 122"/>
                  <a:gd name="T72" fmla="*/ 104 w 122"/>
                  <a:gd name="T73" fmla="*/ 39 h 122"/>
                  <a:gd name="T74" fmla="*/ 109 w 122"/>
                  <a:gd name="T75" fmla="*/ 57 h 122"/>
                  <a:gd name="T76" fmla="*/ 102 w 122"/>
                  <a:gd name="T77" fmla="*/ 57 h 122"/>
                  <a:gd name="T78" fmla="*/ 102 w 122"/>
                  <a:gd name="T79" fmla="*/ 64 h 122"/>
                  <a:gd name="T80" fmla="*/ 109 w 122"/>
                  <a:gd name="T81" fmla="*/ 64 h 122"/>
                  <a:gd name="T82" fmla="*/ 65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5" name="Freeform 40"/>
              <p:cNvSpPr>
                <a:spLocks noEditPoints="1"/>
              </p:cNvSpPr>
              <p:nvPr/>
            </p:nvSpPr>
            <p:spPr bwMode="auto">
              <a:xfrm>
                <a:off x="6506761" y="2460029"/>
                <a:ext cx="119797" cy="177201"/>
              </a:xfrm>
              <a:custGeom>
                <a:avLst/>
                <a:gdLst>
                  <a:gd name="T0" fmla="*/ 8 w 36"/>
                  <a:gd name="T1" fmla="*/ 29 h 53"/>
                  <a:gd name="T2" fmla="*/ 8 w 36"/>
                  <a:gd name="T3" fmla="*/ 29 h 53"/>
                  <a:gd name="T4" fmla="*/ 0 w 36"/>
                  <a:gd name="T5" fmla="*/ 53 h 53"/>
                  <a:gd name="T6" fmla="*/ 19 w 36"/>
                  <a:gd name="T7" fmla="*/ 36 h 53"/>
                  <a:gd name="T8" fmla="*/ 19 w 36"/>
                  <a:gd name="T9" fmla="*/ 36 h 53"/>
                  <a:gd name="T10" fmla="*/ 22 w 36"/>
                  <a:gd name="T11" fmla="*/ 33 h 53"/>
                  <a:gd name="T12" fmla="*/ 36 w 36"/>
                  <a:gd name="T13" fmla="*/ 0 h 53"/>
                  <a:gd name="T14" fmla="*/ 11 w 36"/>
                  <a:gd name="T15" fmla="*/ 25 h 53"/>
                  <a:gd name="T16" fmla="*/ 8 w 36"/>
                  <a:gd name="T17" fmla="*/ 29 h 53"/>
                  <a:gd name="T18" fmla="*/ 15 w 36"/>
                  <a:gd name="T19" fmla="*/ 28 h 53"/>
                  <a:gd name="T20" fmla="*/ 18 w 36"/>
                  <a:gd name="T21" fmla="*/ 31 h 53"/>
                  <a:gd name="T22" fmla="*/ 15 w 36"/>
                  <a:gd name="T23" fmla="*/ 34 h 53"/>
                  <a:gd name="T24" fmla="*/ 12 w 36"/>
                  <a:gd name="T25" fmla="*/ 31 h 53"/>
                  <a:gd name="T26" fmla="*/ 15 w 36"/>
                  <a:gd name="T27" fmla="*/ 2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86" name="Oval 41"/>
              <p:cNvSpPr>
                <a:spLocks noChangeArrowheads="1"/>
              </p:cNvSpPr>
              <p:nvPr/>
            </p:nvSpPr>
            <p:spPr bwMode="auto">
              <a:xfrm>
                <a:off x="6551685" y="2557365"/>
                <a:ext cx="9983" cy="998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16" name="组合 86"/>
          <p:cNvGrpSpPr/>
          <p:nvPr/>
        </p:nvGrpSpPr>
        <p:grpSpPr>
          <a:xfrm>
            <a:off x="7263759" y="3493894"/>
            <a:ext cx="884440" cy="889399"/>
            <a:chOff x="7262812" y="3642018"/>
            <a:chExt cx="884325" cy="889399"/>
          </a:xfrm>
        </p:grpSpPr>
        <p:sp>
          <p:nvSpPr>
            <p:cNvPr id="88" name="Oval 8"/>
            <p:cNvSpPr/>
            <p:nvPr/>
          </p:nvSpPr>
          <p:spPr>
            <a:xfrm>
              <a:off x="7262812" y="3642018"/>
              <a:ext cx="884325" cy="889399"/>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17" name="Group 126"/>
            <p:cNvGrpSpPr/>
            <p:nvPr/>
          </p:nvGrpSpPr>
          <p:grpSpPr>
            <a:xfrm>
              <a:off x="7458862" y="3906191"/>
              <a:ext cx="559614" cy="391129"/>
              <a:chOff x="7999238" y="1399322"/>
              <a:chExt cx="464215" cy="324452"/>
            </a:xfrm>
            <a:solidFill>
              <a:schemeClr val="bg1"/>
            </a:solidFill>
          </p:grpSpPr>
          <p:sp>
            <p:nvSpPr>
              <p:cNvPr id="90" name="Freeform 57"/>
              <p:cNvSpPr>
                <a:spLocks noEditPoints="1"/>
              </p:cNvSpPr>
              <p:nvPr/>
            </p:nvSpPr>
            <p:spPr bwMode="auto">
              <a:xfrm>
                <a:off x="7999238" y="1399322"/>
                <a:ext cx="331940" cy="324452"/>
              </a:xfrm>
              <a:custGeom>
                <a:avLst/>
                <a:gdLst>
                  <a:gd name="T0" fmla="*/ 86 w 100"/>
                  <a:gd name="T1" fmla="*/ 60 h 97"/>
                  <a:gd name="T2" fmla="*/ 100 w 100"/>
                  <a:gd name="T3" fmla="*/ 54 h 97"/>
                  <a:gd name="T4" fmla="*/ 100 w 100"/>
                  <a:gd name="T5" fmla="*/ 43 h 97"/>
                  <a:gd name="T6" fmla="*/ 86 w 100"/>
                  <a:gd name="T7" fmla="*/ 38 h 97"/>
                  <a:gd name="T8" fmla="*/ 83 w 100"/>
                  <a:gd name="T9" fmla="*/ 32 h 97"/>
                  <a:gd name="T10" fmla="*/ 89 w 100"/>
                  <a:gd name="T11" fmla="*/ 18 h 97"/>
                  <a:gd name="T12" fmla="*/ 81 w 100"/>
                  <a:gd name="T13" fmla="*/ 11 h 97"/>
                  <a:gd name="T14" fmla="*/ 67 w 100"/>
                  <a:gd name="T15" fmla="*/ 16 h 97"/>
                  <a:gd name="T16" fmla="*/ 61 w 100"/>
                  <a:gd name="T17" fmla="*/ 14 h 97"/>
                  <a:gd name="T18" fmla="*/ 55 w 100"/>
                  <a:gd name="T19" fmla="*/ 0 h 97"/>
                  <a:gd name="T20" fmla="*/ 44 w 100"/>
                  <a:gd name="T21" fmla="*/ 0 h 97"/>
                  <a:gd name="T22" fmla="*/ 39 w 100"/>
                  <a:gd name="T23" fmla="*/ 14 h 97"/>
                  <a:gd name="T24" fmla="*/ 33 w 100"/>
                  <a:gd name="T25" fmla="*/ 16 h 97"/>
                  <a:gd name="T26" fmla="*/ 19 w 100"/>
                  <a:gd name="T27" fmla="*/ 11 h 97"/>
                  <a:gd name="T28" fmla="*/ 11 w 100"/>
                  <a:gd name="T29" fmla="*/ 19 h 97"/>
                  <a:gd name="T30" fmla="*/ 17 w 100"/>
                  <a:gd name="T31" fmla="*/ 32 h 97"/>
                  <a:gd name="T32" fmla="*/ 14 w 100"/>
                  <a:gd name="T33" fmla="*/ 38 h 97"/>
                  <a:gd name="T34" fmla="*/ 0 w 100"/>
                  <a:gd name="T35" fmla="*/ 44 h 97"/>
                  <a:gd name="T36" fmla="*/ 0 w 100"/>
                  <a:gd name="T37" fmla="*/ 54 h 97"/>
                  <a:gd name="T38" fmla="*/ 14 w 100"/>
                  <a:gd name="T39" fmla="*/ 60 h 97"/>
                  <a:gd name="T40" fmla="*/ 17 w 100"/>
                  <a:gd name="T41" fmla="*/ 66 h 97"/>
                  <a:gd name="T42" fmla="*/ 11 w 100"/>
                  <a:gd name="T43" fmla="*/ 80 h 97"/>
                  <a:gd name="T44" fmla="*/ 19 w 100"/>
                  <a:gd name="T45" fmla="*/ 87 h 97"/>
                  <a:gd name="T46" fmla="*/ 33 w 100"/>
                  <a:gd name="T47" fmla="*/ 82 h 97"/>
                  <a:gd name="T48" fmla="*/ 39 w 100"/>
                  <a:gd name="T49" fmla="*/ 84 h 97"/>
                  <a:gd name="T50" fmla="*/ 45 w 100"/>
                  <a:gd name="T51" fmla="*/ 97 h 97"/>
                  <a:gd name="T52" fmla="*/ 56 w 100"/>
                  <a:gd name="T53" fmla="*/ 97 h 97"/>
                  <a:gd name="T54" fmla="*/ 61 w 100"/>
                  <a:gd name="T55" fmla="*/ 84 h 97"/>
                  <a:gd name="T56" fmla="*/ 67 w 100"/>
                  <a:gd name="T57" fmla="*/ 82 h 97"/>
                  <a:gd name="T58" fmla="*/ 81 w 100"/>
                  <a:gd name="T59" fmla="*/ 87 h 97"/>
                  <a:gd name="T60" fmla="*/ 89 w 100"/>
                  <a:gd name="T61" fmla="*/ 79 h 97"/>
                  <a:gd name="T62" fmla="*/ 83 w 100"/>
                  <a:gd name="T63" fmla="*/ 66 h 97"/>
                  <a:gd name="T64" fmla="*/ 86 w 100"/>
                  <a:gd name="T65" fmla="*/ 60 h 97"/>
                  <a:gd name="T66" fmla="*/ 50 w 100"/>
                  <a:gd name="T67" fmla="*/ 64 h 97"/>
                  <a:gd name="T68" fmla="*/ 34 w 100"/>
                  <a:gd name="T69" fmla="*/ 49 h 97"/>
                  <a:gd name="T70" fmla="*/ 50 w 100"/>
                  <a:gd name="T71" fmla="*/ 33 h 97"/>
                  <a:gd name="T72" fmla="*/ 66 w 100"/>
                  <a:gd name="T73" fmla="*/ 49 h 97"/>
                  <a:gd name="T74" fmla="*/ 50 w 100"/>
                  <a:gd name="T75" fmla="*/ 6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0" h="97">
                    <a:moveTo>
                      <a:pt x="86" y="60"/>
                    </a:moveTo>
                    <a:cubicBezTo>
                      <a:pt x="86" y="60"/>
                      <a:pt x="100" y="55"/>
                      <a:pt x="100" y="54"/>
                    </a:cubicBezTo>
                    <a:cubicBezTo>
                      <a:pt x="100" y="43"/>
                      <a:pt x="100" y="43"/>
                      <a:pt x="100" y="43"/>
                    </a:cubicBezTo>
                    <a:cubicBezTo>
                      <a:pt x="100" y="43"/>
                      <a:pt x="86" y="38"/>
                      <a:pt x="86" y="38"/>
                    </a:cubicBezTo>
                    <a:cubicBezTo>
                      <a:pt x="83" y="32"/>
                      <a:pt x="83" y="32"/>
                      <a:pt x="83" y="32"/>
                    </a:cubicBezTo>
                    <a:cubicBezTo>
                      <a:pt x="83" y="32"/>
                      <a:pt x="89" y="19"/>
                      <a:pt x="89" y="18"/>
                    </a:cubicBezTo>
                    <a:cubicBezTo>
                      <a:pt x="81" y="11"/>
                      <a:pt x="81" y="11"/>
                      <a:pt x="81" y="11"/>
                    </a:cubicBezTo>
                    <a:cubicBezTo>
                      <a:pt x="80" y="10"/>
                      <a:pt x="67" y="16"/>
                      <a:pt x="67" y="16"/>
                    </a:cubicBezTo>
                    <a:cubicBezTo>
                      <a:pt x="61" y="14"/>
                      <a:pt x="61" y="14"/>
                      <a:pt x="61" y="14"/>
                    </a:cubicBezTo>
                    <a:cubicBezTo>
                      <a:pt x="61" y="14"/>
                      <a:pt x="56" y="0"/>
                      <a:pt x="55" y="0"/>
                    </a:cubicBezTo>
                    <a:cubicBezTo>
                      <a:pt x="44" y="0"/>
                      <a:pt x="44" y="0"/>
                      <a:pt x="44" y="0"/>
                    </a:cubicBezTo>
                    <a:cubicBezTo>
                      <a:pt x="44" y="0"/>
                      <a:pt x="39" y="14"/>
                      <a:pt x="39" y="14"/>
                    </a:cubicBezTo>
                    <a:cubicBezTo>
                      <a:pt x="33" y="16"/>
                      <a:pt x="33" y="16"/>
                      <a:pt x="33" y="16"/>
                    </a:cubicBezTo>
                    <a:cubicBezTo>
                      <a:pt x="33" y="16"/>
                      <a:pt x="19" y="10"/>
                      <a:pt x="19" y="11"/>
                    </a:cubicBezTo>
                    <a:cubicBezTo>
                      <a:pt x="11" y="19"/>
                      <a:pt x="11" y="19"/>
                      <a:pt x="11" y="19"/>
                    </a:cubicBezTo>
                    <a:cubicBezTo>
                      <a:pt x="10" y="19"/>
                      <a:pt x="17" y="32"/>
                      <a:pt x="17" y="32"/>
                    </a:cubicBezTo>
                    <a:cubicBezTo>
                      <a:pt x="14" y="38"/>
                      <a:pt x="14" y="38"/>
                      <a:pt x="14" y="38"/>
                    </a:cubicBezTo>
                    <a:cubicBezTo>
                      <a:pt x="14" y="38"/>
                      <a:pt x="0" y="43"/>
                      <a:pt x="0" y="44"/>
                    </a:cubicBezTo>
                    <a:cubicBezTo>
                      <a:pt x="0" y="54"/>
                      <a:pt x="0" y="54"/>
                      <a:pt x="0" y="54"/>
                    </a:cubicBezTo>
                    <a:cubicBezTo>
                      <a:pt x="0" y="55"/>
                      <a:pt x="14" y="60"/>
                      <a:pt x="14" y="60"/>
                    </a:cubicBezTo>
                    <a:cubicBezTo>
                      <a:pt x="17" y="66"/>
                      <a:pt x="17" y="66"/>
                      <a:pt x="17" y="66"/>
                    </a:cubicBezTo>
                    <a:cubicBezTo>
                      <a:pt x="17" y="66"/>
                      <a:pt x="11" y="79"/>
                      <a:pt x="11" y="80"/>
                    </a:cubicBezTo>
                    <a:cubicBezTo>
                      <a:pt x="19" y="87"/>
                      <a:pt x="19" y="87"/>
                      <a:pt x="19" y="87"/>
                    </a:cubicBezTo>
                    <a:cubicBezTo>
                      <a:pt x="20" y="88"/>
                      <a:pt x="33" y="82"/>
                      <a:pt x="33" y="82"/>
                    </a:cubicBezTo>
                    <a:cubicBezTo>
                      <a:pt x="39" y="84"/>
                      <a:pt x="39" y="84"/>
                      <a:pt x="39" y="84"/>
                    </a:cubicBezTo>
                    <a:cubicBezTo>
                      <a:pt x="39" y="84"/>
                      <a:pt x="44" y="97"/>
                      <a:pt x="45" y="97"/>
                    </a:cubicBezTo>
                    <a:cubicBezTo>
                      <a:pt x="56" y="97"/>
                      <a:pt x="56" y="97"/>
                      <a:pt x="56" y="97"/>
                    </a:cubicBezTo>
                    <a:cubicBezTo>
                      <a:pt x="56" y="97"/>
                      <a:pt x="61" y="84"/>
                      <a:pt x="61" y="84"/>
                    </a:cubicBezTo>
                    <a:cubicBezTo>
                      <a:pt x="67" y="82"/>
                      <a:pt x="67" y="82"/>
                      <a:pt x="67" y="82"/>
                    </a:cubicBezTo>
                    <a:cubicBezTo>
                      <a:pt x="67" y="82"/>
                      <a:pt x="81" y="87"/>
                      <a:pt x="81" y="87"/>
                    </a:cubicBezTo>
                    <a:cubicBezTo>
                      <a:pt x="89" y="79"/>
                      <a:pt x="89" y="79"/>
                      <a:pt x="89" y="79"/>
                    </a:cubicBezTo>
                    <a:cubicBezTo>
                      <a:pt x="90" y="79"/>
                      <a:pt x="83" y="66"/>
                      <a:pt x="83" y="66"/>
                    </a:cubicBezTo>
                    <a:lnTo>
                      <a:pt x="86" y="60"/>
                    </a:lnTo>
                    <a:close/>
                    <a:moveTo>
                      <a:pt x="50" y="64"/>
                    </a:moveTo>
                    <a:cubicBezTo>
                      <a:pt x="41" y="64"/>
                      <a:pt x="34" y="57"/>
                      <a:pt x="34" y="49"/>
                    </a:cubicBezTo>
                    <a:cubicBezTo>
                      <a:pt x="34" y="40"/>
                      <a:pt x="41" y="33"/>
                      <a:pt x="50" y="33"/>
                    </a:cubicBezTo>
                    <a:cubicBezTo>
                      <a:pt x="59" y="33"/>
                      <a:pt x="66" y="40"/>
                      <a:pt x="66" y="49"/>
                    </a:cubicBezTo>
                    <a:cubicBezTo>
                      <a:pt x="66" y="57"/>
                      <a:pt x="59" y="64"/>
                      <a:pt x="50" y="6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1" name="Freeform 58"/>
              <p:cNvSpPr>
                <a:spLocks noEditPoints="1"/>
              </p:cNvSpPr>
              <p:nvPr/>
            </p:nvSpPr>
            <p:spPr bwMode="auto">
              <a:xfrm>
                <a:off x="8308715" y="1564044"/>
                <a:ext cx="154738" cy="154738"/>
              </a:xfrm>
              <a:custGeom>
                <a:avLst/>
                <a:gdLst>
                  <a:gd name="T0" fmla="*/ 41 w 47"/>
                  <a:gd name="T1" fmla="*/ 22 h 47"/>
                  <a:gd name="T2" fmla="*/ 41 w 47"/>
                  <a:gd name="T3" fmla="*/ 19 h 47"/>
                  <a:gd name="T4" fmla="*/ 45 w 47"/>
                  <a:gd name="T5" fmla="*/ 13 h 47"/>
                  <a:gd name="T6" fmla="*/ 42 w 47"/>
                  <a:gd name="T7" fmla="*/ 9 h 47"/>
                  <a:gd name="T8" fmla="*/ 35 w 47"/>
                  <a:gd name="T9" fmla="*/ 10 h 47"/>
                  <a:gd name="T10" fmla="*/ 33 w 47"/>
                  <a:gd name="T11" fmla="*/ 8 h 47"/>
                  <a:gd name="T12" fmla="*/ 32 w 47"/>
                  <a:gd name="T13" fmla="*/ 1 h 47"/>
                  <a:gd name="T14" fmla="*/ 27 w 47"/>
                  <a:gd name="T15" fmla="*/ 0 h 47"/>
                  <a:gd name="T16" fmla="*/ 23 w 47"/>
                  <a:gd name="T17" fmla="*/ 6 h 47"/>
                  <a:gd name="T18" fmla="*/ 20 w 47"/>
                  <a:gd name="T19" fmla="*/ 6 h 47"/>
                  <a:gd name="T20" fmla="*/ 14 w 47"/>
                  <a:gd name="T21" fmla="*/ 2 h 47"/>
                  <a:gd name="T22" fmla="*/ 9 w 47"/>
                  <a:gd name="T23" fmla="*/ 5 h 47"/>
                  <a:gd name="T24" fmla="*/ 10 w 47"/>
                  <a:gd name="T25" fmla="*/ 12 h 47"/>
                  <a:gd name="T26" fmla="*/ 9 w 47"/>
                  <a:gd name="T27" fmla="*/ 14 h 47"/>
                  <a:gd name="T28" fmla="*/ 2 w 47"/>
                  <a:gd name="T29" fmla="*/ 16 h 47"/>
                  <a:gd name="T30" fmla="*/ 1 w 47"/>
                  <a:gd name="T31" fmla="*/ 21 h 47"/>
                  <a:gd name="T32" fmla="*/ 6 w 47"/>
                  <a:gd name="T33" fmla="*/ 25 h 47"/>
                  <a:gd name="T34" fmla="*/ 7 w 47"/>
                  <a:gd name="T35" fmla="*/ 28 h 47"/>
                  <a:gd name="T36" fmla="*/ 3 w 47"/>
                  <a:gd name="T37" fmla="*/ 34 h 47"/>
                  <a:gd name="T38" fmla="*/ 5 w 47"/>
                  <a:gd name="T39" fmla="*/ 38 h 47"/>
                  <a:gd name="T40" fmla="*/ 12 w 47"/>
                  <a:gd name="T41" fmla="*/ 37 h 47"/>
                  <a:gd name="T42" fmla="*/ 14 w 47"/>
                  <a:gd name="T43" fmla="*/ 39 h 47"/>
                  <a:gd name="T44" fmla="*/ 16 w 47"/>
                  <a:gd name="T45" fmla="*/ 46 h 47"/>
                  <a:gd name="T46" fmla="*/ 21 w 47"/>
                  <a:gd name="T47" fmla="*/ 47 h 47"/>
                  <a:gd name="T48" fmla="*/ 25 w 47"/>
                  <a:gd name="T49" fmla="*/ 41 h 47"/>
                  <a:gd name="T50" fmla="*/ 28 w 47"/>
                  <a:gd name="T51" fmla="*/ 41 h 47"/>
                  <a:gd name="T52" fmla="*/ 33 w 47"/>
                  <a:gd name="T53" fmla="*/ 45 h 47"/>
                  <a:gd name="T54" fmla="*/ 38 w 47"/>
                  <a:gd name="T55" fmla="*/ 42 h 47"/>
                  <a:gd name="T56" fmla="*/ 37 w 47"/>
                  <a:gd name="T57" fmla="*/ 35 h 47"/>
                  <a:gd name="T58" fmla="*/ 39 w 47"/>
                  <a:gd name="T59" fmla="*/ 33 h 47"/>
                  <a:gd name="T60" fmla="*/ 46 w 47"/>
                  <a:gd name="T61" fmla="*/ 31 h 47"/>
                  <a:gd name="T62" fmla="*/ 47 w 47"/>
                  <a:gd name="T63" fmla="*/ 26 h 47"/>
                  <a:gd name="T64" fmla="*/ 41 w 47"/>
                  <a:gd name="T65" fmla="*/ 22 h 47"/>
                  <a:gd name="T66" fmla="*/ 31 w 47"/>
                  <a:gd name="T67" fmla="*/ 25 h 47"/>
                  <a:gd name="T68" fmla="*/ 22 w 47"/>
                  <a:gd name="T69" fmla="*/ 31 h 47"/>
                  <a:gd name="T70" fmla="*/ 16 w 47"/>
                  <a:gd name="T71" fmla="*/ 22 h 47"/>
                  <a:gd name="T72" fmla="*/ 25 w 47"/>
                  <a:gd name="T73" fmla="*/ 16 h 47"/>
                  <a:gd name="T74" fmla="*/ 31 w 47"/>
                  <a:gd name="T75"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7" h="47">
                    <a:moveTo>
                      <a:pt x="41" y="22"/>
                    </a:moveTo>
                    <a:cubicBezTo>
                      <a:pt x="41" y="19"/>
                      <a:pt x="41" y="19"/>
                      <a:pt x="41" y="19"/>
                    </a:cubicBezTo>
                    <a:cubicBezTo>
                      <a:pt x="41" y="19"/>
                      <a:pt x="45" y="14"/>
                      <a:pt x="45" y="13"/>
                    </a:cubicBezTo>
                    <a:cubicBezTo>
                      <a:pt x="42" y="9"/>
                      <a:pt x="42" y="9"/>
                      <a:pt x="42" y="9"/>
                    </a:cubicBezTo>
                    <a:cubicBezTo>
                      <a:pt x="42" y="9"/>
                      <a:pt x="35" y="10"/>
                      <a:pt x="35" y="10"/>
                    </a:cubicBezTo>
                    <a:cubicBezTo>
                      <a:pt x="33" y="8"/>
                      <a:pt x="33" y="8"/>
                      <a:pt x="33" y="8"/>
                    </a:cubicBezTo>
                    <a:cubicBezTo>
                      <a:pt x="33" y="8"/>
                      <a:pt x="32" y="1"/>
                      <a:pt x="32" y="1"/>
                    </a:cubicBezTo>
                    <a:cubicBezTo>
                      <a:pt x="27" y="0"/>
                      <a:pt x="27" y="0"/>
                      <a:pt x="27" y="0"/>
                    </a:cubicBezTo>
                    <a:cubicBezTo>
                      <a:pt x="26" y="0"/>
                      <a:pt x="23" y="6"/>
                      <a:pt x="23" y="6"/>
                    </a:cubicBezTo>
                    <a:cubicBezTo>
                      <a:pt x="20" y="6"/>
                      <a:pt x="20" y="6"/>
                      <a:pt x="20" y="6"/>
                    </a:cubicBezTo>
                    <a:cubicBezTo>
                      <a:pt x="20" y="6"/>
                      <a:pt x="14" y="2"/>
                      <a:pt x="14" y="2"/>
                    </a:cubicBezTo>
                    <a:cubicBezTo>
                      <a:pt x="9" y="5"/>
                      <a:pt x="9" y="5"/>
                      <a:pt x="9" y="5"/>
                    </a:cubicBezTo>
                    <a:cubicBezTo>
                      <a:pt x="9" y="5"/>
                      <a:pt x="10" y="12"/>
                      <a:pt x="10" y="12"/>
                    </a:cubicBezTo>
                    <a:cubicBezTo>
                      <a:pt x="9" y="14"/>
                      <a:pt x="9" y="14"/>
                      <a:pt x="9" y="14"/>
                    </a:cubicBezTo>
                    <a:cubicBezTo>
                      <a:pt x="9" y="14"/>
                      <a:pt x="2" y="15"/>
                      <a:pt x="2" y="16"/>
                    </a:cubicBezTo>
                    <a:cubicBezTo>
                      <a:pt x="1" y="21"/>
                      <a:pt x="1" y="21"/>
                      <a:pt x="1" y="21"/>
                    </a:cubicBezTo>
                    <a:cubicBezTo>
                      <a:pt x="0" y="21"/>
                      <a:pt x="6" y="25"/>
                      <a:pt x="6" y="25"/>
                    </a:cubicBezTo>
                    <a:cubicBezTo>
                      <a:pt x="7" y="28"/>
                      <a:pt x="7" y="28"/>
                      <a:pt x="7" y="28"/>
                    </a:cubicBezTo>
                    <a:cubicBezTo>
                      <a:pt x="7" y="28"/>
                      <a:pt x="2" y="33"/>
                      <a:pt x="3" y="34"/>
                    </a:cubicBezTo>
                    <a:cubicBezTo>
                      <a:pt x="5" y="38"/>
                      <a:pt x="5" y="38"/>
                      <a:pt x="5" y="38"/>
                    </a:cubicBezTo>
                    <a:cubicBezTo>
                      <a:pt x="5" y="38"/>
                      <a:pt x="12" y="37"/>
                      <a:pt x="12" y="37"/>
                    </a:cubicBezTo>
                    <a:cubicBezTo>
                      <a:pt x="14" y="39"/>
                      <a:pt x="14" y="39"/>
                      <a:pt x="14" y="39"/>
                    </a:cubicBezTo>
                    <a:cubicBezTo>
                      <a:pt x="14" y="39"/>
                      <a:pt x="15" y="46"/>
                      <a:pt x="16" y="46"/>
                    </a:cubicBezTo>
                    <a:cubicBezTo>
                      <a:pt x="21" y="47"/>
                      <a:pt x="21" y="47"/>
                      <a:pt x="21" y="47"/>
                    </a:cubicBezTo>
                    <a:cubicBezTo>
                      <a:pt x="21" y="47"/>
                      <a:pt x="25" y="41"/>
                      <a:pt x="25" y="41"/>
                    </a:cubicBezTo>
                    <a:cubicBezTo>
                      <a:pt x="28" y="41"/>
                      <a:pt x="28" y="41"/>
                      <a:pt x="28" y="41"/>
                    </a:cubicBezTo>
                    <a:cubicBezTo>
                      <a:pt x="28" y="41"/>
                      <a:pt x="33" y="45"/>
                      <a:pt x="33" y="45"/>
                    </a:cubicBezTo>
                    <a:cubicBezTo>
                      <a:pt x="38" y="42"/>
                      <a:pt x="38" y="42"/>
                      <a:pt x="38" y="42"/>
                    </a:cubicBezTo>
                    <a:cubicBezTo>
                      <a:pt x="38" y="42"/>
                      <a:pt x="37" y="35"/>
                      <a:pt x="37" y="35"/>
                    </a:cubicBezTo>
                    <a:cubicBezTo>
                      <a:pt x="39" y="33"/>
                      <a:pt x="39" y="33"/>
                      <a:pt x="39" y="33"/>
                    </a:cubicBezTo>
                    <a:cubicBezTo>
                      <a:pt x="39" y="33"/>
                      <a:pt x="45" y="32"/>
                      <a:pt x="46" y="31"/>
                    </a:cubicBezTo>
                    <a:cubicBezTo>
                      <a:pt x="47" y="26"/>
                      <a:pt x="47" y="26"/>
                      <a:pt x="47" y="26"/>
                    </a:cubicBezTo>
                    <a:cubicBezTo>
                      <a:pt x="47" y="26"/>
                      <a:pt x="41" y="22"/>
                      <a:pt x="41" y="22"/>
                    </a:cubicBezTo>
                    <a:close/>
                    <a:moveTo>
                      <a:pt x="31" y="25"/>
                    </a:moveTo>
                    <a:cubicBezTo>
                      <a:pt x="30" y="29"/>
                      <a:pt x="26" y="32"/>
                      <a:pt x="22" y="31"/>
                    </a:cubicBezTo>
                    <a:cubicBezTo>
                      <a:pt x="18" y="30"/>
                      <a:pt x="15" y="26"/>
                      <a:pt x="16" y="22"/>
                    </a:cubicBezTo>
                    <a:cubicBezTo>
                      <a:pt x="17" y="18"/>
                      <a:pt x="22" y="15"/>
                      <a:pt x="25" y="16"/>
                    </a:cubicBezTo>
                    <a:cubicBezTo>
                      <a:pt x="29" y="17"/>
                      <a:pt x="32" y="21"/>
                      <a:pt x="31"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28" name="组合 91"/>
          <p:cNvGrpSpPr/>
          <p:nvPr/>
        </p:nvGrpSpPr>
        <p:grpSpPr>
          <a:xfrm>
            <a:off x="4505948" y="4616665"/>
            <a:ext cx="884440" cy="889399"/>
            <a:chOff x="4505361" y="4764788"/>
            <a:chExt cx="884325" cy="889399"/>
          </a:xfrm>
        </p:grpSpPr>
        <p:sp>
          <p:nvSpPr>
            <p:cNvPr id="93" name="Oval 7"/>
            <p:cNvSpPr/>
            <p:nvPr/>
          </p:nvSpPr>
          <p:spPr>
            <a:xfrm>
              <a:off x="4505361" y="4764788"/>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1" name="Group 130"/>
            <p:cNvGrpSpPr/>
            <p:nvPr/>
          </p:nvGrpSpPr>
          <p:grpSpPr>
            <a:xfrm>
              <a:off x="4786178" y="5001072"/>
              <a:ext cx="342989" cy="433252"/>
              <a:chOff x="3526798" y="4057329"/>
              <a:chExt cx="284519" cy="359394"/>
            </a:xfrm>
            <a:solidFill>
              <a:schemeClr val="bg1"/>
            </a:solidFill>
          </p:grpSpPr>
          <p:sp>
            <p:nvSpPr>
              <p:cNvPr id="95" name="Freeform 107"/>
              <p:cNvSpPr/>
              <p:nvPr/>
            </p:nvSpPr>
            <p:spPr bwMode="auto">
              <a:xfrm>
                <a:off x="3561739" y="4092269"/>
                <a:ext cx="214637" cy="289511"/>
              </a:xfrm>
              <a:custGeom>
                <a:avLst/>
                <a:gdLst>
                  <a:gd name="T0" fmla="*/ 0 w 86"/>
                  <a:gd name="T1" fmla="*/ 10 h 116"/>
                  <a:gd name="T2" fmla="*/ 76 w 86"/>
                  <a:gd name="T3" fmla="*/ 10 h 116"/>
                  <a:gd name="T4" fmla="*/ 76 w 86"/>
                  <a:gd name="T5" fmla="*/ 116 h 116"/>
                  <a:gd name="T6" fmla="*/ 86 w 86"/>
                  <a:gd name="T7" fmla="*/ 116 h 116"/>
                  <a:gd name="T8" fmla="*/ 86 w 86"/>
                  <a:gd name="T9" fmla="*/ 0 h 116"/>
                  <a:gd name="T10" fmla="*/ 0 w 86"/>
                  <a:gd name="T11" fmla="*/ 0 h 116"/>
                  <a:gd name="T12" fmla="*/ 0 w 86"/>
                  <a:gd name="T13" fmla="*/ 10 h 116"/>
                </a:gdLst>
                <a:ahLst/>
                <a:cxnLst>
                  <a:cxn ang="0">
                    <a:pos x="T0" y="T1"/>
                  </a:cxn>
                  <a:cxn ang="0">
                    <a:pos x="T2" y="T3"/>
                  </a:cxn>
                  <a:cxn ang="0">
                    <a:pos x="T4" y="T5"/>
                  </a:cxn>
                  <a:cxn ang="0">
                    <a:pos x="T6" y="T7"/>
                  </a:cxn>
                  <a:cxn ang="0">
                    <a:pos x="T8" y="T9"/>
                  </a:cxn>
                  <a:cxn ang="0">
                    <a:pos x="T10" y="T11"/>
                  </a:cxn>
                  <a:cxn ang="0">
                    <a:pos x="T12" y="T13"/>
                  </a:cxn>
                </a:cxnLst>
                <a:rect l="0" t="0" r="r" b="b"/>
                <a:pathLst>
                  <a:path w="86" h="116">
                    <a:moveTo>
                      <a:pt x="0" y="10"/>
                    </a:moveTo>
                    <a:lnTo>
                      <a:pt x="76" y="10"/>
                    </a:lnTo>
                    <a:lnTo>
                      <a:pt x="76" y="116"/>
                    </a:lnTo>
                    <a:lnTo>
                      <a:pt x="86" y="116"/>
                    </a:lnTo>
                    <a:lnTo>
                      <a:pt x="86" y="0"/>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6" name="Freeform 108"/>
              <p:cNvSpPr/>
              <p:nvPr/>
            </p:nvSpPr>
            <p:spPr bwMode="auto">
              <a:xfrm>
                <a:off x="3599175" y="4057329"/>
                <a:ext cx="212142" cy="284519"/>
              </a:xfrm>
              <a:custGeom>
                <a:avLst/>
                <a:gdLst>
                  <a:gd name="T0" fmla="*/ 0 w 85"/>
                  <a:gd name="T1" fmla="*/ 0 h 114"/>
                  <a:gd name="T2" fmla="*/ 0 w 85"/>
                  <a:gd name="T3" fmla="*/ 9 h 114"/>
                  <a:gd name="T4" fmla="*/ 76 w 85"/>
                  <a:gd name="T5" fmla="*/ 9 h 114"/>
                  <a:gd name="T6" fmla="*/ 76 w 85"/>
                  <a:gd name="T7" fmla="*/ 114 h 114"/>
                  <a:gd name="T8" fmla="*/ 85 w 85"/>
                  <a:gd name="T9" fmla="*/ 114 h 114"/>
                  <a:gd name="T10" fmla="*/ 85 w 85"/>
                  <a:gd name="T11" fmla="*/ 0 h 114"/>
                  <a:gd name="T12" fmla="*/ 0 w 85"/>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85" h="114">
                    <a:moveTo>
                      <a:pt x="0" y="0"/>
                    </a:moveTo>
                    <a:lnTo>
                      <a:pt x="0" y="9"/>
                    </a:lnTo>
                    <a:lnTo>
                      <a:pt x="76" y="9"/>
                    </a:lnTo>
                    <a:lnTo>
                      <a:pt x="76" y="114"/>
                    </a:lnTo>
                    <a:lnTo>
                      <a:pt x="85" y="114"/>
                    </a:lnTo>
                    <a:lnTo>
                      <a:pt x="85"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97" name="Freeform 109"/>
              <p:cNvSpPr/>
              <p:nvPr/>
            </p:nvSpPr>
            <p:spPr bwMode="auto">
              <a:xfrm>
                <a:off x="3526798" y="4129707"/>
                <a:ext cx="212142" cy="287016"/>
              </a:xfrm>
              <a:custGeom>
                <a:avLst/>
                <a:gdLst>
                  <a:gd name="T0" fmla="*/ 0 w 85"/>
                  <a:gd name="T1" fmla="*/ 0 h 115"/>
                  <a:gd name="T2" fmla="*/ 0 w 85"/>
                  <a:gd name="T3" fmla="*/ 115 h 115"/>
                  <a:gd name="T4" fmla="*/ 85 w 85"/>
                  <a:gd name="T5" fmla="*/ 115 h 115"/>
                  <a:gd name="T6" fmla="*/ 85 w 85"/>
                  <a:gd name="T7" fmla="*/ 105 h 115"/>
                  <a:gd name="T8" fmla="*/ 85 w 85"/>
                  <a:gd name="T9" fmla="*/ 0 h 115"/>
                  <a:gd name="T10" fmla="*/ 10 w 85"/>
                  <a:gd name="T11" fmla="*/ 0 h 115"/>
                  <a:gd name="T12" fmla="*/ 0 w 85"/>
                  <a:gd name="T13" fmla="*/ 0 h 115"/>
                </a:gdLst>
                <a:ahLst/>
                <a:cxnLst>
                  <a:cxn ang="0">
                    <a:pos x="T0" y="T1"/>
                  </a:cxn>
                  <a:cxn ang="0">
                    <a:pos x="T2" y="T3"/>
                  </a:cxn>
                  <a:cxn ang="0">
                    <a:pos x="T4" y="T5"/>
                  </a:cxn>
                  <a:cxn ang="0">
                    <a:pos x="T6" y="T7"/>
                  </a:cxn>
                  <a:cxn ang="0">
                    <a:pos x="T8" y="T9"/>
                  </a:cxn>
                  <a:cxn ang="0">
                    <a:pos x="T10" y="T11"/>
                  </a:cxn>
                  <a:cxn ang="0">
                    <a:pos x="T12" y="T13"/>
                  </a:cxn>
                </a:cxnLst>
                <a:rect l="0" t="0" r="r" b="b"/>
                <a:pathLst>
                  <a:path w="85" h="115">
                    <a:moveTo>
                      <a:pt x="0" y="0"/>
                    </a:moveTo>
                    <a:lnTo>
                      <a:pt x="0" y="115"/>
                    </a:lnTo>
                    <a:lnTo>
                      <a:pt x="85" y="115"/>
                    </a:lnTo>
                    <a:lnTo>
                      <a:pt x="85" y="105"/>
                    </a:lnTo>
                    <a:lnTo>
                      <a:pt x="85" y="0"/>
                    </a:lnTo>
                    <a:lnTo>
                      <a:pt x="10" y="0"/>
                    </a:lnTo>
                    <a:lnTo>
                      <a:pt x="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36" name="组合 97"/>
          <p:cNvGrpSpPr/>
          <p:nvPr/>
        </p:nvGrpSpPr>
        <p:grpSpPr>
          <a:xfrm>
            <a:off x="5657263" y="5049105"/>
            <a:ext cx="884440" cy="889399"/>
            <a:chOff x="5656526" y="5197228"/>
            <a:chExt cx="884325" cy="889399"/>
          </a:xfrm>
        </p:grpSpPr>
        <p:sp>
          <p:nvSpPr>
            <p:cNvPr id="99" name="Oval 6"/>
            <p:cNvSpPr/>
            <p:nvPr/>
          </p:nvSpPr>
          <p:spPr>
            <a:xfrm>
              <a:off x="5656526" y="5197228"/>
              <a:ext cx="884325" cy="889399"/>
            </a:xfrm>
            <a:prstGeom prst="ellipse">
              <a:avLst/>
            </a:prstGeom>
            <a:solidFill>
              <a:schemeClr val="accent4"/>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grpSp>
          <p:nvGrpSpPr>
            <p:cNvPr id="39" name="Group 146"/>
            <p:cNvGrpSpPr/>
            <p:nvPr/>
          </p:nvGrpSpPr>
          <p:grpSpPr>
            <a:xfrm>
              <a:off x="5838436" y="5395441"/>
              <a:ext cx="520500" cy="517492"/>
              <a:chOff x="6559551" y="1588"/>
              <a:chExt cx="274637" cy="273050"/>
            </a:xfrm>
            <a:solidFill>
              <a:schemeClr val="bg1"/>
            </a:solidFill>
          </p:grpSpPr>
          <p:sp>
            <p:nvSpPr>
              <p:cNvPr id="101" name="Freeform 126"/>
              <p:cNvSpPr>
                <a:spLocks noEditPoints="1"/>
              </p:cNvSpPr>
              <p:nvPr/>
            </p:nvSpPr>
            <p:spPr bwMode="auto">
              <a:xfrm>
                <a:off x="6704013" y="65088"/>
                <a:ext cx="130175" cy="209550"/>
              </a:xfrm>
              <a:custGeom>
                <a:avLst/>
                <a:gdLst>
                  <a:gd name="T0" fmla="*/ 0 w 82"/>
                  <a:gd name="T1" fmla="*/ 34 h 132"/>
                  <a:gd name="T2" fmla="*/ 0 w 82"/>
                  <a:gd name="T3" fmla="*/ 132 h 132"/>
                  <a:gd name="T4" fmla="*/ 82 w 82"/>
                  <a:gd name="T5" fmla="*/ 99 h 132"/>
                  <a:gd name="T6" fmla="*/ 82 w 82"/>
                  <a:gd name="T7" fmla="*/ 0 h 132"/>
                  <a:gd name="T8" fmla="*/ 0 w 82"/>
                  <a:gd name="T9" fmla="*/ 34 h 132"/>
                  <a:gd name="T10" fmla="*/ 76 w 82"/>
                  <a:gd name="T11" fmla="*/ 10 h 132"/>
                  <a:gd name="T12" fmla="*/ 76 w 82"/>
                  <a:gd name="T13" fmla="*/ 94 h 132"/>
                  <a:gd name="T14" fmla="*/ 5 w 82"/>
                  <a:gd name="T15" fmla="*/ 66 h 132"/>
                  <a:gd name="T16" fmla="*/ 5 w 82"/>
                  <a:gd name="T17" fmla="*/ 38 h 132"/>
                  <a:gd name="T18" fmla="*/ 76 w 82"/>
                  <a:gd name="T19" fmla="*/ 10 h 132"/>
                  <a:gd name="T20" fmla="*/ 5 w 82"/>
                  <a:gd name="T21" fmla="*/ 70 h 132"/>
                  <a:gd name="T22" fmla="*/ 73 w 82"/>
                  <a:gd name="T23" fmla="*/ 96 h 132"/>
                  <a:gd name="T24" fmla="*/ 5 w 82"/>
                  <a:gd name="T25" fmla="*/ 124 h 132"/>
                  <a:gd name="T26" fmla="*/ 5 w 82"/>
                  <a:gd name="T27" fmla="*/ 7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 h="132">
                    <a:moveTo>
                      <a:pt x="0" y="34"/>
                    </a:moveTo>
                    <a:lnTo>
                      <a:pt x="0" y="132"/>
                    </a:lnTo>
                    <a:lnTo>
                      <a:pt x="82" y="99"/>
                    </a:lnTo>
                    <a:lnTo>
                      <a:pt x="82" y="0"/>
                    </a:lnTo>
                    <a:lnTo>
                      <a:pt x="0" y="34"/>
                    </a:lnTo>
                    <a:close/>
                    <a:moveTo>
                      <a:pt x="76" y="10"/>
                    </a:moveTo>
                    <a:lnTo>
                      <a:pt x="76" y="94"/>
                    </a:lnTo>
                    <a:lnTo>
                      <a:pt x="5" y="66"/>
                    </a:lnTo>
                    <a:lnTo>
                      <a:pt x="5" y="38"/>
                    </a:lnTo>
                    <a:lnTo>
                      <a:pt x="76" y="10"/>
                    </a:lnTo>
                    <a:close/>
                    <a:moveTo>
                      <a:pt x="5" y="70"/>
                    </a:moveTo>
                    <a:lnTo>
                      <a:pt x="73" y="96"/>
                    </a:lnTo>
                    <a:lnTo>
                      <a:pt x="5" y="124"/>
                    </a:lnTo>
                    <a:lnTo>
                      <a:pt x="5" y="7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2" name="Freeform 127"/>
              <p:cNvSpPr/>
              <p:nvPr/>
            </p:nvSpPr>
            <p:spPr bwMode="auto">
              <a:xfrm>
                <a:off x="6559551" y="65088"/>
                <a:ext cx="128588" cy="209550"/>
              </a:xfrm>
              <a:custGeom>
                <a:avLst/>
                <a:gdLst>
                  <a:gd name="T0" fmla="*/ 0 w 81"/>
                  <a:gd name="T1" fmla="*/ 99 h 132"/>
                  <a:gd name="T2" fmla="*/ 81 w 81"/>
                  <a:gd name="T3" fmla="*/ 132 h 132"/>
                  <a:gd name="T4" fmla="*/ 81 w 81"/>
                  <a:gd name="T5" fmla="*/ 34 h 132"/>
                  <a:gd name="T6" fmla="*/ 0 w 81"/>
                  <a:gd name="T7" fmla="*/ 0 h 132"/>
                  <a:gd name="T8" fmla="*/ 0 w 81"/>
                  <a:gd name="T9" fmla="*/ 99 h 132"/>
                </a:gdLst>
                <a:ahLst/>
                <a:cxnLst>
                  <a:cxn ang="0">
                    <a:pos x="T0" y="T1"/>
                  </a:cxn>
                  <a:cxn ang="0">
                    <a:pos x="T2" y="T3"/>
                  </a:cxn>
                  <a:cxn ang="0">
                    <a:pos x="T4" y="T5"/>
                  </a:cxn>
                  <a:cxn ang="0">
                    <a:pos x="T6" y="T7"/>
                  </a:cxn>
                  <a:cxn ang="0">
                    <a:pos x="T8" y="T9"/>
                  </a:cxn>
                </a:cxnLst>
                <a:rect l="0" t="0" r="r" b="b"/>
                <a:pathLst>
                  <a:path w="81" h="132">
                    <a:moveTo>
                      <a:pt x="0" y="99"/>
                    </a:moveTo>
                    <a:lnTo>
                      <a:pt x="81" y="132"/>
                    </a:lnTo>
                    <a:lnTo>
                      <a:pt x="81" y="34"/>
                    </a:lnTo>
                    <a:lnTo>
                      <a:pt x="0" y="0"/>
                    </a:lnTo>
                    <a:lnTo>
                      <a:pt x="0" y="9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3" name="Freeform 128"/>
              <p:cNvSpPr>
                <a:spLocks noEditPoints="1"/>
              </p:cNvSpPr>
              <p:nvPr/>
            </p:nvSpPr>
            <p:spPr bwMode="auto">
              <a:xfrm>
                <a:off x="6567488" y="1588"/>
                <a:ext cx="263525" cy="104775"/>
              </a:xfrm>
              <a:custGeom>
                <a:avLst/>
                <a:gdLst>
                  <a:gd name="T0" fmla="*/ 82 w 166"/>
                  <a:gd name="T1" fmla="*/ 0 h 66"/>
                  <a:gd name="T2" fmla="*/ 0 w 166"/>
                  <a:gd name="T3" fmla="*/ 32 h 66"/>
                  <a:gd name="T4" fmla="*/ 80 w 166"/>
                  <a:gd name="T5" fmla="*/ 66 h 66"/>
                  <a:gd name="T6" fmla="*/ 166 w 166"/>
                  <a:gd name="T7" fmla="*/ 32 h 66"/>
                  <a:gd name="T8" fmla="*/ 82 w 166"/>
                  <a:gd name="T9" fmla="*/ 0 h 66"/>
                  <a:gd name="T10" fmla="*/ 82 w 166"/>
                  <a:gd name="T11" fmla="*/ 6 h 66"/>
                  <a:gd name="T12" fmla="*/ 151 w 166"/>
                  <a:gd name="T13" fmla="*/ 32 h 66"/>
                  <a:gd name="T14" fmla="*/ 82 w 166"/>
                  <a:gd name="T15" fmla="*/ 59 h 66"/>
                  <a:gd name="T16" fmla="*/ 82 w 166"/>
                  <a:gd name="T17" fmla="*/ 6 h 66"/>
                  <a:gd name="T18" fmla="*/ 78 w 166"/>
                  <a:gd name="T19" fmla="*/ 7 h 66"/>
                  <a:gd name="T20" fmla="*/ 78 w 166"/>
                  <a:gd name="T21" fmla="*/ 59 h 66"/>
                  <a:gd name="T22" fmla="*/ 15 w 166"/>
                  <a:gd name="T23" fmla="*/ 32 h 66"/>
                  <a:gd name="T24" fmla="*/ 78 w 166"/>
                  <a:gd name="T25" fmla="*/ 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6" h="66">
                    <a:moveTo>
                      <a:pt x="82" y="0"/>
                    </a:moveTo>
                    <a:lnTo>
                      <a:pt x="0" y="32"/>
                    </a:lnTo>
                    <a:lnTo>
                      <a:pt x="80" y="66"/>
                    </a:lnTo>
                    <a:lnTo>
                      <a:pt x="166" y="32"/>
                    </a:lnTo>
                    <a:lnTo>
                      <a:pt x="82" y="0"/>
                    </a:lnTo>
                    <a:close/>
                    <a:moveTo>
                      <a:pt x="82" y="6"/>
                    </a:moveTo>
                    <a:lnTo>
                      <a:pt x="151" y="32"/>
                    </a:lnTo>
                    <a:lnTo>
                      <a:pt x="82" y="59"/>
                    </a:lnTo>
                    <a:lnTo>
                      <a:pt x="82" y="6"/>
                    </a:lnTo>
                    <a:close/>
                    <a:moveTo>
                      <a:pt x="78" y="7"/>
                    </a:moveTo>
                    <a:lnTo>
                      <a:pt x="78" y="59"/>
                    </a:lnTo>
                    <a:lnTo>
                      <a:pt x="15" y="32"/>
                    </a:lnTo>
                    <a:lnTo>
                      <a:pt x="78"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grpSp>
      </p:grpSp>
      <p:grpSp>
        <p:nvGrpSpPr>
          <p:cNvPr id="44" name="组合 103"/>
          <p:cNvGrpSpPr/>
          <p:nvPr/>
        </p:nvGrpSpPr>
        <p:grpSpPr>
          <a:xfrm>
            <a:off x="6826045" y="4616665"/>
            <a:ext cx="884440" cy="889399"/>
            <a:chOff x="6825156" y="4764788"/>
            <a:chExt cx="884325" cy="889399"/>
          </a:xfrm>
        </p:grpSpPr>
        <p:sp>
          <p:nvSpPr>
            <p:cNvPr id="105" name="Freeform 110"/>
            <p:cNvSpPr/>
            <p:nvPr/>
          </p:nvSpPr>
          <p:spPr bwMode="auto">
            <a:xfrm>
              <a:off x="7398106" y="5136463"/>
              <a:ext cx="123357" cy="123357"/>
            </a:xfrm>
            <a:custGeom>
              <a:avLst/>
              <a:gdLst>
                <a:gd name="T0" fmla="*/ 0 w 41"/>
                <a:gd name="T1" fmla="*/ 39 h 41"/>
                <a:gd name="T2" fmla="*/ 3 w 41"/>
                <a:gd name="T3" fmla="*/ 41 h 41"/>
                <a:gd name="T4" fmla="*/ 41 w 41"/>
                <a:gd name="T5" fmla="*/ 3 h 41"/>
                <a:gd name="T6" fmla="*/ 39 w 41"/>
                <a:gd name="T7" fmla="*/ 0 h 41"/>
                <a:gd name="T8" fmla="*/ 0 w 41"/>
                <a:gd name="T9" fmla="*/ 39 h 41"/>
              </a:gdLst>
              <a:ahLst/>
              <a:cxnLst>
                <a:cxn ang="0">
                  <a:pos x="T0" y="T1"/>
                </a:cxn>
                <a:cxn ang="0">
                  <a:pos x="T2" y="T3"/>
                </a:cxn>
                <a:cxn ang="0">
                  <a:pos x="T4" y="T5"/>
                </a:cxn>
                <a:cxn ang="0">
                  <a:pos x="T6" y="T7"/>
                </a:cxn>
                <a:cxn ang="0">
                  <a:pos x="T8" y="T9"/>
                </a:cxn>
              </a:cxnLst>
              <a:rect l="0" t="0" r="r" b="b"/>
              <a:pathLst>
                <a:path w="41" h="41">
                  <a:moveTo>
                    <a:pt x="0" y="39"/>
                  </a:moveTo>
                  <a:lnTo>
                    <a:pt x="3" y="41"/>
                  </a:lnTo>
                  <a:lnTo>
                    <a:pt x="41" y="3"/>
                  </a:lnTo>
                  <a:lnTo>
                    <a:pt x="39" y="0"/>
                  </a:lnTo>
                  <a:lnTo>
                    <a:pt x="0" y="3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6" name="Freeform 111"/>
            <p:cNvSpPr/>
            <p:nvPr/>
          </p:nvSpPr>
          <p:spPr bwMode="auto">
            <a:xfrm>
              <a:off x="7371027" y="5103367"/>
              <a:ext cx="132381" cy="138399"/>
            </a:xfrm>
            <a:custGeom>
              <a:avLst/>
              <a:gdLst>
                <a:gd name="T0" fmla="*/ 37 w 44"/>
                <a:gd name="T1" fmla="*/ 0 h 46"/>
                <a:gd name="T2" fmla="*/ 0 w 44"/>
                <a:gd name="T3" fmla="*/ 39 h 46"/>
                <a:gd name="T4" fmla="*/ 6 w 44"/>
                <a:gd name="T5" fmla="*/ 46 h 46"/>
                <a:gd name="T6" fmla="*/ 44 w 44"/>
                <a:gd name="T7" fmla="*/ 8 h 46"/>
                <a:gd name="T8" fmla="*/ 37 w 44"/>
                <a:gd name="T9" fmla="*/ 0 h 46"/>
              </a:gdLst>
              <a:ahLst/>
              <a:cxnLst>
                <a:cxn ang="0">
                  <a:pos x="T0" y="T1"/>
                </a:cxn>
                <a:cxn ang="0">
                  <a:pos x="T2" y="T3"/>
                </a:cxn>
                <a:cxn ang="0">
                  <a:pos x="T4" y="T5"/>
                </a:cxn>
                <a:cxn ang="0">
                  <a:pos x="T6" y="T7"/>
                </a:cxn>
                <a:cxn ang="0">
                  <a:pos x="T8" y="T9"/>
                </a:cxn>
              </a:cxnLst>
              <a:rect l="0" t="0" r="r" b="b"/>
              <a:pathLst>
                <a:path w="44" h="46">
                  <a:moveTo>
                    <a:pt x="37" y="0"/>
                  </a:moveTo>
                  <a:lnTo>
                    <a:pt x="0" y="39"/>
                  </a:lnTo>
                  <a:lnTo>
                    <a:pt x="6" y="46"/>
                  </a:lnTo>
                  <a:lnTo>
                    <a:pt x="44" y="8"/>
                  </a:lnTo>
                  <a:lnTo>
                    <a:pt x="3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7" name="Freeform 112"/>
            <p:cNvSpPr/>
            <p:nvPr/>
          </p:nvSpPr>
          <p:spPr bwMode="auto">
            <a:xfrm>
              <a:off x="7346958" y="5085314"/>
              <a:ext cx="126365" cy="126365"/>
            </a:xfrm>
            <a:custGeom>
              <a:avLst/>
              <a:gdLst>
                <a:gd name="T0" fmla="*/ 0 w 42"/>
                <a:gd name="T1" fmla="*/ 38 h 42"/>
                <a:gd name="T2" fmla="*/ 4 w 42"/>
                <a:gd name="T3" fmla="*/ 42 h 42"/>
                <a:gd name="T4" fmla="*/ 42 w 42"/>
                <a:gd name="T5" fmla="*/ 4 h 42"/>
                <a:gd name="T6" fmla="*/ 38 w 42"/>
                <a:gd name="T7" fmla="*/ 0 h 42"/>
                <a:gd name="T8" fmla="*/ 0 w 42"/>
                <a:gd name="T9" fmla="*/ 38 h 42"/>
              </a:gdLst>
              <a:ahLst/>
              <a:cxnLst>
                <a:cxn ang="0">
                  <a:pos x="T0" y="T1"/>
                </a:cxn>
                <a:cxn ang="0">
                  <a:pos x="T2" y="T3"/>
                </a:cxn>
                <a:cxn ang="0">
                  <a:pos x="T4" y="T5"/>
                </a:cxn>
                <a:cxn ang="0">
                  <a:pos x="T6" y="T7"/>
                </a:cxn>
                <a:cxn ang="0">
                  <a:pos x="T8" y="T9"/>
                </a:cxn>
              </a:cxnLst>
              <a:rect l="0" t="0" r="r" b="b"/>
              <a:pathLst>
                <a:path w="42" h="42">
                  <a:moveTo>
                    <a:pt x="0" y="38"/>
                  </a:moveTo>
                  <a:lnTo>
                    <a:pt x="4" y="42"/>
                  </a:lnTo>
                  <a:lnTo>
                    <a:pt x="42" y="4"/>
                  </a:lnTo>
                  <a:lnTo>
                    <a:pt x="38" y="0"/>
                  </a:lnTo>
                  <a:lnTo>
                    <a:pt x="0" y="3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8" name="Freeform 113"/>
            <p:cNvSpPr/>
            <p:nvPr/>
          </p:nvSpPr>
          <p:spPr bwMode="auto">
            <a:xfrm>
              <a:off x="7313863" y="5208671"/>
              <a:ext cx="84243" cy="84243"/>
            </a:xfrm>
            <a:custGeom>
              <a:avLst/>
              <a:gdLst>
                <a:gd name="T0" fmla="*/ 28 w 28"/>
                <a:gd name="T1" fmla="*/ 20 h 28"/>
                <a:gd name="T2" fmla="*/ 8 w 28"/>
                <a:gd name="T3" fmla="*/ 0 h 28"/>
                <a:gd name="T4" fmla="*/ 0 w 28"/>
                <a:gd name="T5" fmla="*/ 20 h 28"/>
                <a:gd name="T6" fmla="*/ 9 w 28"/>
                <a:gd name="T7" fmla="*/ 28 h 28"/>
                <a:gd name="T8" fmla="*/ 28 w 28"/>
                <a:gd name="T9" fmla="*/ 20 h 28"/>
              </a:gdLst>
              <a:ahLst/>
              <a:cxnLst>
                <a:cxn ang="0">
                  <a:pos x="T0" y="T1"/>
                </a:cxn>
                <a:cxn ang="0">
                  <a:pos x="T2" y="T3"/>
                </a:cxn>
                <a:cxn ang="0">
                  <a:pos x="T4" y="T5"/>
                </a:cxn>
                <a:cxn ang="0">
                  <a:pos x="T6" y="T7"/>
                </a:cxn>
                <a:cxn ang="0">
                  <a:pos x="T8" y="T9"/>
                </a:cxn>
              </a:cxnLst>
              <a:rect l="0" t="0" r="r" b="b"/>
              <a:pathLst>
                <a:path w="28" h="28">
                  <a:moveTo>
                    <a:pt x="28" y="20"/>
                  </a:moveTo>
                  <a:lnTo>
                    <a:pt x="8" y="0"/>
                  </a:lnTo>
                  <a:lnTo>
                    <a:pt x="0" y="20"/>
                  </a:lnTo>
                  <a:lnTo>
                    <a:pt x="9" y="28"/>
                  </a:lnTo>
                  <a:lnTo>
                    <a:pt x="28" y="2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09" name="Freeform 114"/>
            <p:cNvSpPr/>
            <p:nvPr/>
          </p:nvSpPr>
          <p:spPr bwMode="auto">
            <a:xfrm>
              <a:off x="7292802" y="5277870"/>
              <a:ext cx="42122" cy="39114"/>
            </a:xfrm>
            <a:custGeom>
              <a:avLst/>
              <a:gdLst>
                <a:gd name="T0" fmla="*/ 0 w 14"/>
                <a:gd name="T1" fmla="*/ 13 h 13"/>
                <a:gd name="T2" fmla="*/ 14 w 14"/>
                <a:gd name="T3" fmla="*/ 6 h 13"/>
                <a:gd name="T4" fmla="*/ 6 w 14"/>
                <a:gd name="T5" fmla="*/ 0 h 13"/>
                <a:gd name="T6" fmla="*/ 0 w 14"/>
                <a:gd name="T7" fmla="*/ 13 h 13"/>
              </a:gdLst>
              <a:ahLst/>
              <a:cxnLst>
                <a:cxn ang="0">
                  <a:pos x="T0" y="T1"/>
                </a:cxn>
                <a:cxn ang="0">
                  <a:pos x="T2" y="T3"/>
                </a:cxn>
                <a:cxn ang="0">
                  <a:pos x="T4" y="T5"/>
                </a:cxn>
                <a:cxn ang="0">
                  <a:pos x="T6" y="T7"/>
                </a:cxn>
              </a:cxnLst>
              <a:rect l="0" t="0" r="r" b="b"/>
              <a:pathLst>
                <a:path w="14" h="13">
                  <a:moveTo>
                    <a:pt x="0" y="13"/>
                  </a:moveTo>
                  <a:lnTo>
                    <a:pt x="14" y="6"/>
                  </a:lnTo>
                  <a:lnTo>
                    <a:pt x="6" y="0"/>
                  </a:lnTo>
                  <a:lnTo>
                    <a:pt x="0" y="1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0" name="Freeform 115"/>
            <p:cNvSpPr/>
            <p:nvPr/>
          </p:nvSpPr>
          <p:spPr bwMode="auto">
            <a:xfrm>
              <a:off x="7470315" y="5055229"/>
              <a:ext cx="84243" cy="84243"/>
            </a:xfrm>
            <a:custGeom>
              <a:avLst/>
              <a:gdLst>
                <a:gd name="T0" fmla="*/ 7 w 28"/>
                <a:gd name="T1" fmla="*/ 0 h 28"/>
                <a:gd name="T2" fmla="*/ 0 w 28"/>
                <a:gd name="T3" fmla="*/ 8 h 28"/>
                <a:gd name="T4" fmla="*/ 20 w 28"/>
                <a:gd name="T5" fmla="*/ 28 h 28"/>
                <a:gd name="T6" fmla="*/ 28 w 28"/>
                <a:gd name="T7" fmla="*/ 20 h 28"/>
                <a:gd name="T8" fmla="*/ 7 w 28"/>
                <a:gd name="T9" fmla="*/ 0 h 28"/>
              </a:gdLst>
              <a:ahLst/>
              <a:cxnLst>
                <a:cxn ang="0">
                  <a:pos x="T0" y="T1"/>
                </a:cxn>
                <a:cxn ang="0">
                  <a:pos x="T2" y="T3"/>
                </a:cxn>
                <a:cxn ang="0">
                  <a:pos x="T4" y="T5"/>
                </a:cxn>
                <a:cxn ang="0">
                  <a:pos x="T6" y="T7"/>
                </a:cxn>
                <a:cxn ang="0">
                  <a:pos x="T8" y="T9"/>
                </a:cxn>
              </a:cxnLst>
              <a:rect l="0" t="0" r="r" b="b"/>
              <a:pathLst>
                <a:path w="28" h="28">
                  <a:moveTo>
                    <a:pt x="7" y="0"/>
                  </a:moveTo>
                  <a:lnTo>
                    <a:pt x="0" y="8"/>
                  </a:lnTo>
                  <a:lnTo>
                    <a:pt x="20" y="28"/>
                  </a:lnTo>
                  <a:lnTo>
                    <a:pt x="28" y="20"/>
                  </a:lnTo>
                  <a:lnTo>
                    <a:pt x="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1" name="Freeform 116"/>
            <p:cNvSpPr/>
            <p:nvPr/>
          </p:nvSpPr>
          <p:spPr bwMode="auto">
            <a:xfrm>
              <a:off x="7085204" y="5013107"/>
              <a:ext cx="336971" cy="409180"/>
            </a:xfrm>
            <a:custGeom>
              <a:avLst/>
              <a:gdLst>
                <a:gd name="T0" fmla="*/ 104 w 112"/>
                <a:gd name="T1" fmla="*/ 101 h 136"/>
                <a:gd name="T2" fmla="*/ 83 w 112"/>
                <a:gd name="T3" fmla="*/ 101 h 136"/>
                <a:gd name="T4" fmla="*/ 83 w 112"/>
                <a:gd name="T5" fmla="*/ 129 h 136"/>
                <a:gd name="T6" fmla="*/ 7 w 112"/>
                <a:gd name="T7" fmla="*/ 129 h 136"/>
                <a:gd name="T8" fmla="*/ 7 w 112"/>
                <a:gd name="T9" fmla="*/ 32 h 136"/>
                <a:gd name="T10" fmla="*/ 104 w 112"/>
                <a:gd name="T11" fmla="*/ 32 h 136"/>
                <a:gd name="T12" fmla="*/ 104 w 112"/>
                <a:gd name="T13" fmla="*/ 40 h 136"/>
                <a:gd name="T14" fmla="*/ 112 w 112"/>
                <a:gd name="T15" fmla="*/ 32 h 136"/>
                <a:gd name="T16" fmla="*/ 112 w 112"/>
                <a:gd name="T17" fmla="*/ 6 h 136"/>
                <a:gd name="T18" fmla="*/ 97 w 112"/>
                <a:gd name="T19" fmla="*/ 6 h 136"/>
                <a:gd name="T20" fmla="*/ 97 w 112"/>
                <a:gd name="T21" fmla="*/ 20 h 136"/>
                <a:gd name="T22" fmla="*/ 95 w 112"/>
                <a:gd name="T23" fmla="*/ 20 h 136"/>
                <a:gd name="T24" fmla="*/ 95 w 112"/>
                <a:gd name="T25" fmla="*/ 0 h 136"/>
                <a:gd name="T26" fmla="*/ 89 w 112"/>
                <a:gd name="T27" fmla="*/ 0 h 136"/>
                <a:gd name="T28" fmla="*/ 89 w 112"/>
                <a:gd name="T29" fmla="*/ 20 h 136"/>
                <a:gd name="T30" fmla="*/ 87 w 112"/>
                <a:gd name="T31" fmla="*/ 20 h 136"/>
                <a:gd name="T32" fmla="*/ 87 w 112"/>
                <a:gd name="T33" fmla="*/ 6 h 136"/>
                <a:gd name="T34" fmla="*/ 79 w 112"/>
                <a:gd name="T35" fmla="*/ 6 h 136"/>
                <a:gd name="T36" fmla="*/ 79 w 112"/>
                <a:gd name="T37" fmla="*/ 20 h 136"/>
                <a:gd name="T38" fmla="*/ 76 w 112"/>
                <a:gd name="T39" fmla="*/ 20 h 136"/>
                <a:gd name="T40" fmla="*/ 76 w 112"/>
                <a:gd name="T41" fmla="*/ 0 h 136"/>
                <a:gd name="T42" fmla="*/ 72 w 112"/>
                <a:gd name="T43" fmla="*/ 0 h 136"/>
                <a:gd name="T44" fmla="*/ 72 w 112"/>
                <a:gd name="T45" fmla="*/ 20 h 136"/>
                <a:gd name="T46" fmla="*/ 68 w 112"/>
                <a:gd name="T47" fmla="*/ 20 h 136"/>
                <a:gd name="T48" fmla="*/ 68 w 112"/>
                <a:gd name="T49" fmla="*/ 6 h 136"/>
                <a:gd name="T50" fmla="*/ 60 w 112"/>
                <a:gd name="T51" fmla="*/ 6 h 136"/>
                <a:gd name="T52" fmla="*/ 60 w 112"/>
                <a:gd name="T53" fmla="*/ 20 h 136"/>
                <a:gd name="T54" fmla="*/ 57 w 112"/>
                <a:gd name="T55" fmla="*/ 20 h 136"/>
                <a:gd name="T56" fmla="*/ 57 w 112"/>
                <a:gd name="T57" fmla="*/ 0 h 136"/>
                <a:gd name="T58" fmla="*/ 53 w 112"/>
                <a:gd name="T59" fmla="*/ 0 h 136"/>
                <a:gd name="T60" fmla="*/ 53 w 112"/>
                <a:gd name="T61" fmla="*/ 20 h 136"/>
                <a:gd name="T62" fmla="*/ 51 w 112"/>
                <a:gd name="T63" fmla="*/ 20 h 136"/>
                <a:gd name="T64" fmla="*/ 51 w 112"/>
                <a:gd name="T65" fmla="*/ 6 h 136"/>
                <a:gd name="T66" fmla="*/ 43 w 112"/>
                <a:gd name="T67" fmla="*/ 6 h 136"/>
                <a:gd name="T68" fmla="*/ 43 w 112"/>
                <a:gd name="T69" fmla="*/ 20 h 136"/>
                <a:gd name="T70" fmla="*/ 40 w 112"/>
                <a:gd name="T71" fmla="*/ 20 h 136"/>
                <a:gd name="T72" fmla="*/ 40 w 112"/>
                <a:gd name="T73" fmla="*/ 0 h 136"/>
                <a:gd name="T74" fmla="*/ 35 w 112"/>
                <a:gd name="T75" fmla="*/ 0 h 136"/>
                <a:gd name="T76" fmla="*/ 35 w 112"/>
                <a:gd name="T77" fmla="*/ 20 h 136"/>
                <a:gd name="T78" fmla="*/ 32 w 112"/>
                <a:gd name="T79" fmla="*/ 20 h 136"/>
                <a:gd name="T80" fmla="*/ 32 w 112"/>
                <a:gd name="T81" fmla="*/ 6 h 136"/>
                <a:gd name="T82" fmla="*/ 25 w 112"/>
                <a:gd name="T83" fmla="*/ 6 h 136"/>
                <a:gd name="T84" fmla="*/ 25 w 112"/>
                <a:gd name="T85" fmla="*/ 20 h 136"/>
                <a:gd name="T86" fmla="*/ 23 w 112"/>
                <a:gd name="T87" fmla="*/ 20 h 136"/>
                <a:gd name="T88" fmla="*/ 23 w 112"/>
                <a:gd name="T89" fmla="*/ 0 h 136"/>
                <a:gd name="T90" fmla="*/ 17 w 112"/>
                <a:gd name="T91" fmla="*/ 0 h 136"/>
                <a:gd name="T92" fmla="*/ 17 w 112"/>
                <a:gd name="T93" fmla="*/ 20 h 136"/>
                <a:gd name="T94" fmla="*/ 15 w 112"/>
                <a:gd name="T95" fmla="*/ 20 h 136"/>
                <a:gd name="T96" fmla="*/ 15 w 112"/>
                <a:gd name="T97" fmla="*/ 6 h 136"/>
                <a:gd name="T98" fmla="*/ 0 w 112"/>
                <a:gd name="T99" fmla="*/ 6 h 136"/>
                <a:gd name="T100" fmla="*/ 0 w 112"/>
                <a:gd name="T101" fmla="*/ 24 h 136"/>
                <a:gd name="T102" fmla="*/ 0 w 112"/>
                <a:gd name="T103" fmla="*/ 28 h 136"/>
                <a:gd name="T104" fmla="*/ 0 w 112"/>
                <a:gd name="T105" fmla="*/ 136 h 136"/>
                <a:gd name="T106" fmla="*/ 89 w 112"/>
                <a:gd name="T107" fmla="*/ 136 h 136"/>
                <a:gd name="T108" fmla="*/ 112 w 112"/>
                <a:gd name="T109" fmla="*/ 110 h 136"/>
                <a:gd name="T110" fmla="*/ 112 w 112"/>
                <a:gd name="T111" fmla="*/ 84 h 136"/>
                <a:gd name="T112" fmla="*/ 104 w 112"/>
                <a:gd name="T113" fmla="*/ 92 h 136"/>
                <a:gd name="T114" fmla="*/ 104 w 112"/>
                <a:gd name="T115" fmla="*/ 101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2" h="136">
                  <a:moveTo>
                    <a:pt x="104" y="101"/>
                  </a:moveTo>
                  <a:lnTo>
                    <a:pt x="83" y="101"/>
                  </a:lnTo>
                  <a:lnTo>
                    <a:pt x="83" y="129"/>
                  </a:lnTo>
                  <a:lnTo>
                    <a:pt x="7" y="129"/>
                  </a:lnTo>
                  <a:lnTo>
                    <a:pt x="7" y="32"/>
                  </a:lnTo>
                  <a:lnTo>
                    <a:pt x="104" y="32"/>
                  </a:lnTo>
                  <a:lnTo>
                    <a:pt x="104" y="40"/>
                  </a:lnTo>
                  <a:lnTo>
                    <a:pt x="112" y="32"/>
                  </a:lnTo>
                  <a:lnTo>
                    <a:pt x="112" y="6"/>
                  </a:lnTo>
                  <a:lnTo>
                    <a:pt x="97" y="6"/>
                  </a:lnTo>
                  <a:lnTo>
                    <a:pt x="97" y="20"/>
                  </a:lnTo>
                  <a:lnTo>
                    <a:pt x="95" y="20"/>
                  </a:lnTo>
                  <a:lnTo>
                    <a:pt x="95" y="0"/>
                  </a:lnTo>
                  <a:lnTo>
                    <a:pt x="89" y="0"/>
                  </a:lnTo>
                  <a:lnTo>
                    <a:pt x="89" y="20"/>
                  </a:lnTo>
                  <a:lnTo>
                    <a:pt x="87" y="20"/>
                  </a:lnTo>
                  <a:lnTo>
                    <a:pt x="87" y="6"/>
                  </a:lnTo>
                  <a:lnTo>
                    <a:pt x="79" y="6"/>
                  </a:lnTo>
                  <a:lnTo>
                    <a:pt x="79" y="20"/>
                  </a:lnTo>
                  <a:lnTo>
                    <a:pt x="76" y="20"/>
                  </a:lnTo>
                  <a:lnTo>
                    <a:pt x="76" y="0"/>
                  </a:lnTo>
                  <a:lnTo>
                    <a:pt x="72" y="0"/>
                  </a:lnTo>
                  <a:lnTo>
                    <a:pt x="72" y="20"/>
                  </a:lnTo>
                  <a:lnTo>
                    <a:pt x="68" y="20"/>
                  </a:lnTo>
                  <a:lnTo>
                    <a:pt x="68" y="6"/>
                  </a:lnTo>
                  <a:lnTo>
                    <a:pt x="60" y="6"/>
                  </a:lnTo>
                  <a:lnTo>
                    <a:pt x="60" y="20"/>
                  </a:lnTo>
                  <a:lnTo>
                    <a:pt x="57" y="20"/>
                  </a:lnTo>
                  <a:lnTo>
                    <a:pt x="57" y="0"/>
                  </a:lnTo>
                  <a:lnTo>
                    <a:pt x="53" y="0"/>
                  </a:lnTo>
                  <a:lnTo>
                    <a:pt x="53" y="20"/>
                  </a:lnTo>
                  <a:lnTo>
                    <a:pt x="51" y="20"/>
                  </a:lnTo>
                  <a:lnTo>
                    <a:pt x="51" y="6"/>
                  </a:lnTo>
                  <a:lnTo>
                    <a:pt x="43" y="6"/>
                  </a:lnTo>
                  <a:lnTo>
                    <a:pt x="43" y="20"/>
                  </a:lnTo>
                  <a:lnTo>
                    <a:pt x="40" y="20"/>
                  </a:lnTo>
                  <a:lnTo>
                    <a:pt x="40" y="0"/>
                  </a:lnTo>
                  <a:lnTo>
                    <a:pt x="35" y="0"/>
                  </a:lnTo>
                  <a:lnTo>
                    <a:pt x="35" y="20"/>
                  </a:lnTo>
                  <a:lnTo>
                    <a:pt x="32" y="20"/>
                  </a:lnTo>
                  <a:lnTo>
                    <a:pt x="32" y="6"/>
                  </a:lnTo>
                  <a:lnTo>
                    <a:pt x="25" y="6"/>
                  </a:lnTo>
                  <a:lnTo>
                    <a:pt x="25" y="20"/>
                  </a:lnTo>
                  <a:lnTo>
                    <a:pt x="23" y="20"/>
                  </a:lnTo>
                  <a:lnTo>
                    <a:pt x="23" y="0"/>
                  </a:lnTo>
                  <a:lnTo>
                    <a:pt x="17" y="0"/>
                  </a:lnTo>
                  <a:lnTo>
                    <a:pt x="17" y="20"/>
                  </a:lnTo>
                  <a:lnTo>
                    <a:pt x="15" y="20"/>
                  </a:lnTo>
                  <a:lnTo>
                    <a:pt x="15" y="6"/>
                  </a:lnTo>
                  <a:lnTo>
                    <a:pt x="0" y="6"/>
                  </a:lnTo>
                  <a:lnTo>
                    <a:pt x="0" y="24"/>
                  </a:lnTo>
                  <a:lnTo>
                    <a:pt x="0" y="28"/>
                  </a:lnTo>
                  <a:lnTo>
                    <a:pt x="0" y="136"/>
                  </a:lnTo>
                  <a:lnTo>
                    <a:pt x="89" y="136"/>
                  </a:lnTo>
                  <a:lnTo>
                    <a:pt x="112" y="110"/>
                  </a:lnTo>
                  <a:lnTo>
                    <a:pt x="112" y="84"/>
                  </a:lnTo>
                  <a:lnTo>
                    <a:pt x="104" y="92"/>
                  </a:lnTo>
                  <a:lnTo>
                    <a:pt x="104" y="10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2" name="Rectangle 117"/>
            <p:cNvSpPr>
              <a:spLocks noChangeArrowheads="1"/>
            </p:cNvSpPr>
            <p:nvPr/>
          </p:nvSpPr>
          <p:spPr bwMode="auto">
            <a:xfrm>
              <a:off x="7145378" y="5151506"/>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3" name="Rectangle 118"/>
            <p:cNvSpPr>
              <a:spLocks noChangeArrowheads="1"/>
            </p:cNvSpPr>
            <p:nvPr/>
          </p:nvSpPr>
          <p:spPr bwMode="auto">
            <a:xfrm>
              <a:off x="7145378" y="5199645"/>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4" name="Rectangle 119"/>
            <p:cNvSpPr>
              <a:spLocks noChangeArrowheads="1"/>
            </p:cNvSpPr>
            <p:nvPr/>
          </p:nvSpPr>
          <p:spPr bwMode="auto">
            <a:xfrm>
              <a:off x="7145378" y="5253801"/>
              <a:ext cx="132381" cy="180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5" name="Rectangle 120"/>
            <p:cNvSpPr>
              <a:spLocks noChangeArrowheads="1"/>
            </p:cNvSpPr>
            <p:nvPr/>
          </p:nvSpPr>
          <p:spPr bwMode="auto">
            <a:xfrm>
              <a:off x="7145378" y="5304949"/>
              <a:ext cx="132381" cy="2106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en-US" sz="2400">
                <a:solidFill>
                  <a:schemeClr val="bg1">
                    <a:lumMod val="50000"/>
                  </a:schemeClr>
                </a:solidFill>
                <a:cs typeface="+mn-ea"/>
                <a:sym typeface="+mn-lt"/>
              </a:endParaRPr>
            </a:p>
          </p:txBody>
        </p:sp>
        <p:sp>
          <p:nvSpPr>
            <p:cNvPr id="116" name="Oval 11"/>
            <p:cNvSpPr/>
            <p:nvPr/>
          </p:nvSpPr>
          <p:spPr>
            <a:xfrm>
              <a:off x="6825156" y="4764788"/>
              <a:ext cx="884325" cy="889399"/>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17" name="Freeform 21"/>
            <p:cNvSpPr>
              <a:spLocks noEditPoints="1"/>
            </p:cNvSpPr>
            <p:nvPr/>
          </p:nvSpPr>
          <p:spPr bwMode="auto">
            <a:xfrm>
              <a:off x="7013072" y="4983896"/>
              <a:ext cx="508391" cy="452558"/>
            </a:xfrm>
            <a:custGeom>
              <a:avLst/>
              <a:gdLst>
                <a:gd name="T0" fmla="*/ 62 w 401"/>
                <a:gd name="T1" fmla="*/ 116 h 357"/>
                <a:gd name="T2" fmla="*/ 117 w 401"/>
                <a:gd name="T3" fmla="*/ 135 h 357"/>
                <a:gd name="T4" fmla="*/ 124 w 401"/>
                <a:gd name="T5" fmla="*/ 133 h 357"/>
                <a:gd name="T6" fmla="*/ 155 w 401"/>
                <a:gd name="T7" fmla="*/ 106 h 357"/>
                <a:gd name="T8" fmla="*/ 156 w 401"/>
                <a:gd name="T9" fmla="*/ 100 h 357"/>
                <a:gd name="T10" fmla="*/ 141 w 401"/>
                <a:gd name="T11" fmla="*/ 81 h 357"/>
                <a:gd name="T12" fmla="*/ 219 w 401"/>
                <a:gd name="T13" fmla="*/ 1 h 357"/>
                <a:gd name="T14" fmla="*/ 160 w 401"/>
                <a:gd name="T15" fmla="*/ 1 h 357"/>
                <a:gd name="T16" fmla="*/ 86 w 401"/>
                <a:gd name="T17" fmla="*/ 39 h 357"/>
                <a:gd name="T18" fmla="*/ 55 w 401"/>
                <a:gd name="T19" fmla="*/ 63 h 357"/>
                <a:gd name="T20" fmla="*/ 43 w 401"/>
                <a:gd name="T21" fmla="*/ 90 h 357"/>
                <a:gd name="T22" fmla="*/ 18 w 401"/>
                <a:gd name="T23" fmla="*/ 98 h 357"/>
                <a:gd name="T24" fmla="*/ 3 w 401"/>
                <a:gd name="T25" fmla="*/ 110 h 357"/>
                <a:gd name="T26" fmla="*/ 2 w 401"/>
                <a:gd name="T27" fmla="*/ 120 h 357"/>
                <a:gd name="T28" fmla="*/ 30 w 401"/>
                <a:gd name="T29" fmla="*/ 150 h 357"/>
                <a:gd name="T30" fmla="*/ 41 w 401"/>
                <a:gd name="T31" fmla="*/ 152 h 357"/>
                <a:gd name="T32" fmla="*/ 55 w 401"/>
                <a:gd name="T33" fmla="*/ 139 h 357"/>
                <a:gd name="T34" fmla="*/ 62 w 401"/>
                <a:gd name="T35" fmla="*/ 116 h 357"/>
                <a:gd name="T36" fmla="*/ 177 w 401"/>
                <a:gd name="T37" fmla="*/ 126 h 357"/>
                <a:gd name="T38" fmla="*/ 169 w 401"/>
                <a:gd name="T39" fmla="*/ 125 h 357"/>
                <a:gd name="T40" fmla="*/ 140 w 401"/>
                <a:gd name="T41" fmla="*/ 150 h 357"/>
                <a:gd name="T42" fmla="*/ 139 w 401"/>
                <a:gd name="T43" fmla="*/ 158 h 357"/>
                <a:gd name="T44" fmla="*/ 305 w 401"/>
                <a:gd name="T45" fmla="*/ 347 h 357"/>
                <a:gd name="T46" fmla="*/ 320 w 401"/>
                <a:gd name="T47" fmla="*/ 348 h 357"/>
                <a:gd name="T48" fmla="*/ 340 w 401"/>
                <a:gd name="T49" fmla="*/ 332 h 357"/>
                <a:gd name="T50" fmla="*/ 341 w 401"/>
                <a:gd name="T51" fmla="*/ 317 h 357"/>
                <a:gd name="T52" fmla="*/ 177 w 401"/>
                <a:gd name="T53" fmla="*/ 126 h 357"/>
                <a:gd name="T54" fmla="*/ 398 w 401"/>
                <a:gd name="T55" fmla="*/ 46 h 357"/>
                <a:gd name="T56" fmla="*/ 389 w 401"/>
                <a:gd name="T57" fmla="*/ 42 h 357"/>
                <a:gd name="T58" fmla="*/ 369 w 401"/>
                <a:gd name="T59" fmla="*/ 72 h 357"/>
                <a:gd name="T60" fmla="*/ 331 w 401"/>
                <a:gd name="T61" fmla="*/ 80 h 357"/>
                <a:gd name="T62" fmla="*/ 320 w 401"/>
                <a:gd name="T63" fmla="*/ 45 h 357"/>
                <a:gd name="T64" fmla="*/ 338 w 401"/>
                <a:gd name="T65" fmla="*/ 13 h 357"/>
                <a:gd name="T66" fmla="*/ 330 w 401"/>
                <a:gd name="T67" fmla="*/ 6 h 357"/>
                <a:gd name="T68" fmla="*/ 274 w 401"/>
                <a:gd name="T69" fmla="*/ 51 h 357"/>
                <a:gd name="T70" fmla="*/ 257 w 401"/>
                <a:gd name="T71" fmla="*/ 121 h 357"/>
                <a:gd name="T72" fmla="*/ 230 w 401"/>
                <a:gd name="T73" fmla="*/ 149 h 357"/>
                <a:gd name="T74" fmla="*/ 257 w 401"/>
                <a:gd name="T75" fmla="*/ 181 h 357"/>
                <a:gd name="T76" fmla="*/ 290 w 401"/>
                <a:gd name="T77" fmla="*/ 149 h 357"/>
                <a:gd name="T78" fmla="*/ 330 w 401"/>
                <a:gd name="T79" fmla="*/ 137 h 357"/>
                <a:gd name="T80" fmla="*/ 391 w 401"/>
                <a:gd name="T81" fmla="*/ 112 h 357"/>
                <a:gd name="T82" fmla="*/ 398 w 401"/>
                <a:gd name="T83" fmla="*/ 46 h 357"/>
                <a:gd name="T84" fmla="*/ 55 w 401"/>
                <a:gd name="T85" fmla="*/ 319 h 357"/>
                <a:gd name="T86" fmla="*/ 55 w 401"/>
                <a:gd name="T87" fmla="*/ 334 h 357"/>
                <a:gd name="T88" fmla="*/ 74 w 401"/>
                <a:gd name="T89" fmla="*/ 353 h 357"/>
                <a:gd name="T90" fmla="*/ 89 w 401"/>
                <a:gd name="T91" fmla="*/ 351 h 357"/>
                <a:gd name="T92" fmla="*/ 187 w 401"/>
                <a:gd name="T93" fmla="*/ 254 h 357"/>
                <a:gd name="T94" fmla="*/ 157 w 401"/>
                <a:gd name="T95" fmla="*/ 220 h 357"/>
                <a:gd name="T96" fmla="*/ 55 w 401"/>
                <a:gd name="T97" fmla="*/ 319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357">
                  <a:moveTo>
                    <a:pt x="62" y="116"/>
                  </a:moveTo>
                  <a:cubicBezTo>
                    <a:pt x="81" y="101"/>
                    <a:pt x="97" y="111"/>
                    <a:pt x="117" y="135"/>
                  </a:cubicBezTo>
                  <a:cubicBezTo>
                    <a:pt x="120" y="138"/>
                    <a:pt x="123" y="135"/>
                    <a:pt x="124" y="133"/>
                  </a:cubicBezTo>
                  <a:cubicBezTo>
                    <a:pt x="126" y="132"/>
                    <a:pt x="154" y="107"/>
                    <a:pt x="155" y="106"/>
                  </a:cubicBezTo>
                  <a:cubicBezTo>
                    <a:pt x="156" y="105"/>
                    <a:pt x="158" y="102"/>
                    <a:pt x="156" y="100"/>
                  </a:cubicBezTo>
                  <a:cubicBezTo>
                    <a:pt x="154" y="98"/>
                    <a:pt x="146" y="88"/>
                    <a:pt x="141" y="81"/>
                  </a:cubicBezTo>
                  <a:cubicBezTo>
                    <a:pt x="105" y="34"/>
                    <a:pt x="240" y="2"/>
                    <a:pt x="219" y="1"/>
                  </a:cubicBezTo>
                  <a:cubicBezTo>
                    <a:pt x="208" y="1"/>
                    <a:pt x="166" y="0"/>
                    <a:pt x="160" y="1"/>
                  </a:cubicBezTo>
                  <a:cubicBezTo>
                    <a:pt x="134" y="4"/>
                    <a:pt x="102" y="28"/>
                    <a:pt x="86" y="39"/>
                  </a:cubicBezTo>
                  <a:cubicBezTo>
                    <a:pt x="64" y="53"/>
                    <a:pt x="57" y="62"/>
                    <a:pt x="55" y="63"/>
                  </a:cubicBezTo>
                  <a:cubicBezTo>
                    <a:pt x="49" y="68"/>
                    <a:pt x="54" y="80"/>
                    <a:pt x="43" y="90"/>
                  </a:cubicBezTo>
                  <a:cubicBezTo>
                    <a:pt x="32" y="100"/>
                    <a:pt x="25" y="92"/>
                    <a:pt x="18" y="98"/>
                  </a:cubicBezTo>
                  <a:cubicBezTo>
                    <a:pt x="15" y="101"/>
                    <a:pt x="5" y="108"/>
                    <a:pt x="3" y="110"/>
                  </a:cubicBezTo>
                  <a:cubicBezTo>
                    <a:pt x="0" y="113"/>
                    <a:pt x="0" y="117"/>
                    <a:pt x="2" y="120"/>
                  </a:cubicBezTo>
                  <a:cubicBezTo>
                    <a:pt x="2" y="120"/>
                    <a:pt x="28" y="148"/>
                    <a:pt x="30" y="150"/>
                  </a:cubicBezTo>
                  <a:cubicBezTo>
                    <a:pt x="32" y="153"/>
                    <a:pt x="38" y="155"/>
                    <a:pt x="41" y="152"/>
                  </a:cubicBezTo>
                  <a:cubicBezTo>
                    <a:pt x="45" y="149"/>
                    <a:pt x="54" y="141"/>
                    <a:pt x="55" y="139"/>
                  </a:cubicBezTo>
                  <a:cubicBezTo>
                    <a:pt x="57" y="138"/>
                    <a:pt x="54" y="122"/>
                    <a:pt x="62" y="116"/>
                  </a:cubicBezTo>
                  <a:close/>
                  <a:moveTo>
                    <a:pt x="177" y="126"/>
                  </a:moveTo>
                  <a:cubicBezTo>
                    <a:pt x="174" y="123"/>
                    <a:pt x="171" y="123"/>
                    <a:pt x="169" y="125"/>
                  </a:cubicBezTo>
                  <a:cubicBezTo>
                    <a:pt x="140" y="150"/>
                    <a:pt x="140" y="150"/>
                    <a:pt x="140" y="150"/>
                  </a:cubicBezTo>
                  <a:cubicBezTo>
                    <a:pt x="138" y="152"/>
                    <a:pt x="137" y="156"/>
                    <a:pt x="139" y="158"/>
                  </a:cubicBezTo>
                  <a:cubicBezTo>
                    <a:pt x="305" y="347"/>
                    <a:pt x="305" y="347"/>
                    <a:pt x="305" y="347"/>
                  </a:cubicBezTo>
                  <a:cubicBezTo>
                    <a:pt x="309" y="352"/>
                    <a:pt x="316" y="352"/>
                    <a:pt x="320" y="348"/>
                  </a:cubicBezTo>
                  <a:cubicBezTo>
                    <a:pt x="340" y="332"/>
                    <a:pt x="340" y="332"/>
                    <a:pt x="340" y="332"/>
                  </a:cubicBezTo>
                  <a:cubicBezTo>
                    <a:pt x="344" y="328"/>
                    <a:pt x="345" y="321"/>
                    <a:pt x="341" y="317"/>
                  </a:cubicBezTo>
                  <a:lnTo>
                    <a:pt x="177" y="126"/>
                  </a:lnTo>
                  <a:close/>
                  <a:moveTo>
                    <a:pt x="398" y="46"/>
                  </a:moveTo>
                  <a:cubicBezTo>
                    <a:pt x="396" y="36"/>
                    <a:pt x="391" y="38"/>
                    <a:pt x="389" y="42"/>
                  </a:cubicBezTo>
                  <a:cubicBezTo>
                    <a:pt x="386" y="46"/>
                    <a:pt x="374" y="64"/>
                    <a:pt x="369" y="72"/>
                  </a:cubicBezTo>
                  <a:cubicBezTo>
                    <a:pt x="364" y="80"/>
                    <a:pt x="353" y="96"/>
                    <a:pt x="331" y="80"/>
                  </a:cubicBezTo>
                  <a:cubicBezTo>
                    <a:pt x="308" y="64"/>
                    <a:pt x="316" y="53"/>
                    <a:pt x="320" y="45"/>
                  </a:cubicBezTo>
                  <a:cubicBezTo>
                    <a:pt x="324" y="38"/>
                    <a:pt x="336" y="16"/>
                    <a:pt x="338" y="13"/>
                  </a:cubicBezTo>
                  <a:cubicBezTo>
                    <a:pt x="340" y="11"/>
                    <a:pt x="338" y="3"/>
                    <a:pt x="330" y="6"/>
                  </a:cubicBezTo>
                  <a:cubicBezTo>
                    <a:pt x="323" y="9"/>
                    <a:pt x="280" y="27"/>
                    <a:pt x="274" y="51"/>
                  </a:cubicBezTo>
                  <a:cubicBezTo>
                    <a:pt x="268" y="76"/>
                    <a:pt x="279" y="99"/>
                    <a:pt x="257" y="121"/>
                  </a:cubicBezTo>
                  <a:cubicBezTo>
                    <a:pt x="230" y="149"/>
                    <a:pt x="230" y="149"/>
                    <a:pt x="230" y="149"/>
                  </a:cubicBezTo>
                  <a:cubicBezTo>
                    <a:pt x="257" y="181"/>
                    <a:pt x="257" y="181"/>
                    <a:pt x="257" y="181"/>
                  </a:cubicBezTo>
                  <a:cubicBezTo>
                    <a:pt x="290" y="149"/>
                    <a:pt x="290" y="149"/>
                    <a:pt x="290" y="149"/>
                  </a:cubicBezTo>
                  <a:cubicBezTo>
                    <a:pt x="298" y="141"/>
                    <a:pt x="315" y="134"/>
                    <a:pt x="330" y="137"/>
                  </a:cubicBezTo>
                  <a:cubicBezTo>
                    <a:pt x="363" y="144"/>
                    <a:pt x="381" y="132"/>
                    <a:pt x="391" y="112"/>
                  </a:cubicBezTo>
                  <a:cubicBezTo>
                    <a:pt x="401" y="94"/>
                    <a:pt x="399" y="56"/>
                    <a:pt x="398" y="46"/>
                  </a:cubicBezTo>
                  <a:close/>
                  <a:moveTo>
                    <a:pt x="55" y="319"/>
                  </a:moveTo>
                  <a:cubicBezTo>
                    <a:pt x="50" y="323"/>
                    <a:pt x="50" y="330"/>
                    <a:pt x="55" y="334"/>
                  </a:cubicBezTo>
                  <a:cubicBezTo>
                    <a:pt x="74" y="353"/>
                    <a:pt x="74" y="353"/>
                    <a:pt x="74" y="353"/>
                  </a:cubicBezTo>
                  <a:cubicBezTo>
                    <a:pt x="78" y="357"/>
                    <a:pt x="84" y="355"/>
                    <a:pt x="89" y="351"/>
                  </a:cubicBezTo>
                  <a:cubicBezTo>
                    <a:pt x="187" y="254"/>
                    <a:pt x="187" y="254"/>
                    <a:pt x="187" y="254"/>
                  </a:cubicBezTo>
                  <a:cubicBezTo>
                    <a:pt x="157" y="220"/>
                    <a:pt x="157" y="220"/>
                    <a:pt x="157" y="220"/>
                  </a:cubicBezTo>
                  <a:lnTo>
                    <a:pt x="55" y="319"/>
                  </a:lnTo>
                  <a:close/>
                </a:path>
              </a:pathLst>
            </a:custGeom>
            <a:solidFill>
              <a:schemeClr val="bg1"/>
            </a:solidFill>
            <a:ln>
              <a:noFill/>
            </a:ln>
          </p:spPr>
          <p:txBody>
            <a:bodyPr vert="horz" wrap="square" lIns="121920" tIns="60960" rIns="121920" bIns="60960" numCol="1" anchor="t" anchorCtr="0" compatLnSpc="1"/>
            <a:lstStyle/>
            <a:p>
              <a:endParaRPr lang="en-US" sz="2400" dirty="0">
                <a:solidFill>
                  <a:schemeClr val="bg1">
                    <a:lumMod val="50000"/>
                  </a:schemeClr>
                </a:solidFill>
                <a:cs typeface="+mn-ea"/>
                <a:sym typeface="+mn-lt"/>
              </a:endParaRPr>
            </a:p>
          </p:txBody>
        </p:sp>
      </p:grpSp>
      <p:grpSp>
        <p:nvGrpSpPr>
          <p:cNvPr id="47" name="组合 117"/>
          <p:cNvGrpSpPr/>
          <p:nvPr/>
        </p:nvGrpSpPr>
        <p:grpSpPr>
          <a:xfrm>
            <a:off x="5119965" y="2953579"/>
            <a:ext cx="1959039" cy="1970024"/>
            <a:chOff x="5119295" y="3101705"/>
            <a:chExt cx="1958784" cy="1970024"/>
          </a:xfrm>
        </p:grpSpPr>
        <p:sp>
          <p:nvSpPr>
            <p:cNvPr id="119" name="Oval 3"/>
            <p:cNvSpPr/>
            <p:nvPr/>
          </p:nvSpPr>
          <p:spPr>
            <a:xfrm>
              <a:off x="5119295" y="3101705"/>
              <a:ext cx="1958784" cy="1970024"/>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0" name="Text Box 10"/>
            <p:cNvSpPr txBox="1">
              <a:spLocks noChangeArrowheads="1"/>
            </p:cNvSpPr>
            <p:nvPr/>
          </p:nvSpPr>
          <p:spPr bwMode="auto">
            <a:xfrm>
              <a:off x="5206937" y="4316694"/>
              <a:ext cx="1827854" cy="307777"/>
            </a:xfrm>
            <a:prstGeom prst="rect">
              <a:avLst/>
            </a:prstGeom>
            <a:noFill/>
            <a:ln w="9525">
              <a:noFill/>
              <a:miter lim="800000"/>
            </a:ln>
          </p:spPr>
          <p:txBody>
            <a:bodyPr wrap="square" lIns="60960" tIns="30480" rIns="60960" bIns="30480">
              <a:spAutoFit/>
            </a:bodyPr>
            <a:lstStyle/>
            <a:p>
              <a:pPr algn="ctr" defTabSz="1188085"/>
              <a:r>
                <a:rPr lang="zh-CN" altLang="en-US" sz="1600" dirty="0">
                  <a:solidFill>
                    <a:schemeClr val="bg1">
                      <a:lumMod val="95000"/>
                    </a:schemeClr>
                  </a:solidFill>
                  <a:cs typeface="+mn-ea"/>
                  <a:sym typeface="+mn-lt"/>
                </a:rPr>
                <a:t>单击添加标题</a:t>
              </a:r>
              <a:endParaRPr lang="en-US" altLang="zh-CN" sz="1600" dirty="0">
                <a:solidFill>
                  <a:schemeClr val="bg1">
                    <a:lumMod val="95000"/>
                  </a:schemeClr>
                </a:solidFill>
                <a:cs typeface="+mn-ea"/>
                <a:sym typeface="+mn-lt"/>
              </a:endParaRPr>
            </a:p>
          </p:txBody>
        </p:sp>
        <p:sp>
          <p:nvSpPr>
            <p:cNvPr id="121" name="KSO_Shape"/>
            <p:cNvSpPr>
              <a:spLocks noChangeAspect="1"/>
            </p:cNvSpPr>
            <p:nvPr/>
          </p:nvSpPr>
          <p:spPr bwMode="auto">
            <a:xfrm>
              <a:off x="5794811" y="3427507"/>
              <a:ext cx="607752" cy="828003"/>
            </a:xfrm>
            <a:custGeom>
              <a:avLst/>
              <a:gdLst>
                <a:gd name="T0" fmla="*/ 659720 w 1122363"/>
                <a:gd name="T1" fmla="*/ 1061049 h 1531938"/>
                <a:gd name="T2" fmla="*/ 657679 w 1122363"/>
                <a:gd name="T3" fmla="*/ 1105186 h 1531938"/>
                <a:gd name="T4" fmla="*/ 613002 w 1122363"/>
                <a:gd name="T5" fmla="*/ 1132121 h 1531938"/>
                <a:gd name="T6" fmla="*/ 496276 w 1122363"/>
                <a:gd name="T7" fmla="*/ 860262 h 1531938"/>
                <a:gd name="T8" fmla="*/ 478065 w 1122363"/>
                <a:gd name="T9" fmla="*/ 820434 h 1531938"/>
                <a:gd name="T10" fmla="*/ 495593 w 1122363"/>
                <a:gd name="T11" fmla="*/ 792738 h 1531938"/>
                <a:gd name="T12" fmla="*/ 513236 w 1122363"/>
                <a:gd name="T13" fmla="*/ 692440 h 1531938"/>
                <a:gd name="T14" fmla="*/ 428226 w 1122363"/>
                <a:gd name="T15" fmla="*/ 723969 h 1531938"/>
                <a:gd name="T16" fmla="*/ 379486 w 1122363"/>
                <a:gd name="T17" fmla="*/ 771377 h 1531938"/>
                <a:gd name="T18" fmla="*/ 359537 w 1122363"/>
                <a:gd name="T19" fmla="*/ 859614 h 1531938"/>
                <a:gd name="T20" fmla="*/ 388554 w 1122363"/>
                <a:gd name="T21" fmla="*/ 929250 h 1531938"/>
                <a:gd name="T22" fmla="*/ 452482 w 1122363"/>
                <a:gd name="T23" fmla="*/ 975751 h 1531938"/>
                <a:gd name="T24" fmla="*/ 515503 w 1122363"/>
                <a:gd name="T25" fmla="*/ 1131583 h 1531938"/>
                <a:gd name="T26" fmla="*/ 419611 w 1122363"/>
                <a:gd name="T27" fmla="*/ 1093929 h 1531938"/>
                <a:gd name="T28" fmla="*/ 452255 w 1122363"/>
                <a:gd name="T29" fmla="*/ 1208705 h 1531938"/>
                <a:gd name="T30" fmla="*/ 616608 w 1122363"/>
                <a:gd name="T31" fmla="*/ 1227305 h 1531938"/>
                <a:gd name="T32" fmla="*/ 701392 w 1122363"/>
                <a:gd name="T33" fmla="*/ 1200993 h 1531938"/>
                <a:gd name="T34" fmla="*/ 755799 w 1122363"/>
                <a:gd name="T35" fmla="*/ 1155627 h 1531938"/>
                <a:gd name="T36" fmla="*/ 783682 w 1122363"/>
                <a:gd name="T37" fmla="*/ 1087805 h 1531938"/>
                <a:gd name="T38" fmla="*/ 769174 w 1122363"/>
                <a:gd name="T39" fmla="*/ 1001156 h 1531938"/>
                <a:gd name="T40" fmla="*/ 693004 w 1122363"/>
                <a:gd name="T41" fmla="*/ 932199 h 1531938"/>
                <a:gd name="T42" fmla="*/ 624543 w 1122363"/>
                <a:gd name="T43" fmla="*/ 792018 h 1531938"/>
                <a:gd name="T44" fmla="*/ 756025 w 1122363"/>
                <a:gd name="T45" fmla="*/ 858933 h 1531938"/>
                <a:gd name="T46" fmla="*/ 653106 w 1122363"/>
                <a:gd name="T47" fmla="*/ 698791 h 1531938"/>
                <a:gd name="T48" fmla="*/ 617515 w 1122363"/>
                <a:gd name="T49" fmla="*/ 373743 h 1531938"/>
                <a:gd name="T50" fmla="*/ 768267 w 1122363"/>
                <a:gd name="T51" fmla="*/ 414573 h 1531938"/>
                <a:gd name="T52" fmla="*/ 889095 w 1122363"/>
                <a:gd name="T53" fmla="*/ 508707 h 1531938"/>
                <a:gd name="T54" fmla="*/ 986347 w 1122363"/>
                <a:gd name="T55" fmla="*/ 659549 h 1531938"/>
                <a:gd name="T56" fmla="*/ 1066143 w 1122363"/>
                <a:gd name="T57" fmla="*/ 870048 h 1531938"/>
                <a:gd name="T58" fmla="*/ 1122136 w 1122363"/>
                <a:gd name="T59" fmla="*/ 1120922 h 1531938"/>
                <a:gd name="T60" fmla="*/ 1088812 w 1122363"/>
                <a:gd name="T61" fmla="*/ 1284920 h 1531938"/>
                <a:gd name="T62" fmla="*/ 987253 w 1122363"/>
                <a:gd name="T63" fmla="*/ 1407408 h 1531938"/>
                <a:gd name="T64" fmla="*/ 836275 w 1122363"/>
                <a:gd name="T65" fmla="*/ 1488160 h 1531938"/>
                <a:gd name="T66" fmla="*/ 653786 w 1122363"/>
                <a:gd name="T67" fmla="*/ 1527401 h 1531938"/>
                <a:gd name="T68" fmla="*/ 459056 w 1122363"/>
                <a:gd name="T69" fmla="*/ 1525133 h 1531938"/>
                <a:gd name="T70" fmla="*/ 274754 w 1122363"/>
                <a:gd name="T71" fmla="*/ 1477952 h 1531938"/>
                <a:gd name="T72" fmla="*/ 122868 w 1122363"/>
                <a:gd name="T73" fmla="*/ 1387674 h 1531938"/>
                <a:gd name="T74" fmla="*/ 25163 w 1122363"/>
                <a:gd name="T75" fmla="*/ 1257020 h 1531938"/>
                <a:gd name="T76" fmla="*/ 2947 w 1122363"/>
                <a:gd name="T77" fmla="*/ 1087805 h 1531938"/>
                <a:gd name="T78" fmla="*/ 101785 w 1122363"/>
                <a:gd name="T79" fmla="*/ 770469 h 1531938"/>
                <a:gd name="T80" fmla="*/ 185436 w 1122363"/>
                <a:gd name="T81" fmla="*/ 597625 h 1531938"/>
                <a:gd name="T82" fmla="*/ 291076 w 1122363"/>
                <a:gd name="T83" fmla="*/ 468105 h 1531938"/>
                <a:gd name="T84" fmla="*/ 429359 w 1122363"/>
                <a:gd name="T85" fmla="*/ 390529 h 1531938"/>
                <a:gd name="T86" fmla="*/ 479174 w 1122363"/>
                <a:gd name="T87" fmla="*/ 1591 h 1531938"/>
                <a:gd name="T88" fmla="*/ 551894 w 1122363"/>
                <a:gd name="T89" fmla="*/ 29995 h 1531938"/>
                <a:gd name="T90" fmla="*/ 625293 w 1122363"/>
                <a:gd name="T91" fmla="*/ 25905 h 1531938"/>
                <a:gd name="T92" fmla="*/ 709340 w 1122363"/>
                <a:gd name="T93" fmla="*/ 227 h 1531938"/>
                <a:gd name="T94" fmla="*/ 758726 w 1122363"/>
                <a:gd name="T95" fmla="*/ 27496 h 1531938"/>
                <a:gd name="T96" fmla="*/ 796785 w 1122363"/>
                <a:gd name="T97" fmla="*/ 126571 h 1531938"/>
                <a:gd name="T98" fmla="*/ 842547 w 1122363"/>
                <a:gd name="T99" fmla="*/ 132706 h 1531938"/>
                <a:gd name="T100" fmla="*/ 877887 w 1122363"/>
                <a:gd name="T101" fmla="*/ 128389 h 1531938"/>
                <a:gd name="T102" fmla="*/ 854327 w 1122363"/>
                <a:gd name="T103" fmla="*/ 210421 h 1531938"/>
                <a:gd name="T104" fmla="*/ 786364 w 1122363"/>
                <a:gd name="T105" fmla="*/ 279955 h 1531938"/>
                <a:gd name="T106" fmla="*/ 671961 w 1122363"/>
                <a:gd name="T107" fmla="*/ 339492 h 1531938"/>
                <a:gd name="T108" fmla="*/ 528333 w 1122363"/>
                <a:gd name="T109" fmla="*/ 325403 h 1531938"/>
                <a:gd name="T110" fmla="*/ 445646 w 1122363"/>
                <a:gd name="T111" fmla="*/ 337219 h 1531938"/>
                <a:gd name="T112" fmla="*/ 251726 w 1122363"/>
                <a:gd name="T113" fmla="*/ 176563 h 1531938"/>
                <a:gd name="T114" fmla="*/ 329656 w 1122363"/>
                <a:gd name="T115" fmla="*/ 137024 h 1531938"/>
                <a:gd name="T116" fmla="*/ 389916 w 1122363"/>
                <a:gd name="T117" fmla="*/ 127934 h 1531938"/>
                <a:gd name="T118" fmla="*/ 417101 w 1122363"/>
                <a:gd name="T119" fmla="*/ 43857 h 153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22363" h="1531938">
                  <a:moveTo>
                    <a:pt x="600075" y="1019175"/>
                  </a:moveTo>
                  <a:lnTo>
                    <a:pt x="608240" y="1022344"/>
                  </a:lnTo>
                  <a:lnTo>
                    <a:pt x="615950" y="1025965"/>
                  </a:lnTo>
                  <a:lnTo>
                    <a:pt x="622981" y="1029134"/>
                  </a:lnTo>
                  <a:lnTo>
                    <a:pt x="629331" y="1032303"/>
                  </a:lnTo>
                  <a:lnTo>
                    <a:pt x="635227" y="1035925"/>
                  </a:lnTo>
                  <a:lnTo>
                    <a:pt x="640443" y="1039093"/>
                  </a:lnTo>
                  <a:lnTo>
                    <a:pt x="644979" y="1042488"/>
                  </a:lnTo>
                  <a:lnTo>
                    <a:pt x="649061" y="1045884"/>
                  </a:lnTo>
                  <a:lnTo>
                    <a:pt x="652236" y="1049505"/>
                  </a:lnTo>
                  <a:lnTo>
                    <a:pt x="655411" y="1053127"/>
                  </a:lnTo>
                  <a:lnTo>
                    <a:pt x="657906" y="1056974"/>
                  </a:lnTo>
                  <a:lnTo>
                    <a:pt x="659720" y="1061049"/>
                  </a:lnTo>
                  <a:lnTo>
                    <a:pt x="661534" y="1065576"/>
                  </a:lnTo>
                  <a:lnTo>
                    <a:pt x="662668" y="1070329"/>
                  </a:lnTo>
                  <a:lnTo>
                    <a:pt x="663348" y="1074856"/>
                  </a:lnTo>
                  <a:lnTo>
                    <a:pt x="663575" y="1080062"/>
                  </a:lnTo>
                  <a:lnTo>
                    <a:pt x="663575" y="1083230"/>
                  </a:lnTo>
                  <a:lnTo>
                    <a:pt x="663348" y="1086626"/>
                  </a:lnTo>
                  <a:lnTo>
                    <a:pt x="662895" y="1089568"/>
                  </a:lnTo>
                  <a:lnTo>
                    <a:pt x="662441" y="1092510"/>
                  </a:lnTo>
                  <a:lnTo>
                    <a:pt x="661761" y="1095227"/>
                  </a:lnTo>
                  <a:lnTo>
                    <a:pt x="660854" y="1097716"/>
                  </a:lnTo>
                  <a:lnTo>
                    <a:pt x="659947" y="1100432"/>
                  </a:lnTo>
                  <a:lnTo>
                    <a:pt x="659040" y="1102922"/>
                  </a:lnTo>
                  <a:lnTo>
                    <a:pt x="657679" y="1105186"/>
                  </a:lnTo>
                  <a:lnTo>
                    <a:pt x="656545" y="1107449"/>
                  </a:lnTo>
                  <a:lnTo>
                    <a:pt x="654957" y="1109486"/>
                  </a:lnTo>
                  <a:lnTo>
                    <a:pt x="653143" y="1111523"/>
                  </a:lnTo>
                  <a:lnTo>
                    <a:pt x="651556" y="1113334"/>
                  </a:lnTo>
                  <a:lnTo>
                    <a:pt x="649515" y="1115145"/>
                  </a:lnTo>
                  <a:lnTo>
                    <a:pt x="647473" y="1116729"/>
                  </a:lnTo>
                  <a:lnTo>
                    <a:pt x="645206" y="1118087"/>
                  </a:lnTo>
                  <a:lnTo>
                    <a:pt x="640670" y="1120803"/>
                  </a:lnTo>
                  <a:lnTo>
                    <a:pt x="635681" y="1123520"/>
                  </a:lnTo>
                  <a:lnTo>
                    <a:pt x="630238" y="1126009"/>
                  </a:lnTo>
                  <a:lnTo>
                    <a:pt x="625022" y="1128046"/>
                  </a:lnTo>
                  <a:lnTo>
                    <a:pt x="619125" y="1130310"/>
                  </a:lnTo>
                  <a:lnTo>
                    <a:pt x="613002" y="1132121"/>
                  </a:lnTo>
                  <a:lnTo>
                    <a:pt x="606652" y="1133705"/>
                  </a:lnTo>
                  <a:lnTo>
                    <a:pt x="600075" y="1135063"/>
                  </a:lnTo>
                  <a:lnTo>
                    <a:pt x="600075" y="1019175"/>
                  </a:lnTo>
                  <a:close/>
                  <a:moveTo>
                    <a:pt x="538162" y="779462"/>
                  </a:moveTo>
                  <a:lnTo>
                    <a:pt x="538162" y="877887"/>
                  </a:lnTo>
                  <a:lnTo>
                    <a:pt x="529967" y="875827"/>
                  </a:lnTo>
                  <a:lnTo>
                    <a:pt x="522227" y="873538"/>
                  </a:lnTo>
                  <a:lnTo>
                    <a:pt x="515398" y="870791"/>
                  </a:lnTo>
                  <a:lnTo>
                    <a:pt x="509024" y="868273"/>
                  </a:lnTo>
                  <a:lnTo>
                    <a:pt x="503333" y="865298"/>
                  </a:lnTo>
                  <a:lnTo>
                    <a:pt x="500829" y="863467"/>
                  </a:lnTo>
                  <a:lnTo>
                    <a:pt x="498553" y="861864"/>
                  </a:lnTo>
                  <a:lnTo>
                    <a:pt x="496276" y="860262"/>
                  </a:lnTo>
                  <a:lnTo>
                    <a:pt x="494227" y="858431"/>
                  </a:lnTo>
                  <a:lnTo>
                    <a:pt x="492406" y="856600"/>
                  </a:lnTo>
                  <a:lnTo>
                    <a:pt x="490813" y="854540"/>
                  </a:lnTo>
                  <a:lnTo>
                    <a:pt x="487626" y="850877"/>
                  </a:lnTo>
                  <a:lnTo>
                    <a:pt x="485122" y="846986"/>
                  </a:lnTo>
                  <a:lnTo>
                    <a:pt x="482618" y="843324"/>
                  </a:lnTo>
                  <a:lnTo>
                    <a:pt x="481024" y="839662"/>
                  </a:lnTo>
                  <a:lnTo>
                    <a:pt x="479658" y="835999"/>
                  </a:lnTo>
                  <a:lnTo>
                    <a:pt x="478520" y="832337"/>
                  </a:lnTo>
                  <a:lnTo>
                    <a:pt x="478065" y="828903"/>
                  </a:lnTo>
                  <a:lnTo>
                    <a:pt x="477837" y="825241"/>
                  </a:lnTo>
                  <a:lnTo>
                    <a:pt x="477837" y="822952"/>
                  </a:lnTo>
                  <a:lnTo>
                    <a:pt x="478065" y="820434"/>
                  </a:lnTo>
                  <a:lnTo>
                    <a:pt x="478520" y="817916"/>
                  </a:lnTo>
                  <a:lnTo>
                    <a:pt x="478975" y="815627"/>
                  </a:lnTo>
                  <a:lnTo>
                    <a:pt x="479431" y="813339"/>
                  </a:lnTo>
                  <a:lnTo>
                    <a:pt x="480341" y="810821"/>
                  </a:lnTo>
                  <a:lnTo>
                    <a:pt x="481252" y="808761"/>
                  </a:lnTo>
                  <a:lnTo>
                    <a:pt x="482162" y="806701"/>
                  </a:lnTo>
                  <a:lnTo>
                    <a:pt x="483528" y="804869"/>
                  </a:lnTo>
                  <a:lnTo>
                    <a:pt x="484894" y="802809"/>
                  </a:lnTo>
                  <a:lnTo>
                    <a:pt x="486260" y="800978"/>
                  </a:lnTo>
                  <a:lnTo>
                    <a:pt x="487853" y="799147"/>
                  </a:lnTo>
                  <a:lnTo>
                    <a:pt x="489447" y="797545"/>
                  </a:lnTo>
                  <a:lnTo>
                    <a:pt x="491496" y="795714"/>
                  </a:lnTo>
                  <a:lnTo>
                    <a:pt x="495593" y="792738"/>
                  </a:lnTo>
                  <a:lnTo>
                    <a:pt x="500146" y="789991"/>
                  </a:lnTo>
                  <a:lnTo>
                    <a:pt x="504699" y="787244"/>
                  </a:lnTo>
                  <a:lnTo>
                    <a:pt x="509935" y="785184"/>
                  </a:lnTo>
                  <a:lnTo>
                    <a:pt x="515170" y="783582"/>
                  </a:lnTo>
                  <a:lnTo>
                    <a:pt x="520634" y="781980"/>
                  </a:lnTo>
                  <a:lnTo>
                    <a:pt x="526097" y="780835"/>
                  </a:lnTo>
                  <a:lnTo>
                    <a:pt x="532016" y="779920"/>
                  </a:lnTo>
                  <a:lnTo>
                    <a:pt x="538162" y="779462"/>
                  </a:lnTo>
                  <a:close/>
                  <a:moveTo>
                    <a:pt x="538626" y="654332"/>
                  </a:moveTo>
                  <a:lnTo>
                    <a:pt x="538626" y="688810"/>
                  </a:lnTo>
                  <a:lnTo>
                    <a:pt x="530011" y="689945"/>
                  </a:lnTo>
                  <a:lnTo>
                    <a:pt x="521624" y="691079"/>
                  </a:lnTo>
                  <a:lnTo>
                    <a:pt x="513236" y="692440"/>
                  </a:lnTo>
                  <a:lnTo>
                    <a:pt x="505302" y="694028"/>
                  </a:lnTo>
                  <a:lnTo>
                    <a:pt x="497594" y="695842"/>
                  </a:lnTo>
                  <a:lnTo>
                    <a:pt x="490113" y="697657"/>
                  </a:lnTo>
                  <a:lnTo>
                    <a:pt x="482859" y="699471"/>
                  </a:lnTo>
                  <a:lnTo>
                    <a:pt x="475831" y="701740"/>
                  </a:lnTo>
                  <a:lnTo>
                    <a:pt x="469257" y="704008"/>
                  </a:lnTo>
                  <a:lnTo>
                    <a:pt x="462683" y="706276"/>
                  </a:lnTo>
                  <a:lnTo>
                    <a:pt x="456336" y="708998"/>
                  </a:lnTo>
                  <a:lnTo>
                    <a:pt x="450215" y="711720"/>
                  </a:lnTo>
                  <a:lnTo>
                    <a:pt x="444321" y="714442"/>
                  </a:lnTo>
                  <a:lnTo>
                    <a:pt x="438654" y="717618"/>
                  </a:lnTo>
                  <a:lnTo>
                    <a:pt x="433440" y="720567"/>
                  </a:lnTo>
                  <a:lnTo>
                    <a:pt x="428226" y="723969"/>
                  </a:lnTo>
                  <a:lnTo>
                    <a:pt x="423238" y="727372"/>
                  </a:lnTo>
                  <a:lnTo>
                    <a:pt x="418478" y="731001"/>
                  </a:lnTo>
                  <a:lnTo>
                    <a:pt x="413944" y="734403"/>
                  </a:lnTo>
                  <a:lnTo>
                    <a:pt x="409410" y="738033"/>
                  </a:lnTo>
                  <a:lnTo>
                    <a:pt x="405556" y="741435"/>
                  </a:lnTo>
                  <a:lnTo>
                    <a:pt x="401476" y="744837"/>
                  </a:lnTo>
                  <a:lnTo>
                    <a:pt x="397849" y="748694"/>
                  </a:lnTo>
                  <a:lnTo>
                    <a:pt x="394221" y="752323"/>
                  </a:lnTo>
                  <a:lnTo>
                    <a:pt x="391048" y="755952"/>
                  </a:lnTo>
                  <a:lnTo>
                    <a:pt x="387874" y="760035"/>
                  </a:lnTo>
                  <a:lnTo>
                    <a:pt x="384927" y="763664"/>
                  </a:lnTo>
                  <a:lnTo>
                    <a:pt x="382207" y="767520"/>
                  </a:lnTo>
                  <a:lnTo>
                    <a:pt x="379486" y="771377"/>
                  </a:lnTo>
                  <a:lnTo>
                    <a:pt x="377219" y="775460"/>
                  </a:lnTo>
                  <a:lnTo>
                    <a:pt x="375179" y="779316"/>
                  </a:lnTo>
                  <a:lnTo>
                    <a:pt x="373366" y="783399"/>
                  </a:lnTo>
                  <a:lnTo>
                    <a:pt x="369738" y="791338"/>
                  </a:lnTo>
                  <a:lnTo>
                    <a:pt x="367018" y="799277"/>
                  </a:lnTo>
                  <a:lnTo>
                    <a:pt x="364298" y="806989"/>
                  </a:lnTo>
                  <a:lnTo>
                    <a:pt x="362258" y="814701"/>
                  </a:lnTo>
                  <a:lnTo>
                    <a:pt x="360671" y="822187"/>
                  </a:lnTo>
                  <a:lnTo>
                    <a:pt x="359537" y="829672"/>
                  </a:lnTo>
                  <a:lnTo>
                    <a:pt x="358857" y="836931"/>
                  </a:lnTo>
                  <a:lnTo>
                    <a:pt x="358630" y="844189"/>
                  </a:lnTo>
                  <a:lnTo>
                    <a:pt x="358857" y="851901"/>
                  </a:lnTo>
                  <a:lnTo>
                    <a:pt x="359537" y="859614"/>
                  </a:lnTo>
                  <a:lnTo>
                    <a:pt x="360444" y="867326"/>
                  </a:lnTo>
                  <a:lnTo>
                    <a:pt x="362031" y="874811"/>
                  </a:lnTo>
                  <a:lnTo>
                    <a:pt x="363844" y="882297"/>
                  </a:lnTo>
                  <a:lnTo>
                    <a:pt x="366111" y="889782"/>
                  </a:lnTo>
                  <a:lnTo>
                    <a:pt x="368832" y="897267"/>
                  </a:lnTo>
                  <a:lnTo>
                    <a:pt x="371779" y="904526"/>
                  </a:lnTo>
                  <a:lnTo>
                    <a:pt x="373592" y="907928"/>
                  </a:lnTo>
                  <a:lnTo>
                    <a:pt x="375633" y="911558"/>
                  </a:lnTo>
                  <a:lnTo>
                    <a:pt x="377673" y="915187"/>
                  </a:lnTo>
                  <a:lnTo>
                    <a:pt x="379940" y="918816"/>
                  </a:lnTo>
                  <a:lnTo>
                    <a:pt x="382660" y="922219"/>
                  </a:lnTo>
                  <a:lnTo>
                    <a:pt x="385380" y="925848"/>
                  </a:lnTo>
                  <a:lnTo>
                    <a:pt x="388554" y="929250"/>
                  </a:lnTo>
                  <a:lnTo>
                    <a:pt x="391501" y="932880"/>
                  </a:lnTo>
                  <a:lnTo>
                    <a:pt x="395128" y="936282"/>
                  </a:lnTo>
                  <a:lnTo>
                    <a:pt x="398529" y="939685"/>
                  </a:lnTo>
                  <a:lnTo>
                    <a:pt x="402609" y="943087"/>
                  </a:lnTo>
                  <a:lnTo>
                    <a:pt x="406463" y="946489"/>
                  </a:lnTo>
                  <a:lnTo>
                    <a:pt x="410770" y="949892"/>
                  </a:lnTo>
                  <a:lnTo>
                    <a:pt x="415077" y="953294"/>
                  </a:lnTo>
                  <a:lnTo>
                    <a:pt x="424372" y="959646"/>
                  </a:lnTo>
                  <a:lnTo>
                    <a:pt x="429586" y="963048"/>
                  </a:lnTo>
                  <a:lnTo>
                    <a:pt x="434800" y="966224"/>
                  </a:lnTo>
                  <a:lnTo>
                    <a:pt x="440467" y="969626"/>
                  </a:lnTo>
                  <a:lnTo>
                    <a:pt x="446361" y="972575"/>
                  </a:lnTo>
                  <a:lnTo>
                    <a:pt x="452482" y="975751"/>
                  </a:lnTo>
                  <a:lnTo>
                    <a:pt x="459056" y="978473"/>
                  </a:lnTo>
                  <a:lnTo>
                    <a:pt x="465630" y="981421"/>
                  </a:lnTo>
                  <a:lnTo>
                    <a:pt x="472658" y="984370"/>
                  </a:lnTo>
                  <a:lnTo>
                    <a:pt x="479912" y="987092"/>
                  </a:lnTo>
                  <a:lnTo>
                    <a:pt x="487619" y="989814"/>
                  </a:lnTo>
                  <a:lnTo>
                    <a:pt x="495327" y="992309"/>
                  </a:lnTo>
                  <a:lnTo>
                    <a:pt x="503488" y="994804"/>
                  </a:lnTo>
                  <a:lnTo>
                    <a:pt x="520490" y="1000021"/>
                  </a:lnTo>
                  <a:lnTo>
                    <a:pt x="538626" y="1004785"/>
                  </a:lnTo>
                  <a:lnTo>
                    <a:pt x="538626" y="1135439"/>
                  </a:lnTo>
                  <a:lnTo>
                    <a:pt x="530918" y="1134305"/>
                  </a:lnTo>
                  <a:lnTo>
                    <a:pt x="523210" y="1133171"/>
                  </a:lnTo>
                  <a:lnTo>
                    <a:pt x="515503" y="1131583"/>
                  </a:lnTo>
                  <a:lnTo>
                    <a:pt x="507795" y="1129768"/>
                  </a:lnTo>
                  <a:lnTo>
                    <a:pt x="500088" y="1127727"/>
                  </a:lnTo>
                  <a:lnTo>
                    <a:pt x="492607" y="1125685"/>
                  </a:lnTo>
                  <a:lnTo>
                    <a:pt x="485126" y="1123417"/>
                  </a:lnTo>
                  <a:lnTo>
                    <a:pt x="477645" y="1120695"/>
                  </a:lnTo>
                  <a:lnTo>
                    <a:pt x="470164" y="1117973"/>
                  </a:lnTo>
                  <a:lnTo>
                    <a:pt x="462683" y="1115024"/>
                  </a:lnTo>
                  <a:lnTo>
                    <a:pt x="455429" y="1111849"/>
                  </a:lnTo>
                  <a:lnTo>
                    <a:pt x="448175" y="1108673"/>
                  </a:lnTo>
                  <a:lnTo>
                    <a:pt x="440920" y="1105044"/>
                  </a:lnTo>
                  <a:lnTo>
                    <a:pt x="433893" y="1101641"/>
                  </a:lnTo>
                  <a:lnTo>
                    <a:pt x="426639" y="1097785"/>
                  </a:lnTo>
                  <a:lnTo>
                    <a:pt x="419611" y="1093929"/>
                  </a:lnTo>
                  <a:lnTo>
                    <a:pt x="405783" y="1085310"/>
                  </a:lnTo>
                  <a:lnTo>
                    <a:pt x="392181" y="1076690"/>
                  </a:lnTo>
                  <a:lnTo>
                    <a:pt x="379033" y="1067617"/>
                  </a:lnTo>
                  <a:lnTo>
                    <a:pt x="366338" y="1058317"/>
                  </a:lnTo>
                  <a:lnTo>
                    <a:pt x="366338" y="1169917"/>
                  </a:lnTo>
                  <a:lnTo>
                    <a:pt x="376313" y="1175588"/>
                  </a:lnTo>
                  <a:lnTo>
                    <a:pt x="386287" y="1181032"/>
                  </a:lnTo>
                  <a:lnTo>
                    <a:pt x="396715" y="1186249"/>
                  </a:lnTo>
                  <a:lnTo>
                    <a:pt x="407370" y="1191466"/>
                  </a:lnTo>
                  <a:lnTo>
                    <a:pt x="418251" y="1196003"/>
                  </a:lnTo>
                  <a:lnTo>
                    <a:pt x="429359" y="1200539"/>
                  </a:lnTo>
                  <a:lnTo>
                    <a:pt x="440694" y="1204849"/>
                  </a:lnTo>
                  <a:lnTo>
                    <a:pt x="452255" y="1208705"/>
                  </a:lnTo>
                  <a:lnTo>
                    <a:pt x="464043" y="1212561"/>
                  </a:lnTo>
                  <a:lnTo>
                    <a:pt x="475151" y="1215964"/>
                  </a:lnTo>
                  <a:lnTo>
                    <a:pt x="486486" y="1218686"/>
                  </a:lnTo>
                  <a:lnTo>
                    <a:pt x="497367" y="1221634"/>
                  </a:lnTo>
                  <a:lnTo>
                    <a:pt x="508022" y="1223903"/>
                  </a:lnTo>
                  <a:lnTo>
                    <a:pt x="518450" y="1225944"/>
                  </a:lnTo>
                  <a:lnTo>
                    <a:pt x="528878" y="1227759"/>
                  </a:lnTo>
                  <a:lnTo>
                    <a:pt x="538626" y="1229120"/>
                  </a:lnTo>
                  <a:lnTo>
                    <a:pt x="538626" y="1297396"/>
                  </a:lnTo>
                  <a:lnTo>
                    <a:pt x="600740" y="1297396"/>
                  </a:lnTo>
                  <a:lnTo>
                    <a:pt x="600740" y="1229120"/>
                  </a:lnTo>
                  <a:lnTo>
                    <a:pt x="608674" y="1228213"/>
                  </a:lnTo>
                  <a:lnTo>
                    <a:pt x="616608" y="1227305"/>
                  </a:lnTo>
                  <a:lnTo>
                    <a:pt x="624089" y="1225944"/>
                  </a:lnTo>
                  <a:lnTo>
                    <a:pt x="631570" y="1224810"/>
                  </a:lnTo>
                  <a:lnTo>
                    <a:pt x="638824" y="1223449"/>
                  </a:lnTo>
                  <a:lnTo>
                    <a:pt x="645852" y="1221861"/>
                  </a:lnTo>
                  <a:lnTo>
                    <a:pt x="652880" y="1220273"/>
                  </a:lnTo>
                  <a:lnTo>
                    <a:pt x="659454" y="1218232"/>
                  </a:lnTo>
                  <a:lnTo>
                    <a:pt x="666028" y="1216191"/>
                  </a:lnTo>
                  <a:lnTo>
                    <a:pt x="672375" y="1214149"/>
                  </a:lnTo>
                  <a:lnTo>
                    <a:pt x="678723" y="1211881"/>
                  </a:lnTo>
                  <a:lnTo>
                    <a:pt x="684617" y="1209386"/>
                  </a:lnTo>
                  <a:lnTo>
                    <a:pt x="690284" y="1206890"/>
                  </a:lnTo>
                  <a:lnTo>
                    <a:pt x="695951" y="1203942"/>
                  </a:lnTo>
                  <a:lnTo>
                    <a:pt x="701392" y="1200993"/>
                  </a:lnTo>
                  <a:lnTo>
                    <a:pt x="706833" y="1198044"/>
                  </a:lnTo>
                  <a:lnTo>
                    <a:pt x="711593" y="1194868"/>
                  </a:lnTo>
                  <a:lnTo>
                    <a:pt x="716581" y="1191693"/>
                  </a:lnTo>
                  <a:lnTo>
                    <a:pt x="721341" y="1188290"/>
                  </a:lnTo>
                  <a:lnTo>
                    <a:pt x="725875" y="1184888"/>
                  </a:lnTo>
                  <a:lnTo>
                    <a:pt x="730182" y="1181486"/>
                  </a:lnTo>
                  <a:lnTo>
                    <a:pt x="734263" y="1178083"/>
                  </a:lnTo>
                  <a:lnTo>
                    <a:pt x="738343" y="1174227"/>
                  </a:lnTo>
                  <a:lnTo>
                    <a:pt x="742197" y="1170825"/>
                  </a:lnTo>
                  <a:lnTo>
                    <a:pt x="745824" y="1166968"/>
                  </a:lnTo>
                  <a:lnTo>
                    <a:pt x="749225" y="1163339"/>
                  </a:lnTo>
                  <a:lnTo>
                    <a:pt x="752625" y="1159256"/>
                  </a:lnTo>
                  <a:lnTo>
                    <a:pt x="755799" y="1155627"/>
                  </a:lnTo>
                  <a:lnTo>
                    <a:pt x="758746" y="1151544"/>
                  </a:lnTo>
                  <a:lnTo>
                    <a:pt x="761466" y="1147461"/>
                  </a:lnTo>
                  <a:lnTo>
                    <a:pt x="763960" y="1143378"/>
                  </a:lnTo>
                  <a:lnTo>
                    <a:pt x="766453" y="1139295"/>
                  </a:lnTo>
                  <a:lnTo>
                    <a:pt x="770760" y="1130676"/>
                  </a:lnTo>
                  <a:lnTo>
                    <a:pt x="774614" y="1122056"/>
                  </a:lnTo>
                  <a:lnTo>
                    <a:pt x="777561" y="1113436"/>
                  </a:lnTo>
                  <a:lnTo>
                    <a:pt x="778921" y="1109354"/>
                  </a:lnTo>
                  <a:lnTo>
                    <a:pt x="780055" y="1105044"/>
                  </a:lnTo>
                  <a:lnTo>
                    <a:pt x="781415" y="1100507"/>
                  </a:lnTo>
                  <a:lnTo>
                    <a:pt x="782322" y="1096424"/>
                  </a:lnTo>
                  <a:lnTo>
                    <a:pt x="783002" y="1092114"/>
                  </a:lnTo>
                  <a:lnTo>
                    <a:pt x="783682" y="1087805"/>
                  </a:lnTo>
                  <a:lnTo>
                    <a:pt x="784135" y="1083495"/>
                  </a:lnTo>
                  <a:lnTo>
                    <a:pt x="784589" y="1079185"/>
                  </a:lnTo>
                  <a:lnTo>
                    <a:pt x="784816" y="1074875"/>
                  </a:lnTo>
                  <a:lnTo>
                    <a:pt x="784816" y="1070339"/>
                  </a:lnTo>
                  <a:lnTo>
                    <a:pt x="784589" y="1061719"/>
                  </a:lnTo>
                  <a:lnTo>
                    <a:pt x="784135" y="1053326"/>
                  </a:lnTo>
                  <a:lnTo>
                    <a:pt x="783229" y="1045161"/>
                  </a:lnTo>
                  <a:lnTo>
                    <a:pt x="781869" y="1037222"/>
                  </a:lnTo>
                  <a:lnTo>
                    <a:pt x="779828" y="1029509"/>
                  </a:lnTo>
                  <a:lnTo>
                    <a:pt x="777788" y="1022251"/>
                  </a:lnTo>
                  <a:lnTo>
                    <a:pt x="775294" y="1014992"/>
                  </a:lnTo>
                  <a:lnTo>
                    <a:pt x="772347" y="1007960"/>
                  </a:lnTo>
                  <a:lnTo>
                    <a:pt x="769174" y="1001156"/>
                  </a:lnTo>
                  <a:lnTo>
                    <a:pt x="765320" y="994577"/>
                  </a:lnTo>
                  <a:lnTo>
                    <a:pt x="761466" y="988226"/>
                  </a:lnTo>
                  <a:lnTo>
                    <a:pt x="756705" y="982329"/>
                  </a:lnTo>
                  <a:lnTo>
                    <a:pt x="752172" y="976431"/>
                  </a:lnTo>
                  <a:lnTo>
                    <a:pt x="746731" y="970987"/>
                  </a:lnTo>
                  <a:lnTo>
                    <a:pt x="741064" y="965543"/>
                  </a:lnTo>
                  <a:lnTo>
                    <a:pt x="734943" y="960553"/>
                  </a:lnTo>
                  <a:lnTo>
                    <a:pt x="728822" y="955563"/>
                  </a:lnTo>
                  <a:lnTo>
                    <a:pt x="722248" y="950572"/>
                  </a:lnTo>
                  <a:lnTo>
                    <a:pt x="715220" y="946036"/>
                  </a:lnTo>
                  <a:lnTo>
                    <a:pt x="708193" y="941272"/>
                  </a:lnTo>
                  <a:lnTo>
                    <a:pt x="700712" y="936509"/>
                  </a:lnTo>
                  <a:lnTo>
                    <a:pt x="693004" y="932199"/>
                  </a:lnTo>
                  <a:lnTo>
                    <a:pt x="685070" y="927889"/>
                  </a:lnTo>
                  <a:lnTo>
                    <a:pt x="676456" y="923806"/>
                  </a:lnTo>
                  <a:lnTo>
                    <a:pt x="668068" y="919497"/>
                  </a:lnTo>
                  <a:lnTo>
                    <a:pt x="659227" y="915641"/>
                  </a:lnTo>
                  <a:lnTo>
                    <a:pt x="650159" y="911558"/>
                  </a:lnTo>
                  <a:lnTo>
                    <a:pt x="641091" y="907475"/>
                  </a:lnTo>
                  <a:lnTo>
                    <a:pt x="631117" y="903845"/>
                  </a:lnTo>
                  <a:lnTo>
                    <a:pt x="621369" y="899989"/>
                  </a:lnTo>
                  <a:lnTo>
                    <a:pt x="611394" y="896587"/>
                  </a:lnTo>
                  <a:lnTo>
                    <a:pt x="600740" y="892958"/>
                  </a:lnTo>
                  <a:lnTo>
                    <a:pt x="600740" y="785894"/>
                  </a:lnTo>
                  <a:lnTo>
                    <a:pt x="612755" y="788616"/>
                  </a:lnTo>
                  <a:lnTo>
                    <a:pt x="624543" y="792018"/>
                  </a:lnTo>
                  <a:lnTo>
                    <a:pt x="636331" y="795421"/>
                  </a:lnTo>
                  <a:lnTo>
                    <a:pt x="647892" y="799504"/>
                  </a:lnTo>
                  <a:lnTo>
                    <a:pt x="659227" y="803813"/>
                  </a:lnTo>
                  <a:lnTo>
                    <a:pt x="670562" y="808577"/>
                  </a:lnTo>
                  <a:lnTo>
                    <a:pt x="681443" y="813794"/>
                  </a:lnTo>
                  <a:lnTo>
                    <a:pt x="692324" y="819465"/>
                  </a:lnTo>
                  <a:lnTo>
                    <a:pt x="702752" y="824909"/>
                  </a:lnTo>
                  <a:lnTo>
                    <a:pt x="712727" y="830806"/>
                  </a:lnTo>
                  <a:lnTo>
                    <a:pt x="722475" y="836477"/>
                  </a:lnTo>
                  <a:lnTo>
                    <a:pt x="731542" y="842148"/>
                  </a:lnTo>
                  <a:lnTo>
                    <a:pt x="740157" y="847592"/>
                  </a:lnTo>
                  <a:lnTo>
                    <a:pt x="748318" y="853262"/>
                  </a:lnTo>
                  <a:lnTo>
                    <a:pt x="756025" y="858933"/>
                  </a:lnTo>
                  <a:lnTo>
                    <a:pt x="763280" y="864604"/>
                  </a:lnTo>
                  <a:lnTo>
                    <a:pt x="763280" y="748240"/>
                  </a:lnTo>
                  <a:lnTo>
                    <a:pt x="752625" y="741889"/>
                  </a:lnTo>
                  <a:lnTo>
                    <a:pt x="741744" y="735764"/>
                  </a:lnTo>
                  <a:lnTo>
                    <a:pt x="731316" y="730547"/>
                  </a:lnTo>
                  <a:lnTo>
                    <a:pt x="720888" y="725103"/>
                  </a:lnTo>
                  <a:lnTo>
                    <a:pt x="710913" y="720340"/>
                  </a:lnTo>
                  <a:lnTo>
                    <a:pt x="701165" y="716030"/>
                  </a:lnTo>
                  <a:lnTo>
                    <a:pt x="691644" y="711720"/>
                  </a:lnTo>
                  <a:lnTo>
                    <a:pt x="682123" y="708318"/>
                  </a:lnTo>
                  <a:lnTo>
                    <a:pt x="672602" y="704689"/>
                  </a:lnTo>
                  <a:lnTo>
                    <a:pt x="663081" y="701740"/>
                  </a:lnTo>
                  <a:lnTo>
                    <a:pt x="653106" y="698791"/>
                  </a:lnTo>
                  <a:lnTo>
                    <a:pt x="643132" y="696296"/>
                  </a:lnTo>
                  <a:lnTo>
                    <a:pt x="632930" y="694254"/>
                  </a:lnTo>
                  <a:lnTo>
                    <a:pt x="622276" y="691986"/>
                  </a:lnTo>
                  <a:lnTo>
                    <a:pt x="611848" y="690171"/>
                  </a:lnTo>
                  <a:lnTo>
                    <a:pt x="600740" y="688810"/>
                  </a:lnTo>
                  <a:lnTo>
                    <a:pt x="600740" y="654332"/>
                  </a:lnTo>
                  <a:lnTo>
                    <a:pt x="538626" y="654332"/>
                  </a:lnTo>
                  <a:close/>
                  <a:moveTo>
                    <a:pt x="549280" y="371475"/>
                  </a:moveTo>
                  <a:lnTo>
                    <a:pt x="564015" y="371475"/>
                  </a:lnTo>
                  <a:lnTo>
                    <a:pt x="577844" y="371475"/>
                  </a:lnTo>
                  <a:lnTo>
                    <a:pt x="591219" y="371929"/>
                  </a:lnTo>
                  <a:lnTo>
                    <a:pt x="604594" y="372609"/>
                  </a:lnTo>
                  <a:lnTo>
                    <a:pt x="617515" y="373743"/>
                  </a:lnTo>
                  <a:lnTo>
                    <a:pt x="630210" y="375104"/>
                  </a:lnTo>
                  <a:lnTo>
                    <a:pt x="642905" y="376692"/>
                  </a:lnTo>
                  <a:lnTo>
                    <a:pt x="655373" y="378507"/>
                  </a:lnTo>
                  <a:lnTo>
                    <a:pt x="667388" y="380775"/>
                  </a:lnTo>
                  <a:lnTo>
                    <a:pt x="679403" y="383497"/>
                  </a:lnTo>
                  <a:lnTo>
                    <a:pt x="691191" y="386219"/>
                  </a:lnTo>
                  <a:lnTo>
                    <a:pt x="702752" y="389168"/>
                  </a:lnTo>
                  <a:lnTo>
                    <a:pt x="714314" y="392797"/>
                  </a:lnTo>
                  <a:lnTo>
                    <a:pt x="725422" y="396426"/>
                  </a:lnTo>
                  <a:lnTo>
                    <a:pt x="736530" y="400509"/>
                  </a:lnTo>
                  <a:lnTo>
                    <a:pt x="747184" y="405046"/>
                  </a:lnTo>
                  <a:lnTo>
                    <a:pt x="757839" y="409582"/>
                  </a:lnTo>
                  <a:lnTo>
                    <a:pt x="768267" y="414573"/>
                  </a:lnTo>
                  <a:lnTo>
                    <a:pt x="778468" y="420017"/>
                  </a:lnTo>
                  <a:lnTo>
                    <a:pt x="788669" y="425461"/>
                  </a:lnTo>
                  <a:lnTo>
                    <a:pt x="798644" y="431358"/>
                  </a:lnTo>
                  <a:lnTo>
                    <a:pt x="808392" y="437709"/>
                  </a:lnTo>
                  <a:lnTo>
                    <a:pt x="818140" y="444288"/>
                  </a:lnTo>
                  <a:lnTo>
                    <a:pt x="827434" y="451092"/>
                  </a:lnTo>
                  <a:lnTo>
                    <a:pt x="836729" y="458351"/>
                  </a:lnTo>
                  <a:lnTo>
                    <a:pt x="845796" y="466063"/>
                  </a:lnTo>
                  <a:lnTo>
                    <a:pt x="854864" y="473775"/>
                  </a:lnTo>
                  <a:lnTo>
                    <a:pt x="863705" y="481941"/>
                  </a:lnTo>
                  <a:lnTo>
                    <a:pt x="872319" y="490561"/>
                  </a:lnTo>
                  <a:lnTo>
                    <a:pt x="880934" y="499407"/>
                  </a:lnTo>
                  <a:lnTo>
                    <a:pt x="889095" y="508707"/>
                  </a:lnTo>
                  <a:lnTo>
                    <a:pt x="897483" y="518234"/>
                  </a:lnTo>
                  <a:lnTo>
                    <a:pt x="905417" y="527988"/>
                  </a:lnTo>
                  <a:lnTo>
                    <a:pt x="913351" y="538422"/>
                  </a:lnTo>
                  <a:lnTo>
                    <a:pt x="921512" y="548856"/>
                  </a:lnTo>
                  <a:lnTo>
                    <a:pt x="929220" y="559744"/>
                  </a:lnTo>
                  <a:lnTo>
                    <a:pt x="936701" y="571086"/>
                  </a:lnTo>
                  <a:lnTo>
                    <a:pt x="944182" y="582654"/>
                  </a:lnTo>
                  <a:lnTo>
                    <a:pt x="951436" y="594449"/>
                  </a:lnTo>
                  <a:lnTo>
                    <a:pt x="958690" y="606925"/>
                  </a:lnTo>
                  <a:lnTo>
                    <a:pt x="965944" y="619627"/>
                  </a:lnTo>
                  <a:lnTo>
                    <a:pt x="972745" y="632330"/>
                  </a:lnTo>
                  <a:lnTo>
                    <a:pt x="979546" y="645713"/>
                  </a:lnTo>
                  <a:lnTo>
                    <a:pt x="986347" y="659549"/>
                  </a:lnTo>
                  <a:lnTo>
                    <a:pt x="993148" y="673613"/>
                  </a:lnTo>
                  <a:lnTo>
                    <a:pt x="999722" y="687903"/>
                  </a:lnTo>
                  <a:lnTo>
                    <a:pt x="1006069" y="702647"/>
                  </a:lnTo>
                  <a:lnTo>
                    <a:pt x="1012643" y="717845"/>
                  </a:lnTo>
                  <a:lnTo>
                    <a:pt x="1018991" y="733269"/>
                  </a:lnTo>
                  <a:lnTo>
                    <a:pt x="1025111" y="748920"/>
                  </a:lnTo>
                  <a:lnTo>
                    <a:pt x="1031005" y="765252"/>
                  </a:lnTo>
                  <a:lnTo>
                    <a:pt x="1037126" y="781584"/>
                  </a:lnTo>
                  <a:lnTo>
                    <a:pt x="1043247" y="798823"/>
                  </a:lnTo>
                  <a:lnTo>
                    <a:pt x="1049141" y="816062"/>
                  </a:lnTo>
                  <a:lnTo>
                    <a:pt x="1054808" y="833528"/>
                  </a:lnTo>
                  <a:lnTo>
                    <a:pt x="1060476" y="851674"/>
                  </a:lnTo>
                  <a:lnTo>
                    <a:pt x="1066143" y="870048"/>
                  </a:lnTo>
                  <a:lnTo>
                    <a:pt x="1071810" y="888875"/>
                  </a:lnTo>
                  <a:lnTo>
                    <a:pt x="1077478" y="907928"/>
                  </a:lnTo>
                  <a:lnTo>
                    <a:pt x="1082692" y="927436"/>
                  </a:lnTo>
                  <a:lnTo>
                    <a:pt x="1088132" y="947624"/>
                  </a:lnTo>
                  <a:lnTo>
                    <a:pt x="1093573" y="967812"/>
                  </a:lnTo>
                  <a:lnTo>
                    <a:pt x="1098787" y="988453"/>
                  </a:lnTo>
                  <a:lnTo>
                    <a:pt x="1109215" y="1030870"/>
                  </a:lnTo>
                  <a:lnTo>
                    <a:pt x="1112615" y="1046522"/>
                  </a:lnTo>
                  <a:lnTo>
                    <a:pt x="1115789" y="1061946"/>
                  </a:lnTo>
                  <a:lnTo>
                    <a:pt x="1118056" y="1076917"/>
                  </a:lnTo>
                  <a:lnTo>
                    <a:pt x="1119870" y="1091888"/>
                  </a:lnTo>
                  <a:lnTo>
                    <a:pt x="1121456" y="1106405"/>
                  </a:lnTo>
                  <a:lnTo>
                    <a:pt x="1122136" y="1120922"/>
                  </a:lnTo>
                  <a:lnTo>
                    <a:pt x="1122363" y="1134985"/>
                  </a:lnTo>
                  <a:lnTo>
                    <a:pt x="1122136" y="1148822"/>
                  </a:lnTo>
                  <a:lnTo>
                    <a:pt x="1121456" y="1162659"/>
                  </a:lnTo>
                  <a:lnTo>
                    <a:pt x="1120096" y="1176042"/>
                  </a:lnTo>
                  <a:lnTo>
                    <a:pt x="1118509" y="1188971"/>
                  </a:lnTo>
                  <a:lnTo>
                    <a:pt x="1116469" y="1201900"/>
                  </a:lnTo>
                  <a:lnTo>
                    <a:pt x="1113749" y="1214603"/>
                  </a:lnTo>
                  <a:lnTo>
                    <a:pt x="1110575" y="1227078"/>
                  </a:lnTo>
                  <a:lnTo>
                    <a:pt x="1107175" y="1239100"/>
                  </a:lnTo>
                  <a:lnTo>
                    <a:pt x="1103321" y="1250896"/>
                  </a:lnTo>
                  <a:lnTo>
                    <a:pt x="1098787" y="1262464"/>
                  </a:lnTo>
                  <a:lnTo>
                    <a:pt x="1094026" y="1274032"/>
                  </a:lnTo>
                  <a:lnTo>
                    <a:pt x="1088812" y="1284920"/>
                  </a:lnTo>
                  <a:lnTo>
                    <a:pt x="1083145" y="1296035"/>
                  </a:lnTo>
                  <a:lnTo>
                    <a:pt x="1077251" y="1306469"/>
                  </a:lnTo>
                  <a:lnTo>
                    <a:pt x="1070904" y="1317130"/>
                  </a:lnTo>
                  <a:lnTo>
                    <a:pt x="1064103" y="1327110"/>
                  </a:lnTo>
                  <a:lnTo>
                    <a:pt x="1056849" y="1336864"/>
                  </a:lnTo>
                  <a:lnTo>
                    <a:pt x="1049368" y="1346845"/>
                  </a:lnTo>
                  <a:lnTo>
                    <a:pt x="1041660" y="1356145"/>
                  </a:lnTo>
                  <a:lnTo>
                    <a:pt x="1033499" y="1365218"/>
                  </a:lnTo>
                  <a:lnTo>
                    <a:pt x="1024658" y="1374064"/>
                  </a:lnTo>
                  <a:lnTo>
                    <a:pt x="1015817" y="1382911"/>
                  </a:lnTo>
                  <a:lnTo>
                    <a:pt x="1006749" y="1391303"/>
                  </a:lnTo>
                  <a:lnTo>
                    <a:pt x="997228" y="1399469"/>
                  </a:lnTo>
                  <a:lnTo>
                    <a:pt x="987253" y="1407408"/>
                  </a:lnTo>
                  <a:lnTo>
                    <a:pt x="977279" y="1415121"/>
                  </a:lnTo>
                  <a:lnTo>
                    <a:pt x="967078" y="1422606"/>
                  </a:lnTo>
                  <a:lnTo>
                    <a:pt x="956196" y="1429638"/>
                  </a:lnTo>
                  <a:lnTo>
                    <a:pt x="945315" y="1436669"/>
                  </a:lnTo>
                  <a:lnTo>
                    <a:pt x="934207" y="1443474"/>
                  </a:lnTo>
                  <a:lnTo>
                    <a:pt x="922872" y="1449826"/>
                  </a:lnTo>
                  <a:lnTo>
                    <a:pt x="911084" y="1455950"/>
                  </a:lnTo>
                  <a:lnTo>
                    <a:pt x="899296" y="1461848"/>
                  </a:lnTo>
                  <a:lnTo>
                    <a:pt x="887055" y="1467745"/>
                  </a:lnTo>
                  <a:lnTo>
                    <a:pt x="874586" y="1473189"/>
                  </a:lnTo>
                  <a:lnTo>
                    <a:pt x="862118" y="1478179"/>
                  </a:lnTo>
                  <a:lnTo>
                    <a:pt x="849197" y="1483396"/>
                  </a:lnTo>
                  <a:lnTo>
                    <a:pt x="836275" y="1488160"/>
                  </a:lnTo>
                  <a:lnTo>
                    <a:pt x="823127" y="1492470"/>
                  </a:lnTo>
                  <a:lnTo>
                    <a:pt x="809752" y="1496779"/>
                  </a:lnTo>
                  <a:lnTo>
                    <a:pt x="796377" y="1500862"/>
                  </a:lnTo>
                  <a:lnTo>
                    <a:pt x="782549" y="1504492"/>
                  </a:lnTo>
                  <a:lnTo>
                    <a:pt x="768720" y="1508348"/>
                  </a:lnTo>
                  <a:lnTo>
                    <a:pt x="754892" y="1511523"/>
                  </a:lnTo>
                  <a:lnTo>
                    <a:pt x="740610" y="1514472"/>
                  </a:lnTo>
                  <a:lnTo>
                    <a:pt x="726555" y="1517194"/>
                  </a:lnTo>
                  <a:lnTo>
                    <a:pt x="712047" y="1519689"/>
                  </a:lnTo>
                  <a:lnTo>
                    <a:pt x="697538" y="1521958"/>
                  </a:lnTo>
                  <a:lnTo>
                    <a:pt x="683030" y="1524226"/>
                  </a:lnTo>
                  <a:lnTo>
                    <a:pt x="668521" y="1526040"/>
                  </a:lnTo>
                  <a:lnTo>
                    <a:pt x="653786" y="1527401"/>
                  </a:lnTo>
                  <a:lnTo>
                    <a:pt x="638824" y="1528762"/>
                  </a:lnTo>
                  <a:lnTo>
                    <a:pt x="624089" y="1529897"/>
                  </a:lnTo>
                  <a:lnTo>
                    <a:pt x="609128" y="1530804"/>
                  </a:lnTo>
                  <a:lnTo>
                    <a:pt x="594166" y="1531484"/>
                  </a:lnTo>
                  <a:lnTo>
                    <a:pt x="579204" y="1531938"/>
                  </a:lnTo>
                  <a:lnTo>
                    <a:pt x="564015" y="1531938"/>
                  </a:lnTo>
                  <a:lnTo>
                    <a:pt x="549054" y="1531938"/>
                  </a:lnTo>
                  <a:lnTo>
                    <a:pt x="533865" y="1531484"/>
                  </a:lnTo>
                  <a:lnTo>
                    <a:pt x="518903" y="1530804"/>
                  </a:lnTo>
                  <a:lnTo>
                    <a:pt x="503941" y="1529670"/>
                  </a:lnTo>
                  <a:lnTo>
                    <a:pt x="488980" y="1528309"/>
                  </a:lnTo>
                  <a:lnTo>
                    <a:pt x="474018" y="1526948"/>
                  </a:lnTo>
                  <a:lnTo>
                    <a:pt x="459056" y="1525133"/>
                  </a:lnTo>
                  <a:lnTo>
                    <a:pt x="444321" y="1523319"/>
                  </a:lnTo>
                  <a:lnTo>
                    <a:pt x="429359" y="1520823"/>
                  </a:lnTo>
                  <a:lnTo>
                    <a:pt x="414851" y="1518328"/>
                  </a:lnTo>
                  <a:lnTo>
                    <a:pt x="400115" y="1515606"/>
                  </a:lnTo>
                  <a:lnTo>
                    <a:pt x="385607" y="1512204"/>
                  </a:lnTo>
                  <a:lnTo>
                    <a:pt x="371325" y="1509028"/>
                  </a:lnTo>
                  <a:lnTo>
                    <a:pt x="357044" y="1505172"/>
                  </a:lnTo>
                  <a:lnTo>
                    <a:pt x="342989" y="1501543"/>
                  </a:lnTo>
                  <a:lnTo>
                    <a:pt x="329160" y="1497233"/>
                  </a:lnTo>
                  <a:lnTo>
                    <a:pt x="315332" y="1492696"/>
                  </a:lnTo>
                  <a:lnTo>
                    <a:pt x="301730" y="1488160"/>
                  </a:lnTo>
                  <a:lnTo>
                    <a:pt x="288129" y="1483170"/>
                  </a:lnTo>
                  <a:lnTo>
                    <a:pt x="274754" y="1477952"/>
                  </a:lnTo>
                  <a:lnTo>
                    <a:pt x="261832" y="1472735"/>
                  </a:lnTo>
                  <a:lnTo>
                    <a:pt x="248910" y="1466838"/>
                  </a:lnTo>
                  <a:lnTo>
                    <a:pt x="235988" y="1460940"/>
                  </a:lnTo>
                  <a:lnTo>
                    <a:pt x="223520" y="1454816"/>
                  </a:lnTo>
                  <a:lnTo>
                    <a:pt x="211505" y="1448238"/>
                  </a:lnTo>
                  <a:lnTo>
                    <a:pt x="199264" y="1441660"/>
                  </a:lnTo>
                  <a:lnTo>
                    <a:pt x="187703" y="1434855"/>
                  </a:lnTo>
                  <a:lnTo>
                    <a:pt x="176141" y="1427596"/>
                  </a:lnTo>
                  <a:lnTo>
                    <a:pt x="164806" y="1420111"/>
                  </a:lnTo>
                  <a:lnTo>
                    <a:pt x="153925" y="1412399"/>
                  </a:lnTo>
                  <a:lnTo>
                    <a:pt x="143497" y="1404233"/>
                  </a:lnTo>
                  <a:lnTo>
                    <a:pt x="132843" y="1396067"/>
                  </a:lnTo>
                  <a:lnTo>
                    <a:pt x="122868" y="1387674"/>
                  </a:lnTo>
                  <a:lnTo>
                    <a:pt x="113120" y="1379055"/>
                  </a:lnTo>
                  <a:lnTo>
                    <a:pt x="103826" y="1370208"/>
                  </a:lnTo>
                  <a:lnTo>
                    <a:pt x="94758" y="1361135"/>
                  </a:lnTo>
                  <a:lnTo>
                    <a:pt x="86144" y="1351608"/>
                  </a:lnTo>
                  <a:lnTo>
                    <a:pt x="77756" y="1342081"/>
                  </a:lnTo>
                  <a:lnTo>
                    <a:pt x="69822" y="1332328"/>
                  </a:lnTo>
                  <a:lnTo>
                    <a:pt x="62341" y="1322120"/>
                  </a:lnTo>
                  <a:lnTo>
                    <a:pt x="55086" y="1311913"/>
                  </a:lnTo>
                  <a:lnTo>
                    <a:pt x="48286" y="1301479"/>
                  </a:lnTo>
                  <a:lnTo>
                    <a:pt x="41711" y="1290591"/>
                  </a:lnTo>
                  <a:lnTo>
                    <a:pt x="35817" y="1279703"/>
                  </a:lnTo>
                  <a:lnTo>
                    <a:pt x="30150" y="1268361"/>
                  </a:lnTo>
                  <a:lnTo>
                    <a:pt x="25163" y="1257020"/>
                  </a:lnTo>
                  <a:lnTo>
                    <a:pt x="20402" y="1245225"/>
                  </a:lnTo>
                  <a:lnTo>
                    <a:pt x="16095" y="1233203"/>
                  </a:lnTo>
                  <a:lnTo>
                    <a:pt x="12468" y="1221181"/>
                  </a:lnTo>
                  <a:lnTo>
                    <a:pt x="9068" y="1208932"/>
                  </a:lnTo>
                  <a:lnTo>
                    <a:pt x="6347" y="1196229"/>
                  </a:lnTo>
                  <a:lnTo>
                    <a:pt x="4080" y="1183527"/>
                  </a:lnTo>
                  <a:lnTo>
                    <a:pt x="2493" y="1170371"/>
                  </a:lnTo>
                  <a:lnTo>
                    <a:pt x="907" y="1157215"/>
                  </a:lnTo>
                  <a:lnTo>
                    <a:pt x="226" y="1143605"/>
                  </a:lnTo>
                  <a:lnTo>
                    <a:pt x="0" y="1129995"/>
                  </a:lnTo>
                  <a:lnTo>
                    <a:pt x="453" y="1116158"/>
                  </a:lnTo>
                  <a:lnTo>
                    <a:pt x="1133" y="1102095"/>
                  </a:lnTo>
                  <a:lnTo>
                    <a:pt x="2947" y="1087805"/>
                  </a:lnTo>
                  <a:lnTo>
                    <a:pt x="4760" y="1073288"/>
                  </a:lnTo>
                  <a:lnTo>
                    <a:pt x="7481" y="1058544"/>
                  </a:lnTo>
                  <a:lnTo>
                    <a:pt x="10654" y="1043573"/>
                  </a:lnTo>
                  <a:lnTo>
                    <a:pt x="14508" y="1028375"/>
                  </a:lnTo>
                  <a:lnTo>
                    <a:pt x="19042" y="1012951"/>
                  </a:lnTo>
                  <a:lnTo>
                    <a:pt x="29697" y="978473"/>
                  </a:lnTo>
                  <a:lnTo>
                    <a:pt x="40578" y="944448"/>
                  </a:lnTo>
                  <a:lnTo>
                    <a:pt x="51233" y="911104"/>
                  </a:lnTo>
                  <a:lnTo>
                    <a:pt x="62114" y="878667"/>
                  </a:lnTo>
                  <a:lnTo>
                    <a:pt x="73222" y="846684"/>
                  </a:lnTo>
                  <a:lnTo>
                    <a:pt x="84557" y="815608"/>
                  </a:lnTo>
                  <a:lnTo>
                    <a:pt x="95891" y="785213"/>
                  </a:lnTo>
                  <a:lnTo>
                    <a:pt x="101785" y="770469"/>
                  </a:lnTo>
                  <a:lnTo>
                    <a:pt x="107679" y="755725"/>
                  </a:lnTo>
                  <a:lnTo>
                    <a:pt x="113574" y="741435"/>
                  </a:lnTo>
                  <a:lnTo>
                    <a:pt x="119468" y="727145"/>
                  </a:lnTo>
                  <a:lnTo>
                    <a:pt x="125588" y="713081"/>
                  </a:lnTo>
                  <a:lnTo>
                    <a:pt x="131936" y="699245"/>
                  </a:lnTo>
                  <a:lnTo>
                    <a:pt x="138283" y="685635"/>
                  </a:lnTo>
                  <a:lnTo>
                    <a:pt x="144631" y="672479"/>
                  </a:lnTo>
                  <a:lnTo>
                    <a:pt x="151205" y="659322"/>
                  </a:lnTo>
                  <a:lnTo>
                    <a:pt x="157552" y="646393"/>
                  </a:lnTo>
                  <a:lnTo>
                    <a:pt x="164353" y="633691"/>
                  </a:lnTo>
                  <a:lnTo>
                    <a:pt x="171381" y="621669"/>
                  </a:lnTo>
                  <a:lnTo>
                    <a:pt x="178181" y="609420"/>
                  </a:lnTo>
                  <a:lnTo>
                    <a:pt x="185436" y="597625"/>
                  </a:lnTo>
                  <a:lnTo>
                    <a:pt x="192463" y="585830"/>
                  </a:lnTo>
                  <a:lnTo>
                    <a:pt x="199944" y="574488"/>
                  </a:lnTo>
                  <a:lnTo>
                    <a:pt x="207425" y="563600"/>
                  </a:lnTo>
                  <a:lnTo>
                    <a:pt x="215133" y="552712"/>
                  </a:lnTo>
                  <a:lnTo>
                    <a:pt x="222840" y="542051"/>
                  </a:lnTo>
                  <a:lnTo>
                    <a:pt x="230774" y="531844"/>
                  </a:lnTo>
                  <a:lnTo>
                    <a:pt x="238935" y="521863"/>
                  </a:lnTo>
                  <a:lnTo>
                    <a:pt x="247324" y="512110"/>
                  </a:lnTo>
                  <a:lnTo>
                    <a:pt x="255711" y="502810"/>
                  </a:lnTo>
                  <a:lnTo>
                    <a:pt x="264326" y="493736"/>
                  </a:lnTo>
                  <a:lnTo>
                    <a:pt x="272940" y="484663"/>
                  </a:lnTo>
                  <a:lnTo>
                    <a:pt x="282008" y="476271"/>
                  </a:lnTo>
                  <a:lnTo>
                    <a:pt x="291076" y="468105"/>
                  </a:lnTo>
                  <a:lnTo>
                    <a:pt x="300597" y="460166"/>
                  </a:lnTo>
                  <a:lnTo>
                    <a:pt x="310118" y="452453"/>
                  </a:lnTo>
                  <a:lnTo>
                    <a:pt x="319639" y="445195"/>
                  </a:lnTo>
                  <a:lnTo>
                    <a:pt x="329840" y="438163"/>
                  </a:lnTo>
                  <a:lnTo>
                    <a:pt x="339815" y="431585"/>
                  </a:lnTo>
                  <a:lnTo>
                    <a:pt x="350243" y="425234"/>
                  </a:lnTo>
                  <a:lnTo>
                    <a:pt x="360897" y="419336"/>
                  </a:lnTo>
                  <a:lnTo>
                    <a:pt x="371552" y="413665"/>
                  </a:lnTo>
                  <a:lnTo>
                    <a:pt x="382660" y="408222"/>
                  </a:lnTo>
                  <a:lnTo>
                    <a:pt x="393995" y="403231"/>
                  </a:lnTo>
                  <a:lnTo>
                    <a:pt x="405556" y="398695"/>
                  </a:lnTo>
                  <a:lnTo>
                    <a:pt x="417344" y="394385"/>
                  </a:lnTo>
                  <a:lnTo>
                    <a:pt x="429359" y="390529"/>
                  </a:lnTo>
                  <a:lnTo>
                    <a:pt x="441601" y="386899"/>
                  </a:lnTo>
                  <a:lnTo>
                    <a:pt x="454069" y="383724"/>
                  </a:lnTo>
                  <a:lnTo>
                    <a:pt x="466764" y="380775"/>
                  </a:lnTo>
                  <a:lnTo>
                    <a:pt x="479912" y="378280"/>
                  </a:lnTo>
                  <a:lnTo>
                    <a:pt x="493287" y="376238"/>
                  </a:lnTo>
                  <a:lnTo>
                    <a:pt x="506888" y="374424"/>
                  </a:lnTo>
                  <a:lnTo>
                    <a:pt x="520717" y="373063"/>
                  </a:lnTo>
                  <a:lnTo>
                    <a:pt x="534772" y="372156"/>
                  </a:lnTo>
                  <a:lnTo>
                    <a:pt x="549280" y="371475"/>
                  </a:lnTo>
                  <a:close/>
                  <a:moveTo>
                    <a:pt x="455387" y="0"/>
                  </a:moveTo>
                  <a:lnTo>
                    <a:pt x="463542" y="227"/>
                  </a:lnTo>
                  <a:lnTo>
                    <a:pt x="471471" y="682"/>
                  </a:lnTo>
                  <a:lnTo>
                    <a:pt x="479174" y="1591"/>
                  </a:lnTo>
                  <a:lnTo>
                    <a:pt x="486423" y="2500"/>
                  </a:lnTo>
                  <a:lnTo>
                    <a:pt x="493446" y="3863"/>
                  </a:lnTo>
                  <a:lnTo>
                    <a:pt x="500242" y="5681"/>
                  </a:lnTo>
                  <a:lnTo>
                    <a:pt x="506812" y="7499"/>
                  </a:lnTo>
                  <a:lnTo>
                    <a:pt x="512702" y="9317"/>
                  </a:lnTo>
                  <a:lnTo>
                    <a:pt x="518592" y="11362"/>
                  </a:lnTo>
                  <a:lnTo>
                    <a:pt x="524256" y="13861"/>
                  </a:lnTo>
                  <a:lnTo>
                    <a:pt x="529466" y="16361"/>
                  </a:lnTo>
                  <a:lnTo>
                    <a:pt x="534450" y="18861"/>
                  </a:lnTo>
                  <a:lnTo>
                    <a:pt x="539207" y="21587"/>
                  </a:lnTo>
                  <a:lnTo>
                    <a:pt x="543738" y="24314"/>
                  </a:lnTo>
                  <a:lnTo>
                    <a:pt x="547816" y="27268"/>
                  </a:lnTo>
                  <a:lnTo>
                    <a:pt x="551894" y="29995"/>
                  </a:lnTo>
                  <a:lnTo>
                    <a:pt x="555292" y="32722"/>
                  </a:lnTo>
                  <a:lnTo>
                    <a:pt x="558916" y="35676"/>
                  </a:lnTo>
                  <a:lnTo>
                    <a:pt x="564807" y="40903"/>
                  </a:lnTo>
                  <a:lnTo>
                    <a:pt x="569790" y="45902"/>
                  </a:lnTo>
                  <a:lnTo>
                    <a:pt x="574095" y="50674"/>
                  </a:lnTo>
                  <a:lnTo>
                    <a:pt x="577040" y="54310"/>
                  </a:lnTo>
                  <a:lnTo>
                    <a:pt x="579079" y="57491"/>
                  </a:lnTo>
                  <a:lnTo>
                    <a:pt x="581118" y="59990"/>
                  </a:lnTo>
                  <a:lnTo>
                    <a:pt x="590406" y="51810"/>
                  </a:lnTo>
                  <a:lnTo>
                    <a:pt x="599467" y="44311"/>
                  </a:lnTo>
                  <a:lnTo>
                    <a:pt x="608076" y="37494"/>
                  </a:lnTo>
                  <a:lnTo>
                    <a:pt x="616685" y="31359"/>
                  </a:lnTo>
                  <a:lnTo>
                    <a:pt x="625293" y="25905"/>
                  </a:lnTo>
                  <a:lnTo>
                    <a:pt x="633449" y="21360"/>
                  </a:lnTo>
                  <a:lnTo>
                    <a:pt x="641151" y="17043"/>
                  </a:lnTo>
                  <a:lnTo>
                    <a:pt x="648854" y="13407"/>
                  </a:lnTo>
                  <a:lnTo>
                    <a:pt x="656103" y="10226"/>
                  </a:lnTo>
                  <a:lnTo>
                    <a:pt x="663126" y="7499"/>
                  </a:lnTo>
                  <a:lnTo>
                    <a:pt x="669922" y="5454"/>
                  </a:lnTo>
                  <a:lnTo>
                    <a:pt x="676492" y="3409"/>
                  </a:lnTo>
                  <a:lnTo>
                    <a:pt x="682608" y="2272"/>
                  </a:lnTo>
                  <a:lnTo>
                    <a:pt x="688498" y="1136"/>
                  </a:lnTo>
                  <a:lnTo>
                    <a:pt x="694162" y="454"/>
                  </a:lnTo>
                  <a:lnTo>
                    <a:pt x="699599" y="227"/>
                  </a:lnTo>
                  <a:lnTo>
                    <a:pt x="704583" y="0"/>
                  </a:lnTo>
                  <a:lnTo>
                    <a:pt x="709340" y="227"/>
                  </a:lnTo>
                  <a:lnTo>
                    <a:pt x="713871" y="454"/>
                  </a:lnTo>
                  <a:lnTo>
                    <a:pt x="717949" y="909"/>
                  </a:lnTo>
                  <a:lnTo>
                    <a:pt x="721800" y="1591"/>
                  </a:lnTo>
                  <a:lnTo>
                    <a:pt x="725198" y="2272"/>
                  </a:lnTo>
                  <a:lnTo>
                    <a:pt x="728596" y="3181"/>
                  </a:lnTo>
                  <a:lnTo>
                    <a:pt x="731315" y="3863"/>
                  </a:lnTo>
                  <a:lnTo>
                    <a:pt x="736299" y="5908"/>
                  </a:lnTo>
                  <a:lnTo>
                    <a:pt x="739697" y="7499"/>
                  </a:lnTo>
                  <a:lnTo>
                    <a:pt x="742415" y="8862"/>
                  </a:lnTo>
                  <a:lnTo>
                    <a:pt x="746720" y="13180"/>
                  </a:lnTo>
                  <a:lnTo>
                    <a:pt x="751024" y="17497"/>
                  </a:lnTo>
                  <a:lnTo>
                    <a:pt x="754875" y="22269"/>
                  </a:lnTo>
                  <a:lnTo>
                    <a:pt x="758726" y="27496"/>
                  </a:lnTo>
                  <a:lnTo>
                    <a:pt x="762124" y="32495"/>
                  </a:lnTo>
                  <a:lnTo>
                    <a:pt x="765523" y="37949"/>
                  </a:lnTo>
                  <a:lnTo>
                    <a:pt x="768694" y="43629"/>
                  </a:lnTo>
                  <a:lnTo>
                    <a:pt x="771639" y="49310"/>
                  </a:lnTo>
                  <a:lnTo>
                    <a:pt x="774584" y="54764"/>
                  </a:lnTo>
                  <a:lnTo>
                    <a:pt x="777076" y="60672"/>
                  </a:lnTo>
                  <a:lnTo>
                    <a:pt x="779342" y="66808"/>
                  </a:lnTo>
                  <a:lnTo>
                    <a:pt x="781834" y="72716"/>
                  </a:lnTo>
                  <a:lnTo>
                    <a:pt x="785911" y="84305"/>
                  </a:lnTo>
                  <a:lnTo>
                    <a:pt x="789536" y="95894"/>
                  </a:lnTo>
                  <a:lnTo>
                    <a:pt x="792481" y="106801"/>
                  </a:lnTo>
                  <a:lnTo>
                    <a:pt x="794973" y="117254"/>
                  </a:lnTo>
                  <a:lnTo>
                    <a:pt x="796785" y="126571"/>
                  </a:lnTo>
                  <a:lnTo>
                    <a:pt x="798371" y="134524"/>
                  </a:lnTo>
                  <a:lnTo>
                    <a:pt x="800183" y="146568"/>
                  </a:lnTo>
                  <a:lnTo>
                    <a:pt x="800636" y="150658"/>
                  </a:lnTo>
                  <a:lnTo>
                    <a:pt x="805847" y="149294"/>
                  </a:lnTo>
                  <a:lnTo>
                    <a:pt x="810831" y="147931"/>
                  </a:lnTo>
                  <a:lnTo>
                    <a:pt x="815362" y="146340"/>
                  </a:lnTo>
                  <a:lnTo>
                    <a:pt x="820119" y="144522"/>
                  </a:lnTo>
                  <a:lnTo>
                    <a:pt x="824197" y="142705"/>
                  </a:lnTo>
                  <a:lnTo>
                    <a:pt x="828275" y="140887"/>
                  </a:lnTo>
                  <a:lnTo>
                    <a:pt x="832352" y="139069"/>
                  </a:lnTo>
                  <a:lnTo>
                    <a:pt x="835750" y="136796"/>
                  </a:lnTo>
                  <a:lnTo>
                    <a:pt x="839375" y="134751"/>
                  </a:lnTo>
                  <a:lnTo>
                    <a:pt x="842547" y="132706"/>
                  </a:lnTo>
                  <a:lnTo>
                    <a:pt x="848663" y="128389"/>
                  </a:lnTo>
                  <a:lnTo>
                    <a:pt x="853647" y="124071"/>
                  </a:lnTo>
                  <a:lnTo>
                    <a:pt x="858405" y="119754"/>
                  </a:lnTo>
                  <a:lnTo>
                    <a:pt x="862482" y="115663"/>
                  </a:lnTo>
                  <a:lnTo>
                    <a:pt x="865654" y="111800"/>
                  </a:lnTo>
                  <a:lnTo>
                    <a:pt x="868372" y="108392"/>
                  </a:lnTo>
                  <a:lnTo>
                    <a:pt x="870638" y="105211"/>
                  </a:lnTo>
                  <a:lnTo>
                    <a:pt x="873130" y="100439"/>
                  </a:lnTo>
                  <a:lnTo>
                    <a:pt x="874036" y="98848"/>
                  </a:lnTo>
                  <a:lnTo>
                    <a:pt x="875395" y="106347"/>
                  </a:lnTo>
                  <a:lnTo>
                    <a:pt x="876755" y="113846"/>
                  </a:lnTo>
                  <a:lnTo>
                    <a:pt x="877434" y="121117"/>
                  </a:lnTo>
                  <a:lnTo>
                    <a:pt x="877887" y="128389"/>
                  </a:lnTo>
                  <a:lnTo>
                    <a:pt x="877887" y="135433"/>
                  </a:lnTo>
                  <a:lnTo>
                    <a:pt x="877434" y="142250"/>
                  </a:lnTo>
                  <a:lnTo>
                    <a:pt x="876755" y="149067"/>
                  </a:lnTo>
                  <a:lnTo>
                    <a:pt x="875622" y="155884"/>
                  </a:lnTo>
                  <a:lnTo>
                    <a:pt x="874263" y="162474"/>
                  </a:lnTo>
                  <a:lnTo>
                    <a:pt x="872903" y="168837"/>
                  </a:lnTo>
                  <a:lnTo>
                    <a:pt x="870864" y="175199"/>
                  </a:lnTo>
                  <a:lnTo>
                    <a:pt x="868599" y="181335"/>
                  </a:lnTo>
                  <a:lnTo>
                    <a:pt x="866334" y="187243"/>
                  </a:lnTo>
                  <a:lnTo>
                    <a:pt x="863615" y="193378"/>
                  </a:lnTo>
                  <a:lnTo>
                    <a:pt x="860670" y="199287"/>
                  </a:lnTo>
                  <a:lnTo>
                    <a:pt x="857725" y="204967"/>
                  </a:lnTo>
                  <a:lnTo>
                    <a:pt x="854327" y="210421"/>
                  </a:lnTo>
                  <a:lnTo>
                    <a:pt x="850702" y="215875"/>
                  </a:lnTo>
                  <a:lnTo>
                    <a:pt x="847078" y="221328"/>
                  </a:lnTo>
                  <a:lnTo>
                    <a:pt x="843000" y="226328"/>
                  </a:lnTo>
                  <a:lnTo>
                    <a:pt x="838922" y="231554"/>
                  </a:lnTo>
                  <a:lnTo>
                    <a:pt x="834844" y="236553"/>
                  </a:lnTo>
                  <a:lnTo>
                    <a:pt x="830313" y="241325"/>
                  </a:lnTo>
                  <a:lnTo>
                    <a:pt x="826009" y="246097"/>
                  </a:lnTo>
                  <a:lnTo>
                    <a:pt x="821252" y="250869"/>
                  </a:lnTo>
                  <a:lnTo>
                    <a:pt x="816494" y="255187"/>
                  </a:lnTo>
                  <a:lnTo>
                    <a:pt x="811737" y="259731"/>
                  </a:lnTo>
                  <a:lnTo>
                    <a:pt x="806753" y="264049"/>
                  </a:lnTo>
                  <a:lnTo>
                    <a:pt x="796785" y="272229"/>
                  </a:lnTo>
                  <a:lnTo>
                    <a:pt x="786364" y="279955"/>
                  </a:lnTo>
                  <a:lnTo>
                    <a:pt x="776170" y="287227"/>
                  </a:lnTo>
                  <a:lnTo>
                    <a:pt x="765749" y="294044"/>
                  </a:lnTo>
                  <a:lnTo>
                    <a:pt x="755328" y="300180"/>
                  </a:lnTo>
                  <a:lnTo>
                    <a:pt x="745360" y="305860"/>
                  </a:lnTo>
                  <a:lnTo>
                    <a:pt x="735619" y="311314"/>
                  </a:lnTo>
                  <a:lnTo>
                    <a:pt x="725878" y="316313"/>
                  </a:lnTo>
                  <a:lnTo>
                    <a:pt x="717043" y="320631"/>
                  </a:lnTo>
                  <a:lnTo>
                    <a:pt x="708661" y="324721"/>
                  </a:lnTo>
                  <a:lnTo>
                    <a:pt x="700732" y="327902"/>
                  </a:lnTo>
                  <a:lnTo>
                    <a:pt x="693709" y="331084"/>
                  </a:lnTo>
                  <a:lnTo>
                    <a:pt x="681929" y="335628"/>
                  </a:lnTo>
                  <a:lnTo>
                    <a:pt x="674453" y="338583"/>
                  </a:lnTo>
                  <a:lnTo>
                    <a:pt x="671961" y="339492"/>
                  </a:lnTo>
                  <a:lnTo>
                    <a:pt x="658142" y="336083"/>
                  </a:lnTo>
                  <a:lnTo>
                    <a:pt x="644776" y="333583"/>
                  </a:lnTo>
                  <a:lnTo>
                    <a:pt x="632089" y="331311"/>
                  </a:lnTo>
                  <a:lnTo>
                    <a:pt x="619630" y="329266"/>
                  </a:lnTo>
                  <a:lnTo>
                    <a:pt x="607623" y="327675"/>
                  </a:lnTo>
                  <a:lnTo>
                    <a:pt x="596069" y="326539"/>
                  </a:lnTo>
                  <a:lnTo>
                    <a:pt x="584969" y="325630"/>
                  </a:lnTo>
                  <a:lnTo>
                    <a:pt x="574548" y="324948"/>
                  </a:lnTo>
                  <a:lnTo>
                    <a:pt x="564127" y="324494"/>
                  </a:lnTo>
                  <a:lnTo>
                    <a:pt x="554612" y="324494"/>
                  </a:lnTo>
                  <a:lnTo>
                    <a:pt x="545324" y="324494"/>
                  </a:lnTo>
                  <a:lnTo>
                    <a:pt x="536715" y="324948"/>
                  </a:lnTo>
                  <a:lnTo>
                    <a:pt x="528333" y="325403"/>
                  </a:lnTo>
                  <a:lnTo>
                    <a:pt x="520178" y="326085"/>
                  </a:lnTo>
                  <a:lnTo>
                    <a:pt x="512702" y="326766"/>
                  </a:lnTo>
                  <a:lnTo>
                    <a:pt x="505679" y="327675"/>
                  </a:lnTo>
                  <a:lnTo>
                    <a:pt x="499109" y="328811"/>
                  </a:lnTo>
                  <a:lnTo>
                    <a:pt x="492993" y="329948"/>
                  </a:lnTo>
                  <a:lnTo>
                    <a:pt x="487329" y="331311"/>
                  </a:lnTo>
                  <a:lnTo>
                    <a:pt x="481892" y="332447"/>
                  </a:lnTo>
                  <a:lnTo>
                    <a:pt x="472604" y="334947"/>
                  </a:lnTo>
                  <a:lnTo>
                    <a:pt x="465128" y="337219"/>
                  </a:lnTo>
                  <a:lnTo>
                    <a:pt x="459012" y="339719"/>
                  </a:lnTo>
                  <a:lnTo>
                    <a:pt x="454934" y="341309"/>
                  </a:lnTo>
                  <a:lnTo>
                    <a:pt x="451536" y="342900"/>
                  </a:lnTo>
                  <a:lnTo>
                    <a:pt x="445646" y="337219"/>
                  </a:lnTo>
                  <a:lnTo>
                    <a:pt x="439529" y="331311"/>
                  </a:lnTo>
                  <a:lnTo>
                    <a:pt x="425710" y="318813"/>
                  </a:lnTo>
                  <a:lnTo>
                    <a:pt x="410532" y="305860"/>
                  </a:lnTo>
                  <a:lnTo>
                    <a:pt x="394221" y="292454"/>
                  </a:lnTo>
                  <a:lnTo>
                    <a:pt x="377456" y="279274"/>
                  </a:lnTo>
                  <a:lnTo>
                    <a:pt x="360239" y="266094"/>
                  </a:lnTo>
                  <a:lnTo>
                    <a:pt x="343249" y="252914"/>
                  </a:lnTo>
                  <a:lnTo>
                    <a:pt x="326258" y="240416"/>
                  </a:lnTo>
                  <a:lnTo>
                    <a:pt x="295222" y="217693"/>
                  </a:lnTo>
                  <a:lnTo>
                    <a:pt x="269849" y="199514"/>
                  </a:lnTo>
                  <a:lnTo>
                    <a:pt x="252405" y="187243"/>
                  </a:lnTo>
                  <a:lnTo>
                    <a:pt x="246062" y="183153"/>
                  </a:lnTo>
                  <a:lnTo>
                    <a:pt x="251726" y="176563"/>
                  </a:lnTo>
                  <a:lnTo>
                    <a:pt x="257616" y="170655"/>
                  </a:lnTo>
                  <a:lnTo>
                    <a:pt x="263506" y="165428"/>
                  </a:lnTo>
                  <a:lnTo>
                    <a:pt x="269623" y="160656"/>
                  </a:lnTo>
                  <a:lnTo>
                    <a:pt x="275286" y="156339"/>
                  </a:lnTo>
                  <a:lnTo>
                    <a:pt x="281629" y="152476"/>
                  </a:lnTo>
                  <a:lnTo>
                    <a:pt x="287746" y="149294"/>
                  </a:lnTo>
                  <a:lnTo>
                    <a:pt x="293863" y="146568"/>
                  </a:lnTo>
                  <a:lnTo>
                    <a:pt x="299979" y="144068"/>
                  </a:lnTo>
                  <a:lnTo>
                    <a:pt x="306096" y="142023"/>
                  </a:lnTo>
                  <a:lnTo>
                    <a:pt x="311986" y="140432"/>
                  </a:lnTo>
                  <a:lnTo>
                    <a:pt x="317876" y="139069"/>
                  </a:lnTo>
                  <a:lnTo>
                    <a:pt x="323766" y="138160"/>
                  </a:lnTo>
                  <a:lnTo>
                    <a:pt x="329656" y="137024"/>
                  </a:lnTo>
                  <a:lnTo>
                    <a:pt x="335093" y="136569"/>
                  </a:lnTo>
                  <a:lnTo>
                    <a:pt x="340530" y="136342"/>
                  </a:lnTo>
                  <a:lnTo>
                    <a:pt x="345967" y="136342"/>
                  </a:lnTo>
                  <a:lnTo>
                    <a:pt x="350951" y="136569"/>
                  </a:lnTo>
                  <a:lnTo>
                    <a:pt x="355708" y="136796"/>
                  </a:lnTo>
                  <a:lnTo>
                    <a:pt x="360466" y="137251"/>
                  </a:lnTo>
                  <a:lnTo>
                    <a:pt x="368848" y="138614"/>
                  </a:lnTo>
                  <a:lnTo>
                    <a:pt x="376097" y="139978"/>
                  </a:lnTo>
                  <a:lnTo>
                    <a:pt x="382214" y="141341"/>
                  </a:lnTo>
                  <a:lnTo>
                    <a:pt x="386518" y="142705"/>
                  </a:lnTo>
                  <a:lnTo>
                    <a:pt x="390369" y="143841"/>
                  </a:lnTo>
                  <a:lnTo>
                    <a:pt x="389916" y="135888"/>
                  </a:lnTo>
                  <a:lnTo>
                    <a:pt x="389916" y="127934"/>
                  </a:lnTo>
                  <a:lnTo>
                    <a:pt x="390369" y="120208"/>
                  </a:lnTo>
                  <a:lnTo>
                    <a:pt x="391049" y="112482"/>
                  </a:lnTo>
                  <a:lnTo>
                    <a:pt x="392182" y="105211"/>
                  </a:lnTo>
                  <a:lnTo>
                    <a:pt x="393767" y="98166"/>
                  </a:lnTo>
                  <a:lnTo>
                    <a:pt x="395580" y="91122"/>
                  </a:lnTo>
                  <a:lnTo>
                    <a:pt x="397619" y="84305"/>
                  </a:lnTo>
                  <a:lnTo>
                    <a:pt x="399884" y="77942"/>
                  </a:lnTo>
                  <a:lnTo>
                    <a:pt x="402376" y="71807"/>
                  </a:lnTo>
                  <a:lnTo>
                    <a:pt x="405095" y="65671"/>
                  </a:lnTo>
                  <a:lnTo>
                    <a:pt x="407813" y="59763"/>
                  </a:lnTo>
                  <a:lnTo>
                    <a:pt x="410985" y="54310"/>
                  </a:lnTo>
                  <a:lnTo>
                    <a:pt x="413930" y="49083"/>
                  </a:lnTo>
                  <a:lnTo>
                    <a:pt x="417101" y="43857"/>
                  </a:lnTo>
                  <a:lnTo>
                    <a:pt x="420273" y="39085"/>
                  </a:lnTo>
                  <a:lnTo>
                    <a:pt x="423444" y="34540"/>
                  </a:lnTo>
                  <a:lnTo>
                    <a:pt x="426616" y="30222"/>
                  </a:lnTo>
                  <a:lnTo>
                    <a:pt x="432959" y="22496"/>
                  </a:lnTo>
                  <a:lnTo>
                    <a:pt x="438849" y="15679"/>
                  </a:lnTo>
                  <a:lnTo>
                    <a:pt x="444060" y="10226"/>
                  </a:lnTo>
                  <a:lnTo>
                    <a:pt x="448817" y="5908"/>
                  </a:lnTo>
                  <a:lnTo>
                    <a:pt x="452215" y="2500"/>
                  </a:lnTo>
                  <a:lnTo>
                    <a:pt x="455387"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sz="2400">
                <a:solidFill>
                  <a:schemeClr val="bg1">
                    <a:lumMod val="50000"/>
                  </a:schemeClr>
                </a:solidFill>
                <a:cs typeface="+mn-ea"/>
                <a:sym typeface="+mn-lt"/>
              </a:endParaRPr>
            </a:p>
          </p:txBody>
        </p:sp>
      </p:grpSp>
      <p:grpSp>
        <p:nvGrpSpPr>
          <p:cNvPr id="52" name="组合 121"/>
          <p:cNvGrpSpPr/>
          <p:nvPr/>
        </p:nvGrpSpPr>
        <p:grpSpPr>
          <a:xfrm>
            <a:off x="6826045" y="2345206"/>
            <a:ext cx="884440" cy="889399"/>
            <a:chOff x="6825156" y="2493329"/>
            <a:chExt cx="884325" cy="889399"/>
          </a:xfrm>
        </p:grpSpPr>
        <p:sp>
          <p:nvSpPr>
            <p:cNvPr id="123" name="Oval 4"/>
            <p:cNvSpPr/>
            <p:nvPr/>
          </p:nvSpPr>
          <p:spPr>
            <a:xfrm>
              <a:off x="6825156" y="2493329"/>
              <a:ext cx="884325" cy="889399"/>
            </a:xfrm>
            <a:prstGeom prst="ellipse">
              <a:avLst/>
            </a:prstGeom>
            <a:solidFill>
              <a:schemeClr val="accent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8800" dirty="0">
                <a:solidFill>
                  <a:schemeClr val="bg1">
                    <a:lumMod val="50000"/>
                  </a:schemeClr>
                </a:solidFill>
                <a:cs typeface="+mn-ea"/>
                <a:sym typeface="+mn-lt"/>
              </a:endParaRPr>
            </a:p>
          </p:txBody>
        </p:sp>
        <p:sp>
          <p:nvSpPr>
            <p:cNvPr id="124" name="Freeform 6"/>
            <p:cNvSpPr>
              <a:spLocks noEditPoints="1"/>
            </p:cNvSpPr>
            <p:nvPr/>
          </p:nvSpPr>
          <p:spPr bwMode="auto">
            <a:xfrm>
              <a:off x="7016216" y="2677016"/>
              <a:ext cx="530042" cy="522026"/>
            </a:xfrm>
            <a:custGeom>
              <a:avLst/>
              <a:gdLst>
                <a:gd name="T0" fmla="*/ 63 w 63"/>
                <a:gd name="T1" fmla="*/ 52 h 62"/>
                <a:gd name="T2" fmla="*/ 0 w 63"/>
                <a:gd name="T3" fmla="*/ 52 h 62"/>
                <a:gd name="T4" fmla="*/ 5 w 63"/>
                <a:gd name="T5" fmla="*/ 48 h 62"/>
                <a:gd name="T6" fmla="*/ 58 w 63"/>
                <a:gd name="T7" fmla="*/ 48 h 62"/>
                <a:gd name="T8" fmla="*/ 16 w 63"/>
                <a:gd name="T9" fmla="*/ 2 h 62"/>
                <a:gd name="T10" fmla="*/ 16 w 63"/>
                <a:gd name="T11" fmla="*/ 14 h 62"/>
                <a:gd name="T12" fmla="*/ 16 w 63"/>
                <a:gd name="T13" fmla="*/ 2 h 62"/>
                <a:gd name="T14" fmla="*/ 41 w 63"/>
                <a:gd name="T15" fmla="*/ 8 h 62"/>
                <a:gd name="T16" fmla="*/ 52 w 63"/>
                <a:gd name="T17" fmla="*/ 8 h 62"/>
                <a:gd name="T18" fmla="*/ 41 w 63"/>
                <a:gd name="T19" fmla="*/ 35 h 62"/>
                <a:gd name="T20" fmla="*/ 45 w 63"/>
                <a:gd name="T21" fmla="*/ 50 h 62"/>
                <a:gd name="T22" fmla="*/ 48 w 63"/>
                <a:gd name="T23" fmla="*/ 50 h 62"/>
                <a:gd name="T24" fmla="*/ 53 w 63"/>
                <a:gd name="T25" fmla="*/ 33 h 62"/>
                <a:gd name="T26" fmla="*/ 56 w 63"/>
                <a:gd name="T27" fmla="*/ 20 h 62"/>
                <a:gd name="T28" fmla="*/ 43 w 63"/>
                <a:gd name="T29" fmla="*/ 15 h 62"/>
                <a:gd name="T30" fmla="*/ 44 w 63"/>
                <a:gd name="T31" fmla="*/ 20 h 62"/>
                <a:gd name="T32" fmla="*/ 41 w 63"/>
                <a:gd name="T33" fmla="*/ 35 h 62"/>
                <a:gd name="T34" fmla="*/ 38 w 63"/>
                <a:gd name="T35" fmla="*/ 6 h 62"/>
                <a:gd name="T36" fmla="*/ 25 w 63"/>
                <a:gd name="T37" fmla="*/ 6 h 62"/>
                <a:gd name="T38" fmla="*/ 38 w 63"/>
                <a:gd name="T39" fmla="*/ 34 h 62"/>
                <a:gd name="T40" fmla="*/ 41 w 63"/>
                <a:gd name="T41" fmla="*/ 20 h 62"/>
                <a:gd name="T42" fmla="*/ 28 w 63"/>
                <a:gd name="T43" fmla="*/ 14 h 62"/>
                <a:gd name="T44" fmla="*/ 22 w 63"/>
                <a:gd name="T45" fmla="*/ 29 h 62"/>
                <a:gd name="T46" fmla="*/ 25 w 63"/>
                <a:gd name="T47" fmla="*/ 52 h 62"/>
                <a:gd name="T48" fmla="*/ 31 w 63"/>
                <a:gd name="T49" fmla="*/ 41 h 62"/>
                <a:gd name="T50" fmla="*/ 38 w 63"/>
                <a:gd name="T51" fmla="*/ 52 h 62"/>
                <a:gd name="T52" fmla="*/ 22 w 63"/>
                <a:gd name="T53" fmla="*/ 35 h 62"/>
                <a:gd name="T54" fmla="*/ 19 w 63"/>
                <a:gd name="T55" fmla="*/ 20 h 62"/>
                <a:gd name="T56" fmla="*/ 19 w 63"/>
                <a:gd name="T57" fmla="*/ 15 h 62"/>
                <a:gd name="T58" fmla="*/ 7 w 63"/>
                <a:gd name="T59" fmla="*/ 20 h 62"/>
                <a:gd name="T60" fmla="*/ 10 w 63"/>
                <a:gd name="T61" fmla="*/ 33 h 62"/>
                <a:gd name="T62" fmla="*/ 14 w 63"/>
                <a:gd name="T63" fmla="*/ 50 h 62"/>
                <a:gd name="T64" fmla="*/ 17 w 63"/>
                <a:gd name="T65" fmla="*/ 50 h 62"/>
                <a:gd name="T66" fmla="*/ 22 w 63"/>
                <a:gd name="T67" fmla="*/ 35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62">
                  <a:moveTo>
                    <a:pt x="56" y="46"/>
                  </a:moveTo>
                  <a:cubicBezTo>
                    <a:pt x="60" y="48"/>
                    <a:pt x="63" y="50"/>
                    <a:pt x="63" y="52"/>
                  </a:cubicBezTo>
                  <a:cubicBezTo>
                    <a:pt x="63" y="58"/>
                    <a:pt x="49" y="62"/>
                    <a:pt x="31" y="62"/>
                  </a:cubicBezTo>
                  <a:cubicBezTo>
                    <a:pt x="14" y="62"/>
                    <a:pt x="0" y="58"/>
                    <a:pt x="0" y="52"/>
                  </a:cubicBezTo>
                  <a:cubicBezTo>
                    <a:pt x="0" y="50"/>
                    <a:pt x="2" y="48"/>
                    <a:pt x="7" y="46"/>
                  </a:cubicBezTo>
                  <a:cubicBezTo>
                    <a:pt x="6" y="47"/>
                    <a:pt x="5" y="48"/>
                    <a:pt x="5" y="48"/>
                  </a:cubicBezTo>
                  <a:cubicBezTo>
                    <a:pt x="5" y="52"/>
                    <a:pt x="17" y="55"/>
                    <a:pt x="31" y="55"/>
                  </a:cubicBezTo>
                  <a:cubicBezTo>
                    <a:pt x="46" y="55"/>
                    <a:pt x="58" y="52"/>
                    <a:pt x="58" y="48"/>
                  </a:cubicBezTo>
                  <a:cubicBezTo>
                    <a:pt x="58" y="48"/>
                    <a:pt x="57" y="47"/>
                    <a:pt x="56" y="46"/>
                  </a:cubicBezTo>
                  <a:close/>
                  <a:moveTo>
                    <a:pt x="16" y="2"/>
                  </a:moveTo>
                  <a:cubicBezTo>
                    <a:pt x="19" y="2"/>
                    <a:pt x="22" y="5"/>
                    <a:pt x="22" y="8"/>
                  </a:cubicBezTo>
                  <a:cubicBezTo>
                    <a:pt x="22" y="11"/>
                    <a:pt x="19" y="14"/>
                    <a:pt x="16" y="14"/>
                  </a:cubicBezTo>
                  <a:cubicBezTo>
                    <a:pt x="13" y="14"/>
                    <a:pt x="10" y="11"/>
                    <a:pt x="10" y="8"/>
                  </a:cubicBezTo>
                  <a:cubicBezTo>
                    <a:pt x="10" y="5"/>
                    <a:pt x="13" y="2"/>
                    <a:pt x="16" y="2"/>
                  </a:cubicBezTo>
                  <a:close/>
                  <a:moveTo>
                    <a:pt x="47" y="2"/>
                  </a:moveTo>
                  <a:cubicBezTo>
                    <a:pt x="43" y="2"/>
                    <a:pt x="41" y="5"/>
                    <a:pt x="41" y="8"/>
                  </a:cubicBezTo>
                  <a:cubicBezTo>
                    <a:pt x="41" y="11"/>
                    <a:pt x="43" y="14"/>
                    <a:pt x="47" y="14"/>
                  </a:cubicBezTo>
                  <a:cubicBezTo>
                    <a:pt x="50" y="14"/>
                    <a:pt x="52" y="11"/>
                    <a:pt x="52" y="8"/>
                  </a:cubicBezTo>
                  <a:cubicBezTo>
                    <a:pt x="52" y="5"/>
                    <a:pt x="50" y="2"/>
                    <a:pt x="47" y="2"/>
                  </a:cubicBezTo>
                  <a:close/>
                  <a:moveTo>
                    <a:pt x="41" y="35"/>
                  </a:moveTo>
                  <a:cubicBezTo>
                    <a:pt x="41" y="50"/>
                    <a:pt x="41" y="50"/>
                    <a:pt x="41" y="50"/>
                  </a:cubicBezTo>
                  <a:cubicBezTo>
                    <a:pt x="45" y="50"/>
                    <a:pt x="45" y="50"/>
                    <a:pt x="45" y="50"/>
                  </a:cubicBezTo>
                  <a:cubicBezTo>
                    <a:pt x="47" y="40"/>
                    <a:pt x="47" y="40"/>
                    <a:pt x="47" y="40"/>
                  </a:cubicBezTo>
                  <a:cubicBezTo>
                    <a:pt x="48" y="50"/>
                    <a:pt x="48" y="50"/>
                    <a:pt x="48" y="50"/>
                  </a:cubicBezTo>
                  <a:cubicBezTo>
                    <a:pt x="53" y="50"/>
                    <a:pt x="53" y="50"/>
                    <a:pt x="53" y="50"/>
                  </a:cubicBezTo>
                  <a:cubicBezTo>
                    <a:pt x="53" y="33"/>
                    <a:pt x="53" y="33"/>
                    <a:pt x="53" y="33"/>
                  </a:cubicBezTo>
                  <a:cubicBezTo>
                    <a:pt x="54" y="33"/>
                    <a:pt x="56" y="31"/>
                    <a:pt x="56" y="29"/>
                  </a:cubicBezTo>
                  <a:cubicBezTo>
                    <a:pt x="56" y="20"/>
                    <a:pt x="56" y="20"/>
                    <a:pt x="56" y="20"/>
                  </a:cubicBezTo>
                  <a:cubicBezTo>
                    <a:pt x="56" y="17"/>
                    <a:pt x="53" y="15"/>
                    <a:pt x="50" y="15"/>
                  </a:cubicBezTo>
                  <a:cubicBezTo>
                    <a:pt x="43" y="15"/>
                    <a:pt x="43" y="15"/>
                    <a:pt x="43" y="15"/>
                  </a:cubicBezTo>
                  <a:cubicBezTo>
                    <a:pt x="43" y="15"/>
                    <a:pt x="43" y="15"/>
                    <a:pt x="42" y="15"/>
                  </a:cubicBezTo>
                  <a:cubicBezTo>
                    <a:pt x="43" y="16"/>
                    <a:pt x="44" y="18"/>
                    <a:pt x="44" y="20"/>
                  </a:cubicBezTo>
                  <a:cubicBezTo>
                    <a:pt x="44" y="29"/>
                    <a:pt x="44" y="29"/>
                    <a:pt x="44" y="29"/>
                  </a:cubicBezTo>
                  <a:cubicBezTo>
                    <a:pt x="44" y="31"/>
                    <a:pt x="43" y="33"/>
                    <a:pt x="41" y="35"/>
                  </a:cubicBezTo>
                  <a:close/>
                  <a:moveTo>
                    <a:pt x="31" y="0"/>
                  </a:moveTo>
                  <a:cubicBezTo>
                    <a:pt x="35" y="0"/>
                    <a:pt x="38" y="3"/>
                    <a:pt x="38" y="6"/>
                  </a:cubicBezTo>
                  <a:cubicBezTo>
                    <a:pt x="38" y="10"/>
                    <a:pt x="35" y="13"/>
                    <a:pt x="31" y="13"/>
                  </a:cubicBezTo>
                  <a:cubicBezTo>
                    <a:pt x="28" y="13"/>
                    <a:pt x="25" y="10"/>
                    <a:pt x="25" y="6"/>
                  </a:cubicBezTo>
                  <a:cubicBezTo>
                    <a:pt x="25" y="3"/>
                    <a:pt x="28" y="0"/>
                    <a:pt x="31" y="0"/>
                  </a:cubicBezTo>
                  <a:close/>
                  <a:moveTo>
                    <a:pt x="38" y="34"/>
                  </a:moveTo>
                  <a:cubicBezTo>
                    <a:pt x="39" y="33"/>
                    <a:pt x="41" y="31"/>
                    <a:pt x="41" y="29"/>
                  </a:cubicBezTo>
                  <a:cubicBezTo>
                    <a:pt x="41" y="20"/>
                    <a:pt x="41" y="20"/>
                    <a:pt x="41" y="20"/>
                  </a:cubicBezTo>
                  <a:cubicBezTo>
                    <a:pt x="41" y="16"/>
                    <a:pt x="38" y="14"/>
                    <a:pt x="35" y="14"/>
                  </a:cubicBezTo>
                  <a:cubicBezTo>
                    <a:pt x="28" y="14"/>
                    <a:pt x="28" y="14"/>
                    <a:pt x="28" y="14"/>
                  </a:cubicBezTo>
                  <a:cubicBezTo>
                    <a:pt x="24" y="14"/>
                    <a:pt x="22" y="16"/>
                    <a:pt x="22" y="20"/>
                  </a:cubicBezTo>
                  <a:cubicBezTo>
                    <a:pt x="22" y="29"/>
                    <a:pt x="22" y="29"/>
                    <a:pt x="22" y="29"/>
                  </a:cubicBezTo>
                  <a:cubicBezTo>
                    <a:pt x="22" y="31"/>
                    <a:pt x="23" y="33"/>
                    <a:pt x="25" y="34"/>
                  </a:cubicBezTo>
                  <a:cubicBezTo>
                    <a:pt x="25" y="52"/>
                    <a:pt x="25" y="52"/>
                    <a:pt x="25" y="52"/>
                  </a:cubicBezTo>
                  <a:cubicBezTo>
                    <a:pt x="30" y="52"/>
                    <a:pt x="30" y="52"/>
                    <a:pt x="30" y="52"/>
                  </a:cubicBezTo>
                  <a:cubicBezTo>
                    <a:pt x="31" y="41"/>
                    <a:pt x="31" y="41"/>
                    <a:pt x="31" y="41"/>
                  </a:cubicBezTo>
                  <a:cubicBezTo>
                    <a:pt x="33" y="52"/>
                    <a:pt x="33" y="52"/>
                    <a:pt x="33" y="52"/>
                  </a:cubicBezTo>
                  <a:cubicBezTo>
                    <a:pt x="38" y="52"/>
                    <a:pt x="38" y="52"/>
                    <a:pt x="38" y="52"/>
                  </a:cubicBezTo>
                  <a:cubicBezTo>
                    <a:pt x="38" y="34"/>
                    <a:pt x="38" y="34"/>
                    <a:pt x="38" y="34"/>
                  </a:cubicBezTo>
                  <a:close/>
                  <a:moveTo>
                    <a:pt x="22" y="35"/>
                  </a:moveTo>
                  <a:cubicBezTo>
                    <a:pt x="20" y="33"/>
                    <a:pt x="19" y="31"/>
                    <a:pt x="19" y="29"/>
                  </a:cubicBezTo>
                  <a:cubicBezTo>
                    <a:pt x="19" y="20"/>
                    <a:pt x="19" y="20"/>
                    <a:pt x="19" y="20"/>
                  </a:cubicBezTo>
                  <a:cubicBezTo>
                    <a:pt x="19" y="18"/>
                    <a:pt x="19" y="16"/>
                    <a:pt x="20" y="15"/>
                  </a:cubicBezTo>
                  <a:cubicBezTo>
                    <a:pt x="20" y="15"/>
                    <a:pt x="19" y="15"/>
                    <a:pt x="19" y="15"/>
                  </a:cubicBezTo>
                  <a:cubicBezTo>
                    <a:pt x="12" y="15"/>
                    <a:pt x="12" y="15"/>
                    <a:pt x="12" y="15"/>
                  </a:cubicBezTo>
                  <a:cubicBezTo>
                    <a:pt x="9" y="15"/>
                    <a:pt x="7" y="17"/>
                    <a:pt x="7" y="20"/>
                  </a:cubicBezTo>
                  <a:cubicBezTo>
                    <a:pt x="7" y="29"/>
                    <a:pt x="7" y="29"/>
                    <a:pt x="7" y="29"/>
                  </a:cubicBezTo>
                  <a:cubicBezTo>
                    <a:pt x="7" y="31"/>
                    <a:pt x="8" y="33"/>
                    <a:pt x="10" y="33"/>
                  </a:cubicBezTo>
                  <a:cubicBezTo>
                    <a:pt x="10" y="50"/>
                    <a:pt x="10" y="50"/>
                    <a:pt x="10" y="50"/>
                  </a:cubicBezTo>
                  <a:cubicBezTo>
                    <a:pt x="14" y="50"/>
                    <a:pt x="14" y="50"/>
                    <a:pt x="14" y="50"/>
                  </a:cubicBezTo>
                  <a:cubicBezTo>
                    <a:pt x="16" y="40"/>
                    <a:pt x="16" y="40"/>
                    <a:pt x="16" y="40"/>
                  </a:cubicBezTo>
                  <a:cubicBezTo>
                    <a:pt x="17" y="50"/>
                    <a:pt x="17" y="50"/>
                    <a:pt x="17" y="50"/>
                  </a:cubicBezTo>
                  <a:cubicBezTo>
                    <a:pt x="22" y="50"/>
                    <a:pt x="22" y="50"/>
                    <a:pt x="22" y="50"/>
                  </a:cubicBezTo>
                  <a:lnTo>
                    <a:pt x="22" y="35"/>
                  </a:lnTo>
                  <a:close/>
                </a:path>
              </a:pathLst>
            </a:custGeom>
            <a:solidFill>
              <a:schemeClr val="bg1"/>
            </a:solidFill>
            <a:ln>
              <a:noFill/>
            </a:ln>
          </p:spPr>
          <p:txBody>
            <a:bodyPr vert="horz" wrap="square" lIns="121920" tIns="60960" rIns="121920" bIns="60960" numCol="1" anchor="t" anchorCtr="0" compatLnSpc="1"/>
            <a:lstStyle/>
            <a:p>
              <a:endParaRPr lang="zh-CN" altLang="en-US" sz="2400">
                <a:solidFill>
                  <a:schemeClr val="bg1">
                    <a:lumMod val="50000"/>
                  </a:schemeClr>
                </a:solidFill>
                <a:cs typeface="+mn-ea"/>
                <a:sym typeface="+mn-lt"/>
              </a:endParaRPr>
            </a:p>
          </p:txBody>
        </p:sp>
      </p:grpSp>
      <p:sp>
        <p:nvSpPr>
          <p:cNvPr id="118" name="文本框 117"/>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750"/>
                                        <p:tgtEl>
                                          <p:spTgt spid="47"/>
                                        </p:tgtEl>
                                      </p:cBhvr>
                                    </p:animEffect>
                                    <p:anim calcmode="lin" valueType="num">
                                      <p:cBhvr>
                                        <p:cTn id="8" dur="750" fill="hold"/>
                                        <p:tgtEl>
                                          <p:spTgt spid="47"/>
                                        </p:tgtEl>
                                        <p:attrNameLst>
                                          <p:attrName>ppt_w</p:attrName>
                                        </p:attrNameLst>
                                      </p:cBhvr>
                                      <p:tavLst>
                                        <p:tav tm="0" fmla="#ppt_w*sin(2.5*pi*$)">
                                          <p:val>
                                            <p:fltVal val="0"/>
                                          </p:val>
                                        </p:tav>
                                        <p:tav tm="100000">
                                          <p:val>
                                            <p:fltVal val="1"/>
                                          </p:val>
                                        </p:tav>
                                      </p:tavLst>
                                    </p:anim>
                                    <p:anim calcmode="lin" valueType="num">
                                      <p:cBhvr>
                                        <p:cTn id="9" dur="750" fill="hold"/>
                                        <p:tgtEl>
                                          <p:spTgt spid="47"/>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45"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750"/>
                                        <p:tgtEl>
                                          <p:spTgt spid="10"/>
                                        </p:tgtEl>
                                      </p:cBhvr>
                                    </p:animEffect>
                                    <p:anim calcmode="lin" valueType="num">
                                      <p:cBhvr>
                                        <p:cTn id="14" dur="750" fill="hold"/>
                                        <p:tgtEl>
                                          <p:spTgt spid="10"/>
                                        </p:tgtEl>
                                        <p:attrNameLst>
                                          <p:attrName>ppt_w</p:attrName>
                                        </p:attrNameLst>
                                      </p:cBhvr>
                                      <p:tavLst>
                                        <p:tav tm="0" fmla="#ppt_w*sin(2.5*pi*$)">
                                          <p:val>
                                            <p:fltVal val="0"/>
                                          </p:val>
                                        </p:tav>
                                        <p:tav tm="100000">
                                          <p:val>
                                            <p:fltVal val="1"/>
                                          </p:val>
                                        </p:tav>
                                      </p:tavLst>
                                    </p:anim>
                                    <p:anim calcmode="lin" valueType="num">
                                      <p:cBhvr>
                                        <p:cTn id="15" dur="750" fill="hold"/>
                                        <p:tgtEl>
                                          <p:spTgt spid="10"/>
                                        </p:tgtEl>
                                        <p:attrNameLst>
                                          <p:attrName>ppt_h</p:attrName>
                                        </p:attrNameLst>
                                      </p:cBhvr>
                                      <p:tavLst>
                                        <p:tav tm="0">
                                          <p:val>
                                            <p:strVal val="#ppt_h"/>
                                          </p:val>
                                        </p:tav>
                                        <p:tav tm="100000">
                                          <p:val>
                                            <p:strVal val="#ppt_h"/>
                                          </p:val>
                                        </p:tav>
                                      </p:tavLst>
                                    </p:anim>
                                  </p:childTnLst>
                                </p:cTn>
                              </p:par>
                              <p:par>
                                <p:cTn id="16" presetID="45" presetClass="entr" presetSubtype="0" fill="hold" nodeType="withEffect">
                                  <p:stCondLst>
                                    <p:cond delay="250"/>
                                  </p:stCondLst>
                                  <p:childTnLst>
                                    <p:set>
                                      <p:cBhvr>
                                        <p:cTn id="17" dur="1" fill="hold">
                                          <p:stCondLst>
                                            <p:cond delay="0"/>
                                          </p:stCondLst>
                                        </p:cTn>
                                        <p:tgtEl>
                                          <p:spTgt spid="52"/>
                                        </p:tgtEl>
                                        <p:attrNameLst>
                                          <p:attrName>style.visibility</p:attrName>
                                        </p:attrNameLst>
                                      </p:cBhvr>
                                      <p:to>
                                        <p:strVal val="visible"/>
                                      </p:to>
                                    </p:set>
                                    <p:animEffect transition="in" filter="fade">
                                      <p:cBhvr>
                                        <p:cTn id="18" dur="750"/>
                                        <p:tgtEl>
                                          <p:spTgt spid="52"/>
                                        </p:tgtEl>
                                      </p:cBhvr>
                                    </p:animEffect>
                                    <p:anim calcmode="lin" valueType="num">
                                      <p:cBhvr>
                                        <p:cTn id="19" dur="750" fill="hold"/>
                                        <p:tgtEl>
                                          <p:spTgt spid="52"/>
                                        </p:tgtEl>
                                        <p:attrNameLst>
                                          <p:attrName>ppt_w</p:attrName>
                                        </p:attrNameLst>
                                      </p:cBhvr>
                                      <p:tavLst>
                                        <p:tav tm="0" fmla="#ppt_w*sin(2.5*pi*$)">
                                          <p:val>
                                            <p:fltVal val="0"/>
                                          </p:val>
                                        </p:tav>
                                        <p:tav tm="100000">
                                          <p:val>
                                            <p:fltVal val="1"/>
                                          </p:val>
                                        </p:tav>
                                      </p:tavLst>
                                    </p:anim>
                                    <p:anim calcmode="lin" valueType="num">
                                      <p:cBhvr>
                                        <p:cTn id="20" dur="750" fill="hold"/>
                                        <p:tgtEl>
                                          <p:spTgt spid="52"/>
                                        </p:tgtEl>
                                        <p:attrNameLst>
                                          <p:attrName>ppt_h</p:attrName>
                                        </p:attrNameLst>
                                      </p:cBhvr>
                                      <p:tavLst>
                                        <p:tav tm="0">
                                          <p:val>
                                            <p:strVal val="#ppt_h"/>
                                          </p:val>
                                        </p:tav>
                                        <p:tav tm="100000">
                                          <p:val>
                                            <p:strVal val="#ppt_h"/>
                                          </p:val>
                                        </p:tav>
                                      </p:tavLst>
                                    </p:anim>
                                  </p:childTnLst>
                                </p:cTn>
                              </p:par>
                              <p:par>
                                <p:cTn id="21" presetID="45" presetClass="entr" presetSubtype="0" fill="hold" nodeType="withEffect">
                                  <p:stCondLst>
                                    <p:cond delay="5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750"/>
                                        <p:tgtEl>
                                          <p:spTgt spid="16"/>
                                        </p:tgtEl>
                                      </p:cBhvr>
                                    </p:animEffect>
                                    <p:anim calcmode="lin" valueType="num">
                                      <p:cBhvr>
                                        <p:cTn id="24" dur="750" fill="hold"/>
                                        <p:tgtEl>
                                          <p:spTgt spid="16"/>
                                        </p:tgtEl>
                                        <p:attrNameLst>
                                          <p:attrName>ppt_w</p:attrName>
                                        </p:attrNameLst>
                                      </p:cBhvr>
                                      <p:tavLst>
                                        <p:tav tm="0" fmla="#ppt_w*sin(2.5*pi*$)">
                                          <p:val>
                                            <p:fltVal val="0"/>
                                          </p:val>
                                        </p:tav>
                                        <p:tav tm="100000">
                                          <p:val>
                                            <p:fltVal val="1"/>
                                          </p:val>
                                        </p:tav>
                                      </p:tavLst>
                                    </p:anim>
                                    <p:anim calcmode="lin" valueType="num">
                                      <p:cBhvr>
                                        <p:cTn id="25" dur="750" fill="hold"/>
                                        <p:tgtEl>
                                          <p:spTgt spid="16"/>
                                        </p:tgtEl>
                                        <p:attrNameLst>
                                          <p:attrName>ppt_h</p:attrName>
                                        </p:attrNameLst>
                                      </p:cBhvr>
                                      <p:tavLst>
                                        <p:tav tm="0">
                                          <p:val>
                                            <p:strVal val="#ppt_h"/>
                                          </p:val>
                                        </p:tav>
                                        <p:tav tm="100000">
                                          <p:val>
                                            <p:strVal val="#ppt_h"/>
                                          </p:val>
                                        </p:tav>
                                      </p:tavLst>
                                    </p:anim>
                                  </p:childTnLst>
                                </p:cTn>
                              </p:par>
                              <p:par>
                                <p:cTn id="26" presetID="45" presetClass="entr" presetSubtype="0" fill="hold" nodeType="withEffect">
                                  <p:stCondLst>
                                    <p:cond delay="75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750"/>
                                        <p:tgtEl>
                                          <p:spTgt spid="44"/>
                                        </p:tgtEl>
                                      </p:cBhvr>
                                    </p:animEffect>
                                    <p:anim calcmode="lin" valueType="num">
                                      <p:cBhvr>
                                        <p:cTn id="29" dur="750" fill="hold"/>
                                        <p:tgtEl>
                                          <p:spTgt spid="44"/>
                                        </p:tgtEl>
                                        <p:attrNameLst>
                                          <p:attrName>ppt_w</p:attrName>
                                        </p:attrNameLst>
                                      </p:cBhvr>
                                      <p:tavLst>
                                        <p:tav tm="0" fmla="#ppt_w*sin(2.5*pi*$)">
                                          <p:val>
                                            <p:fltVal val="0"/>
                                          </p:val>
                                        </p:tav>
                                        <p:tav tm="100000">
                                          <p:val>
                                            <p:fltVal val="1"/>
                                          </p:val>
                                        </p:tav>
                                      </p:tavLst>
                                    </p:anim>
                                    <p:anim calcmode="lin" valueType="num">
                                      <p:cBhvr>
                                        <p:cTn id="30" dur="750" fill="hold"/>
                                        <p:tgtEl>
                                          <p:spTgt spid="44"/>
                                        </p:tgtEl>
                                        <p:attrNameLst>
                                          <p:attrName>ppt_h</p:attrName>
                                        </p:attrNameLst>
                                      </p:cBhvr>
                                      <p:tavLst>
                                        <p:tav tm="0">
                                          <p:val>
                                            <p:strVal val="#ppt_h"/>
                                          </p:val>
                                        </p:tav>
                                        <p:tav tm="100000">
                                          <p:val>
                                            <p:strVal val="#ppt_h"/>
                                          </p:val>
                                        </p:tav>
                                      </p:tavLst>
                                    </p:anim>
                                  </p:childTnLst>
                                </p:cTn>
                              </p:par>
                              <p:par>
                                <p:cTn id="31" presetID="45" presetClass="entr" presetSubtype="0" fill="hold" nodeType="withEffect">
                                  <p:stCondLst>
                                    <p:cond delay="100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750"/>
                                        <p:tgtEl>
                                          <p:spTgt spid="36"/>
                                        </p:tgtEl>
                                      </p:cBhvr>
                                    </p:animEffect>
                                    <p:anim calcmode="lin" valueType="num">
                                      <p:cBhvr>
                                        <p:cTn id="34" dur="750" fill="hold"/>
                                        <p:tgtEl>
                                          <p:spTgt spid="36"/>
                                        </p:tgtEl>
                                        <p:attrNameLst>
                                          <p:attrName>ppt_w</p:attrName>
                                        </p:attrNameLst>
                                      </p:cBhvr>
                                      <p:tavLst>
                                        <p:tav tm="0" fmla="#ppt_w*sin(2.5*pi*$)">
                                          <p:val>
                                            <p:fltVal val="0"/>
                                          </p:val>
                                        </p:tav>
                                        <p:tav tm="100000">
                                          <p:val>
                                            <p:fltVal val="1"/>
                                          </p:val>
                                        </p:tav>
                                      </p:tavLst>
                                    </p:anim>
                                    <p:anim calcmode="lin" valueType="num">
                                      <p:cBhvr>
                                        <p:cTn id="35" dur="750" fill="hold"/>
                                        <p:tgtEl>
                                          <p:spTgt spid="36"/>
                                        </p:tgtEl>
                                        <p:attrNameLst>
                                          <p:attrName>ppt_h</p:attrName>
                                        </p:attrNameLst>
                                      </p:cBhvr>
                                      <p:tavLst>
                                        <p:tav tm="0">
                                          <p:val>
                                            <p:strVal val="#ppt_h"/>
                                          </p:val>
                                        </p:tav>
                                        <p:tav tm="100000">
                                          <p:val>
                                            <p:strVal val="#ppt_h"/>
                                          </p:val>
                                        </p:tav>
                                      </p:tavLst>
                                    </p:anim>
                                  </p:childTnLst>
                                </p:cTn>
                              </p:par>
                              <p:par>
                                <p:cTn id="36" presetID="45" presetClass="entr" presetSubtype="0" fill="hold" nodeType="withEffect">
                                  <p:stCondLst>
                                    <p:cond delay="125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750"/>
                                        <p:tgtEl>
                                          <p:spTgt spid="28"/>
                                        </p:tgtEl>
                                      </p:cBhvr>
                                    </p:animEffect>
                                    <p:anim calcmode="lin" valueType="num">
                                      <p:cBhvr>
                                        <p:cTn id="39" dur="750" fill="hold"/>
                                        <p:tgtEl>
                                          <p:spTgt spid="28"/>
                                        </p:tgtEl>
                                        <p:attrNameLst>
                                          <p:attrName>ppt_w</p:attrName>
                                        </p:attrNameLst>
                                      </p:cBhvr>
                                      <p:tavLst>
                                        <p:tav tm="0" fmla="#ppt_w*sin(2.5*pi*$)">
                                          <p:val>
                                            <p:fltVal val="0"/>
                                          </p:val>
                                        </p:tav>
                                        <p:tav tm="100000">
                                          <p:val>
                                            <p:fltVal val="1"/>
                                          </p:val>
                                        </p:tav>
                                      </p:tavLst>
                                    </p:anim>
                                    <p:anim calcmode="lin" valueType="num">
                                      <p:cBhvr>
                                        <p:cTn id="40" dur="750" fill="hold"/>
                                        <p:tgtEl>
                                          <p:spTgt spid="28"/>
                                        </p:tgtEl>
                                        <p:attrNameLst>
                                          <p:attrName>ppt_h</p:attrName>
                                        </p:attrNameLst>
                                      </p:cBhvr>
                                      <p:tavLst>
                                        <p:tav tm="0">
                                          <p:val>
                                            <p:strVal val="#ppt_h"/>
                                          </p:val>
                                        </p:tav>
                                        <p:tav tm="100000">
                                          <p:val>
                                            <p:strVal val="#ppt_h"/>
                                          </p:val>
                                        </p:tav>
                                      </p:tavLst>
                                    </p:anim>
                                  </p:childTnLst>
                                </p:cTn>
                              </p:par>
                              <p:par>
                                <p:cTn id="41" presetID="45" presetClass="entr" presetSubtype="0" fill="hold" nodeType="withEffect">
                                  <p:stCondLst>
                                    <p:cond delay="150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750"/>
                                        <p:tgtEl>
                                          <p:spTgt spid="14"/>
                                        </p:tgtEl>
                                      </p:cBhvr>
                                    </p:animEffect>
                                    <p:anim calcmode="lin" valueType="num">
                                      <p:cBhvr>
                                        <p:cTn id="44" dur="750" fill="hold"/>
                                        <p:tgtEl>
                                          <p:spTgt spid="14"/>
                                        </p:tgtEl>
                                        <p:attrNameLst>
                                          <p:attrName>ppt_w</p:attrName>
                                        </p:attrNameLst>
                                      </p:cBhvr>
                                      <p:tavLst>
                                        <p:tav tm="0" fmla="#ppt_w*sin(2.5*pi*$)">
                                          <p:val>
                                            <p:fltVal val="0"/>
                                          </p:val>
                                        </p:tav>
                                        <p:tav tm="100000">
                                          <p:val>
                                            <p:fltVal val="1"/>
                                          </p:val>
                                        </p:tav>
                                      </p:tavLst>
                                    </p:anim>
                                    <p:anim calcmode="lin" valueType="num">
                                      <p:cBhvr>
                                        <p:cTn id="45" dur="750" fill="hold"/>
                                        <p:tgtEl>
                                          <p:spTgt spid="14"/>
                                        </p:tgtEl>
                                        <p:attrNameLst>
                                          <p:attrName>ppt_h</p:attrName>
                                        </p:attrNameLst>
                                      </p:cBhvr>
                                      <p:tavLst>
                                        <p:tav tm="0">
                                          <p:val>
                                            <p:strVal val="#ppt_h"/>
                                          </p:val>
                                        </p:tav>
                                        <p:tav tm="100000">
                                          <p:val>
                                            <p:strVal val="#ppt_h"/>
                                          </p:val>
                                        </p:tav>
                                      </p:tavLst>
                                    </p:anim>
                                  </p:childTnLst>
                                </p:cTn>
                              </p:par>
                              <p:par>
                                <p:cTn id="46" presetID="45" presetClass="entr" presetSubtype="0" fill="hold" nodeType="withEffect">
                                  <p:stCondLst>
                                    <p:cond delay="175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750"/>
                                        <p:tgtEl>
                                          <p:spTgt spid="12"/>
                                        </p:tgtEl>
                                      </p:cBhvr>
                                    </p:animEffect>
                                    <p:anim calcmode="lin" valueType="num">
                                      <p:cBhvr>
                                        <p:cTn id="49" dur="750" fill="hold"/>
                                        <p:tgtEl>
                                          <p:spTgt spid="12"/>
                                        </p:tgtEl>
                                        <p:attrNameLst>
                                          <p:attrName>ppt_w</p:attrName>
                                        </p:attrNameLst>
                                      </p:cBhvr>
                                      <p:tavLst>
                                        <p:tav tm="0" fmla="#ppt_w*sin(2.5*pi*$)">
                                          <p:val>
                                            <p:fltVal val="0"/>
                                          </p:val>
                                        </p:tav>
                                        <p:tav tm="100000">
                                          <p:val>
                                            <p:fltVal val="1"/>
                                          </p:val>
                                        </p:tav>
                                      </p:tavLst>
                                    </p:anim>
                                    <p:anim calcmode="lin" valueType="num">
                                      <p:cBhvr>
                                        <p:cTn id="50" dur="750" fill="hold"/>
                                        <p:tgtEl>
                                          <p:spTgt spid="12"/>
                                        </p:tgtEl>
                                        <p:attrNameLst>
                                          <p:attrName>ppt_h</p:attrName>
                                        </p:attrNameLst>
                                      </p:cBhvr>
                                      <p:tavLst>
                                        <p:tav tm="0">
                                          <p:val>
                                            <p:strVal val="#ppt_h"/>
                                          </p:val>
                                        </p:tav>
                                        <p:tav tm="100000">
                                          <p:val>
                                            <p:strVal val="#ppt_h"/>
                                          </p:val>
                                        </p:tav>
                                      </p:tavLst>
                                    </p:anim>
                                  </p:childTnLst>
                                </p:cTn>
                              </p:par>
                            </p:childTnLst>
                          </p:cTn>
                        </p:par>
                        <p:par>
                          <p:cTn id="51" fill="hold">
                            <p:stCondLst>
                              <p:cond delay="2000"/>
                            </p:stCondLst>
                            <p:childTnLst>
                              <p:par>
                                <p:cTn id="52" presetID="22" presetClass="entr" presetSubtype="2"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par>
                                <p:cTn id="55" presetID="22" presetClass="entr" presetSubtype="2"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ipe(right)">
                                      <p:cBhvr>
                                        <p:cTn id="57" dur="500"/>
                                        <p:tgtEl>
                                          <p:spTgt spid="24"/>
                                        </p:tgtEl>
                                      </p:cBhvr>
                                    </p:animEffect>
                                  </p:childTnLst>
                                </p:cTn>
                              </p:par>
                              <p:par>
                                <p:cTn id="58" presetID="22" presetClass="entr" presetSubtype="2"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right)">
                                      <p:cBhvr>
                                        <p:cTn id="60" dur="500"/>
                                        <p:tgtEl>
                                          <p:spTgt spid="22"/>
                                        </p:tgtEl>
                                      </p:cBhvr>
                                    </p:animEffect>
                                  </p:childTnLst>
                                </p:cTn>
                              </p:par>
                              <p:par>
                                <p:cTn id="61" presetID="22" presetClass="entr" presetSubtype="2"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ipe(right)">
                                      <p:cBhvr>
                                        <p:cTn id="63" dur="500"/>
                                        <p:tgtEl>
                                          <p:spTgt spid="20"/>
                                        </p:tgtEl>
                                      </p:cBhvr>
                                    </p:animEffect>
                                  </p:childTnLst>
                                </p:cTn>
                              </p:par>
                              <p:par>
                                <p:cTn id="64" presetID="22" presetClass="entr" presetSubtype="8" fill="hold"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wipe(left)">
                                      <p:cBhvr>
                                        <p:cTn id="66" dur="500"/>
                                        <p:tgtEl>
                                          <p:spTgt spid="19"/>
                                        </p:tgtEl>
                                      </p:cBhvr>
                                    </p:animEffect>
                                  </p:childTnLst>
                                </p:cTn>
                              </p:par>
                              <p:par>
                                <p:cTn id="67" presetID="22" presetClass="entr" presetSubtype="8" fill="hold"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par>
                                <p:cTn id="70" presetID="22" presetClass="entr" presetSubtype="8" fill="hold"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wipe(left)">
                                      <p:cBhvr>
                                        <p:cTn id="72" dur="500"/>
                                        <p:tgtEl>
                                          <p:spTgt spid="23"/>
                                        </p:tgtEl>
                                      </p:cBhvr>
                                    </p:animEffect>
                                  </p:childTnLst>
                                </p:cTn>
                              </p:par>
                              <p:par>
                                <p:cTn id="73" presetID="22" presetClass="entr" presetSubtype="8" fill="hold"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ipe(left)">
                                      <p:cBhvr>
                                        <p:cTn id="75" dur="500"/>
                                        <p:tgtEl>
                                          <p:spTgt spid="25"/>
                                        </p:tgtEl>
                                      </p:cBhvr>
                                    </p:animEffect>
                                  </p:childTnLst>
                                </p:cTn>
                              </p:par>
                            </p:childTnLst>
                          </p:cTn>
                        </p:par>
                        <p:par>
                          <p:cTn id="76" fill="hold">
                            <p:stCondLst>
                              <p:cond delay="2500"/>
                            </p:stCondLst>
                            <p:childTnLst>
                              <p:par>
                                <p:cTn id="77" presetID="16" presetClass="entr" presetSubtype="42"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barn(outHorizontal)">
                                      <p:cBhvr>
                                        <p:cTn id="79" dur="500"/>
                                        <p:tgtEl>
                                          <p:spTgt spid="27"/>
                                        </p:tgtEl>
                                      </p:cBhvr>
                                    </p:animEffect>
                                  </p:childTnLst>
                                </p:cTn>
                              </p:par>
                              <p:par>
                                <p:cTn id="80" presetID="16" presetClass="entr" presetSubtype="42" fill="hold" nodeType="with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barn(outHorizontal)">
                                      <p:cBhvr>
                                        <p:cTn id="82" dur="500"/>
                                        <p:tgtEl>
                                          <p:spTgt spid="18"/>
                                        </p:tgtEl>
                                      </p:cBhvr>
                                    </p:animEffect>
                                  </p:childTnLst>
                                </p:cTn>
                              </p:par>
                              <p:par>
                                <p:cTn id="83" presetID="2" presetClass="entr" presetSubtype="8" fill="hold" nodeType="withEffect">
                                  <p:stCondLst>
                                    <p:cond delay="0"/>
                                  </p:stCondLst>
                                  <p:childTnLst>
                                    <p:set>
                                      <p:cBhvr>
                                        <p:cTn id="84" dur="1" fill="hold">
                                          <p:stCondLst>
                                            <p:cond delay="0"/>
                                          </p:stCondLst>
                                        </p:cTn>
                                        <p:tgtEl>
                                          <p:spTgt spid="2"/>
                                        </p:tgtEl>
                                        <p:attrNameLst>
                                          <p:attrName>style.visibility</p:attrName>
                                        </p:attrNameLst>
                                      </p:cBhvr>
                                      <p:to>
                                        <p:strVal val="visible"/>
                                      </p:to>
                                    </p:set>
                                    <p:anim calcmode="lin" valueType="num">
                                      <p:cBhvr additive="base">
                                        <p:cTn id="85" dur="500" fill="hold"/>
                                        <p:tgtEl>
                                          <p:spTgt spid="2"/>
                                        </p:tgtEl>
                                        <p:attrNameLst>
                                          <p:attrName>ppt_x</p:attrName>
                                        </p:attrNameLst>
                                      </p:cBhvr>
                                      <p:tavLst>
                                        <p:tav tm="0">
                                          <p:val>
                                            <p:strVal val="0-#ppt_w/2"/>
                                          </p:val>
                                        </p:tav>
                                        <p:tav tm="100000">
                                          <p:val>
                                            <p:strVal val="#ppt_x"/>
                                          </p:val>
                                        </p:tav>
                                      </p:tavLst>
                                    </p:anim>
                                    <p:anim calcmode="lin" valueType="num">
                                      <p:cBhvr additive="base">
                                        <p:cTn id="86" dur="500" fill="hold"/>
                                        <p:tgtEl>
                                          <p:spTgt spid="2"/>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3"/>
                                        </p:tgtEl>
                                        <p:attrNameLst>
                                          <p:attrName>style.visibility</p:attrName>
                                        </p:attrNameLst>
                                      </p:cBhvr>
                                      <p:to>
                                        <p:strVal val="visible"/>
                                      </p:to>
                                    </p:set>
                                    <p:anim calcmode="lin" valueType="num">
                                      <p:cBhvr additive="base">
                                        <p:cTn id="89" dur="500" fill="hold"/>
                                        <p:tgtEl>
                                          <p:spTgt spid="3"/>
                                        </p:tgtEl>
                                        <p:attrNameLst>
                                          <p:attrName>ppt_x</p:attrName>
                                        </p:attrNameLst>
                                      </p:cBhvr>
                                      <p:tavLst>
                                        <p:tav tm="0">
                                          <p:val>
                                            <p:strVal val="1+#ppt_w/2"/>
                                          </p:val>
                                        </p:tav>
                                        <p:tav tm="100000">
                                          <p:val>
                                            <p:strVal val="#ppt_x"/>
                                          </p:val>
                                        </p:tav>
                                      </p:tavLst>
                                    </p:anim>
                                    <p:anim calcmode="lin" valueType="num">
                                      <p:cBhvr additive="base">
                                        <p:cTn id="90" dur="500" fill="hold"/>
                                        <p:tgtEl>
                                          <p:spTgt spid="3"/>
                                        </p:tgtEl>
                                        <p:attrNameLst>
                                          <p:attrName>ppt_y</p:attrName>
                                        </p:attrNameLst>
                                      </p:cBhvr>
                                      <p:tavLst>
                                        <p:tav tm="0">
                                          <p:val>
                                            <p:strVal val="#ppt_y"/>
                                          </p:val>
                                        </p:tav>
                                        <p:tav tm="100000">
                                          <p:val>
                                            <p:strVal val="#ppt_y"/>
                                          </p:val>
                                        </p:tav>
                                      </p:tavLst>
                                    </p:anim>
                                  </p:childTnLst>
                                </p:cTn>
                              </p:par>
                            </p:childTnLst>
                          </p:cTn>
                        </p:par>
                        <p:par>
                          <p:cTn id="91" fill="hold">
                            <p:stCondLst>
                              <p:cond delay="3000"/>
                            </p:stCondLst>
                            <p:childTnLst>
                              <p:par>
                                <p:cTn id="92" presetID="16" presetClass="entr" presetSubtype="42" fill="hold" nodeType="afterEffect">
                                  <p:stCondLst>
                                    <p:cond delay="0"/>
                                  </p:stCondLst>
                                  <p:childTnLst>
                                    <p:set>
                                      <p:cBhvr>
                                        <p:cTn id="93" dur="1" fill="hold">
                                          <p:stCondLst>
                                            <p:cond delay="0"/>
                                          </p:stCondLst>
                                        </p:cTn>
                                        <p:tgtEl>
                                          <p:spTgt spid="34"/>
                                        </p:tgtEl>
                                        <p:attrNameLst>
                                          <p:attrName>style.visibility</p:attrName>
                                        </p:attrNameLst>
                                      </p:cBhvr>
                                      <p:to>
                                        <p:strVal val="visible"/>
                                      </p:to>
                                    </p:set>
                                    <p:animEffect transition="in" filter="barn(outHorizontal)">
                                      <p:cBhvr>
                                        <p:cTn id="94" dur="500"/>
                                        <p:tgtEl>
                                          <p:spTgt spid="34"/>
                                        </p:tgtEl>
                                      </p:cBhvr>
                                    </p:animEffect>
                                  </p:childTnLst>
                                </p:cTn>
                              </p:par>
                              <p:par>
                                <p:cTn id="95" presetID="16" presetClass="entr" presetSubtype="42" fill="hold" nodeType="with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barn(outHorizontal)">
                                      <p:cBhvr>
                                        <p:cTn id="97" dur="500"/>
                                        <p:tgtEl>
                                          <p:spTgt spid="35"/>
                                        </p:tgtEl>
                                      </p:cBhvr>
                                    </p:animEffect>
                                  </p:childTnLst>
                                </p:cTn>
                              </p:par>
                              <p:par>
                                <p:cTn id="98" presetID="2" presetClass="entr" presetSubtype="8" fill="hold" nodeType="withEffect">
                                  <p:stCondLst>
                                    <p:cond delay="0"/>
                                  </p:stCondLst>
                                  <p:childTnLst>
                                    <p:set>
                                      <p:cBhvr>
                                        <p:cTn id="99" dur="1" fill="hold">
                                          <p:stCondLst>
                                            <p:cond delay="0"/>
                                          </p:stCondLst>
                                        </p:cTn>
                                        <p:tgtEl>
                                          <p:spTgt spid="4"/>
                                        </p:tgtEl>
                                        <p:attrNameLst>
                                          <p:attrName>style.visibility</p:attrName>
                                        </p:attrNameLst>
                                      </p:cBhvr>
                                      <p:to>
                                        <p:strVal val="visible"/>
                                      </p:to>
                                    </p:set>
                                    <p:anim calcmode="lin" valueType="num">
                                      <p:cBhvr additive="base">
                                        <p:cTn id="100" dur="500" fill="hold"/>
                                        <p:tgtEl>
                                          <p:spTgt spid="4"/>
                                        </p:tgtEl>
                                        <p:attrNameLst>
                                          <p:attrName>ppt_x</p:attrName>
                                        </p:attrNameLst>
                                      </p:cBhvr>
                                      <p:tavLst>
                                        <p:tav tm="0">
                                          <p:val>
                                            <p:strVal val="0-#ppt_w/2"/>
                                          </p:val>
                                        </p:tav>
                                        <p:tav tm="100000">
                                          <p:val>
                                            <p:strVal val="#ppt_x"/>
                                          </p:val>
                                        </p:tav>
                                      </p:tavLst>
                                    </p:anim>
                                    <p:anim calcmode="lin" valueType="num">
                                      <p:cBhvr additive="base">
                                        <p:cTn id="101" dur="500" fill="hold"/>
                                        <p:tgtEl>
                                          <p:spTgt spid="4"/>
                                        </p:tgtEl>
                                        <p:attrNameLst>
                                          <p:attrName>ppt_y</p:attrName>
                                        </p:attrNameLst>
                                      </p:cBhvr>
                                      <p:tavLst>
                                        <p:tav tm="0">
                                          <p:val>
                                            <p:strVal val="#ppt_y"/>
                                          </p:val>
                                        </p:tav>
                                        <p:tav tm="100000">
                                          <p:val>
                                            <p:strVal val="#ppt_y"/>
                                          </p:val>
                                        </p:tav>
                                      </p:tavLst>
                                    </p:anim>
                                  </p:childTnLst>
                                </p:cTn>
                              </p:par>
                              <p:par>
                                <p:cTn id="102" presetID="2" presetClass="entr" presetSubtype="2" fill="hold" nodeType="with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additive="base">
                                        <p:cTn id="104" dur="500" fill="hold"/>
                                        <p:tgtEl>
                                          <p:spTgt spid="5"/>
                                        </p:tgtEl>
                                        <p:attrNameLst>
                                          <p:attrName>ppt_x</p:attrName>
                                        </p:attrNameLst>
                                      </p:cBhvr>
                                      <p:tavLst>
                                        <p:tav tm="0">
                                          <p:val>
                                            <p:strVal val="1+#ppt_w/2"/>
                                          </p:val>
                                        </p:tav>
                                        <p:tav tm="100000">
                                          <p:val>
                                            <p:strVal val="#ppt_x"/>
                                          </p:val>
                                        </p:tav>
                                      </p:tavLst>
                                    </p:anim>
                                    <p:anim calcmode="lin" valueType="num">
                                      <p:cBhvr additive="base">
                                        <p:cTn id="105" dur="500" fill="hold"/>
                                        <p:tgtEl>
                                          <p:spTgt spid="5"/>
                                        </p:tgtEl>
                                        <p:attrNameLst>
                                          <p:attrName>ppt_y</p:attrName>
                                        </p:attrNameLst>
                                      </p:cBhvr>
                                      <p:tavLst>
                                        <p:tav tm="0">
                                          <p:val>
                                            <p:strVal val="#ppt_y"/>
                                          </p:val>
                                        </p:tav>
                                        <p:tav tm="100000">
                                          <p:val>
                                            <p:strVal val="#ppt_y"/>
                                          </p:val>
                                        </p:tav>
                                      </p:tavLst>
                                    </p:anim>
                                  </p:childTnLst>
                                </p:cTn>
                              </p:par>
                            </p:childTnLst>
                          </p:cTn>
                        </p:par>
                        <p:par>
                          <p:cTn id="106" fill="hold">
                            <p:stCondLst>
                              <p:cond delay="3500"/>
                            </p:stCondLst>
                            <p:childTnLst>
                              <p:par>
                                <p:cTn id="107" presetID="16" presetClass="entr" presetSubtype="42" fill="hold" nodeType="afterEffect">
                                  <p:stCondLst>
                                    <p:cond delay="0"/>
                                  </p:stCondLst>
                                  <p:childTnLst>
                                    <p:set>
                                      <p:cBhvr>
                                        <p:cTn id="108" dur="1" fill="hold">
                                          <p:stCondLst>
                                            <p:cond delay="0"/>
                                          </p:stCondLst>
                                        </p:cTn>
                                        <p:tgtEl>
                                          <p:spTgt spid="42"/>
                                        </p:tgtEl>
                                        <p:attrNameLst>
                                          <p:attrName>style.visibility</p:attrName>
                                        </p:attrNameLst>
                                      </p:cBhvr>
                                      <p:to>
                                        <p:strVal val="visible"/>
                                      </p:to>
                                    </p:set>
                                    <p:animEffect transition="in" filter="barn(outHorizontal)">
                                      <p:cBhvr>
                                        <p:cTn id="109" dur="500"/>
                                        <p:tgtEl>
                                          <p:spTgt spid="42"/>
                                        </p:tgtEl>
                                      </p:cBhvr>
                                    </p:animEffect>
                                  </p:childTnLst>
                                </p:cTn>
                              </p:par>
                              <p:par>
                                <p:cTn id="110" presetID="16" presetClass="entr" presetSubtype="42" fill="hold" nodeType="with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barn(outHorizontal)">
                                      <p:cBhvr>
                                        <p:cTn id="112" dur="500"/>
                                        <p:tgtEl>
                                          <p:spTgt spid="43"/>
                                        </p:tgtEl>
                                      </p:cBhvr>
                                    </p:animEffect>
                                  </p:childTnLst>
                                </p:cTn>
                              </p:par>
                              <p:par>
                                <p:cTn id="113" presetID="2" presetClass="entr" presetSubtype="8" fill="hold" nodeType="withEffect">
                                  <p:stCondLst>
                                    <p:cond delay="0"/>
                                  </p:stCondLst>
                                  <p:childTnLst>
                                    <p:set>
                                      <p:cBhvr>
                                        <p:cTn id="114" dur="1" fill="hold">
                                          <p:stCondLst>
                                            <p:cond delay="0"/>
                                          </p:stCondLst>
                                        </p:cTn>
                                        <p:tgtEl>
                                          <p:spTgt spid="6"/>
                                        </p:tgtEl>
                                        <p:attrNameLst>
                                          <p:attrName>style.visibility</p:attrName>
                                        </p:attrNameLst>
                                      </p:cBhvr>
                                      <p:to>
                                        <p:strVal val="visible"/>
                                      </p:to>
                                    </p:set>
                                    <p:anim calcmode="lin" valueType="num">
                                      <p:cBhvr additive="base">
                                        <p:cTn id="115" dur="500" fill="hold"/>
                                        <p:tgtEl>
                                          <p:spTgt spid="6"/>
                                        </p:tgtEl>
                                        <p:attrNameLst>
                                          <p:attrName>ppt_x</p:attrName>
                                        </p:attrNameLst>
                                      </p:cBhvr>
                                      <p:tavLst>
                                        <p:tav tm="0">
                                          <p:val>
                                            <p:strVal val="0-#ppt_w/2"/>
                                          </p:val>
                                        </p:tav>
                                        <p:tav tm="100000">
                                          <p:val>
                                            <p:strVal val="#ppt_x"/>
                                          </p:val>
                                        </p:tav>
                                      </p:tavLst>
                                    </p:anim>
                                    <p:anim calcmode="lin" valueType="num">
                                      <p:cBhvr additive="base">
                                        <p:cTn id="116" dur="500" fill="hold"/>
                                        <p:tgtEl>
                                          <p:spTgt spid="6"/>
                                        </p:tgtEl>
                                        <p:attrNameLst>
                                          <p:attrName>ppt_y</p:attrName>
                                        </p:attrNameLst>
                                      </p:cBhvr>
                                      <p:tavLst>
                                        <p:tav tm="0">
                                          <p:val>
                                            <p:strVal val="#ppt_y"/>
                                          </p:val>
                                        </p:tav>
                                        <p:tav tm="100000">
                                          <p:val>
                                            <p:strVal val="#ppt_y"/>
                                          </p:val>
                                        </p:tav>
                                      </p:tavLst>
                                    </p:anim>
                                  </p:childTnLst>
                                </p:cTn>
                              </p:par>
                              <p:par>
                                <p:cTn id="117" presetID="2" presetClass="entr" presetSubtype="2" fill="hold" nodeType="withEffect">
                                  <p:stCondLst>
                                    <p:cond delay="0"/>
                                  </p:stCondLst>
                                  <p:childTnLst>
                                    <p:set>
                                      <p:cBhvr>
                                        <p:cTn id="118" dur="1" fill="hold">
                                          <p:stCondLst>
                                            <p:cond delay="0"/>
                                          </p:stCondLst>
                                        </p:cTn>
                                        <p:tgtEl>
                                          <p:spTgt spid="7"/>
                                        </p:tgtEl>
                                        <p:attrNameLst>
                                          <p:attrName>style.visibility</p:attrName>
                                        </p:attrNameLst>
                                      </p:cBhvr>
                                      <p:to>
                                        <p:strVal val="visible"/>
                                      </p:to>
                                    </p:set>
                                    <p:anim calcmode="lin" valueType="num">
                                      <p:cBhvr additive="base">
                                        <p:cTn id="119" dur="500" fill="hold"/>
                                        <p:tgtEl>
                                          <p:spTgt spid="7"/>
                                        </p:tgtEl>
                                        <p:attrNameLst>
                                          <p:attrName>ppt_x</p:attrName>
                                        </p:attrNameLst>
                                      </p:cBhvr>
                                      <p:tavLst>
                                        <p:tav tm="0">
                                          <p:val>
                                            <p:strVal val="1+#ppt_w/2"/>
                                          </p:val>
                                        </p:tav>
                                        <p:tav tm="100000">
                                          <p:val>
                                            <p:strVal val="#ppt_x"/>
                                          </p:val>
                                        </p:tav>
                                      </p:tavLst>
                                    </p:anim>
                                    <p:anim calcmode="lin" valueType="num">
                                      <p:cBhvr additive="base">
                                        <p:cTn id="120" dur="500" fill="hold"/>
                                        <p:tgtEl>
                                          <p:spTgt spid="7"/>
                                        </p:tgtEl>
                                        <p:attrNameLst>
                                          <p:attrName>ppt_y</p:attrName>
                                        </p:attrNameLst>
                                      </p:cBhvr>
                                      <p:tavLst>
                                        <p:tav tm="0">
                                          <p:val>
                                            <p:strVal val="#ppt_y"/>
                                          </p:val>
                                        </p:tav>
                                        <p:tav tm="100000">
                                          <p:val>
                                            <p:strVal val="#ppt_y"/>
                                          </p:val>
                                        </p:tav>
                                      </p:tavLst>
                                    </p:anim>
                                  </p:childTnLst>
                                </p:cTn>
                              </p:par>
                            </p:childTnLst>
                          </p:cTn>
                        </p:par>
                        <p:par>
                          <p:cTn id="121" fill="hold">
                            <p:stCondLst>
                              <p:cond delay="4000"/>
                            </p:stCondLst>
                            <p:childTnLst>
                              <p:par>
                                <p:cTn id="122" presetID="16" presetClass="entr" presetSubtype="42" fill="hold" nodeType="afterEffect">
                                  <p:stCondLst>
                                    <p:cond delay="0"/>
                                  </p:stCondLst>
                                  <p:childTnLst>
                                    <p:set>
                                      <p:cBhvr>
                                        <p:cTn id="123" dur="1" fill="hold">
                                          <p:stCondLst>
                                            <p:cond delay="0"/>
                                          </p:stCondLst>
                                        </p:cTn>
                                        <p:tgtEl>
                                          <p:spTgt spid="51"/>
                                        </p:tgtEl>
                                        <p:attrNameLst>
                                          <p:attrName>style.visibility</p:attrName>
                                        </p:attrNameLst>
                                      </p:cBhvr>
                                      <p:to>
                                        <p:strVal val="visible"/>
                                      </p:to>
                                    </p:set>
                                    <p:animEffect transition="in" filter="barn(outHorizontal)">
                                      <p:cBhvr>
                                        <p:cTn id="124" dur="500"/>
                                        <p:tgtEl>
                                          <p:spTgt spid="51"/>
                                        </p:tgtEl>
                                      </p:cBhvr>
                                    </p:animEffect>
                                  </p:childTnLst>
                                </p:cTn>
                              </p:par>
                              <p:par>
                                <p:cTn id="125" presetID="16" presetClass="entr" presetSubtype="42" fill="hold" nodeType="with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barn(outHorizontal)">
                                      <p:cBhvr>
                                        <p:cTn id="127" dur="500"/>
                                        <p:tgtEl>
                                          <p:spTgt spid="50"/>
                                        </p:tgtEl>
                                      </p:cBhvr>
                                    </p:animEffect>
                                  </p:childTnLst>
                                </p:cTn>
                              </p:par>
                              <p:par>
                                <p:cTn id="128" presetID="2" presetClass="entr" presetSubtype="8" fill="hold" nodeType="withEffect">
                                  <p:stCondLst>
                                    <p:cond delay="0"/>
                                  </p:stCondLst>
                                  <p:childTnLst>
                                    <p:set>
                                      <p:cBhvr>
                                        <p:cTn id="129" dur="1" fill="hold">
                                          <p:stCondLst>
                                            <p:cond delay="0"/>
                                          </p:stCondLst>
                                        </p:cTn>
                                        <p:tgtEl>
                                          <p:spTgt spid="8"/>
                                        </p:tgtEl>
                                        <p:attrNameLst>
                                          <p:attrName>style.visibility</p:attrName>
                                        </p:attrNameLst>
                                      </p:cBhvr>
                                      <p:to>
                                        <p:strVal val="visible"/>
                                      </p:to>
                                    </p:set>
                                    <p:anim calcmode="lin" valueType="num">
                                      <p:cBhvr additive="base">
                                        <p:cTn id="130" dur="500" fill="hold"/>
                                        <p:tgtEl>
                                          <p:spTgt spid="8"/>
                                        </p:tgtEl>
                                        <p:attrNameLst>
                                          <p:attrName>ppt_x</p:attrName>
                                        </p:attrNameLst>
                                      </p:cBhvr>
                                      <p:tavLst>
                                        <p:tav tm="0">
                                          <p:val>
                                            <p:strVal val="0-#ppt_w/2"/>
                                          </p:val>
                                        </p:tav>
                                        <p:tav tm="100000">
                                          <p:val>
                                            <p:strVal val="#ppt_x"/>
                                          </p:val>
                                        </p:tav>
                                      </p:tavLst>
                                    </p:anim>
                                    <p:anim calcmode="lin" valueType="num">
                                      <p:cBhvr additive="base">
                                        <p:cTn id="131" dur="500" fill="hold"/>
                                        <p:tgtEl>
                                          <p:spTgt spid="8"/>
                                        </p:tgtEl>
                                        <p:attrNameLst>
                                          <p:attrName>ppt_y</p:attrName>
                                        </p:attrNameLst>
                                      </p:cBhvr>
                                      <p:tavLst>
                                        <p:tav tm="0">
                                          <p:val>
                                            <p:strVal val="#ppt_y"/>
                                          </p:val>
                                        </p:tav>
                                        <p:tav tm="100000">
                                          <p:val>
                                            <p:strVal val="#ppt_y"/>
                                          </p:val>
                                        </p:tav>
                                      </p:tavLst>
                                    </p:anim>
                                  </p:childTnLst>
                                </p:cTn>
                              </p:par>
                              <p:par>
                                <p:cTn id="132" presetID="2" presetClass="entr" presetSubtype="2" fill="hold" nodeType="withEffect">
                                  <p:stCondLst>
                                    <p:cond delay="0"/>
                                  </p:stCondLst>
                                  <p:childTnLst>
                                    <p:set>
                                      <p:cBhvr>
                                        <p:cTn id="133" dur="1" fill="hold">
                                          <p:stCondLst>
                                            <p:cond delay="0"/>
                                          </p:stCondLst>
                                        </p:cTn>
                                        <p:tgtEl>
                                          <p:spTgt spid="9"/>
                                        </p:tgtEl>
                                        <p:attrNameLst>
                                          <p:attrName>style.visibility</p:attrName>
                                        </p:attrNameLst>
                                      </p:cBhvr>
                                      <p:to>
                                        <p:strVal val="visible"/>
                                      </p:to>
                                    </p:set>
                                    <p:anim calcmode="lin" valueType="num">
                                      <p:cBhvr additive="base">
                                        <p:cTn id="134" dur="500" fill="hold"/>
                                        <p:tgtEl>
                                          <p:spTgt spid="9"/>
                                        </p:tgtEl>
                                        <p:attrNameLst>
                                          <p:attrName>ppt_x</p:attrName>
                                        </p:attrNameLst>
                                      </p:cBhvr>
                                      <p:tavLst>
                                        <p:tav tm="0">
                                          <p:val>
                                            <p:strVal val="1+#ppt_w/2"/>
                                          </p:val>
                                        </p:tav>
                                        <p:tav tm="100000">
                                          <p:val>
                                            <p:strVal val="#ppt_x"/>
                                          </p:val>
                                        </p:tav>
                                      </p:tavLst>
                                    </p:anim>
                                    <p:anim calcmode="lin" valueType="num">
                                      <p:cBhvr additive="base">
                                        <p:cTn id="135"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4345"/>
          <p:cNvSpPr/>
          <p:nvPr/>
        </p:nvSpPr>
        <p:spPr>
          <a:xfrm>
            <a:off x="8525161" y="1943679"/>
            <a:ext cx="2187687"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7" name="Shape 14346"/>
          <p:cNvSpPr/>
          <p:nvPr/>
        </p:nvSpPr>
        <p:spPr>
          <a:xfrm>
            <a:off x="8409881" y="2325766"/>
            <a:ext cx="2656739"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8" name="Shape 14348"/>
          <p:cNvSpPr/>
          <p:nvPr/>
        </p:nvSpPr>
        <p:spPr>
          <a:xfrm>
            <a:off x="8990149" y="3696775"/>
            <a:ext cx="1906384" cy="369330"/>
          </a:xfrm>
          <a:prstGeom prst="rect">
            <a:avLst/>
          </a:prstGeom>
          <a:noFill/>
          <a:ln w="12700" cap="flat">
            <a:noFill/>
            <a:miter lim="400000"/>
          </a:ln>
          <a:effectLst/>
        </p:spPr>
        <p:txBody>
          <a:bodyPr wrap="square" lIns="60959" tIns="60959" rIns="60959" bIns="60959" numCol="1" anchor="t">
            <a:spAutoFit/>
          </a:bodyPr>
          <a:lstStyle>
            <a:lvl1pPr>
              <a:spcBef>
                <a:spcPts val="200"/>
              </a:spcBef>
              <a:defRPr sz="1200">
                <a:solidFill>
                  <a:srgbClr val="3A5063"/>
                </a:solidFill>
                <a:uFill>
                  <a:solidFill>
                    <a:srgbClr val="3A5063"/>
                  </a:solidFill>
                </a:uFill>
                <a:latin typeface="Roboto condensed"/>
                <a:ea typeface="Roboto condensed"/>
                <a:cs typeface="Roboto condensed"/>
                <a:sym typeface="Roboto condensed"/>
              </a:defRPr>
            </a:lvl1pPr>
          </a:lstStyle>
          <a:p>
            <a:r>
              <a:rPr lang="zh-CN" altLang="en-US" sz="1600" dirty="0">
                <a:solidFill>
                  <a:schemeClr val="tx1">
                    <a:lumMod val="75000"/>
                    <a:lumOff val="25000"/>
                  </a:schemeClr>
                </a:solidFill>
                <a:latin typeface="+mn-lt"/>
                <a:ea typeface="+mn-ea"/>
                <a:cs typeface="+mn-ea"/>
                <a:sym typeface="+mn-lt"/>
              </a:rPr>
              <a:t>单击添加标题</a:t>
            </a:r>
            <a:endParaRPr lang="en-US" altLang="zh-CN" sz="1600" dirty="0">
              <a:solidFill>
                <a:schemeClr val="tx1">
                  <a:lumMod val="75000"/>
                  <a:lumOff val="25000"/>
                </a:schemeClr>
              </a:solidFill>
              <a:latin typeface="+mn-lt"/>
              <a:ea typeface="+mn-ea"/>
              <a:cs typeface="+mn-ea"/>
              <a:sym typeface="+mn-lt"/>
            </a:endParaRPr>
          </a:p>
        </p:txBody>
      </p:sp>
      <p:sp>
        <p:nvSpPr>
          <p:cNvPr id="9" name="Shape 14349"/>
          <p:cNvSpPr/>
          <p:nvPr/>
        </p:nvSpPr>
        <p:spPr>
          <a:xfrm>
            <a:off x="8885807" y="4089411"/>
            <a:ext cx="2533160" cy="954105"/>
          </a:xfrm>
          <a:prstGeom prst="rect">
            <a:avLst/>
          </a:prstGeom>
          <a:noFill/>
          <a:ln w="12700" cap="flat">
            <a:noFill/>
            <a:miter lim="400000"/>
          </a:ln>
          <a:effectLst/>
        </p:spPr>
        <p:txBody>
          <a:bodyPr wrap="square" lIns="60959" tIns="60959" rIns="60959" bIns="60959" numCol="1" anchor="t">
            <a:spAutoFit/>
          </a:bodyPr>
          <a:lstStyle>
            <a:lvl1pPr>
              <a:lnSpc>
                <a:spcPct val="120000"/>
              </a:lnSpc>
              <a:spcBef>
                <a:spcPts val="100"/>
              </a:spcBef>
              <a:defRPr sz="700">
                <a:solidFill>
                  <a:srgbClr val="808080"/>
                </a:solidFill>
                <a:uFill>
                  <a:solidFill>
                    <a:srgbClr val="808080"/>
                  </a:solidFill>
                </a:uFill>
                <a:latin typeface="Roboto condensed"/>
                <a:ea typeface="Roboto condensed"/>
                <a:cs typeface="Roboto condensed"/>
                <a:sym typeface="Roboto condensed"/>
              </a:defRPr>
            </a:lvl1pPr>
          </a:lstStyle>
          <a:p>
            <a:pPr>
              <a:lnSpc>
                <a:spcPct val="150000"/>
              </a:lnSpc>
              <a:defRPr sz="1800">
                <a:solidFill>
                  <a:srgbClr val="000000"/>
                </a:solidFill>
                <a:uFillTx/>
              </a:defRPr>
            </a:pPr>
            <a:r>
              <a:rPr lang="zh-CN" altLang="en-US" sz="1200" dirty="0">
                <a:solidFill>
                  <a:schemeClr val="tx1">
                    <a:lumMod val="50000"/>
                    <a:lumOff val="50000"/>
                  </a:schemeClr>
                </a:solidFill>
                <a:uFillTx/>
                <a:latin typeface="+mn-lt"/>
                <a:ea typeface="+mn-ea"/>
                <a:cs typeface="+mn-ea"/>
                <a:sym typeface="+mn-lt"/>
              </a:rPr>
              <a:t>此处添加详细文本描述，建议与标题相关并符合整体语言风格，语言描述尽量简洁生动。</a:t>
            </a:r>
            <a:endParaRPr sz="1200" dirty="0">
              <a:solidFill>
                <a:schemeClr val="tx1">
                  <a:lumMod val="50000"/>
                  <a:lumOff val="50000"/>
                </a:schemeClr>
              </a:solidFill>
              <a:uFillTx/>
              <a:latin typeface="+mn-lt"/>
              <a:ea typeface="+mn-ea"/>
              <a:cs typeface="+mn-ea"/>
              <a:sym typeface="+mn-lt"/>
            </a:endParaRPr>
          </a:p>
        </p:txBody>
      </p:sp>
      <p:sp>
        <p:nvSpPr>
          <p:cNvPr id="10" name="Shape 14351"/>
          <p:cNvSpPr/>
          <p:nvPr/>
        </p:nvSpPr>
        <p:spPr>
          <a:xfrm flipH="1">
            <a:off x="8182122" y="3910810"/>
            <a:ext cx="645949" cy="1"/>
          </a:xfrm>
          <a:prstGeom prst="line">
            <a:avLst/>
          </a:prstGeom>
          <a:ln w="6350">
            <a:solidFill>
              <a:sysClr val="windowText" lastClr="000000">
                <a:lumMod val="75000"/>
                <a:lumOff val="25000"/>
              </a:sysClr>
            </a:solidFill>
            <a:prstDash val="dash"/>
            <a:round/>
            <a:headEnd type="oval"/>
          </a:ln>
        </p:spPr>
        <p:txBody>
          <a:bodyPr lIns="0" tIns="0" rIns="0" bIns="0"/>
          <a:lstStyle/>
          <a:p>
            <a:pPr defTabSz="1219200">
              <a:defRPr sz="1200">
                <a:uFillTx/>
                <a:latin typeface="+mj-lt"/>
                <a:ea typeface="+mj-ea"/>
                <a:cs typeface="+mj-cs"/>
                <a:sym typeface="Helvetica"/>
              </a:defRPr>
            </a:pPr>
            <a:endParaRPr sz="1600" kern="0">
              <a:solidFill>
                <a:prstClr val="black">
                  <a:lumMod val="75000"/>
                  <a:lumOff val="25000"/>
                </a:prstClr>
              </a:solidFill>
              <a:cs typeface="+mn-ea"/>
              <a:sym typeface="+mn-lt"/>
            </a:endParaRPr>
          </a:p>
        </p:txBody>
      </p:sp>
      <p:pic>
        <p:nvPicPr>
          <p:cNvPr id="2" name="图片 1"/>
          <p:cNvPicPr>
            <a:picLocks noChangeAspect="1"/>
          </p:cNvPicPr>
          <p:nvPr/>
        </p:nvPicPr>
        <p:blipFill>
          <a:blip r:embed="rId4" cstate="email"/>
          <a:stretch>
            <a:fillRect/>
          </a:stretch>
        </p:blipFill>
        <p:spPr>
          <a:xfrm>
            <a:off x="1019174" y="1303242"/>
            <a:ext cx="7162947" cy="4775298"/>
          </a:xfrm>
          <a:prstGeom prst="rect">
            <a:avLst/>
          </a:prstGeom>
          <a:ln>
            <a:noFill/>
          </a:ln>
          <a:effectLst>
            <a:outerShdw blurRad="292100" dist="139700" dir="2700000" algn="tl" rotWithShape="0">
              <a:srgbClr val="333333">
                <a:alpha val="65000"/>
              </a:srgbClr>
            </a:outerShdw>
          </a:effectLst>
        </p:spPr>
      </p:pic>
      <p:sp>
        <p:nvSpPr>
          <p:cNvPr id="11" name="文本框 10"/>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96"/>
          <p:cNvSpPr>
            <a:spLocks noChangeArrowheads="1"/>
          </p:cNvSpPr>
          <p:nvPr/>
        </p:nvSpPr>
        <p:spPr bwMode="auto">
          <a:xfrm>
            <a:off x="941989" y="277159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7" name="Oval 102"/>
          <p:cNvSpPr>
            <a:spLocks noChangeArrowheads="1"/>
          </p:cNvSpPr>
          <p:nvPr/>
        </p:nvSpPr>
        <p:spPr bwMode="auto">
          <a:xfrm>
            <a:off x="4804367" y="2850959"/>
            <a:ext cx="1464896" cy="1464820"/>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8" name="Oval 108"/>
          <p:cNvSpPr>
            <a:spLocks noChangeArrowheads="1"/>
          </p:cNvSpPr>
          <p:nvPr/>
        </p:nvSpPr>
        <p:spPr bwMode="auto">
          <a:xfrm>
            <a:off x="2832831" y="2203680"/>
            <a:ext cx="1464784" cy="1464529"/>
          </a:xfrm>
          <a:prstGeom prst="ellipse">
            <a:avLst/>
          </a:prstGeom>
          <a:solidFill>
            <a:schemeClr val="accent1"/>
          </a:solidFill>
          <a:ln w="38100">
            <a:solidFill>
              <a:schemeClr val="bg1">
                <a:lumMod val="85000"/>
              </a:schemeClr>
            </a:solidFill>
          </a:ln>
          <a:effectLst/>
        </p:spPr>
        <p:txBody>
          <a:bodyPr wrap="square" lIns="0" tIns="45719" rIns="0" bIns="45719" anchor="ctr">
            <a:normAutofit/>
          </a:bodyPr>
          <a:lstStyle/>
          <a:p>
            <a:pPr algn="ctr"/>
            <a:r>
              <a:rPr lang="en-US" altLang="zh-CN" sz="2000" b="1" dirty="0">
                <a:solidFill>
                  <a:schemeClr val="bg1"/>
                </a:solidFill>
                <a:cs typeface="+mn-ea"/>
                <a:sym typeface="+mn-lt"/>
              </a:rPr>
              <a:t>TEXT</a:t>
            </a:r>
          </a:p>
          <a:p>
            <a:pPr algn="ctr"/>
            <a:r>
              <a:rPr lang="en-US" altLang="zh-CN" sz="1600" dirty="0">
                <a:solidFill>
                  <a:schemeClr val="bg1"/>
                </a:solidFill>
                <a:cs typeface="+mn-ea"/>
                <a:sym typeface="+mn-lt"/>
              </a:rPr>
              <a:t>CONTENTS HERE</a:t>
            </a:r>
            <a:endParaRPr lang="zh-CN" altLang="en-US" sz="1600" dirty="0">
              <a:solidFill>
                <a:schemeClr val="bg1"/>
              </a:solidFill>
              <a:cs typeface="+mn-ea"/>
              <a:sym typeface="+mn-lt"/>
            </a:endParaRPr>
          </a:p>
        </p:txBody>
      </p:sp>
      <p:sp>
        <p:nvSpPr>
          <p:cNvPr id="9" name="AutoShape 46"/>
          <p:cNvSpPr>
            <a:spLocks noChangeArrowheads="1"/>
          </p:cNvSpPr>
          <p:nvPr/>
        </p:nvSpPr>
        <p:spPr bwMode="auto">
          <a:xfrm>
            <a:off x="3140563" y="3471457"/>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0" name="AutoShape 65"/>
          <p:cNvSpPr>
            <a:spLocks noChangeArrowheads="1"/>
          </p:cNvSpPr>
          <p:nvPr/>
        </p:nvSpPr>
        <p:spPr bwMode="auto">
          <a:xfrm rot="-2367420">
            <a:off x="1837331" y="3815969"/>
            <a:ext cx="914400" cy="753931"/>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1" name="AutoShape 66"/>
          <p:cNvSpPr>
            <a:spLocks noChangeArrowheads="1"/>
          </p:cNvSpPr>
          <p:nvPr/>
        </p:nvSpPr>
        <p:spPr bwMode="auto">
          <a:xfrm rot="2480061">
            <a:off x="4386845" y="3814379"/>
            <a:ext cx="914400" cy="753933"/>
          </a:xfrm>
          <a:prstGeom prst="upArrow">
            <a:avLst>
              <a:gd name="adj1" fmla="val 52833"/>
              <a:gd name="adj2" fmla="val 45940"/>
            </a:avLst>
          </a:prstGeom>
          <a:gradFill rotWithShape="1">
            <a:gsLst>
              <a:gs pos="0">
                <a:schemeClr val="tx1">
                  <a:lumMod val="50000"/>
                  <a:lumOff val="50000"/>
                </a:schemeClr>
              </a:gs>
              <a:gs pos="100000">
                <a:srgbClr val="FFFFFF">
                  <a:alpha val="0"/>
                </a:srgbClr>
              </a:gs>
            </a:gsLst>
            <a:lin ang="5400000" scaled="1"/>
          </a:gradFill>
          <a:ln w="9525" algn="ctr">
            <a:noFill/>
            <a:miter lim="800000"/>
          </a:ln>
        </p:spPr>
        <p:txBody>
          <a:bodyPr wrap="none" lIns="91436" tIns="45719" rIns="91436" bIns="45719" anchor="ctr"/>
          <a:lstStyle/>
          <a:p>
            <a:pPr latinLnBrk="1">
              <a:defRPr/>
            </a:pPr>
            <a:endParaRPr kumimoji="1" lang="ko-KR" altLang="ko-KR" sz="2400">
              <a:cs typeface="+mn-ea"/>
              <a:sym typeface="+mn-lt"/>
            </a:endParaRPr>
          </a:p>
        </p:txBody>
      </p:sp>
      <p:sp>
        <p:nvSpPr>
          <p:cNvPr id="12" name="文本框 11"/>
          <p:cNvSpPr txBox="1"/>
          <p:nvPr/>
        </p:nvSpPr>
        <p:spPr>
          <a:xfrm>
            <a:off x="941993" y="4847444"/>
            <a:ext cx="5327273" cy="812528"/>
          </a:xfrm>
          <a:prstGeom prst="rect">
            <a:avLst/>
          </a:prstGeom>
          <a:noFill/>
        </p:spPr>
        <p:txBody>
          <a:bodyPr wrap="square" lIns="91436" tIns="45719" rIns="91436" bIns="45719" rtlCol="0">
            <a:spAutoFit/>
          </a:bodyPr>
          <a:lstStyle/>
          <a:p>
            <a:pPr algn="ct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altLang="zh-CN" sz="1200" dirty="0">
              <a:solidFill>
                <a:schemeClr val="tx1">
                  <a:lumMod val="50000"/>
                  <a:lumOff val="50000"/>
                </a:schemeClr>
              </a:solidFill>
              <a:cs typeface="+mn-ea"/>
              <a:sym typeface="+mn-lt"/>
            </a:endParaRPr>
          </a:p>
          <a:p>
            <a:pPr algn="ctr">
              <a:lnSpc>
                <a:spcPct val="130000"/>
              </a:lnSpc>
            </a:pPr>
            <a:endParaRPr lang="en-US" altLang="zh-CN" sz="1200" dirty="0">
              <a:solidFill>
                <a:schemeClr val="tx1">
                  <a:lumMod val="50000"/>
                  <a:lumOff val="50000"/>
                </a:schemeClr>
              </a:solidFill>
              <a:cs typeface="+mn-ea"/>
              <a:sym typeface="+mn-lt"/>
            </a:endParaRPr>
          </a:p>
        </p:txBody>
      </p:sp>
      <p:cxnSp>
        <p:nvCxnSpPr>
          <p:cNvPr id="13" name="直接连接符 12"/>
          <p:cNvCxnSpPr/>
          <p:nvPr/>
        </p:nvCxnSpPr>
        <p:spPr>
          <a:xfrm>
            <a:off x="6890849" y="2385733"/>
            <a:ext cx="0" cy="305852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7364716" y="2657178"/>
            <a:ext cx="3981313" cy="1758493"/>
          </a:xfrm>
          <a:prstGeom prst="rect">
            <a:avLst/>
          </a:prstGeom>
          <a:noFill/>
        </p:spPr>
        <p:txBody>
          <a:bodyPr wrap="square" lIns="91436" tIns="45719" rIns="91436" bIns="45719" rtlCol="0">
            <a:spAutoFit/>
          </a:bodyPr>
          <a:lstStyle/>
          <a:p>
            <a:r>
              <a:rPr lang="zh-CN" altLang="en-US" sz="1465" dirty="0">
                <a:solidFill>
                  <a:schemeClr val="tx1">
                    <a:lumMod val="75000"/>
                    <a:lumOff val="25000"/>
                  </a:schemeClr>
                </a:solidFill>
                <a:cs typeface="+mn-ea"/>
                <a:sym typeface="+mn-lt"/>
              </a:rPr>
              <a:t>在此添加标题</a:t>
            </a: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a:p>
            <a:pPr>
              <a:lnSpc>
                <a:spcPct val="130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chemeClr val="tx1">
                  <a:lumMod val="50000"/>
                  <a:lumOff val="50000"/>
                </a:schemeClr>
              </a:solidFill>
              <a:cs typeface="+mn-ea"/>
              <a:sym typeface="+mn-lt"/>
            </a:endParaRPr>
          </a:p>
        </p:txBody>
      </p:sp>
      <p:sp>
        <p:nvSpPr>
          <p:cNvPr id="15" name="文本框 14"/>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2" presetClass="entr" presetSubtype="4"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down)">
                                      <p:cBhvr>
                                        <p:cTn id="33" dur="500"/>
                                        <p:tgtEl>
                                          <p:spTgt spid="11"/>
                                        </p:tgtEl>
                                      </p:cBhvr>
                                    </p:animEffect>
                                  </p:childTnLst>
                                </p:cTn>
                              </p:par>
                            </p:childTnLst>
                          </p:cTn>
                        </p:par>
                        <p:par>
                          <p:cTn id="34" fill="hold">
                            <p:stCondLst>
                              <p:cond delay="4500"/>
                            </p:stCondLst>
                            <p:childTnLst>
                              <p:par>
                                <p:cTn id="35" presetID="10" presetClass="entr" presetSubtype="0" fill="hold" grpId="0" nodeType="afterEffect">
                                  <p:stCondLst>
                                    <p:cond delay="0"/>
                                  </p:stCondLst>
                                  <p:iterate type="lt">
                                    <p:tmPct val="10000"/>
                                  </p:iterate>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par>
                          <p:cTn id="38" fill="hold">
                            <p:stCondLst>
                              <p:cond delay="6750"/>
                            </p:stCondLst>
                            <p:childTnLst>
                              <p:par>
                                <p:cTn id="39" presetID="16" presetClass="entr" presetSubtype="42"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outHorizontal)">
                                      <p:cBhvr>
                                        <p:cTn id="41" dur="500"/>
                                        <p:tgtEl>
                                          <p:spTgt spid="13"/>
                                        </p:tgtEl>
                                      </p:cBhvr>
                                    </p:animEffect>
                                  </p:childTnLst>
                                </p:cTn>
                              </p:par>
                            </p:childTnLst>
                          </p:cTn>
                        </p:par>
                        <p:par>
                          <p:cTn id="42" fill="hold">
                            <p:stCondLst>
                              <p:cond delay="7250"/>
                            </p:stCondLst>
                            <p:childTnLst>
                              <p:par>
                                <p:cTn id="43" presetID="10" presetClass="entr" presetSubtype="0" fill="hold" grpId="0" nodeType="afterEffect">
                                  <p:stCondLst>
                                    <p:cond delay="0"/>
                                  </p:stCondLst>
                                  <p:iterate type="lt">
                                    <p:tmPct val="10000"/>
                                  </p:iterate>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3" cstate="email"/>
          <a:srcRect/>
          <a:stretch>
            <a:fillRect/>
          </a:stretch>
        </p:blipFill>
        <p:spPr>
          <a:xfrm>
            <a:off x="0" y="0"/>
            <a:ext cx="12206514" cy="6858000"/>
          </a:xfrm>
          <a:prstGeom prst="rect">
            <a:avLst/>
          </a:prstGeom>
        </p:spPr>
      </p:pic>
      <p:sp>
        <p:nvSpPr>
          <p:cNvPr id="12" name="矩形 11"/>
          <p:cNvSpPr/>
          <p:nvPr/>
        </p:nvSpPr>
        <p:spPr>
          <a:xfrm>
            <a:off x="6966857" y="14514"/>
            <a:ext cx="5225143" cy="6843486"/>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7374396" y="2163078"/>
            <a:ext cx="3823734" cy="1138769"/>
          </a:xfrm>
          <a:prstGeom prst="rect">
            <a:avLst/>
          </a:prstGeom>
        </p:spPr>
        <p:txBody>
          <a:bodyPr wrap="none" lIns="121917" tIns="60958" rIns="121917" bIns="60958">
            <a:spAutoFit/>
          </a:bodyPr>
          <a:lstStyle/>
          <a:p>
            <a:pPr algn="ctr"/>
            <a:r>
              <a:rPr lang="en-US" altLang="zh-CN" sz="6600" dirty="0">
                <a:solidFill>
                  <a:schemeClr val="accent3">
                    <a:lumMod val="75000"/>
                  </a:schemeClr>
                </a:solidFill>
                <a:cs typeface="+mn-ea"/>
                <a:sym typeface="+mn-lt"/>
              </a:rPr>
              <a:t>PART  </a:t>
            </a:r>
            <a:r>
              <a:rPr lang="en-US" altLang="zh-CN" sz="6600" dirty="0" smtClean="0">
                <a:solidFill>
                  <a:schemeClr val="accent3">
                    <a:lumMod val="75000"/>
                  </a:schemeClr>
                </a:solidFill>
                <a:cs typeface="+mn-ea"/>
                <a:sym typeface="+mn-lt"/>
              </a:rPr>
              <a:t>04</a:t>
            </a:r>
            <a:endParaRPr lang="en-US" altLang="zh-CN" sz="6600" dirty="0">
              <a:solidFill>
                <a:schemeClr val="accent3">
                  <a:lumMod val="75000"/>
                </a:schemeClr>
              </a:solidFill>
              <a:cs typeface="+mn-ea"/>
              <a:sym typeface="+mn-lt"/>
            </a:endParaRPr>
          </a:p>
        </p:txBody>
      </p:sp>
      <p:sp>
        <p:nvSpPr>
          <p:cNvPr id="11" name="TextBox 3"/>
          <p:cNvSpPr txBox="1"/>
          <p:nvPr/>
        </p:nvSpPr>
        <p:spPr>
          <a:xfrm>
            <a:off x="7188255" y="3120522"/>
            <a:ext cx="4196014" cy="800215"/>
          </a:xfrm>
          <a:prstGeom prst="rect">
            <a:avLst/>
          </a:prstGeom>
          <a:noFill/>
        </p:spPr>
        <p:txBody>
          <a:bodyPr wrap="none" lIns="121917" tIns="60958" rIns="121917" bIns="60958" rtlCol="0">
            <a:spAutoFit/>
          </a:bodyPr>
          <a:lstStyle/>
          <a:p>
            <a:pPr algn="ctr"/>
            <a:r>
              <a:rPr lang="zh-CN" altLang="en-US" sz="4400" b="1" dirty="0">
                <a:cs typeface="+mn-ea"/>
                <a:sym typeface="+mn-lt"/>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 presetClass="entr" presetSubtype="1" decel="9400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350"/>
                            </p:stCondLst>
                            <p:childTnLst>
                              <p:par>
                                <p:cTn id="14" presetID="16" presetClass="entr" presetSubtype="2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79 Forma libre"/>
          <p:cNvSpPr/>
          <p:nvPr/>
        </p:nvSpPr>
        <p:spPr bwMode="auto">
          <a:xfrm>
            <a:off x="3821835" y="2461313"/>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6" name="79 Forma libre"/>
          <p:cNvSpPr/>
          <p:nvPr/>
        </p:nvSpPr>
        <p:spPr bwMode="auto">
          <a:xfrm>
            <a:off x="4860486" y="2023275"/>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7" name="79 Forma libre"/>
          <p:cNvSpPr/>
          <p:nvPr/>
        </p:nvSpPr>
        <p:spPr bwMode="auto">
          <a:xfrm>
            <a:off x="5899138" y="1646237"/>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8" name="79 Forma libre"/>
          <p:cNvSpPr/>
          <p:nvPr/>
        </p:nvSpPr>
        <p:spPr bwMode="auto">
          <a:xfrm>
            <a:off x="6937787" y="1262273"/>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29" name="79 Forma libre"/>
          <p:cNvSpPr/>
          <p:nvPr/>
        </p:nvSpPr>
        <p:spPr bwMode="auto">
          <a:xfrm>
            <a:off x="2818949" y="2887371"/>
            <a:ext cx="1002887" cy="621592"/>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Lst>
            <a:ahLst/>
            <a:cxnLst>
              <a:cxn ang="0">
                <a:pos x="connsiteX0-1" y="connsiteY0-2"/>
              </a:cxn>
              <a:cxn ang="0">
                <a:pos x="connsiteX1-3" y="connsiteY1-4"/>
              </a:cxn>
              <a:cxn ang="0">
                <a:pos x="connsiteX2-5" y="connsiteY2-6"/>
              </a:cxn>
            </a:cxnLst>
            <a:rect l="l" t="t" r="r" b="b"/>
            <a:pathLst>
              <a:path w="1135857" h="511969">
                <a:moveTo>
                  <a:pt x="1135857" y="511969"/>
                </a:moveTo>
                <a:lnTo>
                  <a:pt x="678657" y="0"/>
                </a:lnTo>
                <a:lnTo>
                  <a:pt x="0" y="0"/>
                </a:lnTo>
              </a:path>
            </a:pathLst>
          </a:custGeom>
          <a:noFill/>
          <a:ln w="9525" cap="rnd">
            <a:solidFill>
              <a:schemeClr val="accent5"/>
            </a:solidFill>
            <a:bevel/>
            <a:headEnd w="med" len="sm"/>
            <a:tailEnd type="oval" w="med" len="med"/>
          </a:ln>
        </p:spPr>
        <p:txBody>
          <a:bodyPr lIns="118835" tIns="59387" rIns="118835" bIns="59387" rtlCol="0" anchor="ctr"/>
          <a:lstStyle/>
          <a:p>
            <a:pPr algn="ctr" defTabSz="1188085"/>
            <a:endParaRPr lang="es-SV" sz="935">
              <a:solidFill>
                <a:srgbClr val="000000"/>
              </a:solidFill>
              <a:cs typeface="+mn-ea"/>
              <a:sym typeface="+mn-lt"/>
            </a:endParaRPr>
          </a:p>
        </p:txBody>
      </p:sp>
      <p:sp>
        <p:nvSpPr>
          <p:cNvPr id="30" name="Textbox 1"/>
          <p:cNvSpPr/>
          <p:nvPr/>
        </p:nvSpPr>
        <p:spPr>
          <a:xfrm>
            <a:off x="2156841" y="2490716"/>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1" name="Textbox 1"/>
          <p:cNvSpPr/>
          <p:nvPr/>
        </p:nvSpPr>
        <p:spPr>
          <a:xfrm>
            <a:off x="3188834" y="206096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2" name="Textbox 1"/>
          <p:cNvSpPr/>
          <p:nvPr/>
        </p:nvSpPr>
        <p:spPr>
          <a:xfrm>
            <a:off x="4232755" y="162226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3" name="Textbox 1"/>
          <p:cNvSpPr/>
          <p:nvPr/>
        </p:nvSpPr>
        <p:spPr>
          <a:xfrm>
            <a:off x="5267803" y="1249628"/>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34" name="Textbox 1"/>
          <p:cNvSpPr/>
          <p:nvPr/>
        </p:nvSpPr>
        <p:spPr>
          <a:xfrm>
            <a:off x="6315895" y="864015"/>
            <a:ext cx="1133927" cy="378916"/>
          </a:xfrm>
          <a:prstGeom prst="rect">
            <a:avLst/>
          </a:prstGeom>
        </p:spPr>
        <p:txBody>
          <a:bodyPr wrap="square" lIns="118835" tIns="59387" rIns="118835" bIns="59387">
            <a:spAutoFit/>
          </a:bodyPr>
          <a:lstStyle/>
          <a:p>
            <a:pPr algn="ctr" defTabSz="1188085">
              <a:lnSpc>
                <a:spcPct val="114000"/>
              </a:lnSpc>
            </a:pPr>
            <a:r>
              <a:rPr lang="zh-CN" altLang="en-US" sz="1600" dirty="0">
                <a:solidFill>
                  <a:schemeClr val="tx1">
                    <a:lumMod val="75000"/>
                    <a:lumOff val="25000"/>
                  </a:schemeClr>
                </a:solidFill>
                <a:cs typeface="+mn-ea"/>
                <a:sym typeface="+mn-lt"/>
              </a:rPr>
              <a:t>添加标题</a:t>
            </a:r>
            <a:endParaRPr lang="en-US" sz="1600" dirty="0">
              <a:solidFill>
                <a:schemeClr val="tx1">
                  <a:lumMod val="75000"/>
                  <a:lumOff val="25000"/>
                </a:schemeClr>
              </a:solidFill>
              <a:cs typeface="+mn-ea"/>
              <a:sym typeface="+mn-lt"/>
            </a:endParaRPr>
          </a:p>
        </p:txBody>
      </p:sp>
      <p:sp>
        <p:nvSpPr>
          <p:cNvPr id="76" name="7 Paralelogramo"/>
          <p:cNvSpPr/>
          <p:nvPr/>
        </p:nvSpPr>
        <p:spPr bwMode="auto">
          <a:xfrm>
            <a:off x="2876857" y="3429912"/>
            <a:ext cx="1461236" cy="1297581"/>
          </a:xfrm>
          <a:custGeom>
            <a:avLst/>
            <a:gdLst/>
            <a:ahLst/>
            <a:cxnLst/>
            <a:rect l="l" t="t" r="r" b="b"/>
            <a:pathLst>
              <a:path w="2922661" h="2595463">
                <a:moveTo>
                  <a:pt x="1556371" y="0"/>
                </a:moveTo>
                <a:lnTo>
                  <a:pt x="2922661" y="247650"/>
                </a:lnTo>
                <a:lnTo>
                  <a:pt x="1520331" y="2595463"/>
                </a:lnTo>
                <a:lnTo>
                  <a:pt x="0" y="2595463"/>
                </a:lnTo>
                <a:close/>
              </a:path>
            </a:pathLst>
          </a:custGeom>
          <a:solidFill>
            <a:schemeClr val="accent1"/>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13" name="12 Paralelogramo"/>
          <p:cNvSpPr/>
          <p:nvPr/>
        </p:nvSpPr>
        <p:spPr bwMode="auto">
          <a:xfrm>
            <a:off x="7872197" y="1267231"/>
            <a:ext cx="1770320" cy="3452471"/>
          </a:xfrm>
          <a:custGeom>
            <a:avLst/>
            <a:gdLst/>
            <a:ahLst/>
            <a:cxnLst/>
            <a:rect l="l" t="t" r="r" b="b"/>
            <a:pathLst>
              <a:path w="3540870" h="6905743">
                <a:moveTo>
                  <a:pt x="3207396" y="0"/>
                </a:moveTo>
                <a:lnTo>
                  <a:pt x="3540870" y="1029640"/>
                </a:lnTo>
                <a:lnTo>
                  <a:pt x="1387398" y="6905743"/>
                </a:lnTo>
                <a:lnTo>
                  <a:pt x="0" y="6741437"/>
                </a:lnTo>
                <a:lnTo>
                  <a:pt x="2093940" y="1029640"/>
                </a:lnTo>
                <a:lnTo>
                  <a:pt x="2094023" y="1029640"/>
                </a:lnTo>
                <a:lnTo>
                  <a:pt x="2259018" y="587692"/>
                </a:lnTo>
                <a:close/>
              </a:path>
            </a:pathLst>
          </a:custGeom>
          <a:solidFill>
            <a:schemeClr val="accent2"/>
          </a:solidFill>
          <a:ln>
            <a:noFill/>
          </a:ln>
          <a:effectLst/>
        </p:spPr>
        <p:txBody>
          <a:bodyPr lIns="0" tIns="0" rIns="0" bIns="0" rtlCol="0" anchor="ctr"/>
          <a:lstStyle/>
          <a:p>
            <a:pPr algn="ctr" defTabSz="1188085"/>
            <a:endParaRPr lang="es-SV" sz="800">
              <a:solidFill>
                <a:srgbClr val="000000"/>
              </a:solidFill>
              <a:cs typeface="+mn-ea"/>
              <a:sym typeface="+mn-lt"/>
            </a:endParaRPr>
          </a:p>
        </p:txBody>
      </p:sp>
      <p:sp>
        <p:nvSpPr>
          <p:cNvPr id="12" name="11 Paralelogramo"/>
          <p:cNvSpPr/>
          <p:nvPr/>
        </p:nvSpPr>
        <p:spPr bwMode="auto">
          <a:xfrm>
            <a:off x="6828722" y="1781887"/>
            <a:ext cx="1715553" cy="2937712"/>
          </a:xfrm>
          <a:custGeom>
            <a:avLst/>
            <a:gdLst>
              <a:gd name="connsiteX0" fmla="*/ 0 w 3600400"/>
              <a:gd name="connsiteY0" fmla="*/ 5876103 h 5876103"/>
              <a:gd name="connsiteX1" fmla="*/ 2084884 w 3600400"/>
              <a:gd name="connsiteY1" fmla="*/ 0 h 5876103"/>
              <a:gd name="connsiteX2" fmla="*/ 3600400 w 3600400"/>
              <a:gd name="connsiteY2" fmla="*/ 0 h 5876103"/>
              <a:gd name="connsiteX3" fmla="*/ 1515516 w 3600400"/>
              <a:gd name="connsiteY3" fmla="*/ 5876103 h 5876103"/>
              <a:gd name="connsiteX4" fmla="*/ 0 w 3600400"/>
              <a:gd name="connsiteY4" fmla="*/ 5876103 h 5876103"/>
              <a:gd name="connsiteX0-1" fmla="*/ 0 w 3519437"/>
              <a:gd name="connsiteY0-2" fmla="*/ 5645122 h 5876103"/>
              <a:gd name="connsiteX1-3" fmla="*/ 2003921 w 3519437"/>
              <a:gd name="connsiteY1-4" fmla="*/ 0 h 5876103"/>
              <a:gd name="connsiteX2-5" fmla="*/ 3519437 w 3519437"/>
              <a:gd name="connsiteY2-6" fmla="*/ 0 h 5876103"/>
              <a:gd name="connsiteX3-7" fmla="*/ 1434553 w 3519437"/>
              <a:gd name="connsiteY3-8" fmla="*/ 5876103 h 5876103"/>
              <a:gd name="connsiteX4-9" fmla="*/ 0 w 3519437"/>
              <a:gd name="connsiteY4-10" fmla="*/ 5645122 h 5876103"/>
              <a:gd name="connsiteX0-11" fmla="*/ 0 w 3431330"/>
              <a:gd name="connsiteY0-12" fmla="*/ 5645122 h 5876103"/>
              <a:gd name="connsiteX1-13" fmla="*/ 2003921 w 3431330"/>
              <a:gd name="connsiteY1-14" fmla="*/ 0 h 5876103"/>
              <a:gd name="connsiteX2-15" fmla="*/ 3431330 w 3431330"/>
              <a:gd name="connsiteY2-16" fmla="*/ 245269 h 5876103"/>
              <a:gd name="connsiteX3-17" fmla="*/ 1434553 w 3431330"/>
              <a:gd name="connsiteY3-18" fmla="*/ 5876103 h 5876103"/>
              <a:gd name="connsiteX4-19" fmla="*/ 0 w 3431330"/>
              <a:gd name="connsiteY4-20" fmla="*/ 5645122 h 5876103"/>
              <a:gd name="connsiteX0-21" fmla="*/ 0 w 3431330"/>
              <a:gd name="connsiteY0-22" fmla="*/ 5645122 h 5876103"/>
              <a:gd name="connsiteX1-23" fmla="*/ 1994396 w 3431330"/>
              <a:gd name="connsiteY1-24" fmla="*/ 0 h 5876103"/>
              <a:gd name="connsiteX2-25" fmla="*/ 3431330 w 3431330"/>
              <a:gd name="connsiteY2-26" fmla="*/ 245269 h 5876103"/>
              <a:gd name="connsiteX3-27" fmla="*/ 1434553 w 3431330"/>
              <a:gd name="connsiteY3-28" fmla="*/ 5876103 h 5876103"/>
              <a:gd name="connsiteX4-29" fmla="*/ 0 w 3431330"/>
              <a:gd name="connsiteY4-30" fmla="*/ 5645122 h 58761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31330" h="5876103">
                <a:moveTo>
                  <a:pt x="0" y="5645122"/>
                </a:moveTo>
                <a:lnTo>
                  <a:pt x="1994396" y="0"/>
                </a:lnTo>
                <a:lnTo>
                  <a:pt x="3431330" y="245269"/>
                </a:lnTo>
                <a:lnTo>
                  <a:pt x="1434553" y="5876103"/>
                </a:lnTo>
                <a:lnTo>
                  <a:pt x="0" y="5645122"/>
                </a:lnTo>
                <a:close/>
              </a:path>
            </a:pathLst>
          </a:custGeom>
          <a:solidFill>
            <a:schemeClr val="accent1"/>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10" name="9 Paralelogramo"/>
          <p:cNvSpPr/>
          <p:nvPr/>
        </p:nvSpPr>
        <p:spPr bwMode="auto">
          <a:xfrm>
            <a:off x="5759966" y="2170722"/>
            <a:ext cx="1709601" cy="2554023"/>
          </a:xfrm>
          <a:custGeom>
            <a:avLst/>
            <a:gdLst>
              <a:gd name="connsiteX0" fmla="*/ 0 w 3600400"/>
              <a:gd name="connsiteY0" fmla="*/ 5111018 h 5111018"/>
              <a:gd name="connsiteX1" fmla="*/ 2084884 w 3600400"/>
              <a:gd name="connsiteY1" fmla="*/ 0 h 5111018"/>
              <a:gd name="connsiteX2" fmla="*/ 3600400 w 3600400"/>
              <a:gd name="connsiteY2" fmla="*/ 0 h 5111018"/>
              <a:gd name="connsiteX3" fmla="*/ 1515516 w 3600400"/>
              <a:gd name="connsiteY3" fmla="*/ 5111018 h 5111018"/>
              <a:gd name="connsiteX4" fmla="*/ 0 w 3600400"/>
              <a:gd name="connsiteY4" fmla="*/ 5111018 h 5111018"/>
              <a:gd name="connsiteX0-1" fmla="*/ 0 w 3507531"/>
              <a:gd name="connsiteY0-2" fmla="*/ 5111018 h 5111018"/>
              <a:gd name="connsiteX1-3" fmla="*/ 2084884 w 3507531"/>
              <a:gd name="connsiteY1-4" fmla="*/ 0 h 5111018"/>
              <a:gd name="connsiteX2-5" fmla="*/ 3507531 w 3507531"/>
              <a:gd name="connsiteY2-6" fmla="*/ 228600 h 5111018"/>
              <a:gd name="connsiteX3-7" fmla="*/ 1515516 w 3507531"/>
              <a:gd name="connsiteY3-8" fmla="*/ 5111018 h 5111018"/>
              <a:gd name="connsiteX4-9" fmla="*/ 0 w 3507531"/>
              <a:gd name="connsiteY4-10" fmla="*/ 5111018 h 5111018"/>
              <a:gd name="connsiteX0-11" fmla="*/ 0 w 3507531"/>
              <a:gd name="connsiteY0-12" fmla="*/ 5108637 h 5108637"/>
              <a:gd name="connsiteX1-13" fmla="*/ 2077741 w 3507531"/>
              <a:gd name="connsiteY1-14" fmla="*/ 0 h 5108637"/>
              <a:gd name="connsiteX2-15" fmla="*/ 3507531 w 3507531"/>
              <a:gd name="connsiteY2-16" fmla="*/ 226219 h 5108637"/>
              <a:gd name="connsiteX3-17" fmla="*/ 1515516 w 3507531"/>
              <a:gd name="connsiteY3-18" fmla="*/ 5108637 h 5108637"/>
              <a:gd name="connsiteX4-19" fmla="*/ 0 w 3507531"/>
              <a:gd name="connsiteY4-20" fmla="*/ 5108637 h 5108637"/>
              <a:gd name="connsiteX0-21" fmla="*/ 0 w 3419425"/>
              <a:gd name="connsiteY0-22" fmla="*/ 4891943 h 5108637"/>
              <a:gd name="connsiteX1-23" fmla="*/ 1989635 w 3419425"/>
              <a:gd name="connsiteY1-24" fmla="*/ 0 h 5108637"/>
              <a:gd name="connsiteX2-25" fmla="*/ 3419425 w 3419425"/>
              <a:gd name="connsiteY2-26" fmla="*/ 226219 h 5108637"/>
              <a:gd name="connsiteX3-27" fmla="*/ 1427410 w 3419425"/>
              <a:gd name="connsiteY3-28" fmla="*/ 5108637 h 5108637"/>
              <a:gd name="connsiteX4-29" fmla="*/ 0 w 3419425"/>
              <a:gd name="connsiteY4-30" fmla="*/ 4891943 h 51086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419425" h="5108637">
                <a:moveTo>
                  <a:pt x="0" y="4891943"/>
                </a:moveTo>
                <a:lnTo>
                  <a:pt x="1989635" y="0"/>
                </a:lnTo>
                <a:lnTo>
                  <a:pt x="3419425" y="226219"/>
                </a:lnTo>
                <a:lnTo>
                  <a:pt x="1427410" y="5108637"/>
                </a:lnTo>
                <a:lnTo>
                  <a:pt x="0" y="4891943"/>
                </a:lnTo>
                <a:close/>
              </a:path>
            </a:pathLst>
          </a:custGeom>
          <a:solidFill>
            <a:schemeClr val="accent4"/>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9" name="8 Paralelogramo"/>
          <p:cNvSpPr/>
          <p:nvPr/>
        </p:nvSpPr>
        <p:spPr bwMode="auto">
          <a:xfrm>
            <a:off x="4731205" y="2546884"/>
            <a:ext cx="1695115" cy="2172621"/>
          </a:xfrm>
          <a:custGeom>
            <a:avLst/>
            <a:gdLst>
              <a:gd name="connsiteX0" fmla="*/ 0 w 3600000"/>
              <a:gd name="connsiteY0" fmla="*/ 4345746 h 4345746"/>
              <a:gd name="connsiteX1" fmla="*/ 2103696 w 3600000"/>
              <a:gd name="connsiteY1" fmla="*/ 0 h 4345746"/>
              <a:gd name="connsiteX2" fmla="*/ 3600000 w 3600000"/>
              <a:gd name="connsiteY2" fmla="*/ 0 h 4345746"/>
              <a:gd name="connsiteX3" fmla="*/ 1496304 w 3600000"/>
              <a:gd name="connsiteY3" fmla="*/ 4345746 h 4345746"/>
              <a:gd name="connsiteX4" fmla="*/ 0 w 3600000"/>
              <a:gd name="connsiteY4" fmla="*/ 4345746 h 4345746"/>
              <a:gd name="connsiteX0-1" fmla="*/ 0 w 3490462"/>
              <a:gd name="connsiteY0-2" fmla="*/ 4345746 h 4345746"/>
              <a:gd name="connsiteX1-3" fmla="*/ 2103696 w 3490462"/>
              <a:gd name="connsiteY1-4" fmla="*/ 0 h 4345746"/>
              <a:gd name="connsiteX2-5" fmla="*/ 3490462 w 3490462"/>
              <a:gd name="connsiteY2-6" fmla="*/ 223838 h 4345746"/>
              <a:gd name="connsiteX3-7" fmla="*/ 1496304 w 3490462"/>
              <a:gd name="connsiteY3-8" fmla="*/ 4345746 h 4345746"/>
              <a:gd name="connsiteX4-9" fmla="*/ 0 w 3490462"/>
              <a:gd name="connsiteY4-10" fmla="*/ 4345746 h 4345746"/>
              <a:gd name="connsiteX0-11" fmla="*/ 0 w 3390450"/>
              <a:gd name="connsiteY0-12" fmla="*/ 4138577 h 4345746"/>
              <a:gd name="connsiteX1-13" fmla="*/ 2003684 w 3390450"/>
              <a:gd name="connsiteY1-14" fmla="*/ 0 h 4345746"/>
              <a:gd name="connsiteX2-15" fmla="*/ 3390450 w 3390450"/>
              <a:gd name="connsiteY2-16" fmla="*/ 223838 h 4345746"/>
              <a:gd name="connsiteX3-17" fmla="*/ 1396292 w 3390450"/>
              <a:gd name="connsiteY3-18" fmla="*/ 4345746 h 4345746"/>
              <a:gd name="connsiteX4-19" fmla="*/ 0 w 3390450"/>
              <a:gd name="connsiteY4-20" fmla="*/ 4138577 h 4345746"/>
              <a:gd name="connsiteX0-21" fmla="*/ 0 w 3390450"/>
              <a:gd name="connsiteY0-22" fmla="*/ 4138577 h 4345746"/>
              <a:gd name="connsiteX1-23" fmla="*/ 1984634 w 3390450"/>
              <a:gd name="connsiteY1-24" fmla="*/ 0 h 4345746"/>
              <a:gd name="connsiteX2-25" fmla="*/ 3390450 w 3390450"/>
              <a:gd name="connsiteY2-26" fmla="*/ 223838 h 4345746"/>
              <a:gd name="connsiteX3-27" fmla="*/ 1396292 w 3390450"/>
              <a:gd name="connsiteY3-28" fmla="*/ 4345746 h 4345746"/>
              <a:gd name="connsiteX4-29" fmla="*/ 0 w 3390450"/>
              <a:gd name="connsiteY4-30" fmla="*/ 4138577 h 434574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90450" h="4345746">
                <a:moveTo>
                  <a:pt x="0" y="4138577"/>
                </a:moveTo>
                <a:lnTo>
                  <a:pt x="1984634" y="0"/>
                </a:lnTo>
                <a:lnTo>
                  <a:pt x="3390450" y="223838"/>
                </a:lnTo>
                <a:lnTo>
                  <a:pt x="1396292" y="4345746"/>
                </a:lnTo>
                <a:lnTo>
                  <a:pt x="0" y="4138577"/>
                </a:lnTo>
                <a:close/>
              </a:path>
            </a:pathLst>
          </a:custGeom>
          <a:solidFill>
            <a:schemeClr val="accent3"/>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8" name="7 Paralelogramo"/>
          <p:cNvSpPr/>
          <p:nvPr/>
        </p:nvSpPr>
        <p:spPr bwMode="auto">
          <a:xfrm>
            <a:off x="3714860" y="2980931"/>
            <a:ext cx="1650075" cy="1738671"/>
          </a:xfrm>
          <a:custGeom>
            <a:avLst/>
            <a:gdLst>
              <a:gd name="connsiteX0" fmla="*/ 0 w 3600400"/>
              <a:gd name="connsiteY0" fmla="*/ 3477743 h 3477743"/>
              <a:gd name="connsiteX1" fmla="*/ 2086472 w 3600400"/>
              <a:gd name="connsiteY1" fmla="*/ 0 h 3477743"/>
              <a:gd name="connsiteX2" fmla="*/ 3600400 w 3600400"/>
              <a:gd name="connsiteY2" fmla="*/ 0 h 3477743"/>
              <a:gd name="connsiteX3" fmla="*/ 1513928 w 3600400"/>
              <a:gd name="connsiteY3" fmla="*/ 3477743 h 3477743"/>
              <a:gd name="connsiteX4" fmla="*/ 0 w 3600400"/>
              <a:gd name="connsiteY4" fmla="*/ 3477743 h 3477743"/>
              <a:gd name="connsiteX0-1" fmla="*/ 0 w 3448000"/>
              <a:gd name="connsiteY0-2" fmla="*/ 3225331 h 3477743"/>
              <a:gd name="connsiteX1-3" fmla="*/ 1934072 w 3448000"/>
              <a:gd name="connsiteY1-4" fmla="*/ 0 h 3477743"/>
              <a:gd name="connsiteX2-5" fmla="*/ 3448000 w 3448000"/>
              <a:gd name="connsiteY2-6" fmla="*/ 0 h 3477743"/>
              <a:gd name="connsiteX3-7" fmla="*/ 1361528 w 3448000"/>
              <a:gd name="connsiteY3-8" fmla="*/ 3477743 h 3477743"/>
              <a:gd name="connsiteX4-9" fmla="*/ 0 w 3448000"/>
              <a:gd name="connsiteY4-10" fmla="*/ 3225331 h 3477743"/>
              <a:gd name="connsiteX0-11" fmla="*/ 0 w 3300362"/>
              <a:gd name="connsiteY0-12" fmla="*/ 3225331 h 3477743"/>
              <a:gd name="connsiteX1-13" fmla="*/ 1934072 w 3300362"/>
              <a:gd name="connsiteY1-14" fmla="*/ 0 h 3477743"/>
              <a:gd name="connsiteX2-15" fmla="*/ 3300362 w 3300362"/>
              <a:gd name="connsiteY2-16" fmla="*/ 247650 h 3477743"/>
              <a:gd name="connsiteX3-17" fmla="*/ 1361528 w 3300362"/>
              <a:gd name="connsiteY3-18" fmla="*/ 3477743 h 3477743"/>
              <a:gd name="connsiteX4-19" fmla="*/ 0 w 3300362"/>
              <a:gd name="connsiteY4-20" fmla="*/ 3225331 h 3477743"/>
              <a:gd name="connsiteX0-21" fmla="*/ 0 w 3300362"/>
              <a:gd name="connsiteY0-22" fmla="*/ 3225331 h 3477743"/>
              <a:gd name="connsiteX1-23" fmla="*/ 1934072 w 3300362"/>
              <a:gd name="connsiteY1-24" fmla="*/ 0 h 3477743"/>
              <a:gd name="connsiteX2-25" fmla="*/ 3300362 w 3300362"/>
              <a:gd name="connsiteY2-26" fmla="*/ 247650 h 3477743"/>
              <a:gd name="connsiteX3-27" fmla="*/ 1371053 w 3300362"/>
              <a:gd name="connsiteY3-28" fmla="*/ 3477743 h 3477743"/>
              <a:gd name="connsiteX4-29" fmla="*/ 0 w 3300362"/>
              <a:gd name="connsiteY4-30" fmla="*/ 3225331 h 34777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300362" h="3477743">
                <a:moveTo>
                  <a:pt x="0" y="3225331"/>
                </a:moveTo>
                <a:lnTo>
                  <a:pt x="1934072" y="0"/>
                </a:lnTo>
                <a:lnTo>
                  <a:pt x="3300362" y="247650"/>
                </a:lnTo>
                <a:lnTo>
                  <a:pt x="1371053" y="3477743"/>
                </a:lnTo>
                <a:lnTo>
                  <a:pt x="0" y="3225331"/>
                </a:lnTo>
                <a:close/>
              </a:path>
            </a:pathLst>
          </a:custGeom>
          <a:solidFill>
            <a:schemeClr val="accent2"/>
          </a:solidFill>
          <a:ln>
            <a:noFill/>
          </a:ln>
          <a:effectLst/>
        </p:spPr>
        <p:txBody>
          <a:bodyPr lIns="0" tIns="0" rIns="0" bIns="0" rtlCol="0" anchor="ctr"/>
          <a:lstStyle/>
          <a:p>
            <a:pPr algn="ctr" defTabSz="1188085"/>
            <a:endParaRPr lang="es-SV" sz="935">
              <a:solidFill>
                <a:srgbClr val="000000"/>
              </a:solidFill>
              <a:cs typeface="+mn-ea"/>
              <a:sym typeface="+mn-lt"/>
            </a:endParaRPr>
          </a:p>
        </p:txBody>
      </p:sp>
      <p:sp>
        <p:nvSpPr>
          <p:cNvPr id="4" name="3 Redondear rectángulo de esquina diagonal"/>
          <p:cNvSpPr/>
          <p:nvPr/>
        </p:nvSpPr>
        <p:spPr bwMode="auto">
          <a:xfrm flipH="1">
            <a:off x="4679251" y="2980931"/>
            <a:ext cx="765035" cy="1738671"/>
          </a:xfrm>
          <a:prstGeom prst="round2DiagRect">
            <a:avLst>
              <a:gd name="adj1" fmla="val 32602"/>
              <a:gd name="adj2" fmla="val 0"/>
            </a:avLst>
          </a:prstGeom>
          <a:solidFill>
            <a:schemeClr val="accent2"/>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02</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5" name="4 Redondear rectángulo de esquina diagonal"/>
          <p:cNvSpPr/>
          <p:nvPr/>
        </p:nvSpPr>
        <p:spPr bwMode="auto">
          <a:xfrm flipH="1">
            <a:off x="5719832" y="2546884"/>
            <a:ext cx="765035" cy="2172715"/>
          </a:xfrm>
          <a:prstGeom prst="round2DiagRect">
            <a:avLst>
              <a:gd name="adj1" fmla="val 32602"/>
              <a:gd name="adj2" fmla="val 0"/>
            </a:avLst>
          </a:prstGeom>
          <a:solidFill>
            <a:schemeClr val="accent3"/>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03</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6" name="5 Redondear rectángulo de esquina diagonal"/>
          <p:cNvSpPr/>
          <p:nvPr/>
        </p:nvSpPr>
        <p:spPr bwMode="auto">
          <a:xfrm flipH="1">
            <a:off x="6760416" y="2164385"/>
            <a:ext cx="765035" cy="2555215"/>
          </a:xfrm>
          <a:prstGeom prst="round2DiagRect">
            <a:avLst>
              <a:gd name="adj1" fmla="val 32602"/>
              <a:gd name="adj2" fmla="val 0"/>
            </a:avLst>
          </a:prstGeom>
          <a:solidFill>
            <a:schemeClr val="accent4"/>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04</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7" name="6 Redondear rectángulo de esquina diagonal"/>
          <p:cNvSpPr/>
          <p:nvPr/>
        </p:nvSpPr>
        <p:spPr bwMode="auto">
          <a:xfrm flipH="1">
            <a:off x="7800999" y="1781887"/>
            <a:ext cx="765035" cy="2937712"/>
          </a:xfrm>
          <a:prstGeom prst="round2DiagRect">
            <a:avLst>
              <a:gd name="adj1" fmla="val 32602"/>
              <a:gd name="adj2" fmla="val 0"/>
            </a:avLst>
          </a:prstGeom>
          <a:solidFill>
            <a:schemeClr val="accent1"/>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05</a:t>
            </a:r>
            <a:endParaRPr lang="es-SV" sz="2935" dirty="0">
              <a:solidFill>
                <a:srgbClr val="FFFFFF"/>
              </a:solidFill>
              <a:effectLst>
                <a:outerShdw blurRad="38100" dist="38100" dir="2700000" algn="tl">
                  <a:srgbClr val="000000">
                    <a:alpha val="43137"/>
                  </a:srgbClr>
                </a:outerShdw>
              </a:effectLst>
              <a:cs typeface="+mn-ea"/>
              <a:sym typeface="+mn-lt"/>
            </a:endParaRPr>
          </a:p>
        </p:txBody>
      </p:sp>
      <p:sp>
        <p:nvSpPr>
          <p:cNvPr id="11" name="10 Redondear rectángulo de esquina diagonal"/>
          <p:cNvSpPr/>
          <p:nvPr/>
        </p:nvSpPr>
        <p:spPr bwMode="auto">
          <a:xfrm flipH="1">
            <a:off x="3638664" y="3415078"/>
            <a:ext cx="765035" cy="1304535"/>
          </a:xfrm>
          <a:prstGeom prst="round2DiagRect">
            <a:avLst>
              <a:gd name="adj1" fmla="val 32602"/>
              <a:gd name="adj2" fmla="val 0"/>
            </a:avLst>
          </a:prstGeom>
          <a:solidFill>
            <a:schemeClr val="accent1"/>
          </a:solidFill>
          <a:ln w="3175" cap="rnd" cmpd="sng">
            <a:noFill/>
            <a:bevel/>
          </a:ln>
          <a:effectLst>
            <a:outerShdw blurRad="1270000" sx="96000" sy="96000" algn="ctr" rotWithShape="0">
              <a:prstClr val="black">
                <a:alpha val="40000"/>
              </a:prstClr>
            </a:outerShdw>
          </a:effectLst>
          <a:scene3d>
            <a:camera prst="orthographicFront"/>
            <a:lightRig rig="threePt" dir="t"/>
          </a:scene3d>
          <a:sp3d>
            <a:contourClr>
              <a:srgbClr val="BEC7CC"/>
            </a:contourClr>
          </a:sp3d>
        </p:spPr>
        <p:style>
          <a:lnRef idx="2">
            <a:schemeClr val="accent1">
              <a:shade val="50000"/>
            </a:schemeClr>
          </a:lnRef>
          <a:fillRef idx="1">
            <a:schemeClr val="accent1"/>
          </a:fillRef>
          <a:effectRef idx="0">
            <a:schemeClr val="accent1"/>
          </a:effectRef>
          <a:fontRef idx="minor">
            <a:schemeClr val="lt1"/>
          </a:fontRef>
        </p:style>
        <p:txBody>
          <a:bodyPr lIns="33640" tIns="16820" rIns="33640" bIns="16820" rtlCol="0" anchor="b"/>
          <a:lstStyle/>
          <a:p>
            <a:pPr algn="ctr" defTabSz="1188085"/>
            <a:r>
              <a:rPr lang="es-MX" sz="2665" dirty="0">
                <a:solidFill>
                  <a:srgbClr val="FFFFFF"/>
                </a:solidFill>
                <a:effectLst>
                  <a:outerShdw blurRad="38100" dist="38100" dir="2700000" algn="tl">
                    <a:srgbClr val="000000">
                      <a:alpha val="43137"/>
                    </a:srgbClr>
                  </a:outerShdw>
                </a:effectLst>
                <a:cs typeface="+mn-ea"/>
                <a:sym typeface="+mn-lt"/>
              </a:rPr>
              <a:t>01</a:t>
            </a:r>
            <a:endParaRPr lang="es-SV" sz="2665" dirty="0">
              <a:solidFill>
                <a:srgbClr val="FFFFFF"/>
              </a:solidFill>
              <a:effectLst>
                <a:outerShdw blurRad="38100" dist="38100" dir="2700000" algn="tl">
                  <a:srgbClr val="000000">
                    <a:alpha val="43137"/>
                  </a:srgbClr>
                </a:outerShdw>
              </a:effectLst>
              <a:cs typeface="+mn-ea"/>
              <a:sym typeface="+mn-lt"/>
            </a:endParaRPr>
          </a:p>
        </p:txBody>
      </p:sp>
      <p:sp>
        <p:nvSpPr>
          <p:cNvPr id="20" name="2 Rectángulo"/>
          <p:cNvSpPr/>
          <p:nvPr/>
        </p:nvSpPr>
        <p:spPr bwMode="auto">
          <a:xfrm>
            <a:off x="1573399" y="4727497"/>
            <a:ext cx="8973188" cy="59851"/>
          </a:xfrm>
          <a:prstGeom prst="rect">
            <a:avLst/>
          </a:prstGeom>
          <a:solidFill>
            <a:schemeClr val="accent1"/>
          </a:solidFill>
          <a:ln>
            <a:noFill/>
          </a:ln>
        </p:spPr>
        <p:txBody>
          <a:bodyPr lIns="0" tIns="0" rIns="0" bIns="0" rtlCol="0" anchor="ctr"/>
          <a:lstStyle/>
          <a:p>
            <a:pPr algn="ctr" defTabSz="1188085"/>
            <a:endParaRPr lang="es-SV" sz="2400">
              <a:solidFill>
                <a:srgbClr val="000000"/>
              </a:solidFill>
              <a:cs typeface="+mn-ea"/>
              <a:sym typeface="+mn-lt"/>
            </a:endParaRPr>
          </a:p>
        </p:txBody>
      </p:sp>
      <p:sp>
        <p:nvSpPr>
          <p:cNvPr id="15" name="Textbox 1"/>
          <p:cNvSpPr/>
          <p:nvPr/>
        </p:nvSpPr>
        <p:spPr>
          <a:xfrm>
            <a:off x="3359699" y="4830935"/>
            <a:ext cx="1317183" cy="1566484"/>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altLang="zh-CN" sz="1200" dirty="0">
              <a:solidFill>
                <a:schemeClr val="tx1">
                  <a:lumMod val="50000"/>
                  <a:lumOff val="50000"/>
                </a:schemeClr>
              </a:solidFill>
              <a:cs typeface="+mn-ea"/>
              <a:sym typeface="+mn-lt"/>
            </a:endParaRPr>
          </a:p>
          <a:p>
            <a:pPr lvl="0" algn="just">
              <a:lnSpc>
                <a:spcPct val="150000"/>
              </a:lnSpc>
              <a:defRPr/>
            </a:pPr>
            <a:endParaRPr lang="en-US" altLang="zh-CN" sz="1200" dirty="0">
              <a:solidFill>
                <a:schemeClr val="tx1">
                  <a:lumMod val="50000"/>
                  <a:lumOff val="50000"/>
                </a:schemeClr>
              </a:solidFill>
              <a:cs typeface="+mn-ea"/>
              <a:sym typeface="+mn-lt"/>
            </a:endParaRPr>
          </a:p>
        </p:txBody>
      </p:sp>
      <p:sp>
        <p:nvSpPr>
          <p:cNvPr id="16" name="Textbox 1"/>
          <p:cNvSpPr/>
          <p:nvPr/>
        </p:nvSpPr>
        <p:spPr>
          <a:xfrm>
            <a:off x="4491325" y="4830933"/>
            <a:ext cx="1193929"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sz="1200" dirty="0">
              <a:solidFill>
                <a:schemeClr val="tx1">
                  <a:lumMod val="50000"/>
                  <a:lumOff val="50000"/>
                </a:schemeClr>
              </a:solidFill>
              <a:cs typeface="+mn-ea"/>
              <a:sym typeface="+mn-lt"/>
            </a:endParaRPr>
          </a:p>
        </p:txBody>
      </p:sp>
      <p:sp>
        <p:nvSpPr>
          <p:cNvPr id="17" name="Textbox 1"/>
          <p:cNvSpPr/>
          <p:nvPr/>
        </p:nvSpPr>
        <p:spPr>
          <a:xfrm>
            <a:off x="5501746" y="4830936"/>
            <a:ext cx="1216985"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r>
              <a:rPr lang="en-US" sz="1200" dirty="0">
                <a:solidFill>
                  <a:schemeClr val="tx1">
                    <a:lumMod val="50000"/>
                    <a:lumOff val="50000"/>
                  </a:schemeClr>
                </a:solidFill>
                <a:cs typeface="+mn-ea"/>
                <a:sym typeface="+mn-lt"/>
              </a:rPr>
              <a:t>.</a:t>
            </a:r>
          </a:p>
        </p:txBody>
      </p:sp>
      <p:sp>
        <p:nvSpPr>
          <p:cNvPr id="18" name="Textbox 1"/>
          <p:cNvSpPr/>
          <p:nvPr/>
        </p:nvSpPr>
        <p:spPr>
          <a:xfrm>
            <a:off x="6576611" y="4772734"/>
            <a:ext cx="1295587" cy="1412595"/>
          </a:xfrm>
          <a:prstGeom prst="rect">
            <a:avLst/>
          </a:prstGeom>
        </p:spPr>
        <p:txBody>
          <a:bodyPr wrap="square" lIns="118835" tIns="59387" rIns="118835" bIns="59387">
            <a:spAutoFit/>
          </a:bodyPr>
          <a:lstStyle/>
          <a:p>
            <a:pPr lvl="0" algn="just">
              <a:lnSpc>
                <a:spcPct val="150000"/>
              </a:lnSpc>
              <a:defRPr/>
            </a:pPr>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altLang="zh-CN" sz="1200" dirty="0">
              <a:solidFill>
                <a:schemeClr val="tx1">
                  <a:lumMod val="50000"/>
                  <a:lumOff val="50000"/>
                </a:schemeClr>
              </a:solidFill>
              <a:cs typeface="+mn-ea"/>
              <a:sym typeface="+mn-lt"/>
            </a:endParaRPr>
          </a:p>
        </p:txBody>
      </p:sp>
      <p:sp>
        <p:nvSpPr>
          <p:cNvPr id="19" name="Textbox 1"/>
          <p:cNvSpPr/>
          <p:nvPr/>
        </p:nvSpPr>
        <p:spPr>
          <a:xfrm>
            <a:off x="7635544" y="4830936"/>
            <a:ext cx="1295587" cy="1289485"/>
          </a:xfrm>
          <a:prstGeom prst="rect">
            <a:avLst/>
          </a:prstGeom>
        </p:spPr>
        <p:txBody>
          <a:bodyPr wrap="square" lIns="118835" tIns="59387" rIns="118835" bIns="59387">
            <a:spAutoFit/>
          </a:bodyPr>
          <a:lstStyle/>
          <a:p>
            <a:pPr algn="ctr" defTabSz="1188085"/>
            <a:r>
              <a:rPr lang="zh-CN" altLang="en-US" sz="1600" dirty="0">
                <a:solidFill>
                  <a:schemeClr val="tx1">
                    <a:lumMod val="75000"/>
                    <a:lumOff val="25000"/>
                  </a:schemeClr>
                </a:solidFill>
                <a:cs typeface="+mn-ea"/>
                <a:sym typeface="+mn-lt"/>
              </a:rPr>
              <a:t>添加标题</a:t>
            </a:r>
            <a:endParaRPr lang="en-US" altLang="zh-CN" sz="1600" dirty="0">
              <a:solidFill>
                <a:schemeClr val="tx1">
                  <a:lumMod val="75000"/>
                  <a:lumOff val="25000"/>
                </a:schemeClr>
              </a:solidFill>
              <a:cs typeface="+mn-ea"/>
              <a:sym typeface="+mn-lt"/>
            </a:endParaRPr>
          </a:p>
          <a:p>
            <a:pPr algn="ctr" defTabSz="1188085"/>
            <a:endParaRPr lang="en-US" altLang="zh-CN" sz="1200" kern="0" dirty="0">
              <a:solidFill>
                <a:schemeClr val="tx1">
                  <a:lumMod val="50000"/>
                  <a:lumOff val="50000"/>
                </a:schemeClr>
              </a:solidFill>
              <a:cs typeface="+mn-ea"/>
              <a:sym typeface="+mn-lt"/>
            </a:endParaRPr>
          </a:p>
          <a:p>
            <a:pPr algn="ctr" defTabSz="1188085"/>
            <a:r>
              <a:rPr lang="zh-CN" altLang="en-US" sz="1200" kern="0" dirty="0">
                <a:solidFill>
                  <a:schemeClr val="tx1">
                    <a:lumMod val="50000"/>
                    <a:lumOff val="50000"/>
                  </a:schemeClr>
                </a:solidFill>
                <a:cs typeface="+mn-ea"/>
                <a:sym typeface="+mn-lt"/>
              </a:rPr>
              <a:t>此处添加详细文本描述，建议与标题相关</a:t>
            </a:r>
            <a:endParaRPr lang="id-ID" altLang="zh-CN" sz="1200" kern="0" dirty="0">
              <a:solidFill>
                <a:schemeClr val="tx1">
                  <a:lumMod val="50000"/>
                  <a:lumOff val="50000"/>
                </a:schemeClr>
              </a:solidFill>
              <a:cs typeface="+mn-ea"/>
              <a:sym typeface="+mn-lt"/>
            </a:endParaRPr>
          </a:p>
          <a:p>
            <a:pPr algn="ctr" defTabSz="1188085"/>
            <a:endParaRPr lang="en-US" sz="1200" dirty="0">
              <a:solidFill>
                <a:schemeClr val="tx1">
                  <a:lumMod val="50000"/>
                  <a:lumOff val="50000"/>
                </a:schemeClr>
              </a:solidFill>
              <a:cs typeface="+mn-ea"/>
              <a:sym typeface="+mn-lt"/>
            </a:endParaRPr>
          </a:p>
        </p:txBody>
      </p:sp>
      <p:grpSp>
        <p:nvGrpSpPr>
          <p:cNvPr id="14" name="Group 4"/>
          <p:cNvGrpSpPr>
            <a:grpSpLocks noChangeAspect="1"/>
          </p:cNvGrpSpPr>
          <p:nvPr/>
        </p:nvGrpSpPr>
        <p:grpSpPr bwMode="auto">
          <a:xfrm>
            <a:off x="6002313" y="5968994"/>
            <a:ext cx="233456" cy="339439"/>
            <a:chOff x="14052" y="2464"/>
            <a:chExt cx="1099" cy="1598"/>
          </a:xfrm>
          <a:solidFill>
            <a:schemeClr val="accent3"/>
          </a:solidFill>
        </p:grpSpPr>
        <p:sp>
          <p:nvSpPr>
            <p:cNvPr id="42" name="Freeform 6"/>
            <p:cNvSpPr>
              <a:spLocks noEditPoints="1"/>
            </p:cNvSpPr>
            <p:nvPr/>
          </p:nvSpPr>
          <p:spPr bwMode="auto">
            <a:xfrm>
              <a:off x="14052" y="2464"/>
              <a:ext cx="1099" cy="1598"/>
            </a:xfrm>
            <a:custGeom>
              <a:avLst/>
              <a:gdLst>
                <a:gd name="T0" fmla="*/ 934 w 2198"/>
                <a:gd name="T1" fmla="*/ 2932 h 3195"/>
                <a:gd name="T2" fmla="*/ 1014 w 2198"/>
                <a:gd name="T3" fmla="*/ 2988 h 3195"/>
                <a:gd name="T4" fmla="*/ 1127 w 2198"/>
                <a:gd name="T5" fmla="*/ 2995 h 3195"/>
                <a:gd name="T6" fmla="*/ 1215 w 2198"/>
                <a:gd name="T7" fmla="*/ 2979 h 3195"/>
                <a:gd name="T8" fmla="*/ 1278 w 2198"/>
                <a:gd name="T9" fmla="*/ 2915 h 3195"/>
                <a:gd name="T10" fmla="*/ 1420 w 2198"/>
                <a:gd name="T11" fmla="*/ 2506 h 3195"/>
                <a:gd name="T12" fmla="*/ 816 w 2198"/>
                <a:gd name="T13" fmla="*/ 2631 h 3195"/>
                <a:gd name="T14" fmla="*/ 862 w 2198"/>
                <a:gd name="T15" fmla="*/ 2775 h 3195"/>
                <a:gd name="T16" fmla="*/ 1394 w 2198"/>
                <a:gd name="T17" fmla="*/ 2594 h 3195"/>
                <a:gd name="T18" fmla="*/ 734 w 2198"/>
                <a:gd name="T19" fmla="*/ 2362 h 3195"/>
                <a:gd name="T20" fmla="*/ 1469 w 2198"/>
                <a:gd name="T21" fmla="*/ 2350 h 3195"/>
                <a:gd name="T22" fmla="*/ 1026 w 2198"/>
                <a:gd name="T23" fmla="*/ 203 h 3195"/>
                <a:gd name="T24" fmla="*/ 749 w 2198"/>
                <a:gd name="T25" fmla="*/ 271 h 3195"/>
                <a:gd name="T26" fmla="*/ 514 w 2198"/>
                <a:gd name="T27" fmla="*/ 417 h 3195"/>
                <a:gd name="T28" fmla="*/ 335 w 2198"/>
                <a:gd name="T29" fmla="*/ 625 h 3195"/>
                <a:gd name="T30" fmla="*/ 226 w 2198"/>
                <a:gd name="T31" fmla="*/ 882 h 3195"/>
                <a:gd name="T32" fmla="*/ 202 w 2198"/>
                <a:gd name="T33" fmla="*/ 1150 h 3195"/>
                <a:gd name="T34" fmla="*/ 261 w 2198"/>
                <a:gd name="T35" fmla="*/ 1368 h 3195"/>
                <a:gd name="T36" fmla="*/ 369 w 2198"/>
                <a:gd name="T37" fmla="*/ 1600 h 3195"/>
                <a:gd name="T38" fmla="*/ 524 w 2198"/>
                <a:gd name="T39" fmla="*/ 1882 h 3195"/>
                <a:gd name="T40" fmla="*/ 1619 w 2198"/>
                <a:gd name="T41" fmla="*/ 1989 h 3195"/>
                <a:gd name="T42" fmla="*/ 1798 w 2198"/>
                <a:gd name="T43" fmla="*/ 1658 h 3195"/>
                <a:gd name="T44" fmla="*/ 1915 w 2198"/>
                <a:gd name="T45" fmla="*/ 1425 h 3195"/>
                <a:gd name="T46" fmla="*/ 1987 w 2198"/>
                <a:gd name="T47" fmla="*/ 1202 h 3195"/>
                <a:gd name="T48" fmla="*/ 1986 w 2198"/>
                <a:gd name="T49" fmla="*/ 953 h 3195"/>
                <a:gd name="T50" fmla="*/ 1898 w 2198"/>
                <a:gd name="T51" fmla="*/ 685 h 3195"/>
                <a:gd name="T52" fmla="*/ 1735 w 2198"/>
                <a:gd name="T53" fmla="*/ 464 h 3195"/>
                <a:gd name="T54" fmla="*/ 1512 w 2198"/>
                <a:gd name="T55" fmla="*/ 300 h 3195"/>
                <a:gd name="T56" fmla="*/ 1245 w 2198"/>
                <a:gd name="T57" fmla="*/ 211 h 3195"/>
                <a:gd name="T58" fmla="*/ 1181 w 2198"/>
                <a:gd name="T59" fmla="*/ 3 h 3195"/>
                <a:gd name="T60" fmla="*/ 1491 w 2198"/>
                <a:gd name="T61" fmla="*/ 72 h 3195"/>
                <a:gd name="T62" fmla="*/ 1761 w 2198"/>
                <a:gd name="T63" fmla="*/ 221 h 3195"/>
                <a:gd name="T64" fmla="*/ 1977 w 2198"/>
                <a:gd name="T65" fmla="*/ 437 h 3195"/>
                <a:gd name="T66" fmla="*/ 2126 w 2198"/>
                <a:gd name="T67" fmla="*/ 707 h 3195"/>
                <a:gd name="T68" fmla="*/ 2195 w 2198"/>
                <a:gd name="T69" fmla="*/ 1016 h 3195"/>
                <a:gd name="T70" fmla="*/ 2170 w 2198"/>
                <a:gd name="T71" fmla="*/ 1300 h 3195"/>
                <a:gd name="T72" fmla="*/ 2066 w 2198"/>
                <a:gd name="T73" fmla="*/ 1574 h 3195"/>
                <a:gd name="T74" fmla="*/ 1923 w 2198"/>
                <a:gd name="T75" fmla="*/ 1846 h 3195"/>
                <a:gd name="T76" fmla="*/ 1779 w 2198"/>
                <a:gd name="T77" fmla="*/ 2112 h 3195"/>
                <a:gd name="T78" fmla="*/ 1673 w 2198"/>
                <a:gd name="T79" fmla="*/ 2370 h 3195"/>
                <a:gd name="T80" fmla="*/ 1597 w 2198"/>
                <a:gd name="T81" fmla="*/ 2611 h 3195"/>
                <a:gd name="T82" fmla="*/ 1536 w 2198"/>
                <a:gd name="T83" fmla="*/ 2815 h 3195"/>
                <a:gd name="T84" fmla="*/ 1472 w 2198"/>
                <a:gd name="T85" fmla="*/ 2977 h 3195"/>
                <a:gd name="T86" fmla="*/ 1390 w 2198"/>
                <a:gd name="T87" fmla="*/ 3096 h 3195"/>
                <a:gd name="T88" fmla="*/ 1271 w 2198"/>
                <a:gd name="T89" fmla="*/ 3170 h 3195"/>
                <a:gd name="T90" fmla="*/ 1099 w 2198"/>
                <a:gd name="T91" fmla="*/ 3195 h 3195"/>
                <a:gd name="T92" fmla="*/ 924 w 2198"/>
                <a:gd name="T93" fmla="*/ 3168 h 3195"/>
                <a:gd name="T94" fmla="*/ 803 w 2198"/>
                <a:gd name="T95" fmla="*/ 3088 h 3195"/>
                <a:gd name="T96" fmla="*/ 719 w 2198"/>
                <a:gd name="T97" fmla="*/ 2958 h 3195"/>
                <a:gd name="T98" fmla="*/ 653 w 2198"/>
                <a:gd name="T99" fmla="*/ 2782 h 3195"/>
                <a:gd name="T100" fmla="*/ 588 w 2198"/>
                <a:gd name="T101" fmla="*/ 2562 h 3195"/>
                <a:gd name="T102" fmla="*/ 503 w 2198"/>
                <a:gd name="T103" fmla="*/ 2302 h 3195"/>
                <a:gd name="T104" fmla="*/ 377 w 2198"/>
                <a:gd name="T105" fmla="*/ 2030 h 3195"/>
                <a:gd name="T106" fmla="*/ 221 w 2198"/>
                <a:gd name="T107" fmla="*/ 1746 h 3195"/>
                <a:gd name="T108" fmla="*/ 81 w 2198"/>
                <a:gd name="T109" fmla="*/ 1457 h 3195"/>
                <a:gd name="T110" fmla="*/ 4 w 2198"/>
                <a:gd name="T111" fmla="*/ 1169 h 3195"/>
                <a:gd name="T112" fmla="*/ 27 w 2198"/>
                <a:gd name="T113" fmla="*/ 858 h 3195"/>
                <a:gd name="T114" fmla="*/ 137 w 2198"/>
                <a:gd name="T115" fmla="*/ 566 h 3195"/>
                <a:gd name="T116" fmla="*/ 322 w 2198"/>
                <a:gd name="T117" fmla="*/ 322 h 3195"/>
                <a:gd name="T118" fmla="*/ 567 w 2198"/>
                <a:gd name="T119" fmla="*/ 137 h 3195"/>
                <a:gd name="T120" fmla="*/ 858 w 2198"/>
                <a:gd name="T121" fmla="*/ 27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98" h="3195">
                  <a:moveTo>
                    <a:pt x="1323" y="2818"/>
                  </a:moveTo>
                  <a:lnTo>
                    <a:pt x="899" y="2871"/>
                  </a:lnTo>
                  <a:lnTo>
                    <a:pt x="917" y="2904"/>
                  </a:lnTo>
                  <a:lnTo>
                    <a:pt x="934" y="2932"/>
                  </a:lnTo>
                  <a:lnTo>
                    <a:pt x="951" y="2953"/>
                  </a:lnTo>
                  <a:lnTo>
                    <a:pt x="971" y="2970"/>
                  </a:lnTo>
                  <a:lnTo>
                    <a:pt x="991" y="2981"/>
                  </a:lnTo>
                  <a:lnTo>
                    <a:pt x="1014" y="2988"/>
                  </a:lnTo>
                  <a:lnTo>
                    <a:pt x="1039" y="2993"/>
                  </a:lnTo>
                  <a:lnTo>
                    <a:pt x="1067" y="2995"/>
                  </a:lnTo>
                  <a:lnTo>
                    <a:pt x="1099" y="2995"/>
                  </a:lnTo>
                  <a:lnTo>
                    <a:pt x="1127" y="2995"/>
                  </a:lnTo>
                  <a:lnTo>
                    <a:pt x="1153" y="2994"/>
                  </a:lnTo>
                  <a:lnTo>
                    <a:pt x="1175" y="2991"/>
                  </a:lnTo>
                  <a:lnTo>
                    <a:pt x="1196" y="2986"/>
                  </a:lnTo>
                  <a:lnTo>
                    <a:pt x="1215" y="2979"/>
                  </a:lnTo>
                  <a:lnTo>
                    <a:pt x="1232" y="2969"/>
                  </a:lnTo>
                  <a:lnTo>
                    <a:pt x="1249" y="2954"/>
                  </a:lnTo>
                  <a:lnTo>
                    <a:pt x="1264" y="2937"/>
                  </a:lnTo>
                  <a:lnTo>
                    <a:pt x="1278" y="2915"/>
                  </a:lnTo>
                  <a:lnTo>
                    <a:pt x="1294" y="2888"/>
                  </a:lnTo>
                  <a:lnTo>
                    <a:pt x="1308" y="2855"/>
                  </a:lnTo>
                  <a:lnTo>
                    <a:pt x="1323" y="2818"/>
                  </a:lnTo>
                  <a:close/>
                  <a:moveTo>
                    <a:pt x="1420" y="2506"/>
                  </a:moveTo>
                  <a:lnTo>
                    <a:pt x="802" y="2583"/>
                  </a:lnTo>
                  <a:lnTo>
                    <a:pt x="802" y="2585"/>
                  </a:lnTo>
                  <a:lnTo>
                    <a:pt x="803" y="2587"/>
                  </a:lnTo>
                  <a:lnTo>
                    <a:pt x="816" y="2631"/>
                  </a:lnTo>
                  <a:lnTo>
                    <a:pt x="829" y="2672"/>
                  </a:lnTo>
                  <a:lnTo>
                    <a:pt x="841" y="2709"/>
                  </a:lnTo>
                  <a:lnTo>
                    <a:pt x="852" y="2743"/>
                  </a:lnTo>
                  <a:lnTo>
                    <a:pt x="862" y="2775"/>
                  </a:lnTo>
                  <a:lnTo>
                    <a:pt x="1358" y="2713"/>
                  </a:lnTo>
                  <a:lnTo>
                    <a:pt x="1369" y="2677"/>
                  </a:lnTo>
                  <a:lnTo>
                    <a:pt x="1381" y="2637"/>
                  </a:lnTo>
                  <a:lnTo>
                    <a:pt x="1394" y="2594"/>
                  </a:lnTo>
                  <a:lnTo>
                    <a:pt x="1407" y="2551"/>
                  </a:lnTo>
                  <a:lnTo>
                    <a:pt x="1420" y="2506"/>
                  </a:lnTo>
                  <a:close/>
                  <a:moveTo>
                    <a:pt x="711" y="2297"/>
                  </a:moveTo>
                  <a:lnTo>
                    <a:pt x="734" y="2362"/>
                  </a:lnTo>
                  <a:lnTo>
                    <a:pt x="754" y="2425"/>
                  </a:lnTo>
                  <a:lnTo>
                    <a:pt x="772" y="2487"/>
                  </a:lnTo>
                  <a:lnTo>
                    <a:pt x="1452" y="2402"/>
                  </a:lnTo>
                  <a:lnTo>
                    <a:pt x="1469" y="2350"/>
                  </a:lnTo>
                  <a:lnTo>
                    <a:pt x="1488" y="2297"/>
                  </a:lnTo>
                  <a:lnTo>
                    <a:pt x="711" y="2297"/>
                  </a:lnTo>
                  <a:close/>
                  <a:moveTo>
                    <a:pt x="1099" y="200"/>
                  </a:moveTo>
                  <a:lnTo>
                    <a:pt x="1026" y="203"/>
                  </a:lnTo>
                  <a:lnTo>
                    <a:pt x="953" y="211"/>
                  </a:lnTo>
                  <a:lnTo>
                    <a:pt x="883" y="226"/>
                  </a:lnTo>
                  <a:lnTo>
                    <a:pt x="815" y="246"/>
                  </a:lnTo>
                  <a:lnTo>
                    <a:pt x="749" y="271"/>
                  </a:lnTo>
                  <a:lnTo>
                    <a:pt x="686" y="300"/>
                  </a:lnTo>
                  <a:lnTo>
                    <a:pt x="625" y="335"/>
                  </a:lnTo>
                  <a:lnTo>
                    <a:pt x="568" y="374"/>
                  </a:lnTo>
                  <a:lnTo>
                    <a:pt x="514" y="417"/>
                  </a:lnTo>
                  <a:lnTo>
                    <a:pt x="464" y="464"/>
                  </a:lnTo>
                  <a:lnTo>
                    <a:pt x="417" y="514"/>
                  </a:lnTo>
                  <a:lnTo>
                    <a:pt x="374" y="568"/>
                  </a:lnTo>
                  <a:lnTo>
                    <a:pt x="335" y="625"/>
                  </a:lnTo>
                  <a:lnTo>
                    <a:pt x="300" y="685"/>
                  </a:lnTo>
                  <a:lnTo>
                    <a:pt x="271" y="749"/>
                  </a:lnTo>
                  <a:lnTo>
                    <a:pt x="246" y="815"/>
                  </a:lnTo>
                  <a:lnTo>
                    <a:pt x="226" y="882"/>
                  </a:lnTo>
                  <a:lnTo>
                    <a:pt x="212" y="953"/>
                  </a:lnTo>
                  <a:lnTo>
                    <a:pt x="203" y="1024"/>
                  </a:lnTo>
                  <a:lnTo>
                    <a:pt x="200" y="1099"/>
                  </a:lnTo>
                  <a:lnTo>
                    <a:pt x="202" y="1150"/>
                  </a:lnTo>
                  <a:lnTo>
                    <a:pt x="210" y="1203"/>
                  </a:lnTo>
                  <a:lnTo>
                    <a:pt x="223" y="1257"/>
                  </a:lnTo>
                  <a:lnTo>
                    <a:pt x="240" y="1312"/>
                  </a:lnTo>
                  <a:lnTo>
                    <a:pt x="261" y="1368"/>
                  </a:lnTo>
                  <a:lnTo>
                    <a:pt x="284" y="1426"/>
                  </a:lnTo>
                  <a:lnTo>
                    <a:pt x="310" y="1484"/>
                  </a:lnTo>
                  <a:lnTo>
                    <a:pt x="338" y="1541"/>
                  </a:lnTo>
                  <a:lnTo>
                    <a:pt x="369" y="1600"/>
                  </a:lnTo>
                  <a:lnTo>
                    <a:pt x="401" y="1658"/>
                  </a:lnTo>
                  <a:lnTo>
                    <a:pt x="432" y="1718"/>
                  </a:lnTo>
                  <a:lnTo>
                    <a:pt x="465" y="1776"/>
                  </a:lnTo>
                  <a:lnTo>
                    <a:pt x="524" y="1882"/>
                  </a:lnTo>
                  <a:lnTo>
                    <a:pt x="580" y="1989"/>
                  </a:lnTo>
                  <a:lnTo>
                    <a:pt x="634" y="2097"/>
                  </a:lnTo>
                  <a:lnTo>
                    <a:pt x="1566" y="2097"/>
                  </a:lnTo>
                  <a:lnTo>
                    <a:pt x="1619" y="1989"/>
                  </a:lnTo>
                  <a:lnTo>
                    <a:pt x="1675" y="1882"/>
                  </a:lnTo>
                  <a:lnTo>
                    <a:pt x="1733" y="1777"/>
                  </a:lnTo>
                  <a:lnTo>
                    <a:pt x="1766" y="1718"/>
                  </a:lnTo>
                  <a:lnTo>
                    <a:pt x="1798" y="1658"/>
                  </a:lnTo>
                  <a:lnTo>
                    <a:pt x="1829" y="1600"/>
                  </a:lnTo>
                  <a:lnTo>
                    <a:pt x="1860" y="1541"/>
                  </a:lnTo>
                  <a:lnTo>
                    <a:pt x="1888" y="1483"/>
                  </a:lnTo>
                  <a:lnTo>
                    <a:pt x="1915" y="1425"/>
                  </a:lnTo>
                  <a:lnTo>
                    <a:pt x="1938" y="1367"/>
                  </a:lnTo>
                  <a:lnTo>
                    <a:pt x="1959" y="1311"/>
                  </a:lnTo>
                  <a:lnTo>
                    <a:pt x="1975" y="1256"/>
                  </a:lnTo>
                  <a:lnTo>
                    <a:pt x="1987" y="1202"/>
                  </a:lnTo>
                  <a:lnTo>
                    <a:pt x="1996" y="1150"/>
                  </a:lnTo>
                  <a:lnTo>
                    <a:pt x="1999" y="1099"/>
                  </a:lnTo>
                  <a:lnTo>
                    <a:pt x="1996" y="1024"/>
                  </a:lnTo>
                  <a:lnTo>
                    <a:pt x="1986" y="953"/>
                  </a:lnTo>
                  <a:lnTo>
                    <a:pt x="1972" y="882"/>
                  </a:lnTo>
                  <a:lnTo>
                    <a:pt x="1953" y="815"/>
                  </a:lnTo>
                  <a:lnTo>
                    <a:pt x="1927" y="749"/>
                  </a:lnTo>
                  <a:lnTo>
                    <a:pt x="1898" y="685"/>
                  </a:lnTo>
                  <a:lnTo>
                    <a:pt x="1864" y="625"/>
                  </a:lnTo>
                  <a:lnTo>
                    <a:pt x="1825" y="568"/>
                  </a:lnTo>
                  <a:lnTo>
                    <a:pt x="1781" y="514"/>
                  </a:lnTo>
                  <a:lnTo>
                    <a:pt x="1735" y="464"/>
                  </a:lnTo>
                  <a:lnTo>
                    <a:pt x="1684" y="417"/>
                  </a:lnTo>
                  <a:lnTo>
                    <a:pt x="1630" y="374"/>
                  </a:lnTo>
                  <a:lnTo>
                    <a:pt x="1573" y="335"/>
                  </a:lnTo>
                  <a:lnTo>
                    <a:pt x="1512" y="300"/>
                  </a:lnTo>
                  <a:lnTo>
                    <a:pt x="1449" y="271"/>
                  </a:lnTo>
                  <a:lnTo>
                    <a:pt x="1383" y="246"/>
                  </a:lnTo>
                  <a:lnTo>
                    <a:pt x="1315" y="226"/>
                  </a:lnTo>
                  <a:lnTo>
                    <a:pt x="1245" y="211"/>
                  </a:lnTo>
                  <a:lnTo>
                    <a:pt x="1173" y="203"/>
                  </a:lnTo>
                  <a:lnTo>
                    <a:pt x="1099" y="200"/>
                  </a:lnTo>
                  <a:close/>
                  <a:moveTo>
                    <a:pt x="1099" y="0"/>
                  </a:moveTo>
                  <a:lnTo>
                    <a:pt x="1181" y="3"/>
                  </a:lnTo>
                  <a:lnTo>
                    <a:pt x="1262" y="12"/>
                  </a:lnTo>
                  <a:lnTo>
                    <a:pt x="1340" y="27"/>
                  </a:lnTo>
                  <a:lnTo>
                    <a:pt x="1416" y="46"/>
                  </a:lnTo>
                  <a:lnTo>
                    <a:pt x="1491" y="72"/>
                  </a:lnTo>
                  <a:lnTo>
                    <a:pt x="1562" y="102"/>
                  </a:lnTo>
                  <a:lnTo>
                    <a:pt x="1632" y="137"/>
                  </a:lnTo>
                  <a:lnTo>
                    <a:pt x="1697" y="177"/>
                  </a:lnTo>
                  <a:lnTo>
                    <a:pt x="1761" y="221"/>
                  </a:lnTo>
                  <a:lnTo>
                    <a:pt x="1820" y="270"/>
                  </a:lnTo>
                  <a:lnTo>
                    <a:pt x="1876" y="322"/>
                  </a:lnTo>
                  <a:lnTo>
                    <a:pt x="1928" y="378"/>
                  </a:lnTo>
                  <a:lnTo>
                    <a:pt x="1977" y="437"/>
                  </a:lnTo>
                  <a:lnTo>
                    <a:pt x="2021" y="500"/>
                  </a:lnTo>
                  <a:lnTo>
                    <a:pt x="2061" y="566"/>
                  </a:lnTo>
                  <a:lnTo>
                    <a:pt x="2096" y="635"/>
                  </a:lnTo>
                  <a:lnTo>
                    <a:pt x="2126" y="707"/>
                  </a:lnTo>
                  <a:lnTo>
                    <a:pt x="2152" y="781"/>
                  </a:lnTo>
                  <a:lnTo>
                    <a:pt x="2171" y="858"/>
                  </a:lnTo>
                  <a:lnTo>
                    <a:pt x="2187" y="936"/>
                  </a:lnTo>
                  <a:lnTo>
                    <a:pt x="2195" y="1016"/>
                  </a:lnTo>
                  <a:lnTo>
                    <a:pt x="2198" y="1099"/>
                  </a:lnTo>
                  <a:lnTo>
                    <a:pt x="2195" y="1165"/>
                  </a:lnTo>
                  <a:lnTo>
                    <a:pt x="2186" y="1233"/>
                  </a:lnTo>
                  <a:lnTo>
                    <a:pt x="2170" y="1300"/>
                  </a:lnTo>
                  <a:lnTo>
                    <a:pt x="2150" y="1368"/>
                  </a:lnTo>
                  <a:lnTo>
                    <a:pt x="2126" y="1437"/>
                  </a:lnTo>
                  <a:lnTo>
                    <a:pt x="2098" y="1505"/>
                  </a:lnTo>
                  <a:lnTo>
                    <a:pt x="2066" y="1574"/>
                  </a:lnTo>
                  <a:lnTo>
                    <a:pt x="2032" y="1642"/>
                  </a:lnTo>
                  <a:lnTo>
                    <a:pt x="1998" y="1711"/>
                  </a:lnTo>
                  <a:lnTo>
                    <a:pt x="1961" y="1778"/>
                  </a:lnTo>
                  <a:lnTo>
                    <a:pt x="1923" y="1846"/>
                  </a:lnTo>
                  <a:lnTo>
                    <a:pt x="1885" y="1914"/>
                  </a:lnTo>
                  <a:lnTo>
                    <a:pt x="1848" y="1980"/>
                  </a:lnTo>
                  <a:lnTo>
                    <a:pt x="1813" y="2047"/>
                  </a:lnTo>
                  <a:lnTo>
                    <a:pt x="1779" y="2112"/>
                  </a:lnTo>
                  <a:lnTo>
                    <a:pt x="1748" y="2177"/>
                  </a:lnTo>
                  <a:lnTo>
                    <a:pt x="1720" y="2241"/>
                  </a:lnTo>
                  <a:lnTo>
                    <a:pt x="1695" y="2304"/>
                  </a:lnTo>
                  <a:lnTo>
                    <a:pt x="1673" y="2370"/>
                  </a:lnTo>
                  <a:lnTo>
                    <a:pt x="1651" y="2434"/>
                  </a:lnTo>
                  <a:lnTo>
                    <a:pt x="1632" y="2495"/>
                  </a:lnTo>
                  <a:lnTo>
                    <a:pt x="1614" y="2554"/>
                  </a:lnTo>
                  <a:lnTo>
                    <a:pt x="1597" y="2611"/>
                  </a:lnTo>
                  <a:lnTo>
                    <a:pt x="1582" y="2665"/>
                  </a:lnTo>
                  <a:lnTo>
                    <a:pt x="1566" y="2717"/>
                  </a:lnTo>
                  <a:lnTo>
                    <a:pt x="1551" y="2768"/>
                  </a:lnTo>
                  <a:lnTo>
                    <a:pt x="1536" y="2815"/>
                  </a:lnTo>
                  <a:lnTo>
                    <a:pt x="1521" y="2859"/>
                  </a:lnTo>
                  <a:lnTo>
                    <a:pt x="1506" y="2901"/>
                  </a:lnTo>
                  <a:lnTo>
                    <a:pt x="1490" y="2940"/>
                  </a:lnTo>
                  <a:lnTo>
                    <a:pt x="1472" y="2977"/>
                  </a:lnTo>
                  <a:lnTo>
                    <a:pt x="1454" y="3012"/>
                  </a:lnTo>
                  <a:lnTo>
                    <a:pt x="1435" y="3042"/>
                  </a:lnTo>
                  <a:lnTo>
                    <a:pt x="1413" y="3071"/>
                  </a:lnTo>
                  <a:lnTo>
                    <a:pt x="1390" y="3096"/>
                  </a:lnTo>
                  <a:lnTo>
                    <a:pt x="1364" y="3120"/>
                  </a:lnTo>
                  <a:lnTo>
                    <a:pt x="1336" y="3139"/>
                  </a:lnTo>
                  <a:lnTo>
                    <a:pt x="1305" y="3157"/>
                  </a:lnTo>
                  <a:lnTo>
                    <a:pt x="1271" y="3170"/>
                  </a:lnTo>
                  <a:lnTo>
                    <a:pt x="1233" y="3181"/>
                  </a:lnTo>
                  <a:lnTo>
                    <a:pt x="1192" y="3189"/>
                  </a:lnTo>
                  <a:lnTo>
                    <a:pt x="1148" y="3193"/>
                  </a:lnTo>
                  <a:lnTo>
                    <a:pt x="1099" y="3195"/>
                  </a:lnTo>
                  <a:lnTo>
                    <a:pt x="1049" y="3193"/>
                  </a:lnTo>
                  <a:lnTo>
                    <a:pt x="1003" y="3188"/>
                  </a:lnTo>
                  <a:lnTo>
                    <a:pt x="962" y="3180"/>
                  </a:lnTo>
                  <a:lnTo>
                    <a:pt x="924" y="3168"/>
                  </a:lnTo>
                  <a:lnTo>
                    <a:pt x="889" y="3153"/>
                  </a:lnTo>
                  <a:lnTo>
                    <a:pt x="857" y="3134"/>
                  </a:lnTo>
                  <a:lnTo>
                    <a:pt x="829" y="3113"/>
                  </a:lnTo>
                  <a:lnTo>
                    <a:pt x="803" y="3088"/>
                  </a:lnTo>
                  <a:lnTo>
                    <a:pt x="780" y="3061"/>
                  </a:lnTo>
                  <a:lnTo>
                    <a:pt x="757" y="3029"/>
                  </a:lnTo>
                  <a:lnTo>
                    <a:pt x="738" y="2995"/>
                  </a:lnTo>
                  <a:lnTo>
                    <a:pt x="719" y="2958"/>
                  </a:lnTo>
                  <a:lnTo>
                    <a:pt x="702" y="2919"/>
                  </a:lnTo>
                  <a:lnTo>
                    <a:pt x="685" y="2876"/>
                  </a:lnTo>
                  <a:lnTo>
                    <a:pt x="669" y="2831"/>
                  </a:lnTo>
                  <a:lnTo>
                    <a:pt x="653" y="2782"/>
                  </a:lnTo>
                  <a:lnTo>
                    <a:pt x="638" y="2731"/>
                  </a:lnTo>
                  <a:lnTo>
                    <a:pt x="621" y="2678"/>
                  </a:lnTo>
                  <a:lnTo>
                    <a:pt x="605" y="2621"/>
                  </a:lnTo>
                  <a:lnTo>
                    <a:pt x="588" y="2562"/>
                  </a:lnTo>
                  <a:lnTo>
                    <a:pt x="568" y="2501"/>
                  </a:lnTo>
                  <a:lnTo>
                    <a:pt x="549" y="2437"/>
                  </a:lnTo>
                  <a:lnTo>
                    <a:pt x="526" y="2371"/>
                  </a:lnTo>
                  <a:lnTo>
                    <a:pt x="503" y="2302"/>
                  </a:lnTo>
                  <a:lnTo>
                    <a:pt x="476" y="2235"/>
                  </a:lnTo>
                  <a:lnTo>
                    <a:pt x="447" y="2168"/>
                  </a:lnTo>
                  <a:lnTo>
                    <a:pt x="413" y="2100"/>
                  </a:lnTo>
                  <a:lnTo>
                    <a:pt x="377" y="2030"/>
                  </a:lnTo>
                  <a:lnTo>
                    <a:pt x="338" y="1960"/>
                  </a:lnTo>
                  <a:lnTo>
                    <a:pt x="299" y="1889"/>
                  </a:lnTo>
                  <a:lnTo>
                    <a:pt x="260" y="1818"/>
                  </a:lnTo>
                  <a:lnTo>
                    <a:pt x="221" y="1746"/>
                  </a:lnTo>
                  <a:lnTo>
                    <a:pt x="182" y="1675"/>
                  </a:lnTo>
                  <a:lnTo>
                    <a:pt x="145" y="1602"/>
                  </a:lnTo>
                  <a:lnTo>
                    <a:pt x="111" y="1530"/>
                  </a:lnTo>
                  <a:lnTo>
                    <a:pt x="81" y="1457"/>
                  </a:lnTo>
                  <a:lnTo>
                    <a:pt x="53" y="1386"/>
                  </a:lnTo>
                  <a:lnTo>
                    <a:pt x="31" y="1313"/>
                  </a:lnTo>
                  <a:lnTo>
                    <a:pt x="14" y="1241"/>
                  </a:lnTo>
                  <a:lnTo>
                    <a:pt x="4" y="1169"/>
                  </a:lnTo>
                  <a:lnTo>
                    <a:pt x="0" y="1099"/>
                  </a:lnTo>
                  <a:lnTo>
                    <a:pt x="3" y="1016"/>
                  </a:lnTo>
                  <a:lnTo>
                    <a:pt x="12" y="936"/>
                  </a:lnTo>
                  <a:lnTo>
                    <a:pt x="27" y="858"/>
                  </a:lnTo>
                  <a:lnTo>
                    <a:pt x="47" y="781"/>
                  </a:lnTo>
                  <a:lnTo>
                    <a:pt x="72" y="707"/>
                  </a:lnTo>
                  <a:lnTo>
                    <a:pt x="102" y="635"/>
                  </a:lnTo>
                  <a:lnTo>
                    <a:pt x="137" y="566"/>
                  </a:lnTo>
                  <a:lnTo>
                    <a:pt x="177" y="500"/>
                  </a:lnTo>
                  <a:lnTo>
                    <a:pt x="221" y="437"/>
                  </a:lnTo>
                  <a:lnTo>
                    <a:pt x="270" y="378"/>
                  </a:lnTo>
                  <a:lnTo>
                    <a:pt x="322" y="322"/>
                  </a:lnTo>
                  <a:lnTo>
                    <a:pt x="378" y="270"/>
                  </a:lnTo>
                  <a:lnTo>
                    <a:pt x="437" y="221"/>
                  </a:lnTo>
                  <a:lnTo>
                    <a:pt x="501" y="177"/>
                  </a:lnTo>
                  <a:lnTo>
                    <a:pt x="567" y="137"/>
                  </a:lnTo>
                  <a:lnTo>
                    <a:pt x="636" y="102"/>
                  </a:lnTo>
                  <a:lnTo>
                    <a:pt x="707" y="72"/>
                  </a:lnTo>
                  <a:lnTo>
                    <a:pt x="782" y="46"/>
                  </a:lnTo>
                  <a:lnTo>
                    <a:pt x="858" y="27"/>
                  </a:lnTo>
                  <a:lnTo>
                    <a:pt x="937" y="12"/>
                  </a:lnTo>
                  <a:lnTo>
                    <a:pt x="1017" y="3"/>
                  </a:lnTo>
                  <a:lnTo>
                    <a:pt x="1099"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43" name="Freeform 7"/>
            <p:cNvSpPr/>
            <p:nvPr/>
          </p:nvSpPr>
          <p:spPr bwMode="auto">
            <a:xfrm>
              <a:off x="14302" y="2714"/>
              <a:ext cx="324" cy="324"/>
            </a:xfrm>
            <a:custGeom>
              <a:avLst/>
              <a:gdLst>
                <a:gd name="T0" fmla="*/ 599 w 649"/>
                <a:gd name="T1" fmla="*/ 0 h 649"/>
                <a:gd name="T2" fmla="*/ 615 w 649"/>
                <a:gd name="T3" fmla="*/ 2 h 649"/>
                <a:gd name="T4" fmla="*/ 628 w 649"/>
                <a:gd name="T5" fmla="*/ 10 h 649"/>
                <a:gd name="T6" fmla="*/ 639 w 649"/>
                <a:gd name="T7" fmla="*/ 21 h 649"/>
                <a:gd name="T8" fmla="*/ 646 w 649"/>
                <a:gd name="T9" fmla="*/ 34 h 649"/>
                <a:gd name="T10" fmla="*/ 649 w 649"/>
                <a:gd name="T11" fmla="*/ 49 h 649"/>
                <a:gd name="T12" fmla="*/ 646 w 649"/>
                <a:gd name="T13" fmla="*/ 66 h 649"/>
                <a:gd name="T14" fmla="*/ 639 w 649"/>
                <a:gd name="T15" fmla="*/ 80 h 649"/>
                <a:gd name="T16" fmla="*/ 628 w 649"/>
                <a:gd name="T17" fmla="*/ 90 h 649"/>
                <a:gd name="T18" fmla="*/ 615 w 649"/>
                <a:gd name="T19" fmla="*/ 97 h 649"/>
                <a:gd name="T20" fmla="*/ 599 w 649"/>
                <a:gd name="T21" fmla="*/ 100 h 649"/>
                <a:gd name="T22" fmla="*/ 544 w 649"/>
                <a:gd name="T23" fmla="*/ 104 h 649"/>
                <a:gd name="T24" fmla="*/ 492 w 649"/>
                <a:gd name="T25" fmla="*/ 112 h 649"/>
                <a:gd name="T26" fmla="*/ 441 w 649"/>
                <a:gd name="T27" fmla="*/ 126 h 649"/>
                <a:gd name="T28" fmla="*/ 393 w 649"/>
                <a:gd name="T29" fmla="*/ 144 h 649"/>
                <a:gd name="T30" fmla="*/ 347 w 649"/>
                <a:gd name="T31" fmla="*/ 168 h 649"/>
                <a:gd name="T32" fmla="*/ 304 w 649"/>
                <a:gd name="T33" fmla="*/ 196 h 649"/>
                <a:gd name="T34" fmla="*/ 264 w 649"/>
                <a:gd name="T35" fmla="*/ 229 h 649"/>
                <a:gd name="T36" fmla="*/ 229 w 649"/>
                <a:gd name="T37" fmla="*/ 265 h 649"/>
                <a:gd name="T38" fmla="*/ 196 w 649"/>
                <a:gd name="T39" fmla="*/ 305 h 649"/>
                <a:gd name="T40" fmla="*/ 168 w 649"/>
                <a:gd name="T41" fmla="*/ 348 h 649"/>
                <a:gd name="T42" fmla="*/ 144 w 649"/>
                <a:gd name="T43" fmla="*/ 394 h 649"/>
                <a:gd name="T44" fmla="*/ 125 w 649"/>
                <a:gd name="T45" fmla="*/ 442 h 649"/>
                <a:gd name="T46" fmla="*/ 111 w 649"/>
                <a:gd name="T47" fmla="*/ 493 h 649"/>
                <a:gd name="T48" fmla="*/ 103 w 649"/>
                <a:gd name="T49" fmla="*/ 545 h 649"/>
                <a:gd name="T50" fmla="*/ 100 w 649"/>
                <a:gd name="T51" fmla="*/ 600 h 649"/>
                <a:gd name="T52" fmla="*/ 97 w 649"/>
                <a:gd name="T53" fmla="*/ 615 h 649"/>
                <a:gd name="T54" fmla="*/ 90 w 649"/>
                <a:gd name="T55" fmla="*/ 628 h 649"/>
                <a:gd name="T56" fmla="*/ 79 w 649"/>
                <a:gd name="T57" fmla="*/ 640 h 649"/>
                <a:gd name="T58" fmla="*/ 65 w 649"/>
                <a:gd name="T59" fmla="*/ 647 h 649"/>
                <a:gd name="T60" fmla="*/ 50 w 649"/>
                <a:gd name="T61" fmla="*/ 649 h 649"/>
                <a:gd name="T62" fmla="*/ 33 w 649"/>
                <a:gd name="T63" fmla="*/ 647 h 649"/>
                <a:gd name="T64" fmla="*/ 20 w 649"/>
                <a:gd name="T65" fmla="*/ 640 h 649"/>
                <a:gd name="T66" fmla="*/ 9 w 649"/>
                <a:gd name="T67" fmla="*/ 628 h 649"/>
                <a:gd name="T68" fmla="*/ 2 w 649"/>
                <a:gd name="T69" fmla="*/ 615 h 649"/>
                <a:gd name="T70" fmla="*/ 0 w 649"/>
                <a:gd name="T71" fmla="*/ 600 h 649"/>
                <a:gd name="T72" fmla="*/ 3 w 649"/>
                <a:gd name="T73" fmla="*/ 539 h 649"/>
                <a:gd name="T74" fmla="*/ 12 w 649"/>
                <a:gd name="T75" fmla="*/ 478 h 649"/>
                <a:gd name="T76" fmla="*/ 26 w 649"/>
                <a:gd name="T77" fmla="*/ 421 h 649"/>
                <a:gd name="T78" fmla="*/ 47 w 649"/>
                <a:gd name="T79" fmla="*/ 366 h 649"/>
                <a:gd name="T80" fmla="*/ 72 w 649"/>
                <a:gd name="T81" fmla="*/ 314 h 649"/>
                <a:gd name="T82" fmla="*/ 102 w 649"/>
                <a:gd name="T83" fmla="*/ 265 h 649"/>
                <a:gd name="T84" fmla="*/ 137 w 649"/>
                <a:gd name="T85" fmla="*/ 218 h 649"/>
                <a:gd name="T86" fmla="*/ 175 w 649"/>
                <a:gd name="T87" fmla="*/ 176 h 649"/>
                <a:gd name="T88" fmla="*/ 218 w 649"/>
                <a:gd name="T89" fmla="*/ 137 h 649"/>
                <a:gd name="T90" fmla="*/ 264 w 649"/>
                <a:gd name="T91" fmla="*/ 103 h 649"/>
                <a:gd name="T92" fmla="*/ 313 w 649"/>
                <a:gd name="T93" fmla="*/ 73 h 649"/>
                <a:gd name="T94" fmla="*/ 365 w 649"/>
                <a:gd name="T95" fmla="*/ 47 h 649"/>
                <a:gd name="T96" fmla="*/ 421 w 649"/>
                <a:gd name="T97" fmla="*/ 27 h 649"/>
                <a:gd name="T98" fmla="*/ 479 w 649"/>
                <a:gd name="T99" fmla="*/ 13 h 649"/>
                <a:gd name="T100" fmla="*/ 538 w 649"/>
                <a:gd name="T101" fmla="*/ 3 h 649"/>
                <a:gd name="T102" fmla="*/ 599 w 649"/>
                <a:gd name="T10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49" h="649">
                  <a:moveTo>
                    <a:pt x="599" y="0"/>
                  </a:moveTo>
                  <a:lnTo>
                    <a:pt x="615" y="2"/>
                  </a:lnTo>
                  <a:lnTo>
                    <a:pt x="628" y="10"/>
                  </a:lnTo>
                  <a:lnTo>
                    <a:pt x="639" y="21"/>
                  </a:lnTo>
                  <a:lnTo>
                    <a:pt x="646" y="34"/>
                  </a:lnTo>
                  <a:lnTo>
                    <a:pt x="649" y="49"/>
                  </a:lnTo>
                  <a:lnTo>
                    <a:pt x="646" y="66"/>
                  </a:lnTo>
                  <a:lnTo>
                    <a:pt x="639" y="80"/>
                  </a:lnTo>
                  <a:lnTo>
                    <a:pt x="628" y="90"/>
                  </a:lnTo>
                  <a:lnTo>
                    <a:pt x="615" y="97"/>
                  </a:lnTo>
                  <a:lnTo>
                    <a:pt x="599" y="100"/>
                  </a:lnTo>
                  <a:lnTo>
                    <a:pt x="544" y="104"/>
                  </a:lnTo>
                  <a:lnTo>
                    <a:pt x="492" y="112"/>
                  </a:lnTo>
                  <a:lnTo>
                    <a:pt x="441" y="126"/>
                  </a:lnTo>
                  <a:lnTo>
                    <a:pt x="393" y="144"/>
                  </a:lnTo>
                  <a:lnTo>
                    <a:pt x="347" y="168"/>
                  </a:lnTo>
                  <a:lnTo>
                    <a:pt x="304" y="196"/>
                  </a:lnTo>
                  <a:lnTo>
                    <a:pt x="264" y="229"/>
                  </a:lnTo>
                  <a:lnTo>
                    <a:pt x="229" y="265"/>
                  </a:lnTo>
                  <a:lnTo>
                    <a:pt x="196" y="305"/>
                  </a:lnTo>
                  <a:lnTo>
                    <a:pt x="168" y="348"/>
                  </a:lnTo>
                  <a:lnTo>
                    <a:pt x="144" y="394"/>
                  </a:lnTo>
                  <a:lnTo>
                    <a:pt x="125" y="442"/>
                  </a:lnTo>
                  <a:lnTo>
                    <a:pt x="111" y="493"/>
                  </a:lnTo>
                  <a:lnTo>
                    <a:pt x="103" y="545"/>
                  </a:lnTo>
                  <a:lnTo>
                    <a:pt x="100" y="600"/>
                  </a:lnTo>
                  <a:lnTo>
                    <a:pt x="97" y="615"/>
                  </a:lnTo>
                  <a:lnTo>
                    <a:pt x="90" y="628"/>
                  </a:lnTo>
                  <a:lnTo>
                    <a:pt x="79" y="640"/>
                  </a:lnTo>
                  <a:lnTo>
                    <a:pt x="65" y="647"/>
                  </a:lnTo>
                  <a:lnTo>
                    <a:pt x="50" y="649"/>
                  </a:lnTo>
                  <a:lnTo>
                    <a:pt x="33" y="647"/>
                  </a:lnTo>
                  <a:lnTo>
                    <a:pt x="20" y="640"/>
                  </a:lnTo>
                  <a:lnTo>
                    <a:pt x="9" y="628"/>
                  </a:lnTo>
                  <a:lnTo>
                    <a:pt x="2" y="615"/>
                  </a:lnTo>
                  <a:lnTo>
                    <a:pt x="0" y="600"/>
                  </a:lnTo>
                  <a:lnTo>
                    <a:pt x="3" y="539"/>
                  </a:lnTo>
                  <a:lnTo>
                    <a:pt x="12" y="478"/>
                  </a:lnTo>
                  <a:lnTo>
                    <a:pt x="26" y="421"/>
                  </a:lnTo>
                  <a:lnTo>
                    <a:pt x="47" y="366"/>
                  </a:lnTo>
                  <a:lnTo>
                    <a:pt x="72" y="314"/>
                  </a:lnTo>
                  <a:lnTo>
                    <a:pt x="102" y="265"/>
                  </a:lnTo>
                  <a:lnTo>
                    <a:pt x="137" y="218"/>
                  </a:lnTo>
                  <a:lnTo>
                    <a:pt x="175" y="176"/>
                  </a:lnTo>
                  <a:lnTo>
                    <a:pt x="218" y="137"/>
                  </a:lnTo>
                  <a:lnTo>
                    <a:pt x="264" y="103"/>
                  </a:lnTo>
                  <a:lnTo>
                    <a:pt x="313" y="73"/>
                  </a:lnTo>
                  <a:lnTo>
                    <a:pt x="365" y="47"/>
                  </a:lnTo>
                  <a:lnTo>
                    <a:pt x="421" y="27"/>
                  </a:lnTo>
                  <a:lnTo>
                    <a:pt x="479" y="13"/>
                  </a:lnTo>
                  <a:lnTo>
                    <a:pt x="538" y="3"/>
                  </a:lnTo>
                  <a:lnTo>
                    <a:pt x="599"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sp>
        <p:nvSpPr>
          <p:cNvPr id="47" name="Freeform 12"/>
          <p:cNvSpPr>
            <a:spLocks noChangeAspect="1" noEditPoints="1"/>
          </p:cNvSpPr>
          <p:nvPr/>
        </p:nvSpPr>
        <p:spPr bwMode="auto">
          <a:xfrm>
            <a:off x="4922473" y="5968989"/>
            <a:ext cx="343068" cy="339441"/>
          </a:xfrm>
          <a:custGeom>
            <a:avLst/>
            <a:gdLst>
              <a:gd name="T0" fmla="*/ 1210 w 3228"/>
              <a:gd name="T1" fmla="*/ 2995 h 3195"/>
              <a:gd name="T2" fmla="*/ 1118 w 3228"/>
              <a:gd name="T3" fmla="*/ 2762 h 3195"/>
              <a:gd name="T4" fmla="*/ 822 w 3228"/>
              <a:gd name="T5" fmla="*/ 1897 h 3195"/>
              <a:gd name="T6" fmla="*/ 2035 w 3228"/>
              <a:gd name="T7" fmla="*/ 1697 h 3195"/>
              <a:gd name="T8" fmla="*/ 2490 w 3228"/>
              <a:gd name="T9" fmla="*/ 1561 h 3195"/>
              <a:gd name="T10" fmla="*/ 2490 w 3228"/>
              <a:gd name="T11" fmla="*/ 1235 h 3195"/>
              <a:gd name="T12" fmla="*/ 2035 w 3228"/>
              <a:gd name="T13" fmla="*/ 1099 h 3195"/>
              <a:gd name="T14" fmla="*/ 234 w 3228"/>
              <a:gd name="T15" fmla="*/ 1235 h 3195"/>
              <a:gd name="T16" fmla="*/ 234 w 3228"/>
              <a:gd name="T17" fmla="*/ 1561 h 3195"/>
              <a:gd name="T18" fmla="*/ 1111 w 3228"/>
              <a:gd name="T19" fmla="*/ 1697 h 3195"/>
              <a:gd name="T20" fmla="*/ 1011 w 3228"/>
              <a:gd name="T21" fmla="*/ 1347 h 3195"/>
              <a:gd name="T22" fmla="*/ 1859 w 3228"/>
              <a:gd name="T23" fmla="*/ 897 h 3195"/>
              <a:gd name="T24" fmla="*/ 1334 w 3228"/>
              <a:gd name="T25" fmla="*/ 1099 h 3195"/>
              <a:gd name="T26" fmla="*/ 1142 w 3228"/>
              <a:gd name="T27" fmla="*/ 1235 h 3195"/>
              <a:gd name="T28" fmla="*/ 1142 w 3228"/>
              <a:gd name="T29" fmla="*/ 1561 h 3195"/>
              <a:gd name="T30" fmla="*/ 1311 w 3228"/>
              <a:gd name="T31" fmla="*/ 1698 h 3195"/>
              <a:gd name="T32" fmla="*/ 1800 w 3228"/>
              <a:gd name="T33" fmla="*/ 1856 h 3195"/>
              <a:gd name="T34" fmla="*/ 1823 w 3228"/>
              <a:gd name="T35" fmla="*/ 1194 h 3195"/>
              <a:gd name="T36" fmla="*/ 2376 w 3228"/>
              <a:gd name="T37" fmla="*/ 251 h 3195"/>
              <a:gd name="T38" fmla="*/ 2141 w 3228"/>
              <a:gd name="T39" fmla="*/ 616 h 3195"/>
              <a:gd name="T40" fmla="*/ 2449 w 3228"/>
              <a:gd name="T41" fmla="*/ 923 h 3195"/>
              <a:gd name="T42" fmla="*/ 2689 w 3228"/>
              <a:gd name="T43" fmla="*/ 1190 h 3195"/>
              <a:gd name="T44" fmla="*/ 2689 w 3228"/>
              <a:gd name="T45" fmla="*/ 1606 h 3195"/>
              <a:gd name="T46" fmla="*/ 2449 w 3228"/>
              <a:gd name="T47" fmla="*/ 1872 h 3195"/>
              <a:gd name="T48" fmla="*/ 2141 w 3228"/>
              <a:gd name="T49" fmla="*/ 2180 h 3195"/>
              <a:gd name="T50" fmla="*/ 2376 w 3228"/>
              <a:gd name="T51" fmla="*/ 2545 h 3195"/>
              <a:gd name="T52" fmla="*/ 2674 w 3228"/>
              <a:gd name="T53" fmla="*/ 2541 h 3195"/>
              <a:gd name="T54" fmla="*/ 2916 w 3228"/>
              <a:gd name="T55" fmla="*/ 2148 h 3195"/>
              <a:gd name="T56" fmla="*/ 3025 w 3228"/>
              <a:gd name="T57" fmla="*/ 1491 h 3195"/>
              <a:gd name="T58" fmla="*/ 2958 w 3228"/>
              <a:gd name="T59" fmla="*/ 794 h 3195"/>
              <a:gd name="T60" fmla="*/ 2745 w 3228"/>
              <a:gd name="T61" fmla="*/ 322 h 3195"/>
              <a:gd name="T62" fmla="*/ 2573 w 3228"/>
              <a:gd name="T63" fmla="*/ 3 h 3195"/>
              <a:gd name="T64" fmla="*/ 2912 w 3228"/>
              <a:gd name="T65" fmla="*/ 208 h 3195"/>
              <a:gd name="T66" fmla="*/ 3129 w 3228"/>
              <a:gd name="T67" fmla="*/ 659 h 3195"/>
              <a:gd name="T68" fmla="*/ 3224 w 3228"/>
              <a:gd name="T69" fmla="*/ 1244 h 3195"/>
              <a:gd name="T70" fmla="*/ 3193 w 3228"/>
              <a:gd name="T71" fmla="*/ 1855 h 3195"/>
              <a:gd name="T72" fmla="*/ 3035 w 3228"/>
              <a:gd name="T73" fmla="*/ 2386 h 3195"/>
              <a:gd name="T74" fmla="*/ 2757 w 3228"/>
              <a:gd name="T75" fmla="*/ 2728 h 3195"/>
              <a:gd name="T76" fmla="*/ 2375 w 3228"/>
              <a:gd name="T77" fmla="*/ 2771 h 3195"/>
              <a:gd name="T78" fmla="*/ 2067 w 3228"/>
              <a:gd name="T79" fmla="*/ 2491 h 3195"/>
              <a:gd name="T80" fmla="*/ 1773 w 3228"/>
              <a:gd name="T81" fmla="*/ 2088 h 3195"/>
              <a:gd name="T82" fmla="*/ 1382 w 3228"/>
              <a:gd name="T83" fmla="*/ 1906 h 3195"/>
              <a:gd name="T84" fmla="*/ 1343 w 3228"/>
              <a:gd name="T85" fmla="*/ 1926 h 3195"/>
              <a:gd name="T86" fmla="*/ 1311 w 3228"/>
              <a:gd name="T87" fmla="*/ 2696 h 3195"/>
              <a:gd name="T88" fmla="*/ 1394 w 3228"/>
              <a:gd name="T89" fmla="*/ 2825 h 3195"/>
              <a:gd name="T90" fmla="*/ 1373 w 3228"/>
              <a:gd name="T91" fmla="*/ 3114 h 3195"/>
              <a:gd name="T92" fmla="*/ 774 w 3228"/>
              <a:gd name="T93" fmla="*/ 3192 h 3195"/>
              <a:gd name="T94" fmla="*/ 608 w 3228"/>
              <a:gd name="T95" fmla="*/ 3028 h 3195"/>
              <a:gd name="T96" fmla="*/ 506 w 3228"/>
              <a:gd name="T97" fmla="*/ 1925 h 3195"/>
              <a:gd name="T98" fmla="*/ 198 w 3228"/>
              <a:gd name="T99" fmla="*/ 1830 h 3195"/>
              <a:gd name="T100" fmla="*/ 9 w 3228"/>
              <a:gd name="T101" fmla="*/ 1506 h 3195"/>
              <a:gd name="T102" fmla="*/ 77 w 3228"/>
              <a:gd name="T103" fmla="*/ 1101 h 3195"/>
              <a:gd name="T104" fmla="*/ 359 w 3228"/>
              <a:gd name="T105" fmla="*/ 902 h 3195"/>
              <a:gd name="T106" fmla="*/ 1673 w 3228"/>
              <a:gd name="T107" fmla="*/ 788 h 3195"/>
              <a:gd name="T108" fmla="*/ 2034 w 3228"/>
              <a:gd name="T109" fmla="*/ 356 h 3195"/>
              <a:gd name="T110" fmla="*/ 2286 w 3228"/>
              <a:gd name="T111" fmla="*/ 68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8" h="3195">
                <a:moveTo>
                  <a:pt x="752" y="1897"/>
                </a:moveTo>
                <a:lnTo>
                  <a:pt x="771" y="1933"/>
                </a:lnTo>
                <a:lnTo>
                  <a:pt x="786" y="1972"/>
                </a:lnTo>
                <a:lnTo>
                  <a:pt x="798" y="2012"/>
                </a:lnTo>
                <a:lnTo>
                  <a:pt x="804" y="2054"/>
                </a:lnTo>
                <a:lnTo>
                  <a:pt x="807" y="2097"/>
                </a:lnTo>
                <a:lnTo>
                  <a:pt x="807" y="2995"/>
                </a:lnTo>
                <a:lnTo>
                  <a:pt x="1210" y="2995"/>
                </a:lnTo>
                <a:lnTo>
                  <a:pt x="1210" y="2910"/>
                </a:lnTo>
                <a:lnTo>
                  <a:pt x="1196" y="2894"/>
                </a:lnTo>
                <a:lnTo>
                  <a:pt x="1183" y="2879"/>
                </a:lnTo>
                <a:lnTo>
                  <a:pt x="1169" y="2860"/>
                </a:lnTo>
                <a:lnTo>
                  <a:pt x="1155" y="2840"/>
                </a:lnTo>
                <a:lnTo>
                  <a:pt x="1141" y="2817"/>
                </a:lnTo>
                <a:lnTo>
                  <a:pt x="1129" y="2791"/>
                </a:lnTo>
                <a:lnTo>
                  <a:pt x="1118" y="2762"/>
                </a:lnTo>
                <a:lnTo>
                  <a:pt x="1112" y="2731"/>
                </a:lnTo>
                <a:lnTo>
                  <a:pt x="1109" y="2696"/>
                </a:lnTo>
                <a:lnTo>
                  <a:pt x="1109" y="1997"/>
                </a:lnTo>
                <a:lnTo>
                  <a:pt x="1111" y="1963"/>
                </a:lnTo>
                <a:lnTo>
                  <a:pt x="1117" y="1930"/>
                </a:lnTo>
                <a:lnTo>
                  <a:pt x="1127" y="1898"/>
                </a:lnTo>
                <a:lnTo>
                  <a:pt x="822" y="1898"/>
                </a:lnTo>
                <a:lnTo>
                  <a:pt x="822" y="1897"/>
                </a:lnTo>
                <a:lnTo>
                  <a:pt x="752" y="1897"/>
                </a:lnTo>
                <a:close/>
                <a:moveTo>
                  <a:pt x="2035" y="1099"/>
                </a:moveTo>
                <a:lnTo>
                  <a:pt x="2025" y="1196"/>
                </a:lnTo>
                <a:lnTo>
                  <a:pt x="2020" y="1296"/>
                </a:lnTo>
                <a:lnTo>
                  <a:pt x="2018" y="1398"/>
                </a:lnTo>
                <a:lnTo>
                  <a:pt x="2020" y="1500"/>
                </a:lnTo>
                <a:lnTo>
                  <a:pt x="2025" y="1600"/>
                </a:lnTo>
                <a:lnTo>
                  <a:pt x="2035" y="1697"/>
                </a:lnTo>
                <a:lnTo>
                  <a:pt x="2320" y="1697"/>
                </a:lnTo>
                <a:lnTo>
                  <a:pt x="2350" y="1694"/>
                </a:lnTo>
                <a:lnTo>
                  <a:pt x="2378" y="1685"/>
                </a:lnTo>
                <a:lnTo>
                  <a:pt x="2405" y="1670"/>
                </a:lnTo>
                <a:lnTo>
                  <a:pt x="2430" y="1649"/>
                </a:lnTo>
                <a:lnTo>
                  <a:pt x="2453" y="1624"/>
                </a:lnTo>
                <a:lnTo>
                  <a:pt x="2472" y="1594"/>
                </a:lnTo>
                <a:lnTo>
                  <a:pt x="2490" y="1561"/>
                </a:lnTo>
                <a:lnTo>
                  <a:pt x="2503" y="1525"/>
                </a:lnTo>
                <a:lnTo>
                  <a:pt x="2513" y="1485"/>
                </a:lnTo>
                <a:lnTo>
                  <a:pt x="2520" y="1442"/>
                </a:lnTo>
                <a:lnTo>
                  <a:pt x="2523" y="1398"/>
                </a:lnTo>
                <a:lnTo>
                  <a:pt x="2520" y="1353"/>
                </a:lnTo>
                <a:lnTo>
                  <a:pt x="2513" y="1311"/>
                </a:lnTo>
                <a:lnTo>
                  <a:pt x="2503" y="1271"/>
                </a:lnTo>
                <a:lnTo>
                  <a:pt x="2490" y="1235"/>
                </a:lnTo>
                <a:lnTo>
                  <a:pt x="2472" y="1201"/>
                </a:lnTo>
                <a:lnTo>
                  <a:pt x="2453" y="1171"/>
                </a:lnTo>
                <a:lnTo>
                  <a:pt x="2430" y="1147"/>
                </a:lnTo>
                <a:lnTo>
                  <a:pt x="2405" y="1126"/>
                </a:lnTo>
                <a:lnTo>
                  <a:pt x="2378" y="1111"/>
                </a:lnTo>
                <a:lnTo>
                  <a:pt x="2350" y="1102"/>
                </a:lnTo>
                <a:lnTo>
                  <a:pt x="2320" y="1099"/>
                </a:lnTo>
                <a:lnTo>
                  <a:pt x="2035" y="1099"/>
                </a:lnTo>
                <a:close/>
                <a:moveTo>
                  <a:pt x="403" y="1099"/>
                </a:moveTo>
                <a:lnTo>
                  <a:pt x="373" y="1102"/>
                </a:lnTo>
                <a:lnTo>
                  <a:pt x="346" y="1111"/>
                </a:lnTo>
                <a:lnTo>
                  <a:pt x="319" y="1126"/>
                </a:lnTo>
                <a:lnTo>
                  <a:pt x="294" y="1147"/>
                </a:lnTo>
                <a:lnTo>
                  <a:pt x="271" y="1171"/>
                </a:lnTo>
                <a:lnTo>
                  <a:pt x="252" y="1201"/>
                </a:lnTo>
                <a:lnTo>
                  <a:pt x="234" y="1235"/>
                </a:lnTo>
                <a:lnTo>
                  <a:pt x="221" y="1271"/>
                </a:lnTo>
                <a:lnTo>
                  <a:pt x="210" y="1311"/>
                </a:lnTo>
                <a:lnTo>
                  <a:pt x="204" y="1353"/>
                </a:lnTo>
                <a:lnTo>
                  <a:pt x="202" y="1398"/>
                </a:lnTo>
                <a:lnTo>
                  <a:pt x="204" y="1442"/>
                </a:lnTo>
                <a:lnTo>
                  <a:pt x="210" y="1485"/>
                </a:lnTo>
                <a:lnTo>
                  <a:pt x="221" y="1525"/>
                </a:lnTo>
                <a:lnTo>
                  <a:pt x="234" y="1561"/>
                </a:lnTo>
                <a:lnTo>
                  <a:pt x="252" y="1594"/>
                </a:lnTo>
                <a:lnTo>
                  <a:pt x="271" y="1624"/>
                </a:lnTo>
                <a:lnTo>
                  <a:pt x="294" y="1649"/>
                </a:lnTo>
                <a:lnTo>
                  <a:pt x="319" y="1670"/>
                </a:lnTo>
                <a:lnTo>
                  <a:pt x="346" y="1685"/>
                </a:lnTo>
                <a:lnTo>
                  <a:pt x="373" y="1694"/>
                </a:lnTo>
                <a:lnTo>
                  <a:pt x="403" y="1697"/>
                </a:lnTo>
                <a:lnTo>
                  <a:pt x="1111" y="1697"/>
                </a:lnTo>
                <a:lnTo>
                  <a:pt x="1086" y="1665"/>
                </a:lnTo>
                <a:lnTo>
                  <a:pt x="1064" y="1628"/>
                </a:lnTo>
                <a:lnTo>
                  <a:pt x="1045" y="1587"/>
                </a:lnTo>
                <a:lnTo>
                  <a:pt x="1030" y="1544"/>
                </a:lnTo>
                <a:lnTo>
                  <a:pt x="1018" y="1497"/>
                </a:lnTo>
                <a:lnTo>
                  <a:pt x="1011" y="1449"/>
                </a:lnTo>
                <a:lnTo>
                  <a:pt x="1009" y="1398"/>
                </a:lnTo>
                <a:lnTo>
                  <a:pt x="1011" y="1347"/>
                </a:lnTo>
                <a:lnTo>
                  <a:pt x="1018" y="1298"/>
                </a:lnTo>
                <a:lnTo>
                  <a:pt x="1030" y="1252"/>
                </a:lnTo>
                <a:lnTo>
                  <a:pt x="1045" y="1208"/>
                </a:lnTo>
                <a:lnTo>
                  <a:pt x="1064" y="1168"/>
                </a:lnTo>
                <a:lnTo>
                  <a:pt x="1086" y="1132"/>
                </a:lnTo>
                <a:lnTo>
                  <a:pt x="1111" y="1099"/>
                </a:lnTo>
                <a:lnTo>
                  <a:pt x="403" y="1099"/>
                </a:lnTo>
                <a:close/>
                <a:moveTo>
                  <a:pt x="1859" y="897"/>
                </a:moveTo>
                <a:lnTo>
                  <a:pt x="1800" y="943"/>
                </a:lnTo>
                <a:lnTo>
                  <a:pt x="1739" y="982"/>
                </a:lnTo>
                <a:lnTo>
                  <a:pt x="1675" y="1017"/>
                </a:lnTo>
                <a:lnTo>
                  <a:pt x="1610" y="1046"/>
                </a:lnTo>
                <a:lnTo>
                  <a:pt x="1542" y="1068"/>
                </a:lnTo>
                <a:lnTo>
                  <a:pt x="1474" y="1085"/>
                </a:lnTo>
                <a:lnTo>
                  <a:pt x="1405" y="1095"/>
                </a:lnTo>
                <a:lnTo>
                  <a:pt x="1334" y="1099"/>
                </a:lnTo>
                <a:lnTo>
                  <a:pt x="1311" y="1099"/>
                </a:lnTo>
                <a:lnTo>
                  <a:pt x="1281" y="1102"/>
                </a:lnTo>
                <a:lnTo>
                  <a:pt x="1254" y="1111"/>
                </a:lnTo>
                <a:lnTo>
                  <a:pt x="1227" y="1126"/>
                </a:lnTo>
                <a:lnTo>
                  <a:pt x="1202" y="1147"/>
                </a:lnTo>
                <a:lnTo>
                  <a:pt x="1179" y="1171"/>
                </a:lnTo>
                <a:lnTo>
                  <a:pt x="1160" y="1201"/>
                </a:lnTo>
                <a:lnTo>
                  <a:pt x="1142" y="1235"/>
                </a:lnTo>
                <a:lnTo>
                  <a:pt x="1129" y="1271"/>
                </a:lnTo>
                <a:lnTo>
                  <a:pt x="1118" y="1311"/>
                </a:lnTo>
                <a:lnTo>
                  <a:pt x="1112" y="1353"/>
                </a:lnTo>
                <a:lnTo>
                  <a:pt x="1110" y="1398"/>
                </a:lnTo>
                <a:lnTo>
                  <a:pt x="1112" y="1442"/>
                </a:lnTo>
                <a:lnTo>
                  <a:pt x="1118" y="1485"/>
                </a:lnTo>
                <a:lnTo>
                  <a:pt x="1129" y="1525"/>
                </a:lnTo>
                <a:lnTo>
                  <a:pt x="1142" y="1561"/>
                </a:lnTo>
                <a:lnTo>
                  <a:pt x="1160" y="1594"/>
                </a:lnTo>
                <a:lnTo>
                  <a:pt x="1179" y="1624"/>
                </a:lnTo>
                <a:lnTo>
                  <a:pt x="1202" y="1649"/>
                </a:lnTo>
                <a:lnTo>
                  <a:pt x="1227" y="1670"/>
                </a:lnTo>
                <a:lnTo>
                  <a:pt x="1254" y="1685"/>
                </a:lnTo>
                <a:lnTo>
                  <a:pt x="1281" y="1694"/>
                </a:lnTo>
                <a:lnTo>
                  <a:pt x="1311" y="1697"/>
                </a:lnTo>
                <a:lnTo>
                  <a:pt x="1311" y="1698"/>
                </a:lnTo>
                <a:lnTo>
                  <a:pt x="1334" y="1698"/>
                </a:lnTo>
                <a:lnTo>
                  <a:pt x="1405" y="1702"/>
                </a:lnTo>
                <a:lnTo>
                  <a:pt x="1474" y="1713"/>
                </a:lnTo>
                <a:lnTo>
                  <a:pt x="1542" y="1729"/>
                </a:lnTo>
                <a:lnTo>
                  <a:pt x="1610" y="1751"/>
                </a:lnTo>
                <a:lnTo>
                  <a:pt x="1675" y="1780"/>
                </a:lnTo>
                <a:lnTo>
                  <a:pt x="1739" y="1815"/>
                </a:lnTo>
                <a:lnTo>
                  <a:pt x="1800" y="1856"/>
                </a:lnTo>
                <a:lnTo>
                  <a:pt x="1859" y="1901"/>
                </a:lnTo>
                <a:lnTo>
                  <a:pt x="1844" y="1802"/>
                </a:lnTo>
                <a:lnTo>
                  <a:pt x="1831" y="1703"/>
                </a:lnTo>
                <a:lnTo>
                  <a:pt x="1823" y="1602"/>
                </a:lnTo>
                <a:lnTo>
                  <a:pt x="1818" y="1500"/>
                </a:lnTo>
                <a:lnTo>
                  <a:pt x="1816" y="1398"/>
                </a:lnTo>
                <a:lnTo>
                  <a:pt x="1818" y="1296"/>
                </a:lnTo>
                <a:lnTo>
                  <a:pt x="1823" y="1194"/>
                </a:lnTo>
                <a:lnTo>
                  <a:pt x="1831" y="1094"/>
                </a:lnTo>
                <a:lnTo>
                  <a:pt x="1844" y="995"/>
                </a:lnTo>
                <a:lnTo>
                  <a:pt x="1859" y="897"/>
                </a:lnTo>
                <a:close/>
                <a:moveTo>
                  <a:pt x="2523" y="200"/>
                </a:moveTo>
                <a:lnTo>
                  <a:pt x="2485" y="203"/>
                </a:lnTo>
                <a:lnTo>
                  <a:pt x="2447" y="213"/>
                </a:lnTo>
                <a:lnTo>
                  <a:pt x="2411" y="229"/>
                </a:lnTo>
                <a:lnTo>
                  <a:pt x="2376" y="251"/>
                </a:lnTo>
                <a:lnTo>
                  <a:pt x="2342" y="279"/>
                </a:lnTo>
                <a:lnTo>
                  <a:pt x="2309" y="313"/>
                </a:lnTo>
                <a:lnTo>
                  <a:pt x="2277" y="351"/>
                </a:lnTo>
                <a:lnTo>
                  <a:pt x="2247" y="394"/>
                </a:lnTo>
                <a:lnTo>
                  <a:pt x="2218" y="443"/>
                </a:lnTo>
                <a:lnTo>
                  <a:pt x="2190" y="496"/>
                </a:lnTo>
                <a:lnTo>
                  <a:pt x="2165" y="554"/>
                </a:lnTo>
                <a:lnTo>
                  <a:pt x="2141" y="616"/>
                </a:lnTo>
                <a:lnTo>
                  <a:pt x="2118" y="681"/>
                </a:lnTo>
                <a:lnTo>
                  <a:pt x="2099" y="751"/>
                </a:lnTo>
                <a:lnTo>
                  <a:pt x="2080" y="823"/>
                </a:lnTo>
                <a:lnTo>
                  <a:pt x="2065" y="899"/>
                </a:lnTo>
                <a:lnTo>
                  <a:pt x="2320" y="899"/>
                </a:lnTo>
                <a:lnTo>
                  <a:pt x="2365" y="902"/>
                </a:lnTo>
                <a:lnTo>
                  <a:pt x="2408" y="910"/>
                </a:lnTo>
                <a:lnTo>
                  <a:pt x="2449" y="923"/>
                </a:lnTo>
                <a:lnTo>
                  <a:pt x="2489" y="943"/>
                </a:lnTo>
                <a:lnTo>
                  <a:pt x="2526" y="966"/>
                </a:lnTo>
                <a:lnTo>
                  <a:pt x="2560" y="994"/>
                </a:lnTo>
                <a:lnTo>
                  <a:pt x="2592" y="1025"/>
                </a:lnTo>
                <a:lnTo>
                  <a:pt x="2622" y="1061"/>
                </a:lnTo>
                <a:lnTo>
                  <a:pt x="2648" y="1101"/>
                </a:lnTo>
                <a:lnTo>
                  <a:pt x="2670" y="1144"/>
                </a:lnTo>
                <a:lnTo>
                  <a:pt x="2689" y="1190"/>
                </a:lnTo>
                <a:lnTo>
                  <a:pt x="2704" y="1239"/>
                </a:lnTo>
                <a:lnTo>
                  <a:pt x="2715" y="1290"/>
                </a:lnTo>
                <a:lnTo>
                  <a:pt x="2722" y="1343"/>
                </a:lnTo>
                <a:lnTo>
                  <a:pt x="2724" y="1398"/>
                </a:lnTo>
                <a:lnTo>
                  <a:pt x="2722" y="1453"/>
                </a:lnTo>
                <a:lnTo>
                  <a:pt x="2715" y="1506"/>
                </a:lnTo>
                <a:lnTo>
                  <a:pt x="2704" y="1557"/>
                </a:lnTo>
                <a:lnTo>
                  <a:pt x="2689" y="1606"/>
                </a:lnTo>
                <a:lnTo>
                  <a:pt x="2670" y="1651"/>
                </a:lnTo>
                <a:lnTo>
                  <a:pt x="2648" y="1694"/>
                </a:lnTo>
                <a:lnTo>
                  <a:pt x="2622" y="1734"/>
                </a:lnTo>
                <a:lnTo>
                  <a:pt x="2592" y="1770"/>
                </a:lnTo>
                <a:lnTo>
                  <a:pt x="2560" y="1802"/>
                </a:lnTo>
                <a:lnTo>
                  <a:pt x="2526" y="1830"/>
                </a:lnTo>
                <a:lnTo>
                  <a:pt x="2489" y="1854"/>
                </a:lnTo>
                <a:lnTo>
                  <a:pt x="2449" y="1872"/>
                </a:lnTo>
                <a:lnTo>
                  <a:pt x="2408" y="1885"/>
                </a:lnTo>
                <a:lnTo>
                  <a:pt x="2365" y="1894"/>
                </a:lnTo>
                <a:lnTo>
                  <a:pt x="2320" y="1897"/>
                </a:lnTo>
                <a:lnTo>
                  <a:pt x="2065" y="1897"/>
                </a:lnTo>
                <a:lnTo>
                  <a:pt x="2080" y="1973"/>
                </a:lnTo>
                <a:lnTo>
                  <a:pt x="2099" y="2046"/>
                </a:lnTo>
                <a:lnTo>
                  <a:pt x="2118" y="2115"/>
                </a:lnTo>
                <a:lnTo>
                  <a:pt x="2141" y="2180"/>
                </a:lnTo>
                <a:lnTo>
                  <a:pt x="2165" y="2242"/>
                </a:lnTo>
                <a:lnTo>
                  <a:pt x="2190" y="2300"/>
                </a:lnTo>
                <a:lnTo>
                  <a:pt x="2218" y="2353"/>
                </a:lnTo>
                <a:lnTo>
                  <a:pt x="2247" y="2401"/>
                </a:lnTo>
                <a:lnTo>
                  <a:pt x="2277" y="2445"/>
                </a:lnTo>
                <a:lnTo>
                  <a:pt x="2309" y="2484"/>
                </a:lnTo>
                <a:lnTo>
                  <a:pt x="2342" y="2517"/>
                </a:lnTo>
                <a:lnTo>
                  <a:pt x="2376" y="2545"/>
                </a:lnTo>
                <a:lnTo>
                  <a:pt x="2411" y="2567"/>
                </a:lnTo>
                <a:lnTo>
                  <a:pt x="2447" y="2583"/>
                </a:lnTo>
                <a:lnTo>
                  <a:pt x="2485" y="2593"/>
                </a:lnTo>
                <a:lnTo>
                  <a:pt x="2523" y="2596"/>
                </a:lnTo>
                <a:lnTo>
                  <a:pt x="2562" y="2593"/>
                </a:lnTo>
                <a:lnTo>
                  <a:pt x="2600" y="2582"/>
                </a:lnTo>
                <a:lnTo>
                  <a:pt x="2638" y="2564"/>
                </a:lnTo>
                <a:lnTo>
                  <a:pt x="2674" y="2541"/>
                </a:lnTo>
                <a:lnTo>
                  <a:pt x="2710" y="2510"/>
                </a:lnTo>
                <a:lnTo>
                  <a:pt x="2745" y="2474"/>
                </a:lnTo>
                <a:lnTo>
                  <a:pt x="2777" y="2433"/>
                </a:lnTo>
                <a:lnTo>
                  <a:pt x="2809" y="2386"/>
                </a:lnTo>
                <a:lnTo>
                  <a:pt x="2837" y="2332"/>
                </a:lnTo>
                <a:lnTo>
                  <a:pt x="2865" y="2275"/>
                </a:lnTo>
                <a:lnTo>
                  <a:pt x="2892" y="2214"/>
                </a:lnTo>
                <a:lnTo>
                  <a:pt x="2916" y="2148"/>
                </a:lnTo>
                <a:lnTo>
                  <a:pt x="2937" y="2077"/>
                </a:lnTo>
                <a:lnTo>
                  <a:pt x="2958" y="2003"/>
                </a:lnTo>
                <a:lnTo>
                  <a:pt x="2976" y="1925"/>
                </a:lnTo>
                <a:lnTo>
                  <a:pt x="2991" y="1843"/>
                </a:lnTo>
                <a:lnTo>
                  <a:pt x="3004" y="1760"/>
                </a:lnTo>
                <a:lnTo>
                  <a:pt x="3014" y="1673"/>
                </a:lnTo>
                <a:lnTo>
                  <a:pt x="3021" y="1583"/>
                </a:lnTo>
                <a:lnTo>
                  <a:pt x="3025" y="1491"/>
                </a:lnTo>
                <a:lnTo>
                  <a:pt x="3026" y="1398"/>
                </a:lnTo>
                <a:lnTo>
                  <a:pt x="3025" y="1304"/>
                </a:lnTo>
                <a:lnTo>
                  <a:pt x="3021" y="1212"/>
                </a:lnTo>
                <a:lnTo>
                  <a:pt x="3014" y="1123"/>
                </a:lnTo>
                <a:lnTo>
                  <a:pt x="3004" y="1037"/>
                </a:lnTo>
                <a:lnTo>
                  <a:pt x="2991" y="952"/>
                </a:lnTo>
                <a:lnTo>
                  <a:pt x="2976" y="871"/>
                </a:lnTo>
                <a:lnTo>
                  <a:pt x="2958" y="794"/>
                </a:lnTo>
                <a:lnTo>
                  <a:pt x="2937" y="719"/>
                </a:lnTo>
                <a:lnTo>
                  <a:pt x="2916" y="649"/>
                </a:lnTo>
                <a:lnTo>
                  <a:pt x="2892" y="582"/>
                </a:lnTo>
                <a:lnTo>
                  <a:pt x="2865" y="520"/>
                </a:lnTo>
                <a:lnTo>
                  <a:pt x="2837" y="463"/>
                </a:lnTo>
                <a:lnTo>
                  <a:pt x="2809" y="411"/>
                </a:lnTo>
                <a:lnTo>
                  <a:pt x="2777" y="364"/>
                </a:lnTo>
                <a:lnTo>
                  <a:pt x="2745" y="322"/>
                </a:lnTo>
                <a:lnTo>
                  <a:pt x="2710" y="286"/>
                </a:lnTo>
                <a:lnTo>
                  <a:pt x="2674" y="255"/>
                </a:lnTo>
                <a:lnTo>
                  <a:pt x="2638" y="232"/>
                </a:lnTo>
                <a:lnTo>
                  <a:pt x="2600" y="214"/>
                </a:lnTo>
                <a:lnTo>
                  <a:pt x="2562" y="203"/>
                </a:lnTo>
                <a:lnTo>
                  <a:pt x="2523" y="200"/>
                </a:lnTo>
                <a:close/>
                <a:moveTo>
                  <a:pt x="2523" y="0"/>
                </a:moveTo>
                <a:lnTo>
                  <a:pt x="2573" y="3"/>
                </a:lnTo>
                <a:lnTo>
                  <a:pt x="2622" y="11"/>
                </a:lnTo>
                <a:lnTo>
                  <a:pt x="2668" y="25"/>
                </a:lnTo>
                <a:lnTo>
                  <a:pt x="2714" y="44"/>
                </a:lnTo>
                <a:lnTo>
                  <a:pt x="2757" y="67"/>
                </a:lnTo>
                <a:lnTo>
                  <a:pt x="2798" y="96"/>
                </a:lnTo>
                <a:lnTo>
                  <a:pt x="2837" y="130"/>
                </a:lnTo>
                <a:lnTo>
                  <a:pt x="2876" y="166"/>
                </a:lnTo>
                <a:lnTo>
                  <a:pt x="2912" y="208"/>
                </a:lnTo>
                <a:lnTo>
                  <a:pt x="2946" y="253"/>
                </a:lnTo>
                <a:lnTo>
                  <a:pt x="2978" y="302"/>
                </a:lnTo>
                <a:lnTo>
                  <a:pt x="3008" y="354"/>
                </a:lnTo>
                <a:lnTo>
                  <a:pt x="3035" y="410"/>
                </a:lnTo>
                <a:lnTo>
                  <a:pt x="3062" y="468"/>
                </a:lnTo>
                <a:lnTo>
                  <a:pt x="3087" y="529"/>
                </a:lnTo>
                <a:lnTo>
                  <a:pt x="3109" y="592"/>
                </a:lnTo>
                <a:lnTo>
                  <a:pt x="3129" y="659"/>
                </a:lnTo>
                <a:lnTo>
                  <a:pt x="3149" y="726"/>
                </a:lnTo>
                <a:lnTo>
                  <a:pt x="3166" y="797"/>
                </a:lnTo>
                <a:lnTo>
                  <a:pt x="3180" y="868"/>
                </a:lnTo>
                <a:lnTo>
                  <a:pt x="3193" y="942"/>
                </a:lnTo>
                <a:lnTo>
                  <a:pt x="3204" y="1015"/>
                </a:lnTo>
                <a:lnTo>
                  <a:pt x="3213" y="1091"/>
                </a:lnTo>
                <a:lnTo>
                  <a:pt x="3220" y="1167"/>
                </a:lnTo>
                <a:lnTo>
                  <a:pt x="3224" y="1244"/>
                </a:lnTo>
                <a:lnTo>
                  <a:pt x="3227" y="1320"/>
                </a:lnTo>
                <a:lnTo>
                  <a:pt x="3228" y="1398"/>
                </a:lnTo>
                <a:lnTo>
                  <a:pt x="3227" y="1475"/>
                </a:lnTo>
                <a:lnTo>
                  <a:pt x="3224" y="1552"/>
                </a:lnTo>
                <a:lnTo>
                  <a:pt x="3220" y="1629"/>
                </a:lnTo>
                <a:lnTo>
                  <a:pt x="3213" y="1704"/>
                </a:lnTo>
                <a:lnTo>
                  <a:pt x="3204" y="1780"/>
                </a:lnTo>
                <a:lnTo>
                  <a:pt x="3193" y="1855"/>
                </a:lnTo>
                <a:lnTo>
                  <a:pt x="3180" y="1927"/>
                </a:lnTo>
                <a:lnTo>
                  <a:pt x="3166" y="1999"/>
                </a:lnTo>
                <a:lnTo>
                  <a:pt x="3149" y="2069"/>
                </a:lnTo>
                <a:lnTo>
                  <a:pt x="3129" y="2137"/>
                </a:lnTo>
                <a:lnTo>
                  <a:pt x="3109" y="2203"/>
                </a:lnTo>
                <a:lnTo>
                  <a:pt x="3087" y="2266"/>
                </a:lnTo>
                <a:lnTo>
                  <a:pt x="3062" y="2327"/>
                </a:lnTo>
                <a:lnTo>
                  <a:pt x="3035" y="2386"/>
                </a:lnTo>
                <a:lnTo>
                  <a:pt x="3008" y="2442"/>
                </a:lnTo>
                <a:lnTo>
                  <a:pt x="2978" y="2494"/>
                </a:lnTo>
                <a:lnTo>
                  <a:pt x="2946" y="2543"/>
                </a:lnTo>
                <a:lnTo>
                  <a:pt x="2912" y="2588"/>
                </a:lnTo>
                <a:lnTo>
                  <a:pt x="2876" y="2629"/>
                </a:lnTo>
                <a:lnTo>
                  <a:pt x="2837" y="2666"/>
                </a:lnTo>
                <a:lnTo>
                  <a:pt x="2798" y="2699"/>
                </a:lnTo>
                <a:lnTo>
                  <a:pt x="2757" y="2728"/>
                </a:lnTo>
                <a:lnTo>
                  <a:pt x="2714" y="2751"/>
                </a:lnTo>
                <a:lnTo>
                  <a:pt x="2668" y="2771"/>
                </a:lnTo>
                <a:lnTo>
                  <a:pt x="2622" y="2784"/>
                </a:lnTo>
                <a:lnTo>
                  <a:pt x="2573" y="2793"/>
                </a:lnTo>
                <a:lnTo>
                  <a:pt x="2523" y="2795"/>
                </a:lnTo>
                <a:lnTo>
                  <a:pt x="2471" y="2793"/>
                </a:lnTo>
                <a:lnTo>
                  <a:pt x="2423" y="2784"/>
                </a:lnTo>
                <a:lnTo>
                  <a:pt x="2375" y="2771"/>
                </a:lnTo>
                <a:lnTo>
                  <a:pt x="2330" y="2751"/>
                </a:lnTo>
                <a:lnTo>
                  <a:pt x="2286" y="2727"/>
                </a:lnTo>
                <a:lnTo>
                  <a:pt x="2245" y="2698"/>
                </a:lnTo>
                <a:lnTo>
                  <a:pt x="2206" y="2665"/>
                </a:lnTo>
                <a:lnTo>
                  <a:pt x="2168" y="2628"/>
                </a:lnTo>
                <a:lnTo>
                  <a:pt x="2132" y="2586"/>
                </a:lnTo>
                <a:lnTo>
                  <a:pt x="2099" y="2540"/>
                </a:lnTo>
                <a:lnTo>
                  <a:pt x="2067" y="2491"/>
                </a:lnTo>
                <a:lnTo>
                  <a:pt x="2036" y="2439"/>
                </a:lnTo>
                <a:lnTo>
                  <a:pt x="2034" y="2440"/>
                </a:lnTo>
                <a:lnTo>
                  <a:pt x="1995" y="2371"/>
                </a:lnTo>
                <a:lnTo>
                  <a:pt x="1955" y="2306"/>
                </a:lnTo>
                <a:lnTo>
                  <a:pt x="1913" y="2246"/>
                </a:lnTo>
                <a:lnTo>
                  <a:pt x="1869" y="2188"/>
                </a:lnTo>
                <a:lnTo>
                  <a:pt x="1822" y="2136"/>
                </a:lnTo>
                <a:lnTo>
                  <a:pt x="1773" y="2088"/>
                </a:lnTo>
                <a:lnTo>
                  <a:pt x="1723" y="2047"/>
                </a:lnTo>
                <a:lnTo>
                  <a:pt x="1670" y="2009"/>
                </a:lnTo>
                <a:lnTo>
                  <a:pt x="1617" y="1976"/>
                </a:lnTo>
                <a:lnTo>
                  <a:pt x="1562" y="1950"/>
                </a:lnTo>
                <a:lnTo>
                  <a:pt x="1505" y="1928"/>
                </a:lnTo>
                <a:lnTo>
                  <a:pt x="1449" y="1913"/>
                </a:lnTo>
                <a:lnTo>
                  <a:pt x="1390" y="1904"/>
                </a:lnTo>
                <a:lnTo>
                  <a:pt x="1382" y="1906"/>
                </a:lnTo>
                <a:lnTo>
                  <a:pt x="1372" y="1908"/>
                </a:lnTo>
                <a:lnTo>
                  <a:pt x="1363" y="1912"/>
                </a:lnTo>
                <a:lnTo>
                  <a:pt x="1363" y="1912"/>
                </a:lnTo>
                <a:lnTo>
                  <a:pt x="1362" y="1912"/>
                </a:lnTo>
                <a:lnTo>
                  <a:pt x="1362" y="1913"/>
                </a:lnTo>
                <a:lnTo>
                  <a:pt x="1361" y="1913"/>
                </a:lnTo>
                <a:lnTo>
                  <a:pt x="1361" y="1913"/>
                </a:lnTo>
                <a:lnTo>
                  <a:pt x="1343" y="1926"/>
                </a:lnTo>
                <a:lnTo>
                  <a:pt x="1330" y="1942"/>
                </a:lnTo>
                <a:lnTo>
                  <a:pt x="1324" y="1952"/>
                </a:lnTo>
                <a:lnTo>
                  <a:pt x="1317" y="1970"/>
                </a:lnTo>
                <a:lnTo>
                  <a:pt x="1312" y="1990"/>
                </a:lnTo>
                <a:lnTo>
                  <a:pt x="1312" y="1992"/>
                </a:lnTo>
                <a:lnTo>
                  <a:pt x="1311" y="1994"/>
                </a:lnTo>
                <a:lnTo>
                  <a:pt x="1311" y="1997"/>
                </a:lnTo>
                <a:lnTo>
                  <a:pt x="1311" y="2696"/>
                </a:lnTo>
                <a:lnTo>
                  <a:pt x="1313" y="2711"/>
                </a:lnTo>
                <a:lnTo>
                  <a:pt x="1320" y="2726"/>
                </a:lnTo>
                <a:lnTo>
                  <a:pt x="1329" y="2740"/>
                </a:lnTo>
                <a:lnTo>
                  <a:pt x="1341" y="2755"/>
                </a:lnTo>
                <a:lnTo>
                  <a:pt x="1355" y="2771"/>
                </a:lnTo>
                <a:lnTo>
                  <a:pt x="1368" y="2788"/>
                </a:lnTo>
                <a:lnTo>
                  <a:pt x="1382" y="2805"/>
                </a:lnTo>
                <a:lnTo>
                  <a:pt x="1394" y="2825"/>
                </a:lnTo>
                <a:lnTo>
                  <a:pt x="1403" y="2846"/>
                </a:lnTo>
                <a:lnTo>
                  <a:pt x="1409" y="2870"/>
                </a:lnTo>
                <a:lnTo>
                  <a:pt x="1411" y="2895"/>
                </a:lnTo>
                <a:lnTo>
                  <a:pt x="1411" y="2995"/>
                </a:lnTo>
                <a:lnTo>
                  <a:pt x="1409" y="3028"/>
                </a:lnTo>
                <a:lnTo>
                  <a:pt x="1401" y="3059"/>
                </a:lnTo>
                <a:lnTo>
                  <a:pt x="1390" y="3087"/>
                </a:lnTo>
                <a:lnTo>
                  <a:pt x="1373" y="3114"/>
                </a:lnTo>
                <a:lnTo>
                  <a:pt x="1353" y="3137"/>
                </a:lnTo>
                <a:lnTo>
                  <a:pt x="1329" y="3157"/>
                </a:lnTo>
                <a:lnTo>
                  <a:pt x="1303" y="3173"/>
                </a:lnTo>
                <a:lnTo>
                  <a:pt x="1274" y="3185"/>
                </a:lnTo>
                <a:lnTo>
                  <a:pt x="1243" y="3192"/>
                </a:lnTo>
                <a:lnTo>
                  <a:pt x="1210" y="3195"/>
                </a:lnTo>
                <a:lnTo>
                  <a:pt x="807" y="3195"/>
                </a:lnTo>
                <a:lnTo>
                  <a:pt x="774" y="3192"/>
                </a:lnTo>
                <a:lnTo>
                  <a:pt x="743" y="3185"/>
                </a:lnTo>
                <a:lnTo>
                  <a:pt x="714" y="3173"/>
                </a:lnTo>
                <a:lnTo>
                  <a:pt x="687" y="3157"/>
                </a:lnTo>
                <a:lnTo>
                  <a:pt x="664" y="3137"/>
                </a:lnTo>
                <a:lnTo>
                  <a:pt x="644" y="3114"/>
                </a:lnTo>
                <a:lnTo>
                  <a:pt x="627" y="3087"/>
                </a:lnTo>
                <a:lnTo>
                  <a:pt x="615" y="3059"/>
                </a:lnTo>
                <a:lnTo>
                  <a:pt x="608" y="3028"/>
                </a:lnTo>
                <a:lnTo>
                  <a:pt x="605" y="2995"/>
                </a:lnTo>
                <a:lnTo>
                  <a:pt x="605" y="2097"/>
                </a:lnTo>
                <a:lnTo>
                  <a:pt x="602" y="2061"/>
                </a:lnTo>
                <a:lnTo>
                  <a:pt x="592" y="2027"/>
                </a:lnTo>
                <a:lnTo>
                  <a:pt x="578" y="1997"/>
                </a:lnTo>
                <a:lnTo>
                  <a:pt x="557" y="1968"/>
                </a:lnTo>
                <a:lnTo>
                  <a:pt x="533" y="1944"/>
                </a:lnTo>
                <a:lnTo>
                  <a:pt x="506" y="1925"/>
                </a:lnTo>
                <a:lnTo>
                  <a:pt x="474" y="1910"/>
                </a:lnTo>
                <a:lnTo>
                  <a:pt x="440" y="1901"/>
                </a:lnTo>
                <a:lnTo>
                  <a:pt x="403" y="1897"/>
                </a:lnTo>
                <a:lnTo>
                  <a:pt x="359" y="1894"/>
                </a:lnTo>
                <a:lnTo>
                  <a:pt x="316" y="1885"/>
                </a:lnTo>
                <a:lnTo>
                  <a:pt x="274" y="1872"/>
                </a:lnTo>
                <a:lnTo>
                  <a:pt x="235" y="1854"/>
                </a:lnTo>
                <a:lnTo>
                  <a:pt x="198" y="1830"/>
                </a:lnTo>
                <a:lnTo>
                  <a:pt x="164" y="1802"/>
                </a:lnTo>
                <a:lnTo>
                  <a:pt x="132" y="1770"/>
                </a:lnTo>
                <a:lnTo>
                  <a:pt x="103" y="1734"/>
                </a:lnTo>
                <a:lnTo>
                  <a:pt x="77" y="1694"/>
                </a:lnTo>
                <a:lnTo>
                  <a:pt x="55" y="1651"/>
                </a:lnTo>
                <a:lnTo>
                  <a:pt x="35" y="1606"/>
                </a:lnTo>
                <a:lnTo>
                  <a:pt x="21" y="1557"/>
                </a:lnTo>
                <a:lnTo>
                  <a:pt x="9" y="1506"/>
                </a:lnTo>
                <a:lnTo>
                  <a:pt x="2" y="1453"/>
                </a:lnTo>
                <a:lnTo>
                  <a:pt x="0" y="1398"/>
                </a:lnTo>
                <a:lnTo>
                  <a:pt x="2" y="1343"/>
                </a:lnTo>
                <a:lnTo>
                  <a:pt x="9" y="1290"/>
                </a:lnTo>
                <a:lnTo>
                  <a:pt x="21" y="1239"/>
                </a:lnTo>
                <a:lnTo>
                  <a:pt x="35" y="1190"/>
                </a:lnTo>
                <a:lnTo>
                  <a:pt x="55" y="1144"/>
                </a:lnTo>
                <a:lnTo>
                  <a:pt x="77" y="1101"/>
                </a:lnTo>
                <a:lnTo>
                  <a:pt x="103" y="1061"/>
                </a:lnTo>
                <a:lnTo>
                  <a:pt x="132" y="1025"/>
                </a:lnTo>
                <a:lnTo>
                  <a:pt x="164" y="994"/>
                </a:lnTo>
                <a:lnTo>
                  <a:pt x="198" y="966"/>
                </a:lnTo>
                <a:lnTo>
                  <a:pt x="235" y="943"/>
                </a:lnTo>
                <a:lnTo>
                  <a:pt x="274" y="923"/>
                </a:lnTo>
                <a:lnTo>
                  <a:pt x="316" y="910"/>
                </a:lnTo>
                <a:lnTo>
                  <a:pt x="359" y="902"/>
                </a:lnTo>
                <a:lnTo>
                  <a:pt x="403" y="899"/>
                </a:lnTo>
                <a:lnTo>
                  <a:pt x="1334" y="899"/>
                </a:lnTo>
                <a:lnTo>
                  <a:pt x="1393" y="896"/>
                </a:lnTo>
                <a:lnTo>
                  <a:pt x="1452" y="885"/>
                </a:lnTo>
                <a:lnTo>
                  <a:pt x="1508" y="870"/>
                </a:lnTo>
                <a:lnTo>
                  <a:pt x="1564" y="849"/>
                </a:lnTo>
                <a:lnTo>
                  <a:pt x="1619" y="821"/>
                </a:lnTo>
                <a:lnTo>
                  <a:pt x="1673" y="788"/>
                </a:lnTo>
                <a:lnTo>
                  <a:pt x="1724" y="751"/>
                </a:lnTo>
                <a:lnTo>
                  <a:pt x="1774" y="708"/>
                </a:lnTo>
                <a:lnTo>
                  <a:pt x="1822" y="660"/>
                </a:lnTo>
                <a:lnTo>
                  <a:pt x="1869" y="608"/>
                </a:lnTo>
                <a:lnTo>
                  <a:pt x="1914" y="551"/>
                </a:lnTo>
                <a:lnTo>
                  <a:pt x="1956" y="490"/>
                </a:lnTo>
                <a:lnTo>
                  <a:pt x="1995" y="426"/>
                </a:lnTo>
                <a:lnTo>
                  <a:pt x="2034" y="356"/>
                </a:lnTo>
                <a:lnTo>
                  <a:pt x="2036" y="357"/>
                </a:lnTo>
                <a:lnTo>
                  <a:pt x="2066" y="305"/>
                </a:lnTo>
                <a:lnTo>
                  <a:pt x="2098" y="256"/>
                </a:lnTo>
                <a:lnTo>
                  <a:pt x="2132" y="210"/>
                </a:lnTo>
                <a:lnTo>
                  <a:pt x="2168" y="169"/>
                </a:lnTo>
                <a:lnTo>
                  <a:pt x="2205" y="131"/>
                </a:lnTo>
                <a:lnTo>
                  <a:pt x="2245" y="97"/>
                </a:lnTo>
                <a:lnTo>
                  <a:pt x="2286" y="68"/>
                </a:lnTo>
                <a:lnTo>
                  <a:pt x="2330" y="45"/>
                </a:lnTo>
                <a:lnTo>
                  <a:pt x="2375" y="26"/>
                </a:lnTo>
                <a:lnTo>
                  <a:pt x="2423" y="11"/>
                </a:lnTo>
                <a:lnTo>
                  <a:pt x="2471" y="3"/>
                </a:lnTo>
                <a:lnTo>
                  <a:pt x="2523" y="0"/>
                </a:lnTo>
                <a:close/>
              </a:path>
            </a:pathLst>
          </a:custGeom>
          <a:solidFill>
            <a:schemeClr val="accent2"/>
          </a:solidFill>
          <a:ln w="0">
            <a:noFill/>
            <a:prstDash val="solid"/>
            <a:round/>
          </a:ln>
        </p:spPr>
        <p:txBody>
          <a:bodyPr vert="horz" wrap="square" lIns="44984" tIns="22455" rIns="44984" bIns="22455" numCol="1" anchor="t" anchorCtr="0" compatLnSpc="1"/>
          <a:lstStyle/>
          <a:p>
            <a:pPr defTabSz="1188085"/>
            <a:endParaRPr lang="es-ES" sz="935">
              <a:solidFill>
                <a:srgbClr val="000000"/>
              </a:solidFill>
              <a:cs typeface="+mn-ea"/>
              <a:sym typeface="+mn-lt"/>
            </a:endParaRPr>
          </a:p>
        </p:txBody>
      </p:sp>
      <p:grpSp>
        <p:nvGrpSpPr>
          <p:cNvPr id="23" name="Group 15"/>
          <p:cNvGrpSpPr>
            <a:grpSpLocks noChangeAspect="1"/>
          </p:cNvGrpSpPr>
          <p:nvPr/>
        </p:nvGrpSpPr>
        <p:grpSpPr bwMode="auto">
          <a:xfrm>
            <a:off x="3842523" y="5968989"/>
            <a:ext cx="343068" cy="339441"/>
            <a:chOff x="12172" y="2923"/>
            <a:chExt cx="1615" cy="1598"/>
          </a:xfrm>
          <a:solidFill>
            <a:schemeClr val="accent1"/>
          </a:solidFill>
        </p:grpSpPr>
        <p:sp>
          <p:nvSpPr>
            <p:cNvPr id="51" name="Freeform 17"/>
            <p:cNvSpPr>
              <a:spLocks noEditPoints="1"/>
            </p:cNvSpPr>
            <p:nvPr/>
          </p:nvSpPr>
          <p:spPr bwMode="auto">
            <a:xfrm>
              <a:off x="12172" y="2923"/>
              <a:ext cx="1615" cy="1598"/>
            </a:xfrm>
            <a:custGeom>
              <a:avLst/>
              <a:gdLst>
                <a:gd name="T0" fmla="*/ 214 w 3228"/>
                <a:gd name="T1" fmla="*/ 2737 h 3195"/>
                <a:gd name="T2" fmla="*/ 177 w 3228"/>
                <a:gd name="T3" fmla="*/ 2843 h 3195"/>
                <a:gd name="T4" fmla="*/ 220 w 3228"/>
                <a:gd name="T5" fmla="*/ 2956 h 3195"/>
                <a:gd name="T6" fmla="*/ 324 w 3228"/>
                <a:gd name="T7" fmla="*/ 3016 h 3195"/>
                <a:gd name="T8" fmla="*/ 440 w 3228"/>
                <a:gd name="T9" fmla="*/ 2998 h 3195"/>
                <a:gd name="T10" fmla="*/ 1241 w 3228"/>
                <a:gd name="T11" fmla="*/ 2116 h 3195"/>
                <a:gd name="T12" fmla="*/ 1046 w 3228"/>
                <a:gd name="T13" fmla="*/ 1910 h 3195"/>
                <a:gd name="T14" fmla="*/ 1786 w 3228"/>
                <a:gd name="T15" fmla="*/ 226 h 3195"/>
                <a:gd name="T16" fmla="*/ 1508 w 3228"/>
                <a:gd name="T17" fmla="*/ 336 h 3195"/>
                <a:gd name="T18" fmla="*/ 1278 w 3228"/>
                <a:gd name="T19" fmla="*/ 519 h 3195"/>
                <a:gd name="T20" fmla="*/ 1111 w 3228"/>
                <a:gd name="T21" fmla="*/ 759 h 3195"/>
                <a:gd name="T22" fmla="*/ 1021 w 3228"/>
                <a:gd name="T23" fmla="*/ 1044 h 3195"/>
                <a:gd name="T24" fmla="*/ 1021 w 3228"/>
                <a:gd name="T25" fmla="*/ 1353 h 3195"/>
                <a:gd name="T26" fmla="*/ 1111 w 3228"/>
                <a:gd name="T27" fmla="*/ 1637 h 3195"/>
                <a:gd name="T28" fmla="*/ 1278 w 3228"/>
                <a:gd name="T29" fmla="*/ 1878 h 3195"/>
                <a:gd name="T30" fmla="*/ 1508 w 3228"/>
                <a:gd name="T31" fmla="*/ 2061 h 3195"/>
                <a:gd name="T32" fmla="*/ 1786 w 3228"/>
                <a:gd name="T33" fmla="*/ 2170 h 3195"/>
                <a:gd name="T34" fmla="*/ 2097 w 3228"/>
                <a:gd name="T35" fmla="*/ 2194 h 3195"/>
                <a:gd name="T36" fmla="*/ 2393 w 3228"/>
                <a:gd name="T37" fmla="*/ 2125 h 3195"/>
                <a:gd name="T38" fmla="*/ 2649 w 3228"/>
                <a:gd name="T39" fmla="*/ 1977 h 3195"/>
                <a:gd name="T40" fmla="*/ 2849 w 3228"/>
                <a:gd name="T41" fmla="*/ 1764 h 3195"/>
                <a:gd name="T42" fmla="*/ 2980 w 3228"/>
                <a:gd name="T43" fmla="*/ 1499 h 3195"/>
                <a:gd name="T44" fmla="*/ 3026 w 3228"/>
                <a:gd name="T45" fmla="*/ 1198 h 3195"/>
                <a:gd name="T46" fmla="*/ 2980 w 3228"/>
                <a:gd name="T47" fmla="*/ 897 h 3195"/>
                <a:gd name="T48" fmla="*/ 2849 w 3228"/>
                <a:gd name="T49" fmla="*/ 632 h 3195"/>
                <a:gd name="T50" fmla="*/ 2649 w 3228"/>
                <a:gd name="T51" fmla="*/ 419 h 3195"/>
                <a:gd name="T52" fmla="*/ 2393 w 3228"/>
                <a:gd name="T53" fmla="*/ 271 h 3195"/>
                <a:gd name="T54" fmla="*/ 2097 w 3228"/>
                <a:gd name="T55" fmla="*/ 203 h 3195"/>
                <a:gd name="T56" fmla="*/ 2104 w 3228"/>
                <a:gd name="T57" fmla="*/ 3 h 3195"/>
                <a:gd name="T58" fmla="*/ 2432 w 3228"/>
                <a:gd name="T59" fmla="*/ 72 h 3195"/>
                <a:gd name="T60" fmla="*/ 2720 w 3228"/>
                <a:gd name="T61" fmla="*/ 222 h 3195"/>
                <a:gd name="T62" fmla="*/ 2955 w 3228"/>
                <a:gd name="T63" fmla="*/ 440 h 3195"/>
                <a:gd name="T64" fmla="*/ 3125 w 3228"/>
                <a:gd name="T65" fmla="*/ 713 h 3195"/>
                <a:gd name="T66" fmla="*/ 3217 w 3228"/>
                <a:gd name="T67" fmla="*/ 1028 h 3195"/>
                <a:gd name="T68" fmla="*/ 3217 w 3228"/>
                <a:gd name="T69" fmla="*/ 1367 h 3195"/>
                <a:gd name="T70" fmla="*/ 3125 w 3228"/>
                <a:gd name="T71" fmla="*/ 1683 h 3195"/>
                <a:gd name="T72" fmla="*/ 2955 w 3228"/>
                <a:gd name="T73" fmla="*/ 1957 h 3195"/>
                <a:gd name="T74" fmla="*/ 2720 w 3228"/>
                <a:gd name="T75" fmla="*/ 2174 h 3195"/>
                <a:gd name="T76" fmla="*/ 2432 w 3228"/>
                <a:gd name="T77" fmla="*/ 2324 h 3195"/>
                <a:gd name="T78" fmla="*/ 2104 w 3228"/>
                <a:gd name="T79" fmla="*/ 2393 h 3195"/>
                <a:gd name="T80" fmla="*/ 1762 w 3228"/>
                <a:gd name="T81" fmla="*/ 2369 h 3195"/>
                <a:gd name="T82" fmla="*/ 1452 w 3228"/>
                <a:gd name="T83" fmla="*/ 2256 h 3195"/>
                <a:gd name="T84" fmla="*/ 549 w 3228"/>
                <a:gd name="T85" fmla="*/ 3139 h 3195"/>
                <a:gd name="T86" fmla="*/ 398 w 3228"/>
                <a:gd name="T87" fmla="*/ 3193 h 3195"/>
                <a:gd name="T88" fmla="*/ 218 w 3228"/>
                <a:gd name="T89" fmla="*/ 3168 h 3195"/>
                <a:gd name="T90" fmla="*/ 74 w 3228"/>
                <a:gd name="T91" fmla="*/ 3059 h 3195"/>
                <a:gd name="T92" fmla="*/ 3 w 3228"/>
                <a:gd name="T93" fmla="*/ 2891 h 3195"/>
                <a:gd name="T94" fmla="*/ 22 w 3228"/>
                <a:gd name="T95" fmla="*/ 2723 h 3195"/>
                <a:gd name="T96" fmla="*/ 107 w 3228"/>
                <a:gd name="T97" fmla="*/ 2592 h 3195"/>
                <a:gd name="T98" fmla="*/ 881 w 3228"/>
                <a:gd name="T99" fmla="*/ 1609 h 3195"/>
                <a:gd name="T100" fmla="*/ 810 w 3228"/>
                <a:gd name="T101" fmla="*/ 1284 h 3195"/>
                <a:gd name="T102" fmla="*/ 834 w 3228"/>
                <a:gd name="T103" fmla="*/ 947 h 3195"/>
                <a:gd name="T104" fmla="*/ 946 w 3228"/>
                <a:gd name="T105" fmla="*/ 640 h 3195"/>
                <a:gd name="T106" fmla="*/ 1134 w 3228"/>
                <a:gd name="T107" fmla="*/ 380 h 3195"/>
                <a:gd name="T108" fmla="*/ 1384 w 3228"/>
                <a:gd name="T109" fmla="*/ 177 h 3195"/>
                <a:gd name="T110" fmla="*/ 1683 w 3228"/>
                <a:gd name="T111" fmla="*/ 46 h 3195"/>
                <a:gd name="T112" fmla="*/ 2018 w 3228"/>
                <a:gd name="T113" fmla="*/ 0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28" h="3195">
                  <a:moveTo>
                    <a:pt x="1046" y="1910"/>
                  </a:moveTo>
                  <a:lnTo>
                    <a:pt x="232" y="2715"/>
                  </a:lnTo>
                  <a:lnTo>
                    <a:pt x="232" y="2716"/>
                  </a:lnTo>
                  <a:lnTo>
                    <a:pt x="214" y="2737"/>
                  </a:lnTo>
                  <a:lnTo>
                    <a:pt x="199" y="2760"/>
                  </a:lnTo>
                  <a:lnTo>
                    <a:pt x="188" y="2786"/>
                  </a:lnTo>
                  <a:lnTo>
                    <a:pt x="181" y="2813"/>
                  </a:lnTo>
                  <a:lnTo>
                    <a:pt x="177" y="2843"/>
                  </a:lnTo>
                  <a:lnTo>
                    <a:pt x="181" y="2875"/>
                  </a:lnTo>
                  <a:lnTo>
                    <a:pt x="189" y="2904"/>
                  </a:lnTo>
                  <a:lnTo>
                    <a:pt x="202" y="2932"/>
                  </a:lnTo>
                  <a:lnTo>
                    <a:pt x="220" y="2956"/>
                  </a:lnTo>
                  <a:lnTo>
                    <a:pt x="241" y="2978"/>
                  </a:lnTo>
                  <a:lnTo>
                    <a:pt x="266" y="2995"/>
                  </a:lnTo>
                  <a:lnTo>
                    <a:pt x="294" y="3008"/>
                  </a:lnTo>
                  <a:lnTo>
                    <a:pt x="324" y="3016"/>
                  </a:lnTo>
                  <a:lnTo>
                    <a:pt x="356" y="3019"/>
                  </a:lnTo>
                  <a:lnTo>
                    <a:pt x="386" y="3017"/>
                  </a:lnTo>
                  <a:lnTo>
                    <a:pt x="414" y="3010"/>
                  </a:lnTo>
                  <a:lnTo>
                    <a:pt x="440" y="2998"/>
                  </a:lnTo>
                  <a:lnTo>
                    <a:pt x="463" y="2983"/>
                  </a:lnTo>
                  <a:lnTo>
                    <a:pt x="484" y="2965"/>
                  </a:lnTo>
                  <a:lnTo>
                    <a:pt x="1297" y="2160"/>
                  </a:lnTo>
                  <a:lnTo>
                    <a:pt x="1241" y="2116"/>
                  </a:lnTo>
                  <a:lnTo>
                    <a:pt x="1188" y="2069"/>
                  </a:lnTo>
                  <a:lnTo>
                    <a:pt x="1137" y="2019"/>
                  </a:lnTo>
                  <a:lnTo>
                    <a:pt x="1091" y="1966"/>
                  </a:lnTo>
                  <a:lnTo>
                    <a:pt x="1046" y="1910"/>
                  </a:lnTo>
                  <a:close/>
                  <a:moveTo>
                    <a:pt x="2018" y="200"/>
                  </a:moveTo>
                  <a:lnTo>
                    <a:pt x="1939" y="203"/>
                  </a:lnTo>
                  <a:lnTo>
                    <a:pt x="1861" y="211"/>
                  </a:lnTo>
                  <a:lnTo>
                    <a:pt x="1786" y="226"/>
                  </a:lnTo>
                  <a:lnTo>
                    <a:pt x="1714" y="246"/>
                  </a:lnTo>
                  <a:lnTo>
                    <a:pt x="1643" y="271"/>
                  </a:lnTo>
                  <a:lnTo>
                    <a:pt x="1574" y="301"/>
                  </a:lnTo>
                  <a:lnTo>
                    <a:pt x="1508" y="336"/>
                  </a:lnTo>
                  <a:lnTo>
                    <a:pt x="1447" y="376"/>
                  </a:lnTo>
                  <a:lnTo>
                    <a:pt x="1387" y="419"/>
                  </a:lnTo>
                  <a:lnTo>
                    <a:pt x="1331" y="467"/>
                  </a:lnTo>
                  <a:lnTo>
                    <a:pt x="1278" y="519"/>
                  </a:lnTo>
                  <a:lnTo>
                    <a:pt x="1231" y="574"/>
                  </a:lnTo>
                  <a:lnTo>
                    <a:pt x="1187" y="632"/>
                  </a:lnTo>
                  <a:lnTo>
                    <a:pt x="1146" y="694"/>
                  </a:lnTo>
                  <a:lnTo>
                    <a:pt x="1111" y="759"/>
                  </a:lnTo>
                  <a:lnTo>
                    <a:pt x="1081" y="827"/>
                  </a:lnTo>
                  <a:lnTo>
                    <a:pt x="1055" y="897"/>
                  </a:lnTo>
                  <a:lnTo>
                    <a:pt x="1036" y="969"/>
                  </a:lnTo>
                  <a:lnTo>
                    <a:pt x="1021" y="1044"/>
                  </a:lnTo>
                  <a:lnTo>
                    <a:pt x="1012" y="1120"/>
                  </a:lnTo>
                  <a:lnTo>
                    <a:pt x="1009" y="1198"/>
                  </a:lnTo>
                  <a:lnTo>
                    <a:pt x="1012" y="1277"/>
                  </a:lnTo>
                  <a:lnTo>
                    <a:pt x="1021" y="1353"/>
                  </a:lnTo>
                  <a:lnTo>
                    <a:pt x="1036" y="1428"/>
                  </a:lnTo>
                  <a:lnTo>
                    <a:pt x="1055" y="1499"/>
                  </a:lnTo>
                  <a:lnTo>
                    <a:pt x="1081" y="1570"/>
                  </a:lnTo>
                  <a:lnTo>
                    <a:pt x="1111" y="1637"/>
                  </a:lnTo>
                  <a:lnTo>
                    <a:pt x="1146" y="1702"/>
                  </a:lnTo>
                  <a:lnTo>
                    <a:pt x="1187" y="1764"/>
                  </a:lnTo>
                  <a:lnTo>
                    <a:pt x="1231" y="1823"/>
                  </a:lnTo>
                  <a:lnTo>
                    <a:pt x="1278" y="1878"/>
                  </a:lnTo>
                  <a:lnTo>
                    <a:pt x="1331" y="1930"/>
                  </a:lnTo>
                  <a:lnTo>
                    <a:pt x="1387" y="1977"/>
                  </a:lnTo>
                  <a:lnTo>
                    <a:pt x="1447" y="2021"/>
                  </a:lnTo>
                  <a:lnTo>
                    <a:pt x="1508" y="2061"/>
                  </a:lnTo>
                  <a:lnTo>
                    <a:pt x="1574" y="2096"/>
                  </a:lnTo>
                  <a:lnTo>
                    <a:pt x="1643" y="2125"/>
                  </a:lnTo>
                  <a:lnTo>
                    <a:pt x="1714" y="2151"/>
                  </a:lnTo>
                  <a:lnTo>
                    <a:pt x="1786" y="2170"/>
                  </a:lnTo>
                  <a:lnTo>
                    <a:pt x="1861" y="2184"/>
                  </a:lnTo>
                  <a:lnTo>
                    <a:pt x="1939" y="2194"/>
                  </a:lnTo>
                  <a:lnTo>
                    <a:pt x="2018" y="2197"/>
                  </a:lnTo>
                  <a:lnTo>
                    <a:pt x="2097" y="2194"/>
                  </a:lnTo>
                  <a:lnTo>
                    <a:pt x="2174" y="2184"/>
                  </a:lnTo>
                  <a:lnTo>
                    <a:pt x="2249" y="2170"/>
                  </a:lnTo>
                  <a:lnTo>
                    <a:pt x="2323" y="2151"/>
                  </a:lnTo>
                  <a:lnTo>
                    <a:pt x="2393" y="2125"/>
                  </a:lnTo>
                  <a:lnTo>
                    <a:pt x="2462" y="2096"/>
                  </a:lnTo>
                  <a:lnTo>
                    <a:pt x="2527" y="2061"/>
                  </a:lnTo>
                  <a:lnTo>
                    <a:pt x="2590" y="2021"/>
                  </a:lnTo>
                  <a:lnTo>
                    <a:pt x="2649" y="1977"/>
                  </a:lnTo>
                  <a:lnTo>
                    <a:pt x="2704" y="1930"/>
                  </a:lnTo>
                  <a:lnTo>
                    <a:pt x="2757" y="1878"/>
                  </a:lnTo>
                  <a:lnTo>
                    <a:pt x="2805" y="1823"/>
                  </a:lnTo>
                  <a:lnTo>
                    <a:pt x="2849" y="1764"/>
                  </a:lnTo>
                  <a:lnTo>
                    <a:pt x="2889" y="1702"/>
                  </a:lnTo>
                  <a:lnTo>
                    <a:pt x="2924" y="1637"/>
                  </a:lnTo>
                  <a:lnTo>
                    <a:pt x="2955" y="1570"/>
                  </a:lnTo>
                  <a:lnTo>
                    <a:pt x="2980" y="1499"/>
                  </a:lnTo>
                  <a:lnTo>
                    <a:pt x="3000" y="1428"/>
                  </a:lnTo>
                  <a:lnTo>
                    <a:pt x="3015" y="1353"/>
                  </a:lnTo>
                  <a:lnTo>
                    <a:pt x="3024" y="1277"/>
                  </a:lnTo>
                  <a:lnTo>
                    <a:pt x="3026" y="1198"/>
                  </a:lnTo>
                  <a:lnTo>
                    <a:pt x="3024" y="1120"/>
                  </a:lnTo>
                  <a:lnTo>
                    <a:pt x="3015" y="1044"/>
                  </a:lnTo>
                  <a:lnTo>
                    <a:pt x="3000" y="969"/>
                  </a:lnTo>
                  <a:lnTo>
                    <a:pt x="2980" y="897"/>
                  </a:lnTo>
                  <a:lnTo>
                    <a:pt x="2955" y="827"/>
                  </a:lnTo>
                  <a:lnTo>
                    <a:pt x="2924" y="759"/>
                  </a:lnTo>
                  <a:lnTo>
                    <a:pt x="2889" y="694"/>
                  </a:lnTo>
                  <a:lnTo>
                    <a:pt x="2849" y="632"/>
                  </a:lnTo>
                  <a:lnTo>
                    <a:pt x="2805" y="574"/>
                  </a:lnTo>
                  <a:lnTo>
                    <a:pt x="2757" y="519"/>
                  </a:lnTo>
                  <a:lnTo>
                    <a:pt x="2704" y="467"/>
                  </a:lnTo>
                  <a:lnTo>
                    <a:pt x="2649" y="419"/>
                  </a:lnTo>
                  <a:lnTo>
                    <a:pt x="2590" y="376"/>
                  </a:lnTo>
                  <a:lnTo>
                    <a:pt x="2527" y="336"/>
                  </a:lnTo>
                  <a:lnTo>
                    <a:pt x="2462" y="301"/>
                  </a:lnTo>
                  <a:lnTo>
                    <a:pt x="2393" y="271"/>
                  </a:lnTo>
                  <a:lnTo>
                    <a:pt x="2323" y="246"/>
                  </a:lnTo>
                  <a:lnTo>
                    <a:pt x="2249" y="226"/>
                  </a:lnTo>
                  <a:lnTo>
                    <a:pt x="2174" y="211"/>
                  </a:lnTo>
                  <a:lnTo>
                    <a:pt x="2097" y="203"/>
                  </a:lnTo>
                  <a:lnTo>
                    <a:pt x="2018" y="200"/>
                  </a:lnTo>
                  <a:close/>
                  <a:moveTo>
                    <a:pt x="2018" y="0"/>
                  </a:moveTo>
                  <a:lnTo>
                    <a:pt x="2018" y="0"/>
                  </a:lnTo>
                  <a:lnTo>
                    <a:pt x="2104" y="3"/>
                  </a:lnTo>
                  <a:lnTo>
                    <a:pt x="2189" y="11"/>
                  </a:lnTo>
                  <a:lnTo>
                    <a:pt x="2272" y="27"/>
                  </a:lnTo>
                  <a:lnTo>
                    <a:pt x="2352" y="46"/>
                  </a:lnTo>
                  <a:lnTo>
                    <a:pt x="2432" y="72"/>
                  </a:lnTo>
                  <a:lnTo>
                    <a:pt x="2508" y="102"/>
                  </a:lnTo>
                  <a:lnTo>
                    <a:pt x="2582" y="137"/>
                  </a:lnTo>
                  <a:lnTo>
                    <a:pt x="2652" y="177"/>
                  </a:lnTo>
                  <a:lnTo>
                    <a:pt x="2720" y="222"/>
                  </a:lnTo>
                  <a:lnTo>
                    <a:pt x="2784" y="271"/>
                  </a:lnTo>
                  <a:lnTo>
                    <a:pt x="2845" y="323"/>
                  </a:lnTo>
                  <a:lnTo>
                    <a:pt x="2902" y="380"/>
                  </a:lnTo>
                  <a:lnTo>
                    <a:pt x="2955" y="440"/>
                  </a:lnTo>
                  <a:lnTo>
                    <a:pt x="3005" y="503"/>
                  </a:lnTo>
                  <a:lnTo>
                    <a:pt x="3049" y="570"/>
                  </a:lnTo>
                  <a:lnTo>
                    <a:pt x="3090" y="640"/>
                  </a:lnTo>
                  <a:lnTo>
                    <a:pt x="3125" y="713"/>
                  </a:lnTo>
                  <a:lnTo>
                    <a:pt x="3156" y="788"/>
                  </a:lnTo>
                  <a:lnTo>
                    <a:pt x="3182" y="866"/>
                  </a:lnTo>
                  <a:lnTo>
                    <a:pt x="3202" y="947"/>
                  </a:lnTo>
                  <a:lnTo>
                    <a:pt x="3217" y="1028"/>
                  </a:lnTo>
                  <a:lnTo>
                    <a:pt x="3225" y="1113"/>
                  </a:lnTo>
                  <a:lnTo>
                    <a:pt x="3228" y="1198"/>
                  </a:lnTo>
                  <a:lnTo>
                    <a:pt x="3225" y="1284"/>
                  </a:lnTo>
                  <a:lnTo>
                    <a:pt x="3217" y="1367"/>
                  </a:lnTo>
                  <a:lnTo>
                    <a:pt x="3202" y="1450"/>
                  </a:lnTo>
                  <a:lnTo>
                    <a:pt x="3182" y="1530"/>
                  </a:lnTo>
                  <a:lnTo>
                    <a:pt x="3156" y="1607"/>
                  </a:lnTo>
                  <a:lnTo>
                    <a:pt x="3125" y="1683"/>
                  </a:lnTo>
                  <a:lnTo>
                    <a:pt x="3090" y="1756"/>
                  </a:lnTo>
                  <a:lnTo>
                    <a:pt x="3049" y="1826"/>
                  </a:lnTo>
                  <a:lnTo>
                    <a:pt x="3005" y="1892"/>
                  </a:lnTo>
                  <a:lnTo>
                    <a:pt x="2955" y="1957"/>
                  </a:lnTo>
                  <a:lnTo>
                    <a:pt x="2902" y="2017"/>
                  </a:lnTo>
                  <a:lnTo>
                    <a:pt x="2845" y="2073"/>
                  </a:lnTo>
                  <a:lnTo>
                    <a:pt x="2784" y="2126"/>
                  </a:lnTo>
                  <a:lnTo>
                    <a:pt x="2720" y="2174"/>
                  </a:lnTo>
                  <a:lnTo>
                    <a:pt x="2652" y="2219"/>
                  </a:lnTo>
                  <a:lnTo>
                    <a:pt x="2582" y="2259"/>
                  </a:lnTo>
                  <a:lnTo>
                    <a:pt x="2508" y="2294"/>
                  </a:lnTo>
                  <a:lnTo>
                    <a:pt x="2432" y="2324"/>
                  </a:lnTo>
                  <a:lnTo>
                    <a:pt x="2352" y="2350"/>
                  </a:lnTo>
                  <a:lnTo>
                    <a:pt x="2272" y="2369"/>
                  </a:lnTo>
                  <a:lnTo>
                    <a:pt x="2189" y="2385"/>
                  </a:lnTo>
                  <a:lnTo>
                    <a:pt x="2104" y="2393"/>
                  </a:lnTo>
                  <a:lnTo>
                    <a:pt x="2018" y="2396"/>
                  </a:lnTo>
                  <a:lnTo>
                    <a:pt x="1930" y="2393"/>
                  </a:lnTo>
                  <a:lnTo>
                    <a:pt x="1846" y="2384"/>
                  </a:lnTo>
                  <a:lnTo>
                    <a:pt x="1762" y="2369"/>
                  </a:lnTo>
                  <a:lnTo>
                    <a:pt x="1681" y="2349"/>
                  </a:lnTo>
                  <a:lnTo>
                    <a:pt x="1601" y="2323"/>
                  </a:lnTo>
                  <a:lnTo>
                    <a:pt x="1525" y="2292"/>
                  </a:lnTo>
                  <a:lnTo>
                    <a:pt x="1452" y="2256"/>
                  </a:lnTo>
                  <a:lnTo>
                    <a:pt x="610" y="3089"/>
                  </a:lnTo>
                  <a:lnTo>
                    <a:pt x="610" y="3089"/>
                  </a:lnTo>
                  <a:lnTo>
                    <a:pt x="581" y="3116"/>
                  </a:lnTo>
                  <a:lnTo>
                    <a:pt x="549" y="3139"/>
                  </a:lnTo>
                  <a:lnTo>
                    <a:pt x="514" y="3159"/>
                  </a:lnTo>
                  <a:lnTo>
                    <a:pt x="478" y="3174"/>
                  </a:lnTo>
                  <a:lnTo>
                    <a:pt x="438" y="3186"/>
                  </a:lnTo>
                  <a:lnTo>
                    <a:pt x="398" y="3193"/>
                  </a:lnTo>
                  <a:lnTo>
                    <a:pt x="356" y="3195"/>
                  </a:lnTo>
                  <a:lnTo>
                    <a:pt x="307" y="3192"/>
                  </a:lnTo>
                  <a:lnTo>
                    <a:pt x="262" y="3183"/>
                  </a:lnTo>
                  <a:lnTo>
                    <a:pt x="218" y="3168"/>
                  </a:lnTo>
                  <a:lnTo>
                    <a:pt x="176" y="3147"/>
                  </a:lnTo>
                  <a:lnTo>
                    <a:pt x="138" y="3122"/>
                  </a:lnTo>
                  <a:lnTo>
                    <a:pt x="104" y="3092"/>
                  </a:lnTo>
                  <a:lnTo>
                    <a:pt x="74" y="3059"/>
                  </a:lnTo>
                  <a:lnTo>
                    <a:pt x="48" y="3021"/>
                  </a:lnTo>
                  <a:lnTo>
                    <a:pt x="28" y="2980"/>
                  </a:lnTo>
                  <a:lnTo>
                    <a:pt x="12" y="2936"/>
                  </a:lnTo>
                  <a:lnTo>
                    <a:pt x="3" y="2891"/>
                  </a:lnTo>
                  <a:lnTo>
                    <a:pt x="0" y="2843"/>
                  </a:lnTo>
                  <a:lnTo>
                    <a:pt x="2" y="2801"/>
                  </a:lnTo>
                  <a:lnTo>
                    <a:pt x="9" y="2761"/>
                  </a:lnTo>
                  <a:lnTo>
                    <a:pt x="22" y="2723"/>
                  </a:lnTo>
                  <a:lnTo>
                    <a:pt x="37" y="2686"/>
                  </a:lnTo>
                  <a:lnTo>
                    <a:pt x="57" y="2652"/>
                  </a:lnTo>
                  <a:lnTo>
                    <a:pt x="80" y="2620"/>
                  </a:lnTo>
                  <a:lnTo>
                    <a:pt x="107" y="2592"/>
                  </a:lnTo>
                  <a:lnTo>
                    <a:pt x="106" y="2591"/>
                  </a:lnTo>
                  <a:lnTo>
                    <a:pt x="948" y="1758"/>
                  </a:lnTo>
                  <a:lnTo>
                    <a:pt x="912" y="1685"/>
                  </a:lnTo>
                  <a:lnTo>
                    <a:pt x="881" y="1609"/>
                  </a:lnTo>
                  <a:lnTo>
                    <a:pt x="854" y="1531"/>
                  </a:lnTo>
                  <a:lnTo>
                    <a:pt x="835" y="1451"/>
                  </a:lnTo>
                  <a:lnTo>
                    <a:pt x="819" y="1368"/>
                  </a:lnTo>
                  <a:lnTo>
                    <a:pt x="810" y="1284"/>
                  </a:lnTo>
                  <a:lnTo>
                    <a:pt x="807" y="1198"/>
                  </a:lnTo>
                  <a:lnTo>
                    <a:pt x="810" y="1113"/>
                  </a:lnTo>
                  <a:lnTo>
                    <a:pt x="819" y="1028"/>
                  </a:lnTo>
                  <a:lnTo>
                    <a:pt x="834" y="947"/>
                  </a:lnTo>
                  <a:lnTo>
                    <a:pt x="854" y="866"/>
                  </a:lnTo>
                  <a:lnTo>
                    <a:pt x="879" y="788"/>
                  </a:lnTo>
                  <a:lnTo>
                    <a:pt x="910" y="713"/>
                  </a:lnTo>
                  <a:lnTo>
                    <a:pt x="946" y="640"/>
                  </a:lnTo>
                  <a:lnTo>
                    <a:pt x="986" y="570"/>
                  </a:lnTo>
                  <a:lnTo>
                    <a:pt x="1031" y="503"/>
                  </a:lnTo>
                  <a:lnTo>
                    <a:pt x="1080" y="440"/>
                  </a:lnTo>
                  <a:lnTo>
                    <a:pt x="1134" y="380"/>
                  </a:lnTo>
                  <a:lnTo>
                    <a:pt x="1191" y="323"/>
                  </a:lnTo>
                  <a:lnTo>
                    <a:pt x="1252" y="271"/>
                  </a:lnTo>
                  <a:lnTo>
                    <a:pt x="1316" y="222"/>
                  </a:lnTo>
                  <a:lnTo>
                    <a:pt x="1384" y="177"/>
                  </a:lnTo>
                  <a:lnTo>
                    <a:pt x="1454" y="137"/>
                  </a:lnTo>
                  <a:lnTo>
                    <a:pt x="1528" y="102"/>
                  </a:lnTo>
                  <a:lnTo>
                    <a:pt x="1604" y="72"/>
                  </a:lnTo>
                  <a:lnTo>
                    <a:pt x="1683" y="46"/>
                  </a:lnTo>
                  <a:lnTo>
                    <a:pt x="1763" y="27"/>
                  </a:lnTo>
                  <a:lnTo>
                    <a:pt x="1847" y="11"/>
                  </a:lnTo>
                  <a:lnTo>
                    <a:pt x="1931" y="3"/>
                  </a:lnTo>
                  <a:lnTo>
                    <a:pt x="2018"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52" name="Freeform 18"/>
            <p:cNvSpPr/>
            <p:nvPr/>
          </p:nvSpPr>
          <p:spPr bwMode="auto">
            <a:xfrm>
              <a:off x="12828" y="3173"/>
              <a:ext cx="378" cy="374"/>
            </a:xfrm>
            <a:custGeom>
              <a:avLst/>
              <a:gdLst>
                <a:gd name="T0" fmla="*/ 707 w 757"/>
                <a:gd name="T1" fmla="*/ 0 h 749"/>
                <a:gd name="T2" fmla="*/ 723 w 757"/>
                <a:gd name="T3" fmla="*/ 2 h 749"/>
                <a:gd name="T4" fmla="*/ 736 w 757"/>
                <a:gd name="T5" fmla="*/ 10 h 749"/>
                <a:gd name="T6" fmla="*/ 747 w 757"/>
                <a:gd name="T7" fmla="*/ 21 h 749"/>
                <a:gd name="T8" fmla="*/ 755 w 757"/>
                <a:gd name="T9" fmla="*/ 34 h 749"/>
                <a:gd name="T10" fmla="*/ 757 w 757"/>
                <a:gd name="T11" fmla="*/ 49 h 749"/>
                <a:gd name="T12" fmla="*/ 755 w 757"/>
                <a:gd name="T13" fmla="*/ 66 h 749"/>
                <a:gd name="T14" fmla="*/ 747 w 757"/>
                <a:gd name="T15" fmla="*/ 79 h 749"/>
                <a:gd name="T16" fmla="*/ 736 w 757"/>
                <a:gd name="T17" fmla="*/ 90 h 749"/>
                <a:gd name="T18" fmla="*/ 723 w 757"/>
                <a:gd name="T19" fmla="*/ 97 h 749"/>
                <a:gd name="T20" fmla="*/ 707 w 757"/>
                <a:gd name="T21" fmla="*/ 100 h 749"/>
                <a:gd name="T22" fmla="*/ 645 w 757"/>
                <a:gd name="T23" fmla="*/ 104 h 749"/>
                <a:gd name="T24" fmla="*/ 584 w 757"/>
                <a:gd name="T25" fmla="*/ 112 h 749"/>
                <a:gd name="T26" fmla="*/ 527 w 757"/>
                <a:gd name="T27" fmla="*/ 127 h 749"/>
                <a:gd name="T28" fmla="*/ 471 w 757"/>
                <a:gd name="T29" fmla="*/ 147 h 749"/>
                <a:gd name="T30" fmla="*/ 418 w 757"/>
                <a:gd name="T31" fmla="*/ 172 h 749"/>
                <a:gd name="T32" fmla="*/ 369 w 757"/>
                <a:gd name="T33" fmla="*/ 203 h 749"/>
                <a:gd name="T34" fmla="*/ 321 w 757"/>
                <a:gd name="T35" fmla="*/ 236 h 749"/>
                <a:gd name="T36" fmla="*/ 279 w 757"/>
                <a:gd name="T37" fmla="*/ 275 h 749"/>
                <a:gd name="T38" fmla="*/ 240 w 757"/>
                <a:gd name="T39" fmla="*/ 318 h 749"/>
                <a:gd name="T40" fmla="*/ 205 w 757"/>
                <a:gd name="T41" fmla="*/ 364 h 749"/>
                <a:gd name="T42" fmla="*/ 175 w 757"/>
                <a:gd name="T43" fmla="*/ 414 h 749"/>
                <a:gd name="T44" fmla="*/ 149 w 757"/>
                <a:gd name="T45" fmla="*/ 466 h 749"/>
                <a:gd name="T46" fmla="*/ 128 w 757"/>
                <a:gd name="T47" fmla="*/ 521 h 749"/>
                <a:gd name="T48" fmla="*/ 114 w 757"/>
                <a:gd name="T49" fmla="*/ 578 h 749"/>
                <a:gd name="T50" fmla="*/ 105 w 757"/>
                <a:gd name="T51" fmla="*/ 638 h 749"/>
                <a:gd name="T52" fmla="*/ 101 w 757"/>
                <a:gd name="T53" fmla="*/ 699 h 749"/>
                <a:gd name="T54" fmla="*/ 98 w 757"/>
                <a:gd name="T55" fmla="*/ 715 h 749"/>
                <a:gd name="T56" fmla="*/ 91 w 757"/>
                <a:gd name="T57" fmla="*/ 729 h 749"/>
                <a:gd name="T58" fmla="*/ 81 w 757"/>
                <a:gd name="T59" fmla="*/ 740 h 749"/>
                <a:gd name="T60" fmla="*/ 67 w 757"/>
                <a:gd name="T61" fmla="*/ 746 h 749"/>
                <a:gd name="T62" fmla="*/ 51 w 757"/>
                <a:gd name="T63" fmla="*/ 749 h 749"/>
                <a:gd name="T64" fmla="*/ 35 w 757"/>
                <a:gd name="T65" fmla="*/ 746 h 749"/>
                <a:gd name="T66" fmla="*/ 21 w 757"/>
                <a:gd name="T67" fmla="*/ 740 h 749"/>
                <a:gd name="T68" fmla="*/ 10 w 757"/>
                <a:gd name="T69" fmla="*/ 729 h 749"/>
                <a:gd name="T70" fmla="*/ 2 w 757"/>
                <a:gd name="T71" fmla="*/ 715 h 749"/>
                <a:gd name="T72" fmla="*/ 0 w 757"/>
                <a:gd name="T73" fmla="*/ 699 h 749"/>
                <a:gd name="T74" fmla="*/ 3 w 757"/>
                <a:gd name="T75" fmla="*/ 632 h 749"/>
                <a:gd name="T76" fmla="*/ 13 w 757"/>
                <a:gd name="T77" fmla="*/ 566 h 749"/>
                <a:gd name="T78" fmla="*/ 28 w 757"/>
                <a:gd name="T79" fmla="*/ 503 h 749"/>
                <a:gd name="T80" fmla="*/ 50 w 757"/>
                <a:gd name="T81" fmla="*/ 442 h 749"/>
                <a:gd name="T82" fmla="*/ 77 w 757"/>
                <a:gd name="T83" fmla="*/ 383 h 749"/>
                <a:gd name="T84" fmla="*/ 108 w 757"/>
                <a:gd name="T85" fmla="*/ 328 h 749"/>
                <a:gd name="T86" fmla="*/ 144 w 757"/>
                <a:gd name="T87" fmla="*/ 276 h 749"/>
                <a:gd name="T88" fmla="*/ 185 w 757"/>
                <a:gd name="T89" fmla="*/ 228 h 749"/>
                <a:gd name="T90" fmla="*/ 230 w 757"/>
                <a:gd name="T91" fmla="*/ 183 h 749"/>
                <a:gd name="T92" fmla="*/ 279 w 757"/>
                <a:gd name="T93" fmla="*/ 142 h 749"/>
                <a:gd name="T94" fmla="*/ 332 w 757"/>
                <a:gd name="T95" fmla="*/ 107 h 749"/>
                <a:gd name="T96" fmla="*/ 388 w 757"/>
                <a:gd name="T97" fmla="*/ 75 h 749"/>
                <a:gd name="T98" fmla="*/ 447 w 757"/>
                <a:gd name="T99" fmla="*/ 49 h 749"/>
                <a:gd name="T100" fmla="*/ 508 w 757"/>
                <a:gd name="T101" fmla="*/ 28 h 749"/>
                <a:gd name="T102" fmla="*/ 573 w 757"/>
                <a:gd name="T103" fmla="*/ 13 h 749"/>
                <a:gd name="T104" fmla="*/ 639 w 757"/>
                <a:gd name="T105" fmla="*/ 3 h 749"/>
                <a:gd name="T106" fmla="*/ 707 w 757"/>
                <a:gd name="T107"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57" h="749">
                  <a:moveTo>
                    <a:pt x="707" y="0"/>
                  </a:moveTo>
                  <a:lnTo>
                    <a:pt x="723" y="2"/>
                  </a:lnTo>
                  <a:lnTo>
                    <a:pt x="736" y="10"/>
                  </a:lnTo>
                  <a:lnTo>
                    <a:pt x="747" y="21"/>
                  </a:lnTo>
                  <a:lnTo>
                    <a:pt x="755" y="34"/>
                  </a:lnTo>
                  <a:lnTo>
                    <a:pt x="757" y="49"/>
                  </a:lnTo>
                  <a:lnTo>
                    <a:pt x="755" y="66"/>
                  </a:lnTo>
                  <a:lnTo>
                    <a:pt x="747" y="79"/>
                  </a:lnTo>
                  <a:lnTo>
                    <a:pt x="736" y="90"/>
                  </a:lnTo>
                  <a:lnTo>
                    <a:pt x="723" y="97"/>
                  </a:lnTo>
                  <a:lnTo>
                    <a:pt x="707" y="100"/>
                  </a:lnTo>
                  <a:lnTo>
                    <a:pt x="645" y="104"/>
                  </a:lnTo>
                  <a:lnTo>
                    <a:pt x="584" y="112"/>
                  </a:lnTo>
                  <a:lnTo>
                    <a:pt x="527" y="127"/>
                  </a:lnTo>
                  <a:lnTo>
                    <a:pt x="471" y="147"/>
                  </a:lnTo>
                  <a:lnTo>
                    <a:pt x="418" y="172"/>
                  </a:lnTo>
                  <a:lnTo>
                    <a:pt x="369" y="203"/>
                  </a:lnTo>
                  <a:lnTo>
                    <a:pt x="321" y="236"/>
                  </a:lnTo>
                  <a:lnTo>
                    <a:pt x="279" y="275"/>
                  </a:lnTo>
                  <a:lnTo>
                    <a:pt x="240" y="318"/>
                  </a:lnTo>
                  <a:lnTo>
                    <a:pt x="205" y="364"/>
                  </a:lnTo>
                  <a:lnTo>
                    <a:pt x="175" y="414"/>
                  </a:lnTo>
                  <a:lnTo>
                    <a:pt x="149" y="466"/>
                  </a:lnTo>
                  <a:lnTo>
                    <a:pt x="128" y="521"/>
                  </a:lnTo>
                  <a:lnTo>
                    <a:pt x="114" y="578"/>
                  </a:lnTo>
                  <a:lnTo>
                    <a:pt x="105" y="638"/>
                  </a:lnTo>
                  <a:lnTo>
                    <a:pt x="101" y="699"/>
                  </a:lnTo>
                  <a:lnTo>
                    <a:pt x="98" y="715"/>
                  </a:lnTo>
                  <a:lnTo>
                    <a:pt x="91" y="729"/>
                  </a:lnTo>
                  <a:lnTo>
                    <a:pt x="81" y="740"/>
                  </a:lnTo>
                  <a:lnTo>
                    <a:pt x="67" y="746"/>
                  </a:lnTo>
                  <a:lnTo>
                    <a:pt x="51" y="749"/>
                  </a:lnTo>
                  <a:lnTo>
                    <a:pt x="35" y="746"/>
                  </a:lnTo>
                  <a:lnTo>
                    <a:pt x="21" y="740"/>
                  </a:lnTo>
                  <a:lnTo>
                    <a:pt x="10" y="729"/>
                  </a:lnTo>
                  <a:lnTo>
                    <a:pt x="2" y="715"/>
                  </a:lnTo>
                  <a:lnTo>
                    <a:pt x="0" y="699"/>
                  </a:lnTo>
                  <a:lnTo>
                    <a:pt x="3" y="632"/>
                  </a:lnTo>
                  <a:lnTo>
                    <a:pt x="13" y="566"/>
                  </a:lnTo>
                  <a:lnTo>
                    <a:pt x="28" y="503"/>
                  </a:lnTo>
                  <a:lnTo>
                    <a:pt x="50" y="442"/>
                  </a:lnTo>
                  <a:lnTo>
                    <a:pt x="77" y="383"/>
                  </a:lnTo>
                  <a:lnTo>
                    <a:pt x="108" y="328"/>
                  </a:lnTo>
                  <a:lnTo>
                    <a:pt x="144" y="276"/>
                  </a:lnTo>
                  <a:lnTo>
                    <a:pt x="185" y="228"/>
                  </a:lnTo>
                  <a:lnTo>
                    <a:pt x="230" y="183"/>
                  </a:lnTo>
                  <a:lnTo>
                    <a:pt x="279" y="142"/>
                  </a:lnTo>
                  <a:lnTo>
                    <a:pt x="332" y="107"/>
                  </a:lnTo>
                  <a:lnTo>
                    <a:pt x="388" y="75"/>
                  </a:lnTo>
                  <a:lnTo>
                    <a:pt x="447" y="49"/>
                  </a:lnTo>
                  <a:lnTo>
                    <a:pt x="508" y="28"/>
                  </a:lnTo>
                  <a:lnTo>
                    <a:pt x="573" y="13"/>
                  </a:lnTo>
                  <a:lnTo>
                    <a:pt x="639" y="3"/>
                  </a:lnTo>
                  <a:lnTo>
                    <a:pt x="707"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grpSp>
        <p:nvGrpSpPr>
          <p:cNvPr id="24" name="Group 21"/>
          <p:cNvGrpSpPr>
            <a:grpSpLocks noChangeAspect="1"/>
          </p:cNvGrpSpPr>
          <p:nvPr/>
        </p:nvGrpSpPr>
        <p:grpSpPr bwMode="auto">
          <a:xfrm>
            <a:off x="8052395" y="6002443"/>
            <a:ext cx="342855" cy="272740"/>
            <a:chOff x="12486" y="4334"/>
            <a:chExt cx="1614" cy="1284"/>
          </a:xfrm>
          <a:solidFill>
            <a:schemeClr val="accent1"/>
          </a:solidFill>
        </p:grpSpPr>
        <p:sp>
          <p:nvSpPr>
            <p:cNvPr id="56" name="Freeform 23"/>
            <p:cNvSpPr>
              <a:spLocks noEditPoints="1"/>
            </p:cNvSpPr>
            <p:nvPr/>
          </p:nvSpPr>
          <p:spPr bwMode="auto">
            <a:xfrm>
              <a:off x="13596" y="4729"/>
              <a:ext cx="302" cy="396"/>
            </a:xfrm>
            <a:custGeom>
              <a:avLst/>
              <a:gdLst>
                <a:gd name="T0" fmla="*/ 150 w 907"/>
                <a:gd name="T1" fmla="*/ 149 h 1187"/>
                <a:gd name="T2" fmla="*/ 150 w 907"/>
                <a:gd name="T3" fmla="*/ 1038 h 1187"/>
                <a:gd name="T4" fmla="*/ 757 w 907"/>
                <a:gd name="T5" fmla="*/ 1038 h 1187"/>
                <a:gd name="T6" fmla="*/ 757 w 907"/>
                <a:gd name="T7" fmla="*/ 816 h 1187"/>
                <a:gd name="T8" fmla="*/ 302 w 907"/>
                <a:gd name="T9" fmla="*/ 149 h 1187"/>
                <a:gd name="T10" fmla="*/ 150 w 907"/>
                <a:gd name="T11" fmla="*/ 149 h 1187"/>
                <a:gd name="T12" fmla="*/ 150 w 907"/>
                <a:gd name="T13" fmla="*/ 0 h 1187"/>
                <a:gd name="T14" fmla="*/ 302 w 907"/>
                <a:gd name="T15" fmla="*/ 0 h 1187"/>
                <a:gd name="T16" fmla="*/ 332 w 907"/>
                <a:gd name="T17" fmla="*/ 3 h 1187"/>
                <a:gd name="T18" fmla="*/ 360 w 907"/>
                <a:gd name="T19" fmla="*/ 12 h 1187"/>
                <a:gd name="T20" fmla="*/ 386 w 907"/>
                <a:gd name="T21" fmla="*/ 27 h 1187"/>
                <a:gd name="T22" fmla="*/ 409 w 907"/>
                <a:gd name="T23" fmla="*/ 44 h 1187"/>
                <a:gd name="T24" fmla="*/ 429 w 907"/>
                <a:gd name="T25" fmla="*/ 67 h 1187"/>
                <a:gd name="T26" fmla="*/ 882 w 907"/>
                <a:gd name="T27" fmla="*/ 734 h 1187"/>
                <a:gd name="T28" fmla="*/ 895 w 907"/>
                <a:gd name="T29" fmla="*/ 759 h 1187"/>
                <a:gd name="T30" fmla="*/ 904 w 907"/>
                <a:gd name="T31" fmla="*/ 787 h 1187"/>
                <a:gd name="T32" fmla="*/ 907 w 907"/>
                <a:gd name="T33" fmla="*/ 816 h 1187"/>
                <a:gd name="T34" fmla="*/ 907 w 907"/>
                <a:gd name="T35" fmla="*/ 1038 h 1187"/>
                <a:gd name="T36" fmla="*/ 903 w 907"/>
                <a:gd name="T37" fmla="*/ 1073 h 1187"/>
                <a:gd name="T38" fmla="*/ 892 w 907"/>
                <a:gd name="T39" fmla="*/ 1103 h 1187"/>
                <a:gd name="T40" fmla="*/ 874 w 907"/>
                <a:gd name="T41" fmla="*/ 1131 h 1187"/>
                <a:gd name="T42" fmla="*/ 850 w 907"/>
                <a:gd name="T43" fmla="*/ 1155 h 1187"/>
                <a:gd name="T44" fmla="*/ 822 w 907"/>
                <a:gd name="T45" fmla="*/ 1172 h 1187"/>
                <a:gd name="T46" fmla="*/ 791 w 907"/>
                <a:gd name="T47" fmla="*/ 1182 h 1187"/>
                <a:gd name="T48" fmla="*/ 757 w 907"/>
                <a:gd name="T49" fmla="*/ 1187 h 1187"/>
                <a:gd name="T50" fmla="*/ 150 w 907"/>
                <a:gd name="T51" fmla="*/ 1187 h 1187"/>
                <a:gd name="T52" fmla="*/ 116 w 907"/>
                <a:gd name="T53" fmla="*/ 1182 h 1187"/>
                <a:gd name="T54" fmla="*/ 85 w 907"/>
                <a:gd name="T55" fmla="*/ 1172 h 1187"/>
                <a:gd name="T56" fmla="*/ 56 w 907"/>
                <a:gd name="T57" fmla="*/ 1155 h 1187"/>
                <a:gd name="T58" fmla="*/ 32 w 907"/>
                <a:gd name="T59" fmla="*/ 1131 h 1187"/>
                <a:gd name="T60" fmla="*/ 15 w 907"/>
                <a:gd name="T61" fmla="*/ 1103 h 1187"/>
                <a:gd name="T62" fmla="*/ 4 w 907"/>
                <a:gd name="T63" fmla="*/ 1073 h 1187"/>
                <a:gd name="T64" fmla="*/ 0 w 907"/>
                <a:gd name="T65" fmla="*/ 1038 h 1187"/>
                <a:gd name="T66" fmla="*/ 0 w 907"/>
                <a:gd name="T67" fmla="*/ 149 h 1187"/>
                <a:gd name="T68" fmla="*/ 4 w 907"/>
                <a:gd name="T69" fmla="*/ 116 h 1187"/>
                <a:gd name="T70" fmla="*/ 15 w 907"/>
                <a:gd name="T71" fmla="*/ 83 h 1187"/>
                <a:gd name="T72" fmla="*/ 32 w 907"/>
                <a:gd name="T73" fmla="*/ 56 h 1187"/>
                <a:gd name="T74" fmla="*/ 56 w 907"/>
                <a:gd name="T75" fmla="*/ 34 h 1187"/>
                <a:gd name="T76" fmla="*/ 85 w 907"/>
                <a:gd name="T77" fmla="*/ 16 h 1187"/>
                <a:gd name="T78" fmla="*/ 116 w 907"/>
                <a:gd name="T79" fmla="*/ 5 h 1187"/>
                <a:gd name="T80" fmla="*/ 150 w 907"/>
                <a:gd name="T81"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07" h="1187">
                  <a:moveTo>
                    <a:pt x="150" y="149"/>
                  </a:moveTo>
                  <a:lnTo>
                    <a:pt x="150" y="1038"/>
                  </a:lnTo>
                  <a:lnTo>
                    <a:pt x="757" y="1038"/>
                  </a:lnTo>
                  <a:lnTo>
                    <a:pt x="757" y="816"/>
                  </a:lnTo>
                  <a:lnTo>
                    <a:pt x="302" y="149"/>
                  </a:lnTo>
                  <a:lnTo>
                    <a:pt x="150" y="149"/>
                  </a:lnTo>
                  <a:close/>
                  <a:moveTo>
                    <a:pt x="150" y="0"/>
                  </a:moveTo>
                  <a:lnTo>
                    <a:pt x="302" y="0"/>
                  </a:lnTo>
                  <a:lnTo>
                    <a:pt x="332" y="3"/>
                  </a:lnTo>
                  <a:lnTo>
                    <a:pt x="360" y="12"/>
                  </a:lnTo>
                  <a:lnTo>
                    <a:pt x="386" y="27"/>
                  </a:lnTo>
                  <a:lnTo>
                    <a:pt x="409" y="44"/>
                  </a:lnTo>
                  <a:lnTo>
                    <a:pt x="429" y="67"/>
                  </a:lnTo>
                  <a:lnTo>
                    <a:pt x="882" y="734"/>
                  </a:lnTo>
                  <a:lnTo>
                    <a:pt x="895" y="759"/>
                  </a:lnTo>
                  <a:lnTo>
                    <a:pt x="904" y="787"/>
                  </a:lnTo>
                  <a:lnTo>
                    <a:pt x="907" y="816"/>
                  </a:lnTo>
                  <a:lnTo>
                    <a:pt x="907" y="1038"/>
                  </a:lnTo>
                  <a:lnTo>
                    <a:pt x="903" y="1073"/>
                  </a:lnTo>
                  <a:lnTo>
                    <a:pt x="892" y="1103"/>
                  </a:lnTo>
                  <a:lnTo>
                    <a:pt x="874" y="1131"/>
                  </a:lnTo>
                  <a:lnTo>
                    <a:pt x="850" y="1155"/>
                  </a:lnTo>
                  <a:lnTo>
                    <a:pt x="822" y="1172"/>
                  </a:lnTo>
                  <a:lnTo>
                    <a:pt x="791" y="1182"/>
                  </a:lnTo>
                  <a:lnTo>
                    <a:pt x="757" y="1187"/>
                  </a:lnTo>
                  <a:lnTo>
                    <a:pt x="150" y="1187"/>
                  </a:lnTo>
                  <a:lnTo>
                    <a:pt x="116" y="1182"/>
                  </a:lnTo>
                  <a:lnTo>
                    <a:pt x="85" y="1172"/>
                  </a:lnTo>
                  <a:lnTo>
                    <a:pt x="56" y="1155"/>
                  </a:lnTo>
                  <a:lnTo>
                    <a:pt x="32" y="1131"/>
                  </a:lnTo>
                  <a:lnTo>
                    <a:pt x="15" y="1103"/>
                  </a:lnTo>
                  <a:lnTo>
                    <a:pt x="4" y="1073"/>
                  </a:lnTo>
                  <a:lnTo>
                    <a:pt x="0" y="1038"/>
                  </a:lnTo>
                  <a:lnTo>
                    <a:pt x="0" y="149"/>
                  </a:lnTo>
                  <a:lnTo>
                    <a:pt x="4" y="116"/>
                  </a:lnTo>
                  <a:lnTo>
                    <a:pt x="15" y="83"/>
                  </a:lnTo>
                  <a:lnTo>
                    <a:pt x="32" y="56"/>
                  </a:lnTo>
                  <a:lnTo>
                    <a:pt x="56" y="34"/>
                  </a:lnTo>
                  <a:lnTo>
                    <a:pt x="85" y="16"/>
                  </a:lnTo>
                  <a:lnTo>
                    <a:pt x="116" y="5"/>
                  </a:lnTo>
                  <a:lnTo>
                    <a:pt x="150"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57" name="Freeform 24"/>
            <p:cNvSpPr>
              <a:spLocks noEditPoints="1"/>
            </p:cNvSpPr>
            <p:nvPr/>
          </p:nvSpPr>
          <p:spPr bwMode="auto">
            <a:xfrm>
              <a:off x="12486" y="4334"/>
              <a:ext cx="1614" cy="1284"/>
            </a:xfrm>
            <a:custGeom>
              <a:avLst/>
              <a:gdLst>
                <a:gd name="T0" fmla="*/ 3417 w 4841"/>
                <a:gd name="T1" fmla="*/ 3052 h 3853"/>
                <a:gd name="T2" fmla="*/ 3333 w 4841"/>
                <a:gd name="T3" fmla="*/ 3308 h 3853"/>
                <a:gd name="T4" fmla="*/ 3493 w 4841"/>
                <a:gd name="T5" fmla="*/ 3523 h 3853"/>
                <a:gd name="T6" fmla="*/ 3770 w 4841"/>
                <a:gd name="T7" fmla="*/ 3523 h 3853"/>
                <a:gd name="T8" fmla="*/ 3929 w 4841"/>
                <a:gd name="T9" fmla="*/ 3308 h 3853"/>
                <a:gd name="T10" fmla="*/ 3844 w 4841"/>
                <a:gd name="T11" fmla="*/ 3052 h 3853"/>
                <a:gd name="T12" fmla="*/ 1664 w 4841"/>
                <a:gd name="T13" fmla="*/ 2964 h 3853"/>
                <a:gd name="T14" fmla="*/ 1420 w 4841"/>
                <a:gd name="T15" fmla="*/ 3085 h 3853"/>
                <a:gd name="T16" fmla="*/ 1377 w 4841"/>
                <a:gd name="T17" fmla="*/ 3354 h 3853"/>
                <a:gd name="T18" fmla="*/ 1569 w 4841"/>
                <a:gd name="T19" fmla="*/ 3542 h 3853"/>
                <a:gd name="T20" fmla="*/ 1843 w 4841"/>
                <a:gd name="T21" fmla="*/ 3500 h 3853"/>
                <a:gd name="T22" fmla="*/ 1967 w 4841"/>
                <a:gd name="T23" fmla="*/ 3260 h 3853"/>
                <a:gd name="T24" fmla="*/ 1843 w 4841"/>
                <a:gd name="T25" fmla="*/ 3021 h 3853"/>
                <a:gd name="T26" fmla="*/ 3177 w 4841"/>
                <a:gd name="T27" fmla="*/ 2075 h 3853"/>
                <a:gd name="T28" fmla="*/ 3044 w 4841"/>
                <a:gd name="T29" fmla="*/ 2389 h 3853"/>
                <a:gd name="T30" fmla="*/ 2722 w 4841"/>
                <a:gd name="T31" fmla="*/ 2520 h 3853"/>
                <a:gd name="T32" fmla="*/ 814 w 4841"/>
                <a:gd name="T33" fmla="*/ 3079 h 3853"/>
                <a:gd name="T34" fmla="*/ 1134 w 4841"/>
                <a:gd name="T35" fmla="*/ 2980 h 3853"/>
                <a:gd name="T36" fmla="*/ 1447 w 4841"/>
                <a:gd name="T37" fmla="*/ 2707 h 3853"/>
                <a:gd name="T38" fmla="*/ 1882 w 4841"/>
                <a:gd name="T39" fmla="*/ 2707 h 3853"/>
                <a:gd name="T40" fmla="*/ 2195 w 4841"/>
                <a:gd name="T41" fmla="*/ 2980 h 3853"/>
                <a:gd name="T42" fmla="*/ 3138 w 4841"/>
                <a:gd name="T43" fmla="*/ 2920 h 3853"/>
                <a:gd name="T44" fmla="*/ 3482 w 4841"/>
                <a:gd name="T45" fmla="*/ 2685 h 3853"/>
                <a:gd name="T46" fmla="*/ 3914 w 4841"/>
                <a:gd name="T47" fmla="*/ 2736 h 3853"/>
                <a:gd name="T48" fmla="*/ 4191 w 4841"/>
                <a:gd name="T49" fmla="*/ 3044 h 3853"/>
                <a:gd name="T50" fmla="*/ 4506 w 4841"/>
                <a:gd name="T51" fmla="*/ 3057 h 3853"/>
                <a:gd name="T52" fmla="*/ 4528 w 4841"/>
                <a:gd name="T53" fmla="*/ 2019 h 3853"/>
                <a:gd name="T54" fmla="*/ 3811 w 4841"/>
                <a:gd name="T55" fmla="*/ 1041 h 3853"/>
                <a:gd name="T56" fmla="*/ 359 w 4841"/>
                <a:gd name="T57" fmla="*/ 330 h 3853"/>
                <a:gd name="T58" fmla="*/ 307 w 4841"/>
                <a:gd name="T59" fmla="*/ 2109 h 3853"/>
                <a:gd name="T60" fmla="*/ 453 w 4841"/>
                <a:gd name="T61" fmla="*/ 2223 h 3853"/>
                <a:gd name="T62" fmla="*/ 2859 w 4841"/>
                <a:gd name="T63" fmla="*/ 2140 h 3853"/>
                <a:gd name="T64" fmla="*/ 2841 w 4841"/>
                <a:gd name="T65" fmla="*/ 352 h 3853"/>
                <a:gd name="T66" fmla="*/ 453 w 4841"/>
                <a:gd name="T67" fmla="*/ 0 h 3853"/>
                <a:gd name="T68" fmla="*/ 3001 w 4841"/>
                <a:gd name="T69" fmla="*/ 94 h 3853"/>
                <a:gd name="T70" fmla="*/ 3174 w 4841"/>
                <a:gd name="T71" fmla="*/ 384 h 3853"/>
                <a:gd name="T72" fmla="*/ 3947 w 4841"/>
                <a:gd name="T73" fmla="*/ 771 h 3853"/>
                <a:gd name="T74" fmla="*/ 4765 w 4841"/>
                <a:gd name="T75" fmla="*/ 1829 h 3853"/>
                <a:gd name="T76" fmla="*/ 4841 w 4841"/>
                <a:gd name="T77" fmla="*/ 2964 h 3853"/>
                <a:gd name="T78" fmla="*/ 4708 w 4841"/>
                <a:gd name="T79" fmla="*/ 3278 h 3853"/>
                <a:gd name="T80" fmla="*/ 4387 w 4841"/>
                <a:gd name="T81" fmla="*/ 3408 h 3853"/>
                <a:gd name="T82" fmla="*/ 4030 w 4841"/>
                <a:gd name="T83" fmla="*/ 3704 h 3853"/>
                <a:gd name="T84" fmla="*/ 3631 w 4841"/>
                <a:gd name="T85" fmla="*/ 3853 h 3853"/>
                <a:gd name="T86" fmla="*/ 3232 w 4841"/>
                <a:gd name="T87" fmla="*/ 3704 h 3853"/>
                <a:gd name="T88" fmla="*/ 2248 w 4841"/>
                <a:gd name="T89" fmla="*/ 3408 h 3853"/>
                <a:gd name="T90" fmla="*/ 2007 w 4841"/>
                <a:gd name="T91" fmla="*/ 3748 h 3853"/>
                <a:gd name="T92" fmla="*/ 1588 w 4841"/>
                <a:gd name="T93" fmla="*/ 3848 h 3853"/>
                <a:gd name="T94" fmla="*/ 1214 w 4841"/>
                <a:gd name="T95" fmla="*/ 3654 h 3853"/>
                <a:gd name="T96" fmla="*/ 846 w 4841"/>
                <a:gd name="T97" fmla="*/ 3405 h 3853"/>
                <a:gd name="T98" fmla="*/ 548 w 4841"/>
                <a:gd name="T99" fmla="*/ 3235 h 3853"/>
                <a:gd name="T100" fmla="*/ 453 w 4841"/>
                <a:gd name="T101" fmla="*/ 2520 h 3853"/>
                <a:gd name="T102" fmla="*/ 133 w 4841"/>
                <a:gd name="T103" fmla="*/ 2389 h 3853"/>
                <a:gd name="T104" fmla="*/ 0 w 4841"/>
                <a:gd name="T105" fmla="*/ 2075 h 3853"/>
                <a:gd name="T106" fmla="*/ 95 w 4841"/>
                <a:gd name="T107" fmla="*/ 174 h 3853"/>
                <a:gd name="T108" fmla="*/ 392 w 4841"/>
                <a:gd name="T109" fmla="*/ 5 h 3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841" h="3853">
                  <a:moveTo>
                    <a:pt x="3631" y="2964"/>
                  </a:moveTo>
                  <a:lnTo>
                    <a:pt x="3582" y="2968"/>
                  </a:lnTo>
                  <a:lnTo>
                    <a:pt x="3536" y="2979"/>
                  </a:lnTo>
                  <a:lnTo>
                    <a:pt x="3493" y="2998"/>
                  </a:lnTo>
                  <a:lnTo>
                    <a:pt x="3452" y="3021"/>
                  </a:lnTo>
                  <a:lnTo>
                    <a:pt x="3417" y="3052"/>
                  </a:lnTo>
                  <a:lnTo>
                    <a:pt x="3387" y="3085"/>
                  </a:lnTo>
                  <a:lnTo>
                    <a:pt x="3363" y="3125"/>
                  </a:lnTo>
                  <a:lnTo>
                    <a:pt x="3344" y="3167"/>
                  </a:lnTo>
                  <a:lnTo>
                    <a:pt x="3333" y="3212"/>
                  </a:lnTo>
                  <a:lnTo>
                    <a:pt x="3329" y="3260"/>
                  </a:lnTo>
                  <a:lnTo>
                    <a:pt x="3333" y="3308"/>
                  </a:lnTo>
                  <a:lnTo>
                    <a:pt x="3344" y="3354"/>
                  </a:lnTo>
                  <a:lnTo>
                    <a:pt x="3363" y="3396"/>
                  </a:lnTo>
                  <a:lnTo>
                    <a:pt x="3387" y="3435"/>
                  </a:lnTo>
                  <a:lnTo>
                    <a:pt x="3417" y="3470"/>
                  </a:lnTo>
                  <a:lnTo>
                    <a:pt x="3452" y="3500"/>
                  </a:lnTo>
                  <a:lnTo>
                    <a:pt x="3493" y="3523"/>
                  </a:lnTo>
                  <a:lnTo>
                    <a:pt x="3536" y="3542"/>
                  </a:lnTo>
                  <a:lnTo>
                    <a:pt x="3582" y="3552"/>
                  </a:lnTo>
                  <a:lnTo>
                    <a:pt x="3631" y="3556"/>
                  </a:lnTo>
                  <a:lnTo>
                    <a:pt x="3680" y="3552"/>
                  </a:lnTo>
                  <a:lnTo>
                    <a:pt x="3726" y="3542"/>
                  </a:lnTo>
                  <a:lnTo>
                    <a:pt x="3770" y="3523"/>
                  </a:lnTo>
                  <a:lnTo>
                    <a:pt x="3810" y="3500"/>
                  </a:lnTo>
                  <a:lnTo>
                    <a:pt x="3844" y="3470"/>
                  </a:lnTo>
                  <a:lnTo>
                    <a:pt x="3875" y="3435"/>
                  </a:lnTo>
                  <a:lnTo>
                    <a:pt x="3899" y="3396"/>
                  </a:lnTo>
                  <a:lnTo>
                    <a:pt x="3919" y="3354"/>
                  </a:lnTo>
                  <a:lnTo>
                    <a:pt x="3929" y="3308"/>
                  </a:lnTo>
                  <a:lnTo>
                    <a:pt x="3934" y="3260"/>
                  </a:lnTo>
                  <a:lnTo>
                    <a:pt x="3929" y="3212"/>
                  </a:lnTo>
                  <a:lnTo>
                    <a:pt x="3919" y="3167"/>
                  </a:lnTo>
                  <a:lnTo>
                    <a:pt x="3899" y="3125"/>
                  </a:lnTo>
                  <a:lnTo>
                    <a:pt x="3875" y="3085"/>
                  </a:lnTo>
                  <a:lnTo>
                    <a:pt x="3844" y="3052"/>
                  </a:lnTo>
                  <a:lnTo>
                    <a:pt x="3810" y="3021"/>
                  </a:lnTo>
                  <a:lnTo>
                    <a:pt x="3770" y="2998"/>
                  </a:lnTo>
                  <a:lnTo>
                    <a:pt x="3726" y="2979"/>
                  </a:lnTo>
                  <a:lnTo>
                    <a:pt x="3680" y="2968"/>
                  </a:lnTo>
                  <a:lnTo>
                    <a:pt x="3631" y="2964"/>
                  </a:lnTo>
                  <a:close/>
                  <a:moveTo>
                    <a:pt x="1664" y="2964"/>
                  </a:moveTo>
                  <a:lnTo>
                    <a:pt x="1615" y="2968"/>
                  </a:lnTo>
                  <a:lnTo>
                    <a:pt x="1569" y="2979"/>
                  </a:lnTo>
                  <a:lnTo>
                    <a:pt x="1526" y="2998"/>
                  </a:lnTo>
                  <a:lnTo>
                    <a:pt x="1486" y="3021"/>
                  </a:lnTo>
                  <a:lnTo>
                    <a:pt x="1450" y="3052"/>
                  </a:lnTo>
                  <a:lnTo>
                    <a:pt x="1420" y="3085"/>
                  </a:lnTo>
                  <a:lnTo>
                    <a:pt x="1395" y="3125"/>
                  </a:lnTo>
                  <a:lnTo>
                    <a:pt x="1377" y="3167"/>
                  </a:lnTo>
                  <a:lnTo>
                    <a:pt x="1365" y="3212"/>
                  </a:lnTo>
                  <a:lnTo>
                    <a:pt x="1362" y="3260"/>
                  </a:lnTo>
                  <a:lnTo>
                    <a:pt x="1365" y="3308"/>
                  </a:lnTo>
                  <a:lnTo>
                    <a:pt x="1377" y="3354"/>
                  </a:lnTo>
                  <a:lnTo>
                    <a:pt x="1395" y="3396"/>
                  </a:lnTo>
                  <a:lnTo>
                    <a:pt x="1420" y="3435"/>
                  </a:lnTo>
                  <a:lnTo>
                    <a:pt x="1450" y="3470"/>
                  </a:lnTo>
                  <a:lnTo>
                    <a:pt x="1486" y="3500"/>
                  </a:lnTo>
                  <a:lnTo>
                    <a:pt x="1526" y="3523"/>
                  </a:lnTo>
                  <a:lnTo>
                    <a:pt x="1569" y="3542"/>
                  </a:lnTo>
                  <a:lnTo>
                    <a:pt x="1615" y="3552"/>
                  </a:lnTo>
                  <a:lnTo>
                    <a:pt x="1664" y="3556"/>
                  </a:lnTo>
                  <a:lnTo>
                    <a:pt x="1714" y="3552"/>
                  </a:lnTo>
                  <a:lnTo>
                    <a:pt x="1760" y="3542"/>
                  </a:lnTo>
                  <a:lnTo>
                    <a:pt x="1803" y="3523"/>
                  </a:lnTo>
                  <a:lnTo>
                    <a:pt x="1843" y="3500"/>
                  </a:lnTo>
                  <a:lnTo>
                    <a:pt x="1879" y="3470"/>
                  </a:lnTo>
                  <a:lnTo>
                    <a:pt x="1909" y="3435"/>
                  </a:lnTo>
                  <a:lnTo>
                    <a:pt x="1934" y="3396"/>
                  </a:lnTo>
                  <a:lnTo>
                    <a:pt x="1952" y="3354"/>
                  </a:lnTo>
                  <a:lnTo>
                    <a:pt x="1964" y="3308"/>
                  </a:lnTo>
                  <a:lnTo>
                    <a:pt x="1967" y="3260"/>
                  </a:lnTo>
                  <a:lnTo>
                    <a:pt x="1964" y="3212"/>
                  </a:lnTo>
                  <a:lnTo>
                    <a:pt x="1952" y="3167"/>
                  </a:lnTo>
                  <a:lnTo>
                    <a:pt x="1934" y="3125"/>
                  </a:lnTo>
                  <a:lnTo>
                    <a:pt x="1909" y="3085"/>
                  </a:lnTo>
                  <a:lnTo>
                    <a:pt x="1879" y="3052"/>
                  </a:lnTo>
                  <a:lnTo>
                    <a:pt x="1843" y="3021"/>
                  </a:lnTo>
                  <a:lnTo>
                    <a:pt x="1803" y="2998"/>
                  </a:lnTo>
                  <a:lnTo>
                    <a:pt x="1760" y="2979"/>
                  </a:lnTo>
                  <a:lnTo>
                    <a:pt x="1714" y="2968"/>
                  </a:lnTo>
                  <a:lnTo>
                    <a:pt x="1664" y="2964"/>
                  </a:lnTo>
                  <a:close/>
                  <a:moveTo>
                    <a:pt x="3177" y="1038"/>
                  </a:moveTo>
                  <a:lnTo>
                    <a:pt x="3177" y="2075"/>
                  </a:lnTo>
                  <a:lnTo>
                    <a:pt x="3174" y="2135"/>
                  </a:lnTo>
                  <a:lnTo>
                    <a:pt x="3162" y="2194"/>
                  </a:lnTo>
                  <a:lnTo>
                    <a:pt x="3141" y="2248"/>
                  </a:lnTo>
                  <a:lnTo>
                    <a:pt x="3116" y="2299"/>
                  </a:lnTo>
                  <a:lnTo>
                    <a:pt x="3083" y="2347"/>
                  </a:lnTo>
                  <a:lnTo>
                    <a:pt x="3044" y="2389"/>
                  </a:lnTo>
                  <a:lnTo>
                    <a:pt x="3001" y="2427"/>
                  </a:lnTo>
                  <a:lnTo>
                    <a:pt x="2952" y="2459"/>
                  </a:lnTo>
                  <a:lnTo>
                    <a:pt x="2900" y="2485"/>
                  </a:lnTo>
                  <a:lnTo>
                    <a:pt x="2843" y="2504"/>
                  </a:lnTo>
                  <a:lnTo>
                    <a:pt x="2785" y="2516"/>
                  </a:lnTo>
                  <a:lnTo>
                    <a:pt x="2722" y="2520"/>
                  </a:lnTo>
                  <a:lnTo>
                    <a:pt x="757" y="2520"/>
                  </a:lnTo>
                  <a:lnTo>
                    <a:pt x="757" y="2964"/>
                  </a:lnTo>
                  <a:lnTo>
                    <a:pt x="760" y="2998"/>
                  </a:lnTo>
                  <a:lnTo>
                    <a:pt x="772" y="3030"/>
                  </a:lnTo>
                  <a:lnTo>
                    <a:pt x="790" y="3057"/>
                  </a:lnTo>
                  <a:lnTo>
                    <a:pt x="814" y="3079"/>
                  </a:lnTo>
                  <a:lnTo>
                    <a:pt x="842" y="3097"/>
                  </a:lnTo>
                  <a:lnTo>
                    <a:pt x="873" y="3109"/>
                  </a:lnTo>
                  <a:lnTo>
                    <a:pt x="907" y="3113"/>
                  </a:lnTo>
                  <a:lnTo>
                    <a:pt x="1080" y="3113"/>
                  </a:lnTo>
                  <a:lnTo>
                    <a:pt x="1103" y="3044"/>
                  </a:lnTo>
                  <a:lnTo>
                    <a:pt x="1134" y="2980"/>
                  </a:lnTo>
                  <a:lnTo>
                    <a:pt x="1171" y="2920"/>
                  </a:lnTo>
                  <a:lnTo>
                    <a:pt x="1214" y="2866"/>
                  </a:lnTo>
                  <a:lnTo>
                    <a:pt x="1265" y="2817"/>
                  </a:lnTo>
                  <a:lnTo>
                    <a:pt x="1320" y="2773"/>
                  </a:lnTo>
                  <a:lnTo>
                    <a:pt x="1381" y="2736"/>
                  </a:lnTo>
                  <a:lnTo>
                    <a:pt x="1447" y="2707"/>
                  </a:lnTo>
                  <a:lnTo>
                    <a:pt x="1517" y="2685"/>
                  </a:lnTo>
                  <a:lnTo>
                    <a:pt x="1588" y="2672"/>
                  </a:lnTo>
                  <a:lnTo>
                    <a:pt x="1664" y="2668"/>
                  </a:lnTo>
                  <a:lnTo>
                    <a:pt x="1740" y="2672"/>
                  </a:lnTo>
                  <a:lnTo>
                    <a:pt x="1812" y="2685"/>
                  </a:lnTo>
                  <a:lnTo>
                    <a:pt x="1882" y="2707"/>
                  </a:lnTo>
                  <a:lnTo>
                    <a:pt x="1947" y="2736"/>
                  </a:lnTo>
                  <a:lnTo>
                    <a:pt x="2009" y="2773"/>
                  </a:lnTo>
                  <a:lnTo>
                    <a:pt x="2064" y="2817"/>
                  </a:lnTo>
                  <a:lnTo>
                    <a:pt x="2114" y="2866"/>
                  </a:lnTo>
                  <a:lnTo>
                    <a:pt x="2158" y="2920"/>
                  </a:lnTo>
                  <a:lnTo>
                    <a:pt x="2195" y="2980"/>
                  </a:lnTo>
                  <a:lnTo>
                    <a:pt x="2226" y="3044"/>
                  </a:lnTo>
                  <a:lnTo>
                    <a:pt x="2248" y="3113"/>
                  </a:lnTo>
                  <a:lnTo>
                    <a:pt x="3047" y="3113"/>
                  </a:lnTo>
                  <a:lnTo>
                    <a:pt x="3069" y="3044"/>
                  </a:lnTo>
                  <a:lnTo>
                    <a:pt x="3099" y="2980"/>
                  </a:lnTo>
                  <a:lnTo>
                    <a:pt x="3138" y="2920"/>
                  </a:lnTo>
                  <a:lnTo>
                    <a:pt x="3181" y="2866"/>
                  </a:lnTo>
                  <a:lnTo>
                    <a:pt x="3232" y="2817"/>
                  </a:lnTo>
                  <a:lnTo>
                    <a:pt x="3287" y="2773"/>
                  </a:lnTo>
                  <a:lnTo>
                    <a:pt x="3348" y="2736"/>
                  </a:lnTo>
                  <a:lnTo>
                    <a:pt x="3414" y="2707"/>
                  </a:lnTo>
                  <a:lnTo>
                    <a:pt x="3482" y="2685"/>
                  </a:lnTo>
                  <a:lnTo>
                    <a:pt x="3555" y="2672"/>
                  </a:lnTo>
                  <a:lnTo>
                    <a:pt x="3631" y="2668"/>
                  </a:lnTo>
                  <a:lnTo>
                    <a:pt x="3707" y="2672"/>
                  </a:lnTo>
                  <a:lnTo>
                    <a:pt x="3779" y="2685"/>
                  </a:lnTo>
                  <a:lnTo>
                    <a:pt x="3849" y="2707"/>
                  </a:lnTo>
                  <a:lnTo>
                    <a:pt x="3914" y="2736"/>
                  </a:lnTo>
                  <a:lnTo>
                    <a:pt x="3974" y="2773"/>
                  </a:lnTo>
                  <a:lnTo>
                    <a:pt x="4030" y="2817"/>
                  </a:lnTo>
                  <a:lnTo>
                    <a:pt x="4081" y="2866"/>
                  </a:lnTo>
                  <a:lnTo>
                    <a:pt x="4124" y="2920"/>
                  </a:lnTo>
                  <a:lnTo>
                    <a:pt x="4162" y="2980"/>
                  </a:lnTo>
                  <a:lnTo>
                    <a:pt x="4191" y="3044"/>
                  </a:lnTo>
                  <a:lnTo>
                    <a:pt x="4214" y="3113"/>
                  </a:lnTo>
                  <a:lnTo>
                    <a:pt x="4387" y="3113"/>
                  </a:lnTo>
                  <a:lnTo>
                    <a:pt x="4422" y="3109"/>
                  </a:lnTo>
                  <a:lnTo>
                    <a:pt x="4454" y="3097"/>
                  </a:lnTo>
                  <a:lnTo>
                    <a:pt x="4482" y="3079"/>
                  </a:lnTo>
                  <a:lnTo>
                    <a:pt x="4506" y="3057"/>
                  </a:lnTo>
                  <a:lnTo>
                    <a:pt x="4524" y="3030"/>
                  </a:lnTo>
                  <a:lnTo>
                    <a:pt x="4534" y="2998"/>
                  </a:lnTo>
                  <a:lnTo>
                    <a:pt x="4539" y="2964"/>
                  </a:lnTo>
                  <a:lnTo>
                    <a:pt x="4539" y="2075"/>
                  </a:lnTo>
                  <a:lnTo>
                    <a:pt x="4536" y="2046"/>
                  </a:lnTo>
                  <a:lnTo>
                    <a:pt x="4528" y="2019"/>
                  </a:lnTo>
                  <a:lnTo>
                    <a:pt x="4513" y="1994"/>
                  </a:lnTo>
                  <a:lnTo>
                    <a:pt x="3908" y="1104"/>
                  </a:lnTo>
                  <a:lnTo>
                    <a:pt x="3889" y="1082"/>
                  </a:lnTo>
                  <a:lnTo>
                    <a:pt x="3867" y="1063"/>
                  </a:lnTo>
                  <a:lnTo>
                    <a:pt x="3840" y="1050"/>
                  </a:lnTo>
                  <a:lnTo>
                    <a:pt x="3811" y="1041"/>
                  </a:lnTo>
                  <a:lnTo>
                    <a:pt x="3782" y="1038"/>
                  </a:lnTo>
                  <a:lnTo>
                    <a:pt x="3177" y="1038"/>
                  </a:lnTo>
                  <a:close/>
                  <a:moveTo>
                    <a:pt x="453" y="298"/>
                  </a:moveTo>
                  <a:lnTo>
                    <a:pt x="419" y="301"/>
                  </a:lnTo>
                  <a:lnTo>
                    <a:pt x="387" y="313"/>
                  </a:lnTo>
                  <a:lnTo>
                    <a:pt x="359" y="330"/>
                  </a:lnTo>
                  <a:lnTo>
                    <a:pt x="335" y="352"/>
                  </a:lnTo>
                  <a:lnTo>
                    <a:pt x="319" y="380"/>
                  </a:lnTo>
                  <a:lnTo>
                    <a:pt x="307" y="411"/>
                  </a:lnTo>
                  <a:lnTo>
                    <a:pt x="302" y="446"/>
                  </a:lnTo>
                  <a:lnTo>
                    <a:pt x="302" y="2075"/>
                  </a:lnTo>
                  <a:lnTo>
                    <a:pt x="307" y="2109"/>
                  </a:lnTo>
                  <a:lnTo>
                    <a:pt x="319" y="2140"/>
                  </a:lnTo>
                  <a:lnTo>
                    <a:pt x="335" y="2167"/>
                  </a:lnTo>
                  <a:lnTo>
                    <a:pt x="359" y="2191"/>
                  </a:lnTo>
                  <a:lnTo>
                    <a:pt x="387" y="2208"/>
                  </a:lnTo>
                  <a:lnTo>
                    <a:pt x="419" y="2220"/>
                  </a:lnTo>
                  <a:lnTo>
                    <a:pt x="453" y="2223"/>
                  </a:lnTo>
                  <a:lnTo>
                    <a:pt x="2722" y="2223"/>
                  </a:lnTo>
                  <a:lnTo>
                    <a:pt x="2758" y="2220"/>
                  </a:lnTo>
                  <a:lnTo>
                    <a:pt x="2789" y="2208"/>
                  </a:lnTo>
                  <a:lnTo>
                    <a:pt x="2818" y="2191"/>
                  </a:lnTo>
                  <a:lnTo>
                    <a:pt x="2841" y="2167"/>
                  </a:lnTo>
                  <a:lnTo>
                    <a:pt x="2859" y="2140"/>
                  </a:lnTo>
                  <a:lnTo>
                    <a:pt x="2870" y="2109"/>
                  </a:lnTo>
                  <a:lnTo>
                    <a:pt x="2874" y="2075"/>
                  </a:lnTo>
                  <a:lnTo>
                    <a:pt x="2874" y="446"/>
                  </a:lnTo>
                  <a:lnTo>
                    <a:pt x="2870" y="411"/>
                  </a:lnTo>
                  <a:lnTo>
                    <a:pt x="2859" y="380"/>
                  </a:lnTo>
                  <a:lnTo>
                    <a:pt x="2841" y="352"/>
                  </a:lnTo>
                  <a:lnTo>
                    <a:pt x="2818" y="330"/>
                  </a:lnTo>
                  <a:lnTo>
                    <a:pt x="2789" y="313"/>
                  </a:lnTo>
                  <a:lnTo>
                    <a:pt x="2758" y="301"/>
                  </a:lnTo>
                  <a:lnTo>
                    <a:pt x="2722" y="298"/>
                  </a:lnTo>
                  <a:lnTo>
                    <a:pt x="453" y="298"/>
                  </a:lnTo>
                  <a:close/>
                  <a:moveTo>
                    <a:pt x="453" y="0"/>
                  </a:moveTo>
                  <a:lnTo>
                    <a:pt x="2722" y="0"/>
                  </a:lnTo>
                  <a:lnTo>
                    <a:pt x="2785" y="5"/>
                  </a:lnTo>
                  <a:lnTo>
                    <a:pt x="2843" y="17"/>
                  </a:lnTo>
                  <a:lnTo>
                    <a:pt x="2900" y="35"/>
                  </a:lnTo>
                  <a:lnTo>
                    <a:pt x="2952" y="62"/>
                  </a:lnTo>
                  <a:lnTo>
                    <a:pt x="3001" y="94"/>
                  </a:lnTo>
                  <a:lnTo>
                    <a:pt x="3044" y="132"/>
                  </a:lnTo>
                  <a:lnTo>
                    <a:pt x="3083" y="174"/>
                  </a:lnTo>
                  <a:lnTo>
                    <a:pt x="3116" y="221"/>
                  </a:lnTo>
                  <a:lnTo>
                    <a:pt x="3141" y="272"/>
                  </a:lnTo>
                  <a:lnTo>
                    <a:pt x="3162" y="327"/>
                  </a:lnTo>
                  <a:lnTo>
                    <a:pt x="3174" y="384"/>
                  </a:lnTo>
                  <a:lnTo>
                    <a:pt x="3177" y="446"/>
                  </a:lnTo>
                  <a:lnTo>
                    <a:pt x="3177" y="742"/>
                  </a:lnTo>
                  <a:lnTo>
                    <a:pt x="3782" y="742"/>
                  </a:lnTo>
                  <a:lnTo>
                    <a:pt x="3838" y="745"/>
                  </a:lnTo>
                  <a:lnTo>
                    <a:pt x="3893" y="755"/>
                  </a:lnTo>
                  <a:lnTo>
                    <a:pt x="3947" y="771"/>
                  </a:lnTo>
                  <a:lnTo>
                    <a:pt x="3996" y="794"/>
                  </a:lnTo>
                  <a:lnTo>
                    <a:pt x="4044" y="822"/>
                  </a:lnTo>
                  <a:lnTo>
                    <a:pt x="4087" y="857"/>
                  </a:lnTo>
                  <a:lnTo>
                    <a:pt x="4126" y="895"/>
                  </a:lnTo>
                  <a:lnTo>
                    <a:pt x="4160" y="940"/>
                  </a:lnTo>
                  <a:lnTo>
                    <a:pt x="4765" y="1829"/>
                  </a:lnTo>
                  <a:lnTo>
                    <a:pt x="4792" y="1874"/>
                  </a:lnTo>
                  <a:lnTo>
                    <a:pt x="4814" y="1922"/>
                  </a:lnTo>
                  <a:lnTo>
                    <a:pt x="4829" y="1972"/>
                  </a:lnTo>
                  <a:lnTo>
                    <a:pt x="4838" y="2023"/>
                  </a:lnTo>
                  <a:lnTo>
                    <a:pt x="4841" y="2075"/>
                  </a:lnTo>
                  <a:lnTo>
                    <a:pt x="4841" y="2964"/>
                  </a:lnTo>
                  <a:lnTo>
                    <a:pt x="4838" y="3024"/>
                  </a:lnTo>
                  <a:lnTo>
                    <a:pt x="4826" y="3082"/>
                  </a:lnTo>
                  <a:lnTo>
                    <a:pt x="4805" y="3136"/>
                  </a:lnTo>
                  <a:lnTo>
                    <a:pt x="4780" y="3189"/>
                  </a:lnTo>
                  <a:lnTo>
                    <a:pt x="4747" y="3235"/>
                  </a:lnTo>
                  <a:lnTo>
                    <a:pt x="4708" y="3278"/>
                  </a:lnTo>
                  <a:lnTo>
                    <a:pt x="4665" y="3316"/>
                  </a:lnTo>
                  <a:lnTo>
                    <a:pt x="4616" y="3348"/>
                  </a:lnTo>
                  <a:lnTo>
                    <a:pt x="4564" y="3373"/>
                  </a:lnTo>
                  <a:lnTo>
                    <a:pt x="4507" y="3392"/>
                  </a:lnTo>
                  <a:lnTo>
                    <a:pt x="4449" y="3405"/>
                  </a:lnTo>
                  <a:lnTo>
                    <a:pt x="4387" y="3408"/>
                  </a:lnTo>
                  <a:lnTo>
                    <a:pt x="4214" y="3408"/>
                  </a:lnTo>
                  <a:lnTo>
                    <a:pt x="4191" y="3476"/>
                  </a:lnTo>
                  <a:lnTo>
                    <a:pt x="4162" y="3540"/>
                  </a:lnTo>
                  <a:lnTo>
                    <a:pt x="4124" y="3600"/>
                  </a:lnTo>
                  <a:lnTo>
                    <a:pt x="4080" y="3654"/>
                  </a:lnTo>
                  <a:lnTo>
                    <a:pt x="4030" y="3704"/>
                  </a:lnTo>
                  <a:lnTo>
                    <a:pt x="3974" y="3748"/>
                  </a:lnTo>
                  <a:lnTo>
                    <a:pt x="3913" y="3784"/>
                  </a:lnTo>
                  <a:lnTo>
                    <a:pt x="3847" y="3813"/>
                  </a:lnTo>
                  <a:lnTo>
                    <a:pt x="3779" y="3835"/>
                  </a:lnTo>
                  <a:lnTo>
                    <a:pt x="3706" y="3848"/>
                  </a:lnTo>
                  <a:lnTo>
                    <a:pt x="3631" y="3853"/>
                  </a:lnTo>
                  <a:lnTo>
                    <a:pt x="3555" y="3848"/>
                  </a:lnTo>
                  <a:lnTo>
                    <a:pt x="3482" y="3835"/>
                  </a:lnTo>
                  <a:lnTo>
                    <a:pt x="3414" y="3813"/>
                  </a:lnTo>
                  <a:lnTo>
                    <a:pt x="3348" y="3784"/>
                  </a:lnTo>
                  <a:lnTo>
                    <a:pt x="3287" y="3748"/>
                  </a:lnTo>
                  <a:lnTo>
                    <a:pt x="3232" y="3704"/>
                  </a:lnTo>
                  <a:lnTo>
                    <a:pt x="3181" y="3654"/>
                  </a:lnTo>
                  <a:lnTo>
                    <a:pt x="3138" y="3600"/>
                  </a:lnTo>
                  <a:lnTo>
                    <a:pt x="3099" y="3540"/>
                  </a:lnTo>
                  <a:lnTo>
                    <a:pt x="3069" y="3476"/>
                  </a:lnTo>
                  <a:lnTo>
                    <a:pt x="3047" y="3408"/>
                  </a:lnTo>
                  <a:lnTo>
                    <a:pt x="2248" y="3408"/>
                  </a:lnTo>
                  <a:lnTo>
                    <a:pt x="2226" y="3476"/>
                  </a:lnTo>
                  <a:lnTo>
                    <a:pt x="2195" y="3540"/>
                  </a:lnTo>
                  <a:lnTo>
                    <a:pt x="2158" y="3600"/>
                  </a:lnTo>
                  <a:lnTo>
                    <a:pt x="2113" y="3654"/>
                  </a:lnTo>
                  <a:lnTo>
                    <a:pt x="2064" y="3704"/>
                  </a:lnTo>
                  <a:lnTo>
                    <a:pt x="2007" y="3748"/>
                  </a:lnTo>
                  <a:lnTo>
                    <a:pt x="1946" y="3784"/>
                  </a:lnTo>
                  <a:lnTo>
                    <a:pt x="1882" y="3813"/>
                  </a:lnTo>
                  <a:lnTo>
                    <a:pt x="1812" y="3835"/>
                  </a:lnTo>
                  <a:lnTo>
                    <a:pt x="1740" y="3848"/>
                  </a:lnTo>
                  <a:lnTo>
                    <a:pt x="1664" y="3853"/>
                  </a:lnTo>
                  <a:lnTo>
                    <a:pt x="1588" y="3848"/>
                  </a:lnTo>
                  <a:lnTo>
                    <a:pt x="1517" y="3835"/>
                  </a:lnTo>
                  <a:lnTo>
                    <a:pt x="1447" y="3813"/>
                  </a:lnTo>
                  <a:lnTo>
                    <a:pt x="1381" y="3784"/>
                  </a:lnTo>
                  <a:lnTo>
                    <a:pt x="1320" y="3748"/>
                  </a:lnTo>
                  <a:lnTo>
                    <a:pt x="1265" y="3704"/>
                  </a:lnTo>
                  <a:lnTo>
                    <a:pt x="1214" y="3654"/>
                  </a:lnTo>
                  <a:lnTo>
                    <a:pt x="1171" y="3600"/>
                  </a:lnTo>
                  <a:lnTo>
                    <a:pt x="1134" y="3540"/>
                  </a:lnTo>
                  <a:lnTo>
                    <a:pt x="1103" y="3476"/>
                  </a:lnTo>
                  <a:lnTo>
                    <a:pt x="1080" y="3408"/>
                  </a:lnTo>
                  <a:lnTo>
                    <a:pt x="907" y="3408"/>
                  </a:lnTo>
                  <a:lnTo>
                    <a:pt x="846" y="3405"/>
                  </a:lnTo>
                  <a:lnTo>
                    <a:pt x="787" y="3392"/>
                  </a:lnTo>
                  <a:lnTo>
                    <a:pt x="732" y="3373"/>
                  </a:lnTo>
                  <a:lnTo>
                    <a:pt x="679" y="3348"/>
                  </a:lnTo>
                  <a:lnTo>
                    <a:pt x="630" y="3316"/>
                  </a:lnTo>
                  <a:lnTo>
                    <a:pt x="587" y="3278"/>
                  </a:lnTo>
                  <a:lnTo>
                    <a:pt x="548" y="3235"/>
                  </a:lnTo>
                  <a:lnTo>
                    <a:pt x="516" y="3189"/>
                  </a:lnTo>
                  <a:lnTo>
                    <a:pt x="489" y="3136"/>
                  </a:lnTo>
                  <a:lnTo>
                    <a:pt x="469" y="3082"/>
                  </a:lnTo>
                  <a:lnTo>
                    <a:pt x="457" y="3024"/>
                  </a:lnTo>
                  <a:lnTo>
                    <a:pt x="453" y="2964"/>
                  </a:lnTo>
                  <a:lnTo>
                    <a:pt x="453" y="2520"/>
                  </a:lnTo>
                  <a:lnTo>
                    <a:pt x="392" y="2516"/>
                  </a:lnTo>
                  <a:lnTo>
                    <a:pt x="334" y="2504"/>
                  </a:lnTo>
                  <a:lnTo>
                    <a:pt x="277" y="2485"/>
                  </a:lnTo>
                  <a:lnTo>
                    <a:pt x="225" y="2459"/>
                  </a:lnTo>
                  <a:lnTo>
                    <a:pt x="177" y="2427"/>
                  </a:lnTo>
                  <a:lnTo>
                    <a:pt x="133" y="2389"/>
                  </a:lnTo>
                  <a:lnTo>
                    <a:pt x="95" y="2347"/>
                  </a:lnTo>
                  <a:lnTo>
                    <a:pt x="63" y="2299"/>
                  </a:lnTo>
                  <a:lnTo>
                    <a:pt x="36" y="2248"/>
                  </a:lnTo>
                  <a:lnTo>
                    <a:pt x="16" y="2194"/>
                  </a:lnTo>
                  <a:lnTo>
                    <a:pt x="4" y="2135"/>
                  </a:lnTo>
                  <a:lnTo>
                    <a:pt x="0" y="2075"/>
                  </a:lnTo>
                  <a:lnTo>
                    <a:pt x="0" y="446"/>
                  </a:lnTo>
                  <a:lnTo>
                    <a:pt x="4" y="384"/>
                  </a:lnTo>
                  <a:lnTo>
                    <a:pt x="16" y="327"/>
                  </a:lnTo>
                  <a:lnTo>
                    <a:pt x="36" y="272"/>
                  </a:lnTo>
                  <a:lnTo>
                    <a:pt x="63" y="221"/>
                  </a:lnTo>
                  <a:lnTo>
                    <a:pt x="95" y="174"/>
                  </a:lnTo>
                  <a:lnTo>
                    <a:pt x="133" y="132"/>
                  </a:lnTo>
                  <a:lnTo>
                    <a:pt x="177" y="94"/>
                  </a:lnTo>
                  <a:lnTo>
                    <a:pt x="225" y="62"/>
                  </a:lnTo>
                  <a:lnTo>
                    <a:pt x="277" y="35"/>
                  </a:lnTo>
                  <a:lnTo>
                    <a:pt x="334" y="17"/>
                  </a:lnTo>
                  <a:lnTo>
                    <a:pt x="392" y="5"/>
                  </a:lnTo>
                  <a:lnTo>
                    <a:pt x="453"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grpSp>
        <p:nvGrpSpPr>
          <p:cNvPr id="35" name="Group 27"/>
          <p:cNvGrpSpPr>
            <a:grpSpLocks noChangeAspect="1"/>
          </p:cNvGrpSpPr>
          <p:nvPr/>
        </p:nvGrpSpPr>
        <p:grpSpPr bwMode="auto">
          <a:xfrm>
            <a:off x="6972760" y="5968989"/>
            <a:ext cx="342857" cy="339441"/>
            <a:chOff x="12867" y="5760"/>
            <a:chExt cx="1614" cy="1598"/>
          </a:xfrm>
          <a:solidFill>
            <a:schemeClr val="accent4"/>
          </a:solidFill>
        </p:grpSpPr>
        <p:sp>
          <p:nvSpPr>
            <p:cNvPr id="61" name="Freeform 29"/>
            <p:cNvSpPr>
              <a:spLocks noEditPoints="1"/>
            </p:cNvSpPr>
            <p:nvPr/>
          </p:nvSpPr>
          <p:spPr bwMode="auto">
            <a:xfrm>
              <a:off x="12867" y="5760"/>
              <a:ext cx="1614" cy="1598"/>
            </a:xfrm>
            <a:custGeom>
              <a:avLst/>
              <a:gdLst>
                <a:gd name="T0" fmla="*/ 1358 w 3226"/>
                <a:gd name="T1" fmla="*/ 609 h 3195"/>
                <a:gd name="T2" fmla="*/ 1146 w 3226"/>
                <a:gd name="T3" fmla="*/ 711 h 3195"/>
                <a:gd name="T4" fmla="*/ 974 w 3226"/>
                <a:gd name="T5" fmla="*/ 686 h 3195"/>
                <a:gd name="T6" fmla="*/ 725 w 3226"/>
                <a:gd name="T7" fmla="*/ 1048 h 3195"/>
                <a:gd name="T8" fmla="*/ 662 w 3226"/>
                <a:gd name="T9" fmla="*/ 1270 h 3195"/>
                <a:gd name="T10" fmla="*/ 540 w 3226"/>
                <a:gd name="T11" fmla="*/ 1393 h 3195"/>
                <a:gd name="T12" fmla="*/ 567 w 3226"/>
                <a:gd name="T13" fmla="*/ 1815 h 3195"/>
                <a:gd name="T14" fmla="*/ 683 w 3226"/>
                <a:gd name="T15" fmla="*/ 1979 h 3195"/>
                <a:gd name="T16" fmla="*/ 719 w 3226"/>
                <a:gd name="T17" fmla="*/ 2176 h 3195"/>
                <a:gd name="T18" fmla="*/ 1001 w 3226"/>
                <a:gd name="T19" fmla="*/ 2494 h 3195"/>
                <a:gd name="T20" fmla="*/ 1174 w 3226"/>
                <a:gd name="T21" fmla="*/ 2495 h 3195"/>
                <a:gd name="T22" fmla="*/ 1378 w 3226"/>
                <a:gd name="T23" fmla="*/ 2609 h 3195"/>
                <a:gd name="T24" fmla="*/ 1813 w 3226"/>
                <a:gd name="T25" fmla="*/ 2690 h 3195"/>
                <a:gd name="T26" fmla="*/ 1916 w 3226"/>
                <a:gd name="T27" fmla="*/ 2552 h 3195"/>
                <a:gd name="T28" fmla="*/ 2140 w 3226"/>
                <a:gd name="T29" fmla="*/ 2475 h 3195"/>
                <a:gd name="T30" fmla="*/ 2708 w 3226"/>
                <a:gd name="T31" fmla="*/ 2490 h 3195"/>
                <a:gd name="T32" fmla="*/ 2502 w 3226"/>
                <a:gd name="T33" fmla="*/ 2089 h 3195"/>
                <a:gd name="T34" fmla="*/ 2592 w 3226"/>
                <a:gd name="T35" fmla="*/ 1872 h 3195"/>
                <a:gd name="T36" fmla="*/ 3024 w 3226"/>
                <a:gd name="T37" fmla="*/ 1733 h 3195"/>
                <a:gd name="T38" fmla="*/ 2612 w 3226"/>
                <a:gd name="T39" fmla="*/ 1345 h 3195"/>
                <a:gd name="T40" fmla="*/ 2509 w 3226"/>
                <a:gd name="T41" fmla="*/ 1135 h 3195"/>
                <a:gd name="T42" fmla="*/ 2534 w 3226"/>
                <a:gd name="T43" fmla="*/ 965 h 3195"/>
                <a:gd name="T44" fmla="*/ 2170 w 3226"/>
                <a:gd name="T45" fmla="*/ 718 h 3195"/>
                <a:gd name="T46" fmla="*/ 1944 w 3226"/>
                <a:gd name="T47" fmla="*/ 656 h 3195"/>
                <a:gd name="T48" fmla="*/ 1820 w 3226"/>
                <a:gd name="T49" fmla="*/ 535 h 3195"/>
                <a:gd name="T50" fmla="*/ 1812 w 3226"/>
                <a:gd name="T51" fmla="*/ 9 h 3195"/>
                <a:gd name="T52" fmla="*/ 1940 w 3226"/>
                <a:gd name="T53" fmla="*/ 131 h 3195"/>
                <a:gd name="T54" fmla="*/ 2428 w 3226"/>
                <a:gd name="T55" fmla="*/ 332 h 3195"/>
                <a:gd name="T56" fmla="*/ 2605 w 3226"/>
                <a:gd name="T57" fmla="*/ 335 h 3195"/>
                <a:gd name="T58" fmla="*/ 2900 w 3226"/>
                <a:gd name="T59" fmla="*/ 641 h 3195"/>
                <a:gd name="T60" fmla="*/ 2876 w 3226"/>
                <a:gd name="T61" fmla="*/ 816 h 3195"/>
                <a:gd name="T62" fmla="*/ 3122 w 3226"/>
                <a:gd name="T63" fmla="*/ 1287 h 3195"/>
                <a:gd name="T64" fmla="*/ 3224 w 3226"/>
                <a:gd name="T65" fmla="*/ 1431 h 3195"/>
                <a:gd name="T66" fmla="*/ 3190 w 3226"/>
                <a:gd name="T67" fmla="*/ 1848 h 3195"/>
                <a:gd name="T68" fmla="*/ 2755 w 3226"/>
                <a:gd name="T69" fmla="*/ 1990 h 3195"/>
                <a:gd name="T70" fmla="*/ 2908 w 3226"/>
                <a:gd name="T71" fmla="*/ 2465 h 3195"/>
                <a:gd name="T72" fmla="*/ 2851 w 3226"/>
                <a:gd name="T73" fmla="*/ 2632 h 3195"/>
                <a:gd name="T74" fmla="*/ 2514 w 3226"/>
                <a:gd name="T75" fmla="*/ 2882 h 3195"/>
                <a:gd name="T76" fmla="*/ 2077 w 3226"/>
                <a:gd name="T77" fmla="*/ 2703 h 3195"/>
                <a:gd name="T78" fmla="*/ 1890 w 3226"/>
                <a:gd name="T79" fmla="*/ 3139 h 3195"/>
                <a:gd name="T80" fmla="*/ 1476 w 3226"/>
                <a:gd name="T81" fmla="*/ 3195 h 3195"/>
                <a:gd name="T82" fmla="*/ 1317 w 3226"/>
                <a:gd name="T83" fmla="*/ 3118 h 3195"/>
                <a:gd name="T84" fmla="*/ 1087 w 3226"/>
                <a:gd name="T85" fmla="*/ 2675 h 3195"/>
                <a:gd name="T86" fmla="*/ 682 w 3226"/>
                <a:gd name="T87" fmla="*/ 2880 h 3195"/>
                <a:gd name="T88" fmla="*/ 355 w 3226"/>
                <a:gd name="T89" fmla="*/ 2607 h 3195"/>
                <a:gd name="T90" fmla="*/ 324 w 3226"/>
                <a:gd name="T91" fmla="*/ 2436 h 3195"/>
                <a:gd name="T92" fmla="*/ 162 w 3226"/>
                <a:gd name="T93" fmla="*/ 1929 h 3195"/>
                <a:gd name="T94" fmla="*/ 22 w 3226"/>
                <a:gd name="T95" fmla="*/ 1822 h 3195"/>
                <a:gd name="T96" fmla="*/ 9 w 3226"/>
                <a:gd name="T97" fmla="*/ 1401 h 3195"/>
                <a:gd name="T98" fmla="*/ 132 w 3226"/>
                <a:gd name="T99" fmla="*/ 1275 h 3195"/>
                <a:gd name="T100" fmla="*/ 335 w 3226"/>
                <a:gd name="T101" fmla="*/ 788 h 3195"/>
                <a:gd name="T102" fmla="*/ 339 w 3226"/>
                <a:gd name="T103" fmla="*/ 614 h 3195"/>
                <a:gd name="T104" fmla="*/ 651 w 3226"/>
                <a:gd name="T105" fmla="*/ 323 h 3195"/>
                <a:gd name="T106" fmla="*/ 824 w 3226"/>
                <a:gd name="T107" fmla="*/ 346 h 3195"/>
                <a:gd name="T108" fmla="*/ 1300 w 3226"/>
                <a:gd name="T109" fmla="*/ 102 h 3195"/>
                <a:gd name="T110" fmla="*/ 1445 w 3226"/>
                <a:gd name="T111" fmla="*/ 2 h 3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26" h="3195">
                  <a:moveTo>
                    <a:pt x="1476" y="200"/>
                  </a:moveTo>
                  <a:lnTo>
                    <a:pt x="1414" y="506"/>
                  </a:lnTo>
                  <a:lnTo>
                    <a:pt x="1405" y="535"/>
                  </a:lnTo>
                  <a:lnTo>
                    <a:pt x="1394" y="562"/>
                  </a:lnTo>
                  <a:lnTo>
                    <a:pt x="1378" y="586"/>
                  </a:lnTo>
                  <a:lnTo>
                    <a:pt x="1358" y="609"/>
                  </a:lnTo>
                  <a:lnTo>
                    <a:pt x="1335" y="628"/>
                  </a:lnTo>
                  <a:lnTo>
                    <a:pt x="1311" y="643"/>
                  </a:lnTo>
                  <a:lnTo>
                    <a:pt x="1283" y="656"/>
                  </a:lnTo>
                  <a:lnTo>
                    <a:pt x="1227" y="676"/>
                  </a:lnTo>
                  <a:lnTo>
                    <a:pt x="1174" y="701"/>
                  </a:lnTo>
                  <a:lnTo>
                    <a:pt x="1146" y="711"/>
                  </a:lnTo>
                  <a:lnTo>
                    <a:pt x="1117" y="718"/>
                  </a:lnTo>
                  <a:lnTo>
                    <a:pt x="1087" y="720"/>
                  </a:lnTo>
                  <a:lnTo>
                    <a:pt x="1057" y="718"/>
                  </a:lnTo>
                  <a:lnTo>
                    <a:pt x="1028" y="711"/>
                  </a:lnTo>
                  <a:lnTo>
                    <a:pt x="1001" y="701"/>
                  </a:lnTo>
                  <a:lnTo>
                    <a:pt x="974" y="686"/>
                  </a:lnTo>
                  <a:lnTo>
                    <a:pt x="711" y="513"/>
                  </a:lnTo>
                  <a:lnTo>
                    <a:pt x="518" y="705"/>
                  </a:lnTo>
                  <a:lnTo>
                    <a:pt x="693" y="965"/>
                  </a:lnTo>
                  <a:lnTo>
                    <a:pt x="708" y="992"/>
                  </a:lnTo>
                  <a:lnTo>
                    <a:pt x="719" y="1019"/>
                  </a:lnTo>
                  <a:lnTo>
                    <a:pt x="725" y="1048"/>
                  </a:lnTo>
                  <a:lnTo>
                    <a:pt x="727" y="1077"/>
                  </a:lnTo>
                  <a:lnTo>
                    <a:pt x="725" y="1106"/>
                  </a:lnTo>
                  <a:lnTo>
                    <a:pt x="718" y="1135"/>
                  </a:lnTo>
                  <a:lnTo>
                    <a:pt x="706" y="1163"/>
                  </a:lnTo>
                  <a:lnTo>
                    <a:pt x="683" y="1216"/>
                  </a:lnTo>
                  <a:lnTo>
                    <a:pt x="662" y="1270"/>
                  </a:lnTo>
                  <a:lnTo>
                    <a:pt x="650" y="1298"/>
                  </a:lnTo>
                  <a:lnTo>
                    <a:pt x="634" y="1323"/>
                  </a:lnTo>
                  <a:lnTo>
                    <a:pt x="615" y="1345"/>
                  </a:lnTo>
                  <a:lnTo>
                    <a:pt x="592" y="1364"/>
                  </a:lnTo>
                  <a:lnTo>
                    <a:pt x="567" y="1381"/>
                  </a:lnTo>
                  <a:lnTo>
                    <a:pt x="540" y="1393"/>
                  </a:lnTo>
                  <a:lnTo>
                    <a:pt x="511" y="1401"/>
                  </a:lnTo>
                  <a:lnTo>
                    <a:pt x="202" y="1461"/>
                  </a:lnTo>
                  <a:lnTo>
                    <a:pt x="202" y="1733"/>
                  </a:lnTo>
                  <a:lnTo>
                    <a:pt x="511" y="1794"/>
                  </a:lnTo>
                  <a:lnTo>
                    <a:pt x="540" y="1802"/>
                  </a:lnTo>
                  <a:lnTo>
                    <a:pt x="567" y="1815"/>
                  </a:lnTo>
                  <a:lnTo>
                    <a:pt x="593" y="1831"/>
                  </a:lnTo>
                  <a:lnTo>
                    <a:pt x="615" y="1850"/>
                  </a:lnTo>
                  <a:lnTo>
                    <a:pt x="634" y="1872"/>
                  </a:lnTo>
                  <a:lnTo>
                    <a:pt x="650" y="1897"/>
                  </a:lnTo>
                  <a:lnTo>
                    <a:pt x="662" y="1925"/>
                  </a:lnTo>
                  <a:lnTo>
                    <a:pt x="683" y="1979"/>
                  </a:lnTo>
                  <a:lnTo>
                    <a:pt x="707" y="2032"/>
                  </a:lnTo>
                  <a:lnTo>
                    <a:pt x="718" y="2060"/>
                  </a:lnTo>
                  <a:lnTo>
                    <a:pt x="725" y="2089"/>
                  </a:lnTo>
                  <a:lnTo>
                    <a:pt x="727" y="2118"/>
                  </a:lnTo>
                  <a:lnTo>
                    <a:pt x="725" y="2148"/>
                  </a:lnTo>
                  <a:lnTo>
                    <a:pt x="719" y="2176"/>
                  </a:lnTo>
                  <a:lnTo>
                    <a:pt x="708" y="2204"/>
                  </a:lnTo>
                  <a:lnTo>
                    <a:pt x="693" y="2230"/>
                  </a:lnTo>
                  <a:lnTo>
                    <a:pt x="518" y="2490"/>
                  </a:lnTo>
                  <a:lnTo>
                    <a:pt x="713" y="2682"/>
                  </a:lnTo>
                  <a:lnTo>
                    <a:pt x="974" y="2509"/>
                  </a:lnTo>
                  <a:lnTo>
                    <a:pt x="1001" y="2494"/>
                  </a:lnTo>
                  <a:lnTo>
                    <a:pt x="1028" y="2484"/>
                  </a:lnTo>
                  <a:lnTo>
                    <a:pt x="1057" y="2478"/>
                  </a:lnTo>
                  <a:lnTo>
                    <a:pt x="1087" y="2475"/>
                  </a:lnTo>
                  <a:lnTo>
                    <a:pt x="1117" y="2478"/>
                  </a:lnTo>
                  <a:lnTo>
                    <a:pt x="1146" y="2485"/>
                  </a:lnTo>
                  <a:lnTo>
                    <a:pt x="1174" y="2495"/>
                  </a:lnTo>
                  <a:lnTo>
                    <a:pt x="1228" y="2519"/>
                  </a:lnTo>
                  <a:lnTo>
                    <a:pt x="1283" y="2540"/>
                  </a:lnTo>
                  <a:lnTo>
                    <a:pt x="1311" y="2552"/>
                  </a:lnTo>
                  <a:lnTo>
                    <a:pt x="1336" y="2567"/>
                  </a:lnTo>
                  <a:lnTo>
                    <a:pt x="1359" y="2587"/>
                  </a:lnTo>
                  <a:lnTo>
                    <a:pt x="1378" y="2609"/>
                  </a:lnTo>
                  <a:lnTo>
                    <a:pt x="1394" y="2634"/>
                  </a:lnTo>
                  <a:lnTo>
                    <a:pt x="1406" y="2660"/>
                  </a:lnTo>
                  <a:lnTo>
                    <a:pt x="1415" y="2690"/>
                  </a:lnTo>
                  <a:lnTo>
                    <a:pt x="1476" y="2995"/>
                  </a:lnTo>
                  <a:lnTo>
                    <a:pt x="1750" y="2995"/>
                  </a:lnTo>
                  <a:lnTo>
                    <a:pt x="1813" y="2690"/>
                  </a:lnTo>
                  <a:lnTo>
                    <a:pt x="1821" y="2660"/>
                  </a:lnTo>
                  <a:lnTo>
                    <a:pt x="1832" y="2634"/>
                  </a:lnTo>
                  <a:lnTo>
                    <a:pt x="1849" y="2609"/>
                  </a:lnTo>
                  <a:lnTo>
                    <a:pt x="1868" y="2587"/>
                  </a:lnTo>
                  <a:lnTo>
                    <a:pt x="1891" y="2567"/>
                  </a:lnTo>
                  <a:lnTo>
                    <a:pt x="1916" y="2552"/>
                  </a:lnTo>
                  <a:lnTo>
                    <a:pt x="1944" y="2540"/>
                  </a:lnTo>
                  <a:lnTo>
                    <a:pt x="1998" y="2519"/>
                  </a:lnTo>
                  <a:lnTo>
                    <a:pt x="2052" y="2495"/>
                  </a:lnTo>
                  <a:lnTo>
                    <a:pt x="2081" y="2485"/>
                  </a:lnTo>
                  <a:lnTo>
                    <a:pt x="2110" y="2478"/>
                  </a:lnTo>
                  <a:lnTo>
                    <a:pt x="2140" y="2475"/>
                  </a:lnTo>
                  <a:lnTo>
                    <a:pt x="2170" y="2478"/>
                  </a:lnTo>
                  <a:lnTo>
                    <a:pt x="2198" y="2484"/>
                  </a:lnTo>
                  <a:lnTo>
                    <a:pt x="2226" y="2494"/>
                  </a:lnTo>
                  <a:lnTo>
                    <a:pt x="2252" y="2509"/>
                  </a:lnTo>
                  <a:lnTo>
                    <a:pt x="2514" y="2682"/>
                  </a:lnTo>
                  <a:lnTo>
                    <a:pt x="2708" y="2490"/>
                  </a:lnTo>
                  <a:lnTo>
                    <a:pt x="2534" y="2230"/>
                  </a:lnTo>
                  <a:lnTo>
                    <a:pt x="2518" y="2204"/>
                  </a:lnTo>
                  <a:lnTo>
                    <a:pt x="2508" y="2176"/>
                  </a:lnTo>
                  <a:lnTo>
                    <a:pt x="2502" y="2148"/>
                  </a:lnTo>
                  <a:lnTo>
                    <a:pt x="2500" y="2118"/>
                  </a:lnTo>
                  <a:lnTo>
                    <a:pt x="2502" y="2089"/>
                  </a:lnTo>
                  <a:lnTo>
                    <a:pt x="2509" y="2060"/>
                  </a:lnTo>
                  <a:lnTo>
                    <a:pt x="2520" y="2032"/>
                  </a:lnTo>
                  <a:lnTo>
                    <a:pt x="2544" y="1979"/>
                  </a:lnTo>
                  <a:lnTo>
                    <a:pt x="2565" y="1925"/>
                  </a:lnTo>
                  <a:lnTo>
                    <a:pt x="2577" y="1897"/>
                  </a:lnTo>
                  <a:lnTo>
                    <a:pt x="2592" y="1872"/>
                  </a:lnTo>
                  <a:lnTo>
                    <a:pt x="2612" y="1849"/>
                  </a:lnTo>
                  <a:lnTo>
                    <a:pt x="2635" y="1831"/>
                  </a:lnTo>
                  <a:lnTo>
                    <a:pt x="2659" y="1815"/>
                  </a:lnTo>
                  <a:lnTo>
                    <a:pt x="2686" y="1802"/>
                  </a:lnTo>
                  <a:lnTo>
                    <a:pt x="2716" y="1794"/>
                  </a:lnTo>
                  <a:lnTo>
                    <a:pt x="3024" y="1733"/>
                  </a:lnTo>
                  <a:lnTo>
                    <a:pt x="3024" y="1461"/>
                  </a:lnTo>
                  <a:lnTo>
                    <a:pt x="2716" y="1400"/>
                  </a:lnTo>
                  <a:lnTo>
                    <a:pt x="2686" y="1392"/>
                  </a:lnTo>
                  <a:lnTo>
                    <a:pt x="2659" y="1381"/>
                  </a:lnTo>
                  <a:lnTo>
                    <a:pt x="2635" y="1364"/>
                  </a:lnTo>
                  <a:lnTo>
                    <a:pt x="2612" y="1345"/>
                  </a:lnTo>
                  <a:lnTo>
                    <a:pt x="2592" y="1323"/>
                  </a:lnTo>
                  <a:lnTo>
                    <a:pt x="2577" y="1298"/>
                  </a:lnTo>
                  <a:lnTo>
                    <a:pt x="2564" y="1270"/>
                  </a:lnTo>
                  <a:lnTo>
                    <a:pt x="2544" y="1215"/>
                  </a:lnTo>
                  <a:lnTo>
                    <a:pt x="2520" y="1163"/>
                  </a:lnTo>
                  <a:lnTo>
                    <a:pt x="2509" y="1135"/>
                  </a:lnTo>
                  <a:lnTo>
                    <a:pt x="2502" y="1106"/>
                  </a:lnTo>
                  <a:lnTo>
                    <a:pt x="2500" y="1077"/>
                  </a:lnTo>
                  <a:lnTo>
                    <a:pt x="2502" y="1048"/>
                  </a:lnTo>
                  <a:lnTo>
                    <a:pt x="2508" y="1019"/>
                  </a:lnTo>
                  <a:lnTo>
                    <a:pt x="2519" y="992"/>
                  </a:lnTo>
                  <a:lnTo>
                    <a:pt x="2534" y="965"/>
                  </a:lnTo>
                  <a:lnTo>
                    <a:pt x="2708" y="705"/>
                  </a:lnTo>
                  <a:lnTo>
                    <a:pt x="2514" y="513"/>
                  </a:lnTo>
                  <a:lnTo>
                    <a:pt x="2252" y="686"/>
                  </a:lnTo>
                  <a:lnTo>
                    <a:pt x="2225" y="701"/>
                  </a:lnTo>
                  <a:lnTo>
                    <a:pt x="2197" y="711"/>
                  </a:lnTo>
                  <a:lnTo>
                    <a:pt x="2170" y="718"/>
                  </a:lnTo>
                  <a:lnTo>
                    <a:pt x="2140" y="720"/>
                  </a:lnTo>
                  <a:lnTo>
                    <a:pt x="2110" y="718"/>
                  </a:lnTo>
                  <a:lnTo>
                    <a:pt x="2081" y="711"/>
                  </a:lnTo>
                  <a:lnTo>
                    <a:pt x="2052" y="700"/>
                  </a:lnTo>
                  <a:lnTo>
                    <a:pt x="1998" y="676"/>
                  </a:lnTo>
                  <a:lnTo>
                    <a:pt x="1944" y="656"/>
                  </a:lnTo>
                  <a:lnTo>
                    <a:pt x="1916" y="643"/>
                  </a:lnTo>
                  <a:lnTo>
                    <a:pt x="1890" y="628"/>
                  </a:lnTo>
                  <a:lnTo>
                    <a:pt x="1868" y="609"/>
                  </a:lnTo>
                  <a:lnTo>
                    <a:pt x="1849" y="586"/>
                  </a:lnTo>
                  <a:lnTo>
                    <a:pt x="1832" y="562"/>
                  </a:lnTo>
                  <a:lnTo>
                    <a:pt x="1820" y="535"/>
                  </a:lnTo>
                  <a:lnTo>
                    <a:pt x="1813" y="506"/>
                  </a:lnTo>
                  <a:lnTo>
                    <a:pt x="1750" y="200"/>
                  </a:lnTo>
                  <a:lnTo>
                    <a:pt x="1476" y="200"/>
                  </a:lnTo>
                  <a:close/>
                  <a:moveTo>
                    <a:pt x="1750" y="0"/>
                  </a:moveTo>
                  <a:lnTo>
                    <a:pt x="1782" y="2"/>
                  </a:lnTo>
                  <a:lnTo>
                    <a:pt x="1812" y="9"/>
                  </a:lnTo>
                  <a:lnTo>
                    <a:pt x="1840" y="20"/>
                  </a:lnTo>
                  <a:lnTo>
                    <a:pt x="1866" y="36"/>
                  </a:lnTo>
                  <a:lnTo>
                    <a:pt x="1889" y="55"/>
                  </a:lnTo>
                  <a:lnTo>
                    <a:pt x="1910" y="78"/>
                  </a:lnTo>
                  <a:lnTo>
                    <a:pt x="1927" y="102"/>
                  </a:lnTo>
                  <a:lnTo>
                    <a:pt x="1940" y="131"/>
                  </a:lnTo>
                  <a:lnTo>
                    <a:pt x="1948" y="160"/>
                  </a:lnTo>
                  <a:lnTo>
                    <a:pt x="2010" y="467"/>
                  </a:lnTo>
                  <a:lnTo>
                    <a:pt x="2076" y="491"/>
                  </a:lnTo>
                  <a:lnTo>
                    <a:pt x="2140" y="520"/>
                  </a:lnTo>
                  <a:lnTo>
                    <a:pt x="2403" y="346"/>
                  </a:lnTo>
                  <a:lnTo>
                    <a:pt x="2428" y="332"/>
                  </a:lnTo>
                  <a:lnTo>
                    <a:pt x="2456" y="322"/>
                  </a:lnTo>
                  <a:lnTo>
                    <a:pt x="2485" y="316"/>
                  </a:lnTo>
                  <a:lnTo>
                    <a:pt x="2514" y="314"/>
                  </a:lnTo>
                  <a:lnTo>
                    <a:pt x="2546" y="316"/>
                  </a:lnTo>
                  <a:lnTo>
                    <a:pt x="2576" y="323"/>
                  </a:lnTo>
                  <a:lnTo>
                    <a:pt x="2605" y="335"/>
                  </a:lnTo>
                  <a:lnTo>
                    <a:pt x="2633" y="351"/>
                  </a:lnTo>
                  <a:lnTo>
                    <a:pt x="2657" y="372"/>
                  </a:lnTo>
                  <a:lnTo>
                    <a:pt x="2851" y="564"/>
                  </a:lnTo>
                  <a:lnTo>
                    <a:pt x="2872" y="588"/>
                  </a:lnTo>
                  <a:lnTo>
                    <a:pt x="2887" y="614"/>
                  </a:lnTo>
                  <a:lnTo>
                    <a:pt x="2900" y="641"/>
                  </a:lnTo>
                  <a:lnTo>
                    <a:pt x="2907" y="671"/>
                  </a:lnTo>
                  <a:lnTo>
                    <a:pt x="2910" y="701"/>
                  </a:lnTo>
                  <a:lnTo>
                    <a:pt x="2908" y="730"/>
                  </a:lnTo>
                  <a:lnTo>
                    <a:pt x="2903" y="760"/>
                  </a:lnTo>
                  <a:lnTo>
                    <a:pt x="2891" y="788"/>
                  </a:lnTo>
                  <a:lnTo>
                    <a:pt x="2876" y="816"/>
                  </a:lnTo>
                  <a:lnTo>
                    <a:pt x="2702" y="1076"/>
                  </a:lnTo>
                  <a:lnTo>
                    <a:pt x="2730" y="1140"/>
                  </a:lnTo>
                  <a:lnTo>
                    <a:pt x="2755" y="1205"/>
                  </a:lnTo>
                  <a:lnTo>
                    <a:pt x="3065" y="1265"/>
                  </a:lnTo>
                  <a:lnTo>
                    <a:pt x="3094" y="1275"/>
                  </a:lnTo>
                  <a:lnTo>
                    <a:pt x="3122" y="1287"/>
                  </a:lnTo>
                  <a:lnTo>
                    <a:pt x="3148" y="1304"/>
                  </a:lnTo>
                  <a:lnTo>
                    <a:pt x="3171" y="1324"/>
                  </a:lnTo>
                  <a:lnTo>
                    <a:pt x="3190" y="1347"/>
                  </a:lnTo>
                  <a:lnTo>
                    <a:pt x="3206" y="1373"/>
                  </a:lnTo>
                  <a:lnTo>
                    <a:pt x="3217" y="1401"/>
                  </a:lnTo>
                  <a:lnTo>
                    <a:pt x="3224" y="1431"/>
                  </a:lnTo>
                  <a:lnTo>
                    <a:pt x="3226" y="1461"/>
                  </a:lnTo>
                  <a:lnTo>
                    <a:pt x="3226" y="1733"/>
                  </a:lnTo>
                  <a:lnTo>
                    <a:pt x="3224" y="1765"/>
                  </a:lnTo>
                  <a:lnTo>
                    <a:pt x="3217" y="1794"/>
                  </a:lnTo>
                  <a:lnTo>
                    <a:pt x="3206" y="1822"/>
                  </a:lnTo>
                  <a:lnTo>
                    <a:pt x="3190" y="1848"/>
                  </a:lnTo>
                  <a:lnTo>
                    <a:pt x="3171" y="1871"/>
                  </a:lnTo>
                  <a:lnTo>
                    <a:pt x="3148" y="1891"/>
                  </a:lnTo>
                  <a:lnTo>
                    <a:pt x="3122" y="1908"/>
                  </a:lnTo>
                  <a:lnTo>
                    <a:pt x="3094" y="1921"/>
                  </a:lnTo>
                  <a:lnTo>
                    <a:pt x="3065" y="1929"/>
                  </a:lnTo>
                  <a:lnTo>
                    <a:pt x="2755" y="1990"/>
                  </a:lnTo>
                  <a:lnTo>
                    <a:pt x="2730" y="2056"/>
                  </a:lnTo>
                  <a:lnTo>
                    <a:pt x="2702" y="2119"/>
                  </a:lnTo>
                  <a:lnTo>
                    <a:pt x="2876" y="2379"/>
                  </a:lnTo>
                  <a:lnTo>
                    <a:pt x="2891" y="2406"/>
                  </a:lnTo>
                  <a:lnTo>
                    <a:pt x="2903" y="2436"/>
                  </a:lnTo>
                  <a:lnTo>
                    <a:pt x="2908" y="2465"/>
                  </a:lnTo>
                  <a:lnTo>
                    <a:pt x="2910" y="2495"/>
                  </a:lnTo>
                  <a:lnTo>
                    <a:pt x="2907" y="2524"/>
                  </a:lnTo>
                  <a:lnTo>
                    <a:pt x="2900" y="2554"/>
                  </a:lnTo>
                  <a:lnTo>
                    <a:pt x="2887" y="2582"/>
                  </a:lnTo>
                  <a:lnTo>
                    <a:pt x="2872" y="2607"/>
                  </a:lnTo>
                  <a:lnTo>
                    <a:pt x="2851" y="2632"/>
                  </a:lnTo>
                  <a:lnTo>
                    <a:pt x="2657" y="2824"/>
                  </a:lnTo>
                  <a:lnTo>
                    <a:pt x="2633" y="2844"/>
                  </a:lnTo>
                  <a:lnTo>
                    <a:pt x="2605" y="2860"/>
                  </a:lnTo>
                  <a:lnTo>
                    <a:pt x="2576" y="2873"/>
                  </a:lnTo>
                  <a:lnTo>
                    <a:pt x="2546" y="2880"/>
                  </a:lnTo>
                  <a:lnTo>
                    <a:pt x="2514" y="2882"/>
                  </a:lnTo>
                  <a:lnTo>
                    <a:pt x="2485" y="2880"/>
                  </a:lnTo>
                  <a:lnTo>
                    <a:pt x="2457" y="2874"/>
                  </a:lnTo>
                  <a:lnTo>
                    <a:pt x="2429" y="2864"/>
                  </a:lnTo>
                  <a:lnTo>
                    <a:pt x="2403" y="2848"/>
                  </a:lnTo>
                  <a:lnTo>
                    <a:pt x="2140" y="2675"/>
                  </a:lnTo>
                  <a:lnTo>
                    <a:pt x="2077" y="2703"/>
                  </a:lnTo>
                  <a:lnTo>
                    <a:pt x="2010" y="2729"/>
                  </a:lnTo>
                  <a:lnTo>
                    <a:pt x="1948" y="3034"/>
                  </a:lnTo>
                  <a:lnTo>
                    <a:pt x="1940" y="3065"/>
                  </a:lnTo>
                  <a:lnTo>
                    <a:pt x="1927" y="3092"/>
                  </a:lnTo>
                  <a:lnTo>
                    <a:pt x="1910" y="3118"/>
                  </a:lnTo>
                  <a:lnTo>
                    <a:pt x="1890" y="3139"/>
                  </a:lnTo>
                  <a:lnTo>
                    <a:pt x="1866" y="3159"/>
                  </a:lnTo>
                  <a:lnTo>
                    <a:pt x="1841" y="3174"/>
                  </a:lnTo>
                  <a:lnTo>
                    <a:pt x="1812" y="3185"/>
                  </a:lnTo>
                  <a:lnTo>
                    <a:pt x="1782" y="3192"/>
                  </a:lnTo>
                  <a:lnTo>
                    <a:pt x="1750" y="3195"/>
                  </a:lnTo>
                  <a:lnTo>
                    <a:pt x="1476" y="3195"/>
                  </a:lnTo>
                  <a:lnTo>
                    <a:pt x="1445" y="3192"/>
                  </a:lnTo>
                  <a:lnTo>
                    <a:pt x="1415" y="3185"/>
                  </a:lnTo>
                  <a:lnTo>
                    <a:pt x="1386" y="3174"/>
                  </a:lnTo>
                  <a:lnTo>
                    <a:pt x="1360" y="3159"/>
                  </a:lnTo>
                  <a:lnTo>
                    <a:pt x="1337" y="3140"/>
                  </a:lnTo>
                  <a:lnTo>
                    <a:pt x="1317" y="3118"/>
                  </a:lnTo>
                  <a:lnTo>
                    <a:pt x="1300" y="3092"/>
                  </a:lnTo>
                  <a:lnTo>
                    <a:pt x="1287" y="3065"/>
                  </a:lnTo>
                  <a:lnTo>
                    <a:pt x="1279" y="3034"/>
                  </a:lnTo>
                  <a:lnTo>
                    <a:pt x="1217" y="2729"/>
                  </a:lnTo>
                  <a:lnTo>
                    <a:pt x="1151" y="2703"/>
                  </a:lnTo>
                  <a:lnTo>
                    <a:pt x="1087" y="2675"/>
                  </a:lnTo>
                  <a:lnTo>
                    <a:pt x="824" y="2848"/>
                  </a:lnTo>
                  <a:lnTo>
                    <a:pt x="798" y="2864"/>
                  </a:lnTo>
                  <a:lnTo>
                    <a:pt x="770" y="2874"/>
                  </a:lnTo>
                  <a:lnTo>
                    <a:pt x="741" y="2880"/>
                  </a:lnTo>
                  <a:lnTo>
                    <a:pt x="713" y="2882"/>
                  </a:lnTo>
                  <a:lnTo>
                    <a:pt x="682" y="2880"/>
                  </a:lnTo>
                  <a:lnTo>
                    <a:pt x="651" y="2873"/>
                  </a:lnTo>
                  <a:lnTo>
                    <a:pt x="622" y="2860"/>
                  </a:lnTo>
                  <a:lnTo>
                    <a:pt x="595" y="2844"/>
                  </a:lnTo>
                  <a:lnTo>
                    <a:pt x="570" y="2824"/>
                  </a:lnTo>
                  <a:lnTo>
                    <a:pt x="375" y="2632"/>
                  </a:lnTo>
                  <a:lnTo>
                    <a:pt x="355" y="2607"/>
                  </a:lnTo>
                  <a:lnTo>
                    <a:pt x="339" y="2582"/>
                  </a:lnTo>
                  <a:lnTo>
                    <a:pt x="327" y="2554"/>
                  </a:lnTo>
                  <a:lnTo>
                    <a:pt x="320" y="2524"/>
                  </a:lnTo>
                  <a:lnTo>
                    <a:pt x="317" y="2495"/>
                  </a:lnTo>
                  <a:lnTo>
                    <a:pt x="319" y="2465"/>
                  </a:lnTo>
                  <a:lnTo>
                    <a:pt x="324" y="2436"/>
                  </a:lnTo>
                  <a:lnTo>
                    <a:pt x="335" y="2406"/>
                  </a:lnTo>
                  <a:lnTo>
                    <a:pt x="351" y="2379"/>
                  </a:lnTo>
                  <a:lnTo>
                    <a:pt x="526" y="2119"/>
                  </a:lnTo>
                  <a:lnTo>
                    <a:pt x="497" y="2056"/>
                  </a:lnTo>
                  <a:lnTo>
                    <a:pt x="471" y="1990"/>
                  </a:lnTo>
                  <a:lnTo>
                    <a:pt x="162" y="1929"/>
                  </a:lnTo>
                  <a:lnTo>
                    <a:pt x="132" y="1921"/>
                  </a:lnTo>
                  <a:lnTo>
                    <a:pt x="104" y="1908"/>
                  </a:lnTo>
                  <a:lnTo>
                    <a:pt x="78" y="1891"/>
                  </a:lnTo>
                  <a:lnTo>
                    <a:pt x="56" y="1871"/>
                  </a:lnTo>
                  <a:lnTo>
                    <a:pt x="37" y="1848"/>
                  </a:lnTo>
                  <a:lnTo>
                    <a:pt x="22" y="1822"/>
                  </a:lnTo>
                  <a:lnTo>
                    <a:pt x="9" y="1794"/>
                  </a:lnTo>
                  <a:lnTo>
                    <a:pt x="2" y="1765"/>
                  </a:lnTo>
                  <a:lnTo>
                    <a:pt x="0" y="1733"/>
                  </a:lnTo>
                  <a:lnTo>
                    <a:pt x="0" y="1461"/>
                  </a:lnTo>
                  <a:lnTo>
                    <a:pt x="2" y="1431"/>
                  </a:lnTo>
                  <a:lnTo>
                    <a:pt x="9" y="1401"/>
                  </a:lnTo>
                  <a:lnTo>
                    <a:pt x="22" y="1373"/>
                  </a:lnTo>
                  <a:lnTo>
                    <a:pt x="37" y="1347"/>
                  </a:lnTo>
                  <a:lnTo>
                    <a:pt x="56" y="1324"/>
                  </a:lnTo>
                  <a:lnTo>
                    <a:pt x="78" y="1304"/>
                  </a:lnTo>
                  <a:lnTo>
                    <a:pt x="104" y="1287"/>
                  </a:lnTo>
                  <a:lnTo>
                    <a:pt x="132" y="1275"/>
                  </a:lnTo>
                  <a:lnTo>
                    <a:pt x="162" y="1265"/>
                  </a:lnTo>
                  <a:lnTo>
                    <a:pt x="471" y="1205"/>
                  </a:lnTo>
                  <a:lnTo>
                    <a:pt x="497" y="1140"/>
                  </a:lnTo>
                  <a:lnTo>
                    <a:pt x="526" y="1076"/>
                  </a:lnTo>
                  <a:lnTo>
                    <a:pt x="351" y="816"/>
                  </a:lnTo>
                  <a:lnTo>
                    <a:pt x="335" y="788"/>
                  </a:lnTo>
                  <a:lnTo>
                    <a:pt x="324" y="760"/>
                  </a:lnTo>
                  <a:lnTo>
                    <a:pt x="319" y="730"/>
                  </a:lnTo>
                  <a:lnTo>
                    <a:pt x="317" y="701"/>
                  </a:lnTo>
                  <a:lnTo>
                    <a:pt x="320" y="671"/>
                  </a:lnTo>
                  <a:lnTo>
                    <a:pt x="327" y="641"/>
                  </a:lnTo>
                  <a:lnTo>
                    <a:pt x="339" y="614"/>
                  </a:lnTo>
                  <a:lnTo>
                    <a:pt x="355" y="588"/>
                  </a:lnTo>
                  <a:lnTo>
                    <a:pt x="375" y="564"/>
                  </a:lnTo>
                  <a:lnTo>
                    <a:pt x="570" y="372"/>
                  </a:lnTo>
                  <a:lnTo>
                    <a:pt x="595" y="351"/>
                  </a:lnTo>
                  <a:lnTo>
                    <a:pt x="622" y="335"/>
                  </a:lnTo>
                  <a:lnTo>
                    <a:pt x="651" y="323"/>
                  </a:lnTo>
                  <a:lnTo>
                    <a:pt x="682" y="316"/>
                  </a:lnTo>
                  <a:lnTo>
                    <a:pt x="713" y="314"/>
                  </a:lnTo>
                  <a:lnTo>
                    <a:pt x="741" y="316"/>
                  </a:lnTo>
                  <a:lnTo>
                    <a:pt x="770" y="322"/>
                  </a:lnTo>
                  <a:lnTo>
                    <a:pt x="798" y="332"/>
                  </a:lnTo>
                  <a:lnTo>
                    <a:pt x="824" y="346"/>
                  </a:lnTo>
                  <a:lnTo>
                    <a:pt x="1087" y="520"/>
                  </a:lnTo>
                  <a:lnTo>
                    <a:pt x="1151" y="492"/>
                  </a:lnTo>
                  <a:lnTo>
                    <a:pt x="1217" y="467"/>
                  </a:lnTo>
                  <a:lnTo>
                    <a:pt x="1279" y="160"/>
                  </a:lnTo>
                  <a:lnTo>
                    <a:pt x="1287" y="131"/>
                  </a:lnTo>
                  <a:lnTo>
                    <a:pt x="1300" y="102"/>
                  </a:lnTo>
                  <a:lnTo>
                    <a:pt x="1317" y="78"/>
                  </a:lnTo>
                  <a:lnTo>
                    <a:pt x="1337" y="55"/>
                  </a:lnTo>
                  <a:lnTo>
                    <a:pt x="1360" y="36"/>
                  </a:lnTo>
                  <a:lnTo>
                    <a:pt x="1386" y="20"/>
                  </a:lnTo>
                  <a:lnTo>
                    <a:pt x="1415" y="9"/>
                  </a:lnTo>
                  <a:lnTo>
                    <a:pt x="1445" y="2"/>
                  </a:lnTo>
                  <a:lnTo>
                    <a:pt x="1476" y="0"/>
                  </a:lnTo>
                  <a:lnTo>
                    <a:pt x="1750"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62" name="Freeform 30"/>
            <p:cNvSpPr>
              <a:spLocks noEditPoints="1"/>
            </p:cNvSpPr>
            <p:nvPr/>
          </p:nvSpPr>
          <p:spPr bwMode="auto">
            <a:xfrm>
              <a:off x="13321" y="6209"/>
              <a:ext cx="706" cy="699"/>
            </a:xfrm>
            <a:custGeom>
              <a:avLst/>
              <a:gdLst>
                <a:gd name="T0" fmla="*/ 582 w 1412"/>
                <a:gd name="T1" fmla="*/ 100 h 1398"/>
                <a:gd name="T2" fmla="*/ 412 w 1412"/>
                <a:gd name="T3" fmla="*/ 161 h 1398"/>
                <a:gd name="T4" fmla="*/ 270 w 1412"/>
                <a:gd name="T5" fmla="*/ 266 h 1398"/>
                <a:gd name="T6" fmla="*/ 163 w 1412"/>
                <a:gd name="T7" fmla="*/ 407 h 1398"/>
                <a:gd name="T8" fmla="*/ 101 w 1412"/>
                <a:gd name="T9" fmla="*/ 576 h 1398"/>
                <a:gd name="T10" fmla="*/ 92 w 1412"/>
                <a:gd name="T11" fmla="*/ 762 h 1398"/>
                <a:gd name="T12" fmla="*/ 138 w 1412"/>
                <a:gd name="T13" fmla="*/ 936 h 1398"/>
                <a:gd name="T14" fmla="*/ 229 w 1412"/>
                <a:gd name="T15" fmla="*/ 1087 h 1398"/>
                <a:gd name="T16" fmla="*/ 361 w 1412"/>
                <a:gd name="T17" fmla="*/ 1206 h 1398"/>
                <a:gd name="T18" fmla="*/ 523 w 1412"/>
                <a:gd name="T19" fmla="*/ 1282 h 1398"/>
                <a:gd name="T20" fmla="*/ 707 w 1412"/>
                <a:gd name="T21" fmla="*/ 1310 h 1398"/>
                <a:gd name="T22" fmla="*/ 890 w 1412"/>
                <a:gd name="T23" fmla="*/ 1282 h 1398"/>
                <a:gd name="T24" fmla="*/ 1051 w 1412"/>
                <a:gd name="T25" fmla="*/ 1206 h 1398"/>
                <a:gd name="T26" fmla="*/ 1183 w 1412"/>
                <a:gd name="T27" fmla="*/ 1087 h 1398"/>
                <a:gd name="T28" fmla="*/ 1275 w 1412"/>
                <a:gd name="T29" fmla="*/ 936 h 1398"/>
                <a:gd name="T30" fmla="*/ 1320 w 1412"/>
                <a:gd name="T31" fmla="*/ 762 h 1398"/>
                <a:gd name="T32" fmla="*/ 1311 w 1412"/>
                <a:gd name="T33" fmla="*/ 576 h 1398"/>
                <a:gd name="T34" fmla="*/ 1249 w 1412"/>
                <a:gd name="T35" fmla="*/ 407 h 1398"/>
                <a:gd name="T36" fmla="*/ 1143 w 1412"/>
                <a:gd name="T37" fmla="*/ 266 h 1398"/>
                <a:gd name="T38" fmla="*/ 1001 w 1412"/>
                <a:gd name="T39" fmla="*/ 161 h 1398"/>
                <a:gd name="T40" fmla="*/ 830 w 1412"/>
                <a:gd name="T41" fmla="*/ 100 h 1398"/>
                <a:gd name="T42" fmla="*/ 707 w 1412"/>
                <a:gd name="T43" fmla="*/ 0 h 1398"/>
                <a:gd name="T44" fmla="*/ 905 w 1412"/>
                <a:gd name="T45" fmla="*/ 27 h 1398"/>
                <a:gd name="T46" fmla="*/ 1081 w 1412"/>
                <a:gd name="T47" fmla="*/ 106 h 1398"/>
                <a:gd name="T48" fmla="*/ 1227 w 1412"/>
                <a:gd name="T49" fmla="*/ 227 h 1398"/>
                <a:gd name="T50" fmla="*/ 1336 w 1412"/>
                <a:gd name="T51" fmla="*/ 383 h 1398"/>
                <a:gd name="T52" fmla="*/ 1399 w 1412"/>
                <a:gd name="T53" fmla="*/ 565 h 1398"/>
                <a:gd name="T54" fmla="*/ 1409 w 1412"/>
                <a:gd name="T55" fmla="*/ 766 h 1398"/>
                <a:gd name="T56" fmla="*/ 1363 w 1412"/>
                <a:gd name="T57" fmla="*/ 956 h 1398"/>
                <a:gd name="T58" fmla="*/ 1268 w 1412"/>
                <a:gd name="T59" fmla="*/ 1121 h 1398"/>
                <a:gd name="T60" fmla="*/ 1134 w 1412"/>
                <a:gd name="T61" fmla="*/ 1255 h 1398"/>
                <a:gd name="T62" fmla="*/ 966 w 1412"/>
                <a:gd name="T63" fmla="*/ 1349 h 1398"/>
                <a:gd name="T64" fmla="*/ 775 w 1412"/>
                <a:gd name="T65" fmla="*/ 1395 h 1398"/>
                <a:gd name="T66" fmla="*/ 573 w 1412"/>
                <a:gd name="T67" fmla="*/ 1384 h 1398"/>
                <a:gd name="T68" fmla="*/ 388 w 1412"/>
                <a:gd name="T69" fmla="*/ 1322 h 1398"/>
                <a:gd name="T70" fmla="*/ 230 w 1412"/>
                <a:gd name="T71" fmla="*/ 1215 h 1398"/>
                <a:gd name="T72" fmla="*/ 108 w 1412"/>
                <a:gd name="T73" fmla="*/ 1069 h 1398"/>
                <a:gd name="T74" fmla="*/ 28 w 1412"/>
                <a:gd name="T75" fmla="*/ 895 h 1398"/>
                <a:gd name="T76" fmla="*/ 0 w 1412"/>
                <a:gd name="T77" fmla="*/ 699 h 1398"/>
                <a:gd name="T78" fmla="*/ 28 w 1412"/>
                <a:gd name="T79" fmla="*/ 502 h 1398"/>
                <a:gd name="T80" fmla="*/ 108 w 1412"/>
                <a:gd name="T81" fmla="*/ 328 h 1398"/>
                <a:gd name="T82" fmla="*/ 230 w 1412"/>
                <a:gd name="T83" fmla="*/ 183 h 1398"/>
                <a:gd name="T84" fmla="*/ 388 w 1412"/>
                <a:gd name="T85" fmla="*/ 74 h 1398"/>
                <a:gd name="T86" fmla="*/ 573 w 1412"/>
                <a:gd name="T87" fmla="*/ 12 h 1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12" h="1398">
                  <a:moveTo>
                    <a:pt x="707" y="87"/>
                  </a:moveTo>
                  <a:lnTo>
                    <a:pt x="643" y="90"/>
                  </a:lnTo>
                  <a:lnTo>
                    <a:pt x="582" y="100"/>
                  </a:lnTo>
                  <a:lnTo>
                    <a:pt x="523" y="114"/>
                  </a:lnTo>
                  <a:lnTo>
                    <a:pt x="465" y="135"/>
                  </a:lnTo>
                  <a:lnTo>
                    <a:pt x="412" y="161"/>
                  </a:lnTo>
                  <a:lnTo>
                    <a:pt x="361" y="192"/>
                  </a:lnTo>
                  <a:lnTo>
                    <a:pt x="314" y="226"/>
                  </a:lnTo>
                  <a:lnTo>
                    <a:pt x="270" y="266"/>
                  </a:lnTo>
                  <a:lnTo>
                    <a:pt x="229" y="309"/>
                  </a:lnTo>
                  <a:lnTo>
                    <a:pt x="194" y="357"/>
                  </a:lnTo>
                  <a:lnTo>
                    <a:pt x="163" y="407"/>
                  </a:lnTo>
                  <a:lnTo>
                    <a:pt x="138" y="460"/>
                  </a:lnTo>
                  <a:lnTo>
                    <a:pt x="116" y="516"/>
                  </a:lnTo>
                  <a:lnTo>
                    <a:pt x="101" y="576"/>
                  </a:lnTo>
                  <a:lnTo>
                    <a:pt x="92" y="636"/>
                  </a:lnTo>
                  <a:lnTo>
                    <a:pt x="88" y="699"/>
                  </a:lnTo>
                  <a:lnTo>
                    <a:pt x="92" y="762"/>
                  </a:lnTo>
                  <a:lnTo>
                    <a:pt x="101" y="822"/>
                  </a:lnTo>
                  <a:lnTo>
                    <a:pt x="116" y="881"/>
                  </a:lnTo>
                  <a:lnTo>
                    <a:pt x="138" y="936"/>
                  </a:lnTo>
                  <a:lnTo>
                    <a:pt x="163" y="990"/>
                  </a:lnTo>
                  <a:lnTo>
                    <a:pt x="194" y="1040"/>
                  </a:lnTo>
                  <a:lnTo>
                    <a:pt x="229" y="1087"/>
                  </a:lnTo>
                  <a:lnTo>
                    <a:pt x="270" y="1131"/>
                  </a:lnTo>
                  <a:lnTo>
                    <a:pt x="314" y="1170"/>
                  </a:lnTo>
                  <a:lnTo>
                    <a:pt x="361" y="1206"/>
                  </a:lnTo>
                  <a:lnTo>
                    <a:pt x="412" y="1236"/>
                  </a:lnTo>
                  <a:lnTo>
                    <a:pt x="465" y="1262"/>
                  </a:lnTo>
                  <a:lnTo>
                    <a:pt x="523" y="1282"/>
                  </a:lnTo>
                  <a:lnTo>
                    <a:pt x="582" y="1298"/>
                  </a:lnTo>
                  <a:lnTo>
                    <a:pt x="643" y="1307"/>
                  </a:lnTo>
                  <a:lnTo>
                    <a:pt x="707" y="1310"/>
                  </a:lnTo>
                  <a:lnTo>
                    <a:pt x="770" y="1307"/>
                  </a:lnTo>
                  <a:lnTo>
                    <a:pt x="830" y="1298"/>
                  </a:lnTo>
                  <a:lnTo>
                    <a:pt x="890" y="1282"/>
                  </a:lnTo>
                  <a:lnTo>
                    <a:pt x="947" y="1262"/>
                  </a:lnTo>
                  <a:lnTo>
                    <a:pt x="1001" y="1236"/>
                  </a:lnTo>
                  <a:lnTo>
                    <a:pt x="1051" y="1206"/>
                  </a:lnTo>
                  <a:lnTo>
                    <a:pt x="1099" y="1170"/>
                  </a:lnTo>
                  <a:lnTo>
                    <a:pt x="1143" y="1131"/>
                  </a:lnTo>
                  <a:lnTo>
                    <a:pt x="1183" y="1087"/>
                  </a:lnTo>
                  <a:lnTo>
                    <a:pt x="1218" y="1040"/>
                  </a:lnTo>
                  <a:lnTo>
                    <a:pt x="1249" y="990"/>
                  </a:lnTo>
                  <a:lnTo>
                    <a:pt x="1275" y="936"/>
                  </a:lnTo>
                  <a:lnTo>
                    <a:pt x="1296" y="881"/>
                  </a:lnTo>
                  <a:lnTo>
                    <a:pt x="1311" y="822"/>
                  </a:lnTo>
                  <a:lnTo>
                    <a:pt x="1320" y="762"/>
                  </a:lnTo>
                  <a:lnTo>
                    <a:pt x="1323" y="699"/>
                  </a:lnTo>
                  <a:lnTo>
                    <a:pt x="1320" y="636"/>
                  </a:lnTo>
                  <a:lnTo>
                    <a:pt x="1311" y="576"/>
                  </a:lnTo>
                  <a:lnTo>
                    <a:pt x="1296" y="516"/>
                  </a:lnTo>
                  <a:lnTo>
                    <a:pt x="1275" y="460"/>
                  </a:lnTo>
                  <a:lnTo>
                    <a:pt x="1249" y="407"/>
                  </a:lnTo>
                  <a:lnTo>
                    <a:pt x="1218" y="357"/>
                  </a:lnTo>
                  <a:lnTo>
                    <a:pt x="1183" y="309"/>
                  </a:lnTo>
                  <a:lnTo>
                    <a:pt x="1143" y="266"/>
                  </a:lnTo>
                  <a:lnTo>
                    <a:pt x="1099" y="226"/>
                  </a:lnTo>
                  <a:lnTo>
                    <a:pt x="1051" y="192"/>
                  </a:lnTo>
                  <a:lnTo>
                    <a:pt x="1001" y="161"/>
                  </a:lnTo>
                  <a:lnTo>
                    <a:pt x="947" y="135"/>
                  </a:lnTo>
                  <a:lnTo>
                    <a:pt x="890" y="114"/>
                  </a:lnTo>
                  <a:lnTo>
                    <a:pt x="830" y="100"/>
                  </a:lnTo>
                  <a:lnTo>
                    <a:pt x="770" y="90"/>
                  </a:lnTo>
                  <a:lnTo>
                    <a:pt x="707" y="87"/>
                  </a:lnTo>
                  <a:close/>
                  <a:moveTo>
                    <a:pt x="707" y="0"/>
                  </a:moveTo>
                  <a:lnTo>
                    <a:pt x="775" y="3"/>
                  </a:lnTo>
                  <a:lnTo>
                    <a:pt x="841" y="12"/>
                  </a:lnTo>
                  <a:lnTo>
                    <a:pt x="905" y="27"/>
                  </a:lnTo>
                  <a:lnTo>
                    <a:pt x="966" y="49"/>
                  </a:lnTo>
                  <a:lnTo>
                    <a:pt x="1024" y="74"/>
                  </a:lnTo>
                  <a:lnTo>
                    <a:pt x="1081" y="106"/>
                  </a:lnTo>
                  <a:lnTo>
                    <a:pt x="1134" y="142"/>
                  </a:lnTo>
                  <a:lnTo>
                    <a:pt x="1182" y="183"/>
                  </a:lnTo>
                  <a:lnTo>
                    <a:pt x="1227" y="227"/>
                  </a:lnTo>
                  <a:lnTo>
                    <a:pt x="1268" y="275"/>
                  </a:lnTo>
                  <a:lnTo>
                    <a:pt x="1305" y="328"/>
                  </a:lnTo>
                  <a:lnTo>
                    <a:pt x="1336" y="383"/>
                  </a:lnTo>
                  <a:lnTo>
                    <a:pt x="1363" y="442"/>
                  </a:lnTo>
                  <a:lnTo>
                    <a:pt x="1383" y="502"/>
                  </a:lnTo>
                  <a:lnTo>
                    <a:pt x="1399" y="565"/>
                  </a:lnTo>
                  <a:lnTo>
                    <a:pt x="1409" y="632"/>
                  </a:lnTo>
                  <a:lnTo>
                    <a:pt x="1412" y="699"/>
                  </a:lnTo>
                  <a:lnTo>
                    <a:pt x="1409" y="766"/>
                  </a:lnTo>
                  <a:lnTo>
                    <a:pt x="1399" y="831"/>
                  </a:lnTo>
                  <a:lnTo>
                    <a:pt x="1383" y="895"/>
                  </a:lnTo>
                  <a:lnTo>
                    <a:pt x="1363" y="956"/>
                  </a:lnTo>
                  <a:lnTo>
                    <a:pt x="1336" y="1014"/>
                  </a:lnTo>
                  <a:lnTo>
                    <a:pt x="1305" y="1069"/>
                  </a:lnTo>
                  <a:lnTo>
                    <a:pt x="1268" y="1121"/>
                  </a:lnTo>
                  <a:lnTo>
                    <a:pt x="1227" y="1170"/>
                  </a:lnTo>
                  <a:lnTo>
                    <a:pt x="1182" y="1215"/>
                  </a:lnTo>
                  <a:lnTo>
                    <a:pt x="1134" y="1255"/>
                  </a:lnTo>
                  <a:lnTo>
                    <a:pt x="1081" y="1291"/>
                  </a:lnTo>
                  <a:lnTo>
                    <a:pt x="1024" y="1322"/>
                  </a:lnTo>
                  <a:lnTo>
                    <a:pt x="966" y="1349"/>
                  </a:lnTo>
                  <a:lnTo>
                    <a:pt x="905" y="1369"/>
                  </a:lnTo>
                  <a:lnTo>
                    <a:pt x="841" y="1384"/>
                  </a:lnTo>
                  <a:lnTo>
                    <a:pt x="775" y="1395"/>
                  </a:lnTo>
                  <a:lnTo>
                    <a:pt x="707" y="1398"/>
                  </a:lnTo>
                  <a:lnTo>
                    <a:pt x="639" y="1395"/>
                  </a:lnTo>
                  <a:lnTo>
                    <a:pt x="573" y="1384"/>
                  </a:lnTo>
                  <a:lnTo>
                    <a:pt x="508" y="1369"/>
                  </a:lnTo>
                  <a:lnTo>
                    <a:pt x="447" y="1349"/>
                  </a:lnTo>
                  <a:lnTo>
                    <a:pt x="388" y="1322"/>
                  </a:lnTo>
                  <a:lnTo>
                    <a:pt x="331" y="1291"/>
                  </a:lnTo>
                  <a:lnTo>
                    <a:pt x="279" y="1255"/>
                  </a:lnTo>
                  <a:lnTo>
                    <a:pt x="230" y="1215"/>
                  </a:lnTo>
                  <a:lnTo>
                    <a:pt x="185" y="1170"/>
                  </a:lnTo>
                  <a:lnTo>
                    <a:pt x="145" y="1121"/>
                  </a:lnTo>
                  <a:lnTo>
                    <a:pt x="108" y="1069"/>
                  </a:lnTo>
                  <a:lnTo>
                    <a:pt x="77" y="1014"/>
                  </a:lnTo>
                  <a:lnTo>
                    <a:pt x="50" y="956"/>
                  </a:lnTo>
                  <a:lnTo>
                    <a:pt x="28" y="895"/>
                  </a:lnTo>
                  <a:lnTo>
                    <a:pt x="13" y="831"/>
                  </a:lnTo>
                  <a:lnTo>
                    <a:pt x="3" y="766"/>
                  </a:lnTo>
                  <a:lnTo>
                    <a:pt x="0" y="699"/>
                  </a:lnTo>
                  <a:lnTo>
                    <a:pt x="3" y="632"/>
                  </a:lnTo>
                  <a:lnTo>
                    <a:pt x="13" y="565"/>
                  </a:lnTo>
                  <a:lnTo>
                    <a:pt x="28" y="502"/>
                  </a:lnTo>
                  <a:lnTo>
                    <a:pt x="50" y="442"/>
                  </a:lnTo>
                  <a:lnTo>
                    <a:pt x="77" y="383"/>
                  </a:lnTo>
                  <a:lnTo>
                    <a:pt x="108" y="328"/>
                  </a:lnTo>
                  <a:lnTo>
                    <a:pt x="145" y="275"/>
                  </a:lnTo>
                  <a:lnTo>
                    <a:pt x="185" y="227"/>
                  </a:lnTo>
                  <a:lnTo>
                    <a:pt x="230" y="183"/>
                  </a:lnTo>
                  <a:lnTo>
                    <a:pt x="279" y="142"/>
                  </a:lnTo>
                  <a:lnTo>
                    <a:pt x="331" y="106"/>
                  </a:lnTo>
                  <a:lnTo>
                    <a:pt x="388" y="74"/>
                  </a:lnTo>
                  <a:lnTo>
                    <a:pt x="447" y="49"/>
                  </a:lnTo>
                  <a:lnTo>
                    <a:pt x="508" y="27"/>
                  </a:lnTo>
                  <a:lnTo>
                    <a:pt x="573" y="12"/>
                  </a:lnTo>
                  <a:lnTo>
                    <a:pt x="639" y="3"/>
                  </a:lnTo>
                  <a:lnTo>
                    <a:pt x="707"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sp>
          <p:nvSpPr>
            <p:cNvPr id="63" name="Freeform 31"/>
            <p:cNvSpPr>
              <a:spLocks noEditPoints="1"/>
            </p:cNvSpPr>
            <p:nvPr/>
          </p:nvSpPr>
          <p:spPr bwMode="auto">
            <a:xfrm>
              <a:off x="13473" y="6359"/>
              <a:ext cx="403" cy="400"/>
            </a:xfrm>
            <a:custGeom>
              <a:avLst/>
              <a:gdLst>
                <a:gd name="T0" fmla="*/ 361 w 806"/>
                <a:gd name="T1" fmla="*/ 103 h 800"/>
                <a:gd name="T2" fmla="*/ 285 w 806"/>
                <a:gd name="T3" fmla="*/ 123 h 800"/>
                <a:gd name="T4" fmla="*/ 217 w 806"/>
                <a:gd name="T5" fmla="*/ 162 h 800"/>
                <a:gd name="T6" fmla="*/ 162 w 806"/>
                <a:gd name="T7" fmla="*/ 216 h 800"/>
                <a:gd name="T8" fmla="*/ 123 w 806"/>
                <a:gd name="T9" fmla="*/ 283 h 800"/>
                <a:gd name="T10" fmla="*/ 103 w 806"/>
                <a:gd name="T11" fmla="*/ 359 h 800"/>
                <a:gd name="T12" fmla="*/ 103 w 806"/>
                <a:gd name="T13" fmla="*/ 440 h 800"/>
                <a:gd name="T14" fmla="*/ 123 w 806"/>
                <a:gd name="T15" fmla="*/ 517 h 800"/>
                <a:gd name="T16" fmla="*/ 162 w 806"/>
                <a:gd name="T17" fmla="*/ 583 h 800"/>
                <a:gd name="T18" fmla="*/ 217 w 806"/>
                <a:gd name="T19" fmla="*/ 637 h 800"/>
                <a:gd name="T20" fmla="*/ 285 w 806"/>
                <a:gd name="T21" fmla="*/ 676 h 800"/>
                <a:gd name="T22" fmla="*/ 361 w 806"/>
                <a:gd name="T23" fmla="*/ 696 h 800"/>
                <a:gd name="T24" fmla="*/ 443 w 806"/>
                <a:gd name="T25" fmla="*/ 696 h 800"/>
                <a:gd name="T26" fmla="*/ 520 w 806"/>
                <a:gd name="T27" fmla="*/ 676 h 800"/>
                <a:gd name="T28" fmla="*/ 587 w 806"/>
                <a:gd name="T29" fmla="*/ 637 h 800"/>
                <a:gd name="T30" fmla="*/ 642 w 806"/>
                <a:gd name="T31" fmla="*/ 583 h 800"/>
                <a:gd name="T32" fmla="*/ 681 w 806"/>
                <a:gd name="T33" fmla="*/ 517 h 800"/>
                <a:gd name="T34" fmla="*/ 702 w 806"/>
                <a:gd name="T35" fmla="*/ 440 h 800"/>
                <a:gd name="T36" fmla="*/ 702 w 806"/>
                <a:gd name="T37" fmla="*/ 359 h 800"/>
                <a:gd name="T38" fmla="*/ 681 w 806"/>
                <a:gd name="T39" fmla="*/ 283 h 800"/>
                <a:gd name="T40" fmla="*/ 642 w 806"/>
                <a:gd name="T41" fmla="*/ 216 h 800"/>
                <a:gd name="T42" fmla="*/ 587 w 806"/>
                <a:gd name="T43" fmla="*/ 162 h 800"/>
                <a:gd name="T44" fmla="*/ 520 w 806"/>
                <a:gd name="T45" fmla="*/ 123 h 800"/>
                <a:gd name="T46" fmla="*/ 443 w 806"/>
                <a:gd name="T47" fmla="*/ 103 h 800"/>
                <a:gd name="T48" fmla="*/ 403 w 806"/>
                <a:gd name="T49" fmla="*/ 0 h 800"/>
                <a:gd name="T50" fmla="*/ 502 w 806"/>
                <a:gd name="T51" fmla="*/ 12 h 800"/>
                <a:gd name="T52" fmla="*/ 591 w 806"/>
                <a:gd name="T53" fmla="*/ 47 h 800"/>
                <a:gd name="T54" fmla="*/ 670 w 806"/>
                <a:gd name="T55" fmla="*/ 101 h 800"/>
                <a:gd name="T56" fmla="*/ 734 w 806"/>
                <a:gd name="T57" fmla="*/ 171 h 800"/>
                <a:gd name="T58" fmla="*/ 778 w 806"/>
                <a:gd name="T59" fmla="*/ 255 h 800"/>
                <a:gd name="T60" fmla="*/ 803 w 806"/>
                <a:gd name="T61" fmla="*/ 349 h 800"/>
                <a:gd name="T62" fmla="*/ 803 w 806"/>
                <a:gd name="T63" fmla="*/ 450 h 800"/>
                <a:gd name="T64" fmla="*/ 778 w 806"/>
                <a:gd name="T65" fmla="*/ 544 h 800"/>
                <a:gd name="T66" fmla="*/ 734 w 806"/>
                <a:gd name="T67" fmla="*/ 628 h 800"/>
                <a:gd name="T68" fmla="*/ 670 w 806"/>
                <a:gd name="T69" fmla="*/ 698 h 800"/>
                <a:gd name="T70" fmla="*/ 591 w 806"/>
                <a:gd name="T71" fmla="*/ 753 h 800"/>
                <a:gd name="T72" fmla="*/ 502 w 806"/>
                <a:gd name="T73" fmla="*/ 787 h 800"/>
                <a:gd name="T74" fmla="*/ 403 w 806"/>
                <a:gd name="T75" fmla="*/ 800 h 800"/>
                <a:gd name="T76" fmla="*/ 303 w 806"/>
                <a:gd name="T77" fmla="*/ 787 h 800"/>
                <a:gd name="T78" fmla="*/ 213 w 806"/>
                <a:gd name="T79" fmla="*/ 753 h 800"/>
                <a:gd name="T80" fmla="*/ 135 w 806"/>
                <a:gd name="T81" fmla="*/ 698 h 800"/>
                <a:gd name="T82" fmla="*/ 72 w 806"/>
                <a:gd name="T83" fmla="*/ 628 h 800"/>
                <a:gd name="T84" fmla="*/ 26 w 806"/>
                <a:gd name="T85" fmla="*/ 544 h 800"/>
                <a:gd name="T86" fmla="*/ 3 w 806"/>
                <a:gd name="T87" fmla="*/ 450 h 800"/>
                <a:gd name="T88" fmla="*/ 3 w 806"/>
                <a:gd name="T89" fmla="*/ 349 h 800"/>
                <a:gd name="T90" fmla="*/ 26 w 806"/>
                <a:gd name="T91" fmla="*/ 255 h 800"/>
                <a:gd name="T92" fmla="*/ 72 w 806"/>
                <a:gd name="T93" fmla="*/ 171 h 800"/>
                <a:gd name="T94" fmla="*/ 135 w 806"/>
                <a:gd name="T95" fmla="*/ 101 h 800"/>
                <a:gd name="T96" fmla="*/ 213 w 806"/>
                <a:gd name="T97" fmla="*/ 47 h 800"/>
                <a:gd name="T98" fmla="*/ 303 w 806"/>
                <a:gd name="T99" fmla="*/ 12 h 800"/>
                <a:gd name="T100" fmla="*/ 403 w 806"/>
                <a:gd name="T101"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06" h="800">
                  <a:moveTo>
                    <a:pt x="403" y="100"/>
                  </a:moveTo>
                  <a:lnTo>
                    <a:pt x="361" y="103"/>
                  </a:lnTo>
                  <a:lnTo>
                    <a:pt x="322" y="110"/>
                  </a:lnTo>
                  <a:lnTo>
                    <a:pt x="285" y="123"/>
                  </a:lnTo>
                  <a:lnTo>
                    <a:pt x="250" y="141"/>
                  </a:lnTo>
                  <a:lnTo>
                    <a:pt x="217" y="162"/>
                  </a:lnTo>
                  <a:lnTo>
                    <a:pt x="188" y="188"/>
                  </a:lnTo>
                  <a:lnTo>
                    <a:pt x="162" y="216"/>
                  </a:lnTo>
                  <a:lnTo>
                    <a:pt x="141" y="248"/>
                  </a:lnTo>
                  <a:lnTo>
                    <a:pt x="123" y="283"/>
                  </a:lnTo>
                  <a:lnTo>
                    <a:pt x="110" y="321"/>
                  </a:lnTo>
                  <a:lnTo>
                    <a:pt x="103" y="359"/>
                  </a:lnTo>
                  <a:lnTo>
                    <a:pt x="100" y="400"/>
                  </a:lnTo>
                  <a:lnTo>
                    <a:pt x="103" y="440"/>
                  </a:lnTo>
                  <a:lnTo>
                    <a:pt x="110" y="479"/>
                  </a:lnTo>
                  <a:lnTo>
                    <a:pt x="123" y="517"/>
                  </a:lnTo>
                  <a:lnTo>
                    <a:pt x="141" y="550"/>
                  </a:lnTo>
                  <a:lnTo>
                    <a:pt x="162" y="583"/>
                  </a:lnTo>
                  <a:lnTo>
                    <a:pt x="188" y="612"/>
                  </a:lnTo>
                  <a:lnTo>
                    <a:pt x="217" y="637"/>
                  </a:lnTo>
                  <a:lnTo>
                    <a:pt x="250" y="659"/>
                  </a:lnTo>
                  <a:lnTo>
                    <a:pt x="285" y="676"/>
                  </a:lnTo>
                  <a:lnTo>
                    <a:pt x="322" y="688"/>
                  </a:lnTo>
                  <a:lnTo>
                    <a:pt x="361" y="696"/>
                  </a:lnTo>
                  <a:lnTo>
                    <a:pt x="403" y="699"/>
                  </a:lnTo>
                  <a:lnTo>
                    <a:pt x="443" y="696"/>
                  </a:lnTo>
                  <a:lnTo>
                    <a:pt x="483" y="688"/>
                  </a:lnTo>
                  <a:lnTo>
                    <a:pt x="520" y="676"/>
                  </a:lnTo>
                  <a:lnTo>
                    <a:pt x="555" y="659"/>
                  </a:lnTo>
                  <a:lnTo>
                    <a:pt x="587" y="637"/>
                  </a:lnTo>
                  <a:lnTo>
                    <a:pt x="616" y="612"/>
                  </a:lnTo>
                  <a:lnTo>
                    <a:pt x="642" y="583"/>
                  </a:lnTo>
                  <a:lnTo>
                    <a:pt x="664" y="550"/>
                  </a:lnTo>
                  <a:lnTo>
                    <a:pt x="681" y="517"/>
                  </a:lnTo>
                  <a:lnTo>
                    <a:pt x="694" y="479"/>
                  </a:lnTo>
                  <a:lnTo>
                    <a:pt x="702" y="440"/>
                  </a:lnTo>
                  <a:lnTo>
                    <a:pt x="705" y="400"/>
                  </a:lnTo>
                  <a:lnTo>
                    <a:pt x="702" y="359"/>
                  </a:lnTo>
                  <a:lnTo>
                    <a:pt x="694" y="321"/>
                  </a:lnTo>
                  <a:lnTo>
                    <a:pt x="681" y="283"/>
                  </a:lnTo>
                  <a:lnTo>
                    <a:pt x="664" y="248"/>
                  </a:lnTo>
                  <a:lnTo>
                    <a:pt x="642" y="216"/>
                  </a:lnTo>
                  <a:lnTo>
                    <a:pt x="616" y="188"/>
                  </a:lnTo>
                  <a:lnTo>
                    <a:pt x="587" y="162"/>
                  </a:lnTo>
                  <a:lnTo>
                    <a:pt x="555" y="141"/>
                  </a:lnTo>
                  <a:lnTo>
                    <a:pt x="520" y="123"/>
                  </a:lnTo>
                  <a:lnTo>
                    <a:pt x="483" y="110"/>
                  </a:lnTo>
                  <a:lnTo>
                    <a:pt x="443" y="103"/>
                  </a:lnTo>
                  <a:lnTo>
                    <a:pt x="403" y="100"/>
                  </a:lnTo>
                  <a:close/>
                  <a:moveTo>
                    <a:pt x="403" y="0"/>
                  </a:moveTo>
                  <a:lnTo>
                    <a:pt x="453" y="3"/>
                  </a:lnTo>
                  <a:lnTo>
                    <a:pt x="502" y="12"/>
                  </a:lnTo>
                  <a:lnTo>
                    <a:pt x="548" y="26"/>
                  </a:lnTo>
                  <a:lnTo>
                    <a:pt x="591" y="47"/>
                  </a:lnTo>
                  <a:lnTo>
                    <a:pt x="633" y="71"/>
                  </a:lnTo>
                  <a:lnTo>
                    <a:pt x="670" y="101"/>
                  </a:lnTo>
                  <a:lnTo>
                    <a:pt x="704" y="134"/>
                  </a:lnTo>
                  <a:lnTo>
                    <a:pt x="734" y="171"/>
                  </a:lnTo>
                  <a:lnTo>
                    <a:pt x="758" y="211"/>
                  </a:lnTo>
                  <a:lnTo>
                    <a:pt x="778" y="255"/>
                  </a:lnTo>
                  <a:lnTo>
                    <a:pt x="794" y="301"/>
                  </a:lnTo>
                  <a:lnTo>
                    <a:pt x="803" y="349"/>
                  </a:lnTo>
                  <a:lnTo>
                    <a:pt x="806" y="400"/>
                  </a:lnTo>
                  <a:lnTo>
                    <a:pt x="803" y="450"/>
                  </a:lnTo>
                  <a:lnTo>
                    <a:pt x="794" y="498"/>
                  </a:lnTo>
                  <a:lnTo>
                    <a:pt x="778" y="544"/>
                  </a:lnTo>
                  <a:lnTo>
                    <a:pt x="758" y="587"/>
                  </a:lnTo>
                  <a:lnTo>
                    <a:pt x="734" y="628"/>
                  </a:lnTo>
                  <a:lnTo>
                    <a:pt x="704" y="665"/>
                  </a:lnTo>
                  <a:lnTo>
                    <a:pt x="670" y="698"/>
                  </a:lnTo>
                  <a:lnTo>
                    <a:pt x="633" y="727"/>
                  </a:lnTo>
                  <a:lnTo>
                    <a:pt x="591" y="753"/>
                  </a:lnTo>
                  <a:lnTo>
                    <a:pt x="548" y="772"/>
                  </a:lnTo>
                  <a:lnTo>
                    <a:pt x="502" y="787"/>
                  </a:lnTo>
                  <a:lnTo>
                    <a:pt x="453" y="796"/>
                  </a:lnTo>
                  <a:lnTo>
                    <a:pt x="403" y="800"/>
                  </a:lnTo>
                  <a:lnTo>
                    <a:pt x="352" y="796"/>
                  </a:lnTo>
                  <a:lnTo>
                    <a:pt x="303" y="787"/>
                  </a:lnTo>
                  <a:lnTo>
                    <a:pt x="256" y="772"/>
                  </a:lnTo>
                  <a:lnTo>
                    <a:pt x="213" y="753"/>
                  </a:lnTo>
                  <a:lnTo>
                    <a:pt x="172" y="727"/>
                  </a:lnTo>
                  <a:lnTo>
                    <a:pt x="135" y="698"/>
                  </a:lnTo>
                  <a:lnTo>
                    <a:pt x="101" y="665"/>
                  </a:lnTo>
                  <a:lnTo>
                    <a:pt x="72" y="628"/>
                  </a:lnTo>
                  <a:lnTo>
                    <a:pt x="46" y="587"/>
                  </a:lnTo>
                  <a:lnTo>
                    <a:pt x="26" y="544"/>
                  </a:lnTo>
                  <a:lnTo>
                    <a:pt x="12" y="498"/>
                  </a:lnTo>
                  <a:lnTo>
                    <a:pt x="3" y="450"/>
                  </a:lnTo>
                  <a:lnTo>
                    <a:pt x="0" y="400"/>
                  </a:lnTo>
                  <a:lnTo>
                    <a:pt x="3" y="349"/>
                  </a:lnTo>
                  <a:lnTo>
                    <a:pt x="12" y="301"/>
                  </a:lnTo>
                  <a:lnTo>
                    <a:pt x="26" y="255"/>
                  </a:lnTo>
                  <a:lnTo>
                    <a:pt x="46" y="211"/>
                  </a:lnTo>
                  <a:lnTo>
                    <a:pt x="72" y="171"/>
                  </a:lnTo>
                  <a:lnTo>
                    <a:pt x="101" y="134"/>
                  </a:lnTo>
                  <a:lnTo>
                    <a:pt x="135" y="101"/>
                  </a:lnTo>
                  <a:lnTo>
                    <a:pt x="172" y="71"/>
                  </a:lnTo>
                  <a:lnTo>
                    <a:pt x="213" y="47"/>
                  </a:lnTo>
                  <a:lnTo>
                    <a:pt x="256" y="26"/>
                  </a:lnTo>
                  <a:lnTo>
                    <a:pt x="303" y="12"/>
                  </a:lnTo>
                  <a:lnTo>
                    <a:pt x="352" y="3"/>
                  </a:lnTo>
                  <a:lnTo>
                    <a:pt x="403" y="0"/>
                  </a:lnTo>
                  <a:close/>
                </a:path>
              </a:pathLst>
            </a:custGeom>
            <a:grpFill/>
            <a:ln w="0">
              <a:noFill/>
              <a:prstDash val="solid"/>
              <a:round/>
            </a:ln>
          </p:spPr>
          <p:txBody>
            <a:bodyPr vert="horz" wrap="square" lIns="121920" tIns="60961" rIns="121920" bIns="60961" numCol="1" anchor="t" anchorCtr="0" compatLnSpc="1"/>
            <a:lstStyle/>
            <a:p>
              <a:pPr defTabSz="1188085"/>
              <a:endParaRPr lang="es-ES" sz="935">
                <a:solidFill>
                  <a:srgbClr val="000000"/>
                </a:solidFill>
                <a:cs typeface="+mn-ea"/>
                <a:sym typeface="+mn-lt"/>
              </a:endParaRPr>
            </a:p>
          </p:txBody>
        </p:sp>
      </p:grpSp>
      <p:sp>
        <p:nvSpPr>
          <p:cNvPr id="44" name="文本框 43"/>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outVertical)">
                                      <p:cBhvr>
                                        <p:cTn id="7" dur="500"/>
                                        <p:tgtEl>
                                          <p:spTgt spid="2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wipe(down)">
                                      <p:cBhvr>
                                        <p:cTn id="11" dur="250"/>
                                        <p:tgtEl>
                                          <p:spTgt spid="7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25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250"/>
                                        <p:tgtEl>
                                          <p:spTgt spid="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250"/>
                                        <p:tgtEl>
                                          <p:spTgt spid="4"/>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250"/>
                                        <p:tgtEl>
                                          <p:spTgt spid="9"/>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up)">
                                      <p:cBhvr>
                                        <p:cTn id="31" dur="250"/>
                                        <p:tgtEl>
                                          <p:spTgt spid="5"/>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250"/>
                                        <p:tgtEl>
                                          <p:spTgt spid="10"/>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up)">
                                      <p:cBhvr>
                                        <p:cTn id="39" dur="250"/>
                                        <p:tgtEl>
                                          <p:spTgt spid="6"/>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down)">
                                      <p:cBhvr>
                                        <p:cTn id="43" dur="250"/>
                                        <p:tgtEl>
                                          <p:spTgt spid="12"/>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up)">
                                      <p:cBhvr>
                                        <p:cTn id="47" dur="250"/>
                                        <p:tgtEl>
                                          <p:spTgt spid="7"/>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down)">
                                      <p:cBhvr>
                                        <p:cTn id="51" dur="250"/>
                                        <p:tgtEl>
                                          <p:spTgt spid="13"/>
                                        </p:tgtEl>
                                      </p:cBhvr>
                                    </p:animEffect>
                                  </p:childTnLst>
                                </p:cTn>
                              </p:par>
                            </p:childTnLst>
                          </p:cTn>
                        </p:par>
                        <p:par>
                          <p:cTn id="52" fill="hold">
                            <p:stCondLst>
                              <p:cond delay="6000"/>
                            </p:stCondLst>
                            <p:childTnLst>
                              <p:par>
                                <p:cTn id="53" presetID="2" presetClass="entr" presetSubtype="4" decel="100000"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decel="100000" fill="hold" grpId="0" nodeType="withEffect">
                                  <p:stCondLst>
                                    <p:cond delay="100"/>
                                  </p:stCondLst>
                                  <p:childTnLst>
                                    <p:set>
                                      <p:cBhvr>
                                        <p:cTn id="58" dur="1" fill="hold">
                                          <p:stCondLst>
                                            <p:cond delay="0"/>
                                          </p:stCondLst>
                                        </p:cTn>
                                        <p:tgtEl>
                                          <p:spTgt spid="47"/>
                                        </p:tgtEl>
                                        <p:attrNameLst>
                                          <p:attrName>style.visibility</p:attrName>
                                        </p:attrNameLst>
                                      </p:cBhvr>
                                      <p:to>
                                        <p:strVal val="visible"/>
                                      </p:to>
                                    </p:set>
                                    <p:anim calcmode="lin" valueType="num">
                                      <p:cBhvr additive="base">
                                        <p:cTn id="59" dur="500" fill="hold"/>
                                        <p:tgtEl>
                                          <p:spTgt spid="47"/>
                                        </p:tgtEl>
                                        <p:attrNameLst>
                                          <p:attrName>ppt_x</p:attrName>
                                        </p:attrNameLst>
                                      </p:cBhvr>
                                      <p:tavLst>
                                        <p:tav tm="0">
                                          <p:val>
                                            <p:strVal val="#ppt_x"/>
                                          </p:val>
                                        </p:tav>
                                        <p:tav tm="100000">
                                          <p:val>
                                            <p:strVal val="#ppt_x"/>
                                          </p:val>
                                        </p:tav>
                                      </p:tavLst>
                                    </p:anim>
                                    <p:anim calcmode="lin" valueType="num">
                                      <p:cBhvr additive="base">
                                        <p:cTn id="60" dur="500" fill="hold"/>
                                        <p:tgtEl>
                                          <p:spTgt spid="47"/>
                                        </p:tgtEl>
                                        <p:attrNameLst>
                                          <p:attrName>ppt_y</p:attrName>
                                        </p:attrNameLst>
                                      </p:cBhvr>
                                      <p:tavLst>
                                        <p:tav tm="0">
                                          <p:val>
                                            <p:strVal val="1+#ppt_h/2"/>
                                          </p:val>
                                        </p:tav>
                                        <p:tav tm="100000">
                                          <p:val>
                                            <p:strVal val="#ppt_y"/>
                                          </p:val>
                                        </p:tav>
                                      </p:tavLst>
                                    </p:anim>
                                  </p:childTnLst>
                                </p:cTn>
                              </p:par>
                              <p:par>
                                <p:cTn id="61" presetID="2" presetClass="entr" presetSubtype="4" decel="100000" fill="hold" nodeType="withEffect">
                                  <p:stCondLst>
                                    <p:cond delay="20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par>
                                <p:cTn id="65" presetID="2" presetClass="entr" presetSubtype="4" decel="100000" fill="hold" nodeType="withEffect">
                                  <p:stCondLst>
                                    <p:cond delay="30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500" fill="hold"/>
                                        <p:tgtEl>
                                          <p:spTgt spid="35"/>
                                        </p:tgtEl>
                                        <p:attrNameLst>
                                          <p:attrName>ppt_x</p:attrName>
                                        </p:attrNameLst>
                                      </p:cBhvr>
                                      <p:tavLst>
                                        <p:tav tm="0">
                                          <p:val>
                                            <p:strVal val="#ppt_x"/>
                                          </p:val>
                                        </p:tav>
                                        <p:tav tm="100000">
                                          <p:val>
                                            <p:strVal val="#ppt_x"/>
                                          </p:val>
                                        </p:tav>
                                      </p:tavLst>
                                    </p:anim>
                                    <p:anim calcmode="lin" valueType="num">
                                      <p:cBhvr additive="base">
                                        <p:cTn id="68" dur="5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decel="100000" fill="hold" nodeType="withEffect">
                                  <p:stCondLst>
                                    <p:cond delay="400"/>
                                  </p:stCondLst>
                                  <p:childTnLst>
                                    <p:set>
                                      <p:cBhvr>
                                        <p:cTn id="70" dur="1" fill="hold">
                                          <p:stCondLst>
                                            <p:cond delay="0"/>
                                          </p:stCondLst>
                                        </p:cTn>
                                        <p:tgtEl>
                                          <p:spTgt spid="24"/>
                                        </p:tgtEl>
                                        <p:attrNameLst>
                                          <p:attrName>style.visibility</p:attrName>
                                        </p:attrNameLst>
                                      </p:cBhvr>
                                      <p:to>
                                        <p:strVal val="visible"/>
                                      </p:to>
                                    </p:set>
                                    <p:anim calcmode="lin" valueType="num">
                                      <p:cBhvr additive="base">
                                        <p:cTn id="71" dur="500" fill="hold"/>
                                        <p:tgtEl>
                                          <p:spTgt spid="24"/>
                                        </p:tgtEl>
                                        <p:attrNameLst>
                                          <p:attrName>ppt_x</p:attrName>
                                        </p:attrNameLst>
                                      </p:cBhvr>
                                      <p:tavLst>
                                        <p:tav tm="0">
                                          <p:val>
                                            <p:strVal val="#ppt_x"/>
                                          </p:val>
                                        </p:tav>
                                        <p:tav tm="100000">
                                          <p:val>
                                            <p:strVal val="#ppt_x"/>
                                          </p:val>
                                        </p:tav>
                                      </p:tavLst>
                                    </p:anim>
                                    <p:anim calcmode="lin" valueType="num">
                                      <p:cBhvr additive="base">
                                        <p:cTn id="72" dur="500" fill="hold"/>
                                        <p:tgtEl>
                                          <p:spTgt spid="24"/>
                                        </p:tgtEl>
                                        <p:attrNameLst>
                                          <p:attrName>ppt_y</p:attrName>
                                        </p:attrNameLst>
                                      </p:cBhvr>
                                      <p:tavLst>
                                        <p:tav tm="0">
                                          <p:val>
                                            <p:strVal val="1+#ppt_h/2"/>
                                          </p:val>
                                        </p:tav>
                                        <p:tav tm="100000">
                                          <p:val>
                                            <p:strVal val="#ppt_y"/>
                                          </p:val>
                                        </p:tav>
                                      </p:tavLst>
                                    </p:anim>
                                  </p:childTnLst>
                                </p:cTn>
                              </p:par>
                            </p:childTnLst>
                          </p:cTn>
                        </p:par>
                        <p:par>
                          <p:cTn id="73" fill="hold">
                            <p:stCondLst>
                              <p:cond delay="6500"/>
                            </p:stCondLst>
                            <p:childTnLst>
                              <p:par>
                                <p:cTn id="74" presetID="10" presetClass="entr" presetSubtype="0"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Effect transition="in" filter="fade">
                                      <p:cBhvr>
                                        <p:cTn id="76" dur="500"/>
                                        <p:tgtEl>
                                          <p:spTgt spid="15"/>
                                        </p:tgtEl>
                                      </p:cBhvr>
                                    </p:animEffect>
                                  </p:childTnLst>
                                </p:cTn>
                              </p:par>
                            </p:childTnLst>
                          </p:cTn>
                        </p:par>
                        <p:par>
                          <p:cTn id="77" fill="hold">
                            <p:stCondLst>
                              <p:cond delay="7000"/>
                            </p:stCondLst>
                            <p:childTnLst>
                              <p:par>
                                <p:cTn id="78" presetID="10" presetClass="entr" presetSubtype="0" fill="hold" grpId="0" nodeType="after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500"/>
                                        <p:tgtEl>
                                          <p:spTgt spid="16"/>
                                        </p:tgtEl>
                                      </p:cBhvr>
                                    </p:animEffect>
                                  </p:childTnLst>
                                </p:cTn>
                              </p:par>
                            </p:childTnLst>
                          </p:cTn>
                        </p:par>
                        <p:par>
                          <p:cTn id="81" fill="hold">
                            <p:stCondLst>
                              <p:cond delay="7500"/>
                            </p:stCondLst>
                            <p:childTnLst>
                              <p:par>
                                <p:cTn id="82" presetID="10" presetClass="entr" presetSubtype="0" fill="hold" grpId="0" nodeType="afterEffect">
                                  <p:stCondLst>
                                    <p:cond delay="0"/>
                                  </p:stCondLst>
                                  <p:childTnLst>
                                    <p:set>
                                      <p:cBhvr>
                                        <p:cTn id="83" dur="1" fill="hold">
                                          <p:stCondLst>
                                            <p:cond delay="0"/>
                                          </p:stCondLst>
                                        </p:cTn>
                                        <p:tgtEl>
                                          <p:spTgt spid="17"/>
                                        </p:tgtEl>
                                        <p:attrNameLst>
                                          <p:attrName>style.visibility</p:attrName>
                                        </p:attrNameLst>
                                      </p:cBhvr>
                                      <p:to>
                                        <p:strVal val="visible"/>
                                      </p:to>
                                    </p:set>
                                    <p:animEffect transition="in" filter="fade">
                                      <p:cBhvr>
                                        <p:cTn id="84" dur="500"/>
                                        <p:tgtEl>
                                          <p:spTgt spid="17"/>
                                        </p:tgtEl>
                                      </p:cBhvr>
                                    </p:animEffect>
                                  </p:childTnLst>
                                </p:cTn>
                              </p:par>
                            </p:childTnLst>
                          </p:cTn>
                        </p:par>
                        <p:par>
                          <p:cTn id="85" fill="hold">
                            <p:stCondLst>
                              <p:cond delay="8000"/>
                            </p:stCondLst>
                            <p:childTnLst>
                              <p:par>
                                <p:cTn id="86" presetID="10" presetClass="entr" presetSubtype="0" fill="hold" grpId="0" nodeType="afterEffect">
                                  <p:stCondLst>
                                    <p:cond delay="0"/>
                                  </p:stCondLst>
                                  <p:childTnLst>
                                    <p:set>
                                      <p:cBhvr>
                                        <p:cTn id="87" dur="1" fill="hold">
                                          <p:stCondLst>
                                            <p:cond delay="0"/>
                                          </p:stCondLst>
                                        </p:cTn>
                                        <p:tgtEl>
                                          <p:spTgt spid="18"/>
                                        </p:tgtEl>
                                        <p:attrNameLst>
                                          <p:attrName>style.visibility</p:attrName>
                                        </p:attrNameLst>
                                      </p:cBhvr>
                                      <p:to>
                                        <p:strVal val="visible"/>
                                      </p:to>
                                    </p:set>
                                    <p:animEffect transition="in" filter="fade">
                                      <p:cBhvr>
                                        <p:cTn id="88" dur="500"/>
                                        <p:tgtEl>
                                          <p:spTgt spid="18"/>
                                        </p:tgtEl>
                                      </p:cBhvr>
                                    </p:animEffect>
                                  </p:childTnLst>
                                </p:cTn>
                              </p:par>
                            </p:childTnLst>
                          </p:cTn>
                        </p:par>
                        <p:par>
                          <p:cTn id="89" fill="hold">
                            <p:stCondLst>
                              <p:cond delay="8500"/>
                            </p:stCondLst>
                            <p:childTnLst>
                              <p:par>
                                <p:cTn id="90" presetID="10" presetClass="entr" presetSubtype="0"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500"/>
                                        <p:tgtEl>
                                          <p:spTgt spid="19"/>
                                        </p:tgtEl>
                                      </p:cBhvr>
                                    </p:animEffect>
                                  </p:childTnLst>
                                </p:cTn>
                              </p:par>
                            </p:childTnLst>
                          </p:cTn>
                        </p:par>
                        <p:par>
                          <p:cTn id="93" fill="hold">
                            <p:stCondLst>
                              <p:cond delay="9000"/>
                            </p:stCondLst>
                            <p:childTnLst>
                              <p:par>
                                <p:cTn id="94" presetID="22" presetClass="entr" presetSubtype="2" fill="hold" grpId="0" nodeType="afterEffect">
                                  <p:stCondLst>
                                    <p:cond delay="0"/>
                                  </p:stCondLst>
                                  <p:childTnLst>
                                    <p:set>
                                      <p:cBhvr>
                                        <p:cTn id="95" dur="1" fill="hold">
                                          <p:stCondLst>
                                            <p:cond delay="0"/>
                                          </p:stCondLst>
                                        </p:cTn>
                                        <p:tgtEl>
                                          <p:spTgt spid="29"/>
                                        </p:tgtEl>
                                        <p:attrNameLst>
                                          <p:attrName>style.visibility</p:attrName>
                                        </p:attrNameLst>
                                      </p:cBhvr>
                                      <p:to>
                                        <p:strVal val="visible"/>
                                      </p:to>
                                    </p:set>
                                    <p:animEffect transition="in" filter="wipe(right)">
                                      <p:cBhvr>
                                        <p:cTn id="96" dur="500"/>
                                        <p:tgtEl>
                                          <p:spTgt spid="29"/>
                                        </p:tgtEl>
                                      </p:cBhvr>
                                    </p:animEffect>
                                  </p:childTnLst>
                                </p:cTn>
                              </p:par>
                            </p:childTnLst>
                          </p:cTn>
                        </p:par>
                        <p:par>
                          <p:cTn id="97" fill="hold">
                            <p:stCondLst>
                              <p:cond delay="9500"/>
                            </p:stCondLst>
                            <p:childTnLst>
                              <p:par>
                                <p:cTn id="98" presetID="10" presetClass="entr" presetSubtype="0" fill="hold" grpId="0" nodeType="afterEffect">
                                  <p:stCondLst>
                                    <p:cond delay="0"/>
                                  </p:stCondLst>
                                  <p:childTnLst>
                                    <p:set>
                                      <p:cBhvr>
                                        <p:cTn id="99" dur="1" fill="hold">
                                          <p:stCondLst>
                                            <p:cond delay="0"/>
                                          </p:stCondLst>
                                        </p:cTn>
                                        <p:tgtEl>
                                          <p:spTgt spid="30"/>
                                        </p:tgtEl>
                                        <p:attrNameLst>
                                          <p:attrName>style.visibility</p:attrName>
                                        </p:attrNameLst>
                                      </p:cBhvr>
                                      <p:to>
                                        <p:strVal val="visible"/>
                                      </p:to>
                                    </p:set>
                                    <p:animEffect transition="in" filter="fade">
                                      <p:cBhvr>
                                        <p:cTn id="100" dur="500"/>
                                        <p:tgtEl>
                                          <p:spTgt spid="30"/>
                                        </p:tgtEl>
                                      </p:cBhvr>
                                    </p:animEffect>
                                  </p:childTnLst>
                                </p:cTn>
                              </p:par>
                            </p:childTnLst>
                          </p:cTn>
                        </p:par>
                        <p:par>
                          <p:cTn id="101" fill="hold">
                            <p:stCondLst>
                              <p:cond delay="10000"/>
                            </p:stCondLst>
                            <p:childTnLst>
                              <p:par>
                                <p:cTn id="102" presetID="22" presetClass="entr" presetSubtype="2" fill="hold" grpId="0" nodeType="afterEffect">
                                  <p:stCondLst>
                                    <p:cond delay="0"/>
                                  </p:stCondLst>
                                  <p:childTnLst>
                                    <p:set>
                                      <p:cBhvr>
                                        <p:cTn id="103" dur="1" fill="hold">
                                          <p:stCondLst>
                                            <p:cond delay="0"/>
                                          </p:stCondLst>
                                        </p:cTn>
                                        <p:tgtEl>
                                          <p:spTgt spid="25"/>
                                        </p:tgtEl>
                                        <p:attrNameLst>
                                          <p:attrName>style.visibility</p:attrName>
                                        </p:attrNameLst>
                                      </p:cBhvr>
                                      <p:to>
                                        <p:strVal val="visible"/>
                                      </p:to>
                                    </p:set>
                                    <p:animEffect transition="in" filter="wipe(right)">
                                      <p:cBhvr>
                                        <p:cTn id="104" dur="500"/>
                                        <p:tgtEl>
                                          <p:spTgt spid="25"/>
                                        </p:tgtEl>
                                      </p:cBhvr>
                                    </p:animEffect>
                                  </p:childTnLst>
                                </p:cTn>
                              </p:par>
                            </p:childTnLst>
                          </p:cTn>
                        </p:par>
                        <p:par>
                          <p:cTn id="105" fill="hold">
                            <p:stCondLst>
                              <p:cond delay="10500"/>
                            </p:stCondLst>
                            <p:childTnLst>
                              <p:par>
                                <p:cTn id="106" presetID="10" presetClass="entr" presetSubtype="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500"/>
                                        <p:tgtEl>
                                          <p:spTgt spid="31"/>
                                        </p:tgtEl>
                                      </p:cBhvr>
                                    </p:animEffect>
                                  </p:childTnLst>
                                </p:cTn>
                              </p:par>
                            </p:childTnLst>
                          </p:cTn>
                        </p:par>
                        <p:par>
                          <p:cTn id="109" fill="hold">
                            <p:stCondLst>
                              <p:cond delay="11000"/>
                            </p:stCondLst>
                            <p:childTnLst>
                              <p:par>
                                <p:cTn id="110" presetID="22" presetClass="entr" presetSubtype="2"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Effect transition="in" filter="wipe(right)">
                                      <p:cBhvr>
                                        <p:cTn id="112" dur="500"/>
                                        <p:tgtEl>
                                          <p:spTgt spid="26"/>
                                        </p:tgtEl>
                                      </p:cBhvr>
                                    </p:animEffect>
                                  </p:childTnLst>
                                </p:cTn>
                              </p:par>
                            </p:childTnLst>
                          </p:cTn>
                        </p:par>
                        <p:par>
                          <p:cTn id="113" fill="hold">
                            <p:stCondLst>
                              <p:cond delay="11500"/>
                            </p:stCondLst>
                            <p:childTnLst>
                              <p:par>
                                <p:cTn id="114" presetID="10" presetClass="entr" presetSubtype="0" fill="hold" grpId="0" nodeType="after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fade">
                                      <p:cBhvr>
                                        <p:cTn id="116" dur="500"/>
                                        <p:tgtEl>
                                          <p:spTgt spid="32"/>
                                        </p:tgtEl>
                                      </p:cBhvr>
                                    </p:animEffect>
                                  </p:childTnLst>
                                </p:cTn>
                              </p:par>
                            </p:childTnLst>
                          </p:cTn>
                        </p:par>
                        <p:par>
                          <p:cTn id="117" fill="hold">
                            <p:stCondLst>
                              <p:cond delay="12000"/>
                            </p:stCondLst>
                            <p:childTnLst>
                              <p:par>
                                <p:cTn id="118" presetID="22" presetClass="entr" presetSubtype="2" fill="hold" grpId="0" nodeType="afterEffect">
                                  <p:stCondLst>
                                    <p:cond delay="0"/>
                                  </p:stCondLst>
                                  <p:childTnLst>
                                    <p:set>
                                      <p:cBhvr>
                                        <p:cTn id="119" dur="1" fill="hold">
                                          <p:stCondLst>
                                            <p:cond delay="0"/>
                                          </p:stCondLst>
                                        </p:cTn>
                                        <p:tgtEl>
                                          <p:spTgt spid="27"/>
                                        </p:tgtEl>
                                        <p:attrNameLst>
                                          <p:attrName>style.visibility</p:attrName>
                                        </p:attrNameLst>
                                      </p:cBhvr>
                                      <p:to>
                                        <p:strVal val="visible"/>
                                      </p:to>
                                    </p:set>
                                    <p:animEffect transition="in" filter="wipe(right)">
                                      <p:cBhvr>
                                        <p:cTn id="120" dur="500"/>
                                        <p:tgtEl>
                                          <p:spTgt spid="27"/>
                                        </p:tgtEl>
                                      </p:cBhvr>
                                    </p:animEffect>
                                  </p:childTnLst>
                                </p:cTn>
                              </p:par>
                            </p:childTnLst>
                          </p:cTn>
                        </p:par>
                        <p:par>
                          <p:cTn id="121" fill="hold">
                            <p:stCondLst>
                              <p:cond delay="12500"/>
                            </p:stCondLst>
                            <p:childTnLst>
                              <p:par>
                                <p:cTn id="122" presetID="10" presetClass="entr" presetSubtype="0" fill="hold" grpId="0" nodeType="after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par>
                          <p:cTn id="125" fill="hold">
                            <p:stCondLst>
                              <p:cond delay="13000"/>
                            </p:stCondLst>
                            <p:childTnLst>
                              <p:par>
                                <p:cTn id="126" presetID="22" presetClass="entr" presetSubtype="2" fill="hold" grpId="0" nodeType="afterEffect">
                                  <p:stCondLst>
                                    <p:cond delay="0"/>
                                  </p:stCondLst>
                                  <p:childTnLst>
                                    <p:set>
                                      <p:cBhvr>
                                        <p:cTn id="127" dur="1" fill="hold">
                                          <p:stCondLst>
                                            <p:cond delay="0"/>
                                          </p:stCondLst>
                                        </p:cTn>
                                        <p:tgtEl>
                                          <p:spTgt spid="28"/>
                                        </p:tgtEl>
                                        <p:attrNameLst>
                                          <p:attrName>style.visibility</p:attrName>
                                        </p:attrNameLst>
                                      </p:cBhvr>
                                      <p:to>
                                        <p:strVal val="visible"/>
                                      </p:to>
                                    </p:set>
                                    <p:animEffect transition="in" filter="wipe(right)">
                                      <p:cBhvr>
                                        <p:cTn id="128" dur="500"/>
                                        <p:tgtEl>
                                          <p:spTgt spid="28"/>
                                        </p:tgtEl>
                                      </p:cBhvr>
                                    </p:animEffect>
                                  </p:childTnLst>
                                </p:cTn>
                              </p:par>
                            </p:childTnLst>
                          </p:cTn>
                        </p:par>
                        <p:par>
                          <p:cTn id="129" fill="hold">
                            <p:stCondLst>
                              <p:cond delay="13500"/>
                            </p:stCondLst>
                            <p:childTnLst>
                              <p:par>
                                <p:cTn id="130" presetID="10" presetClass="entr" presetSubtype="0" fill="hold" grpId="0" nodeType="afterEffect">
                                  <p:stCondLst>
                                    <p:cond delay="0"/>
                                  </p:stCondLst>
                                  <p:childTnLst>
                                    <p:set>
                                      <p:cBhvr>
                                        <p:cTn id="131" dur="1" fill="hold">
                                          <p:stCondLst>
                                            <p:cond delay="0"/>
                                          </p:stCondLst>
                                        </p:cTn>
                                        <p:tgtEl>
                                          <p:spTgt spid="34"/>
                                        </p:tgtEl>
                                        <p:attrNameLst>
                                          <p:attrName>style.visibility</p:attrName>
                                        </p:attrNameLst>
                                      </p:cBhvr>
                                      <p:to>
                                        <p:strVal val="visible"/>
                                      </p:to>
                                    </p:set>
                                    <p:animEffect transition="in" filter="fade">
                                      <p:cBhvr>
                                        <p:cTn id="13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P spid="30" grpId="0"/>
      <p:bldP spid="31" grpId="0"/>
      <p:bldP spid="32" grpId="0"/>
      <p:bldP spid="33" grpId="0"/>
      <p:bldP spid="34" grpId="0"/>
      <p:bldP spid="76" grpId="0" animBg="1"/>
      <p:bldP spid="13" grpId="0" animBg="1"/>
      <p:bldP spid="12" grpId="0" animBg="1"/>
      <p:bldP spid="10" grpId="0" animBg="1"/>
      <p:bldP spid="9" grpId="0" animBg="1"/>
      <p:bldP spid="8" grpId="0" animBg="1"/>
      <p:bldP spid="4" grpId="0" animBg="1"/>
      <p:bldP spid="5" grpId="0" animBg="1"/>
      <p:bldP spid="6" grpId="0" animBg="1"/>
      <p:bldP spid="7" grpId="0" animBg="1"/>
      <p:bldP spid="11" grpId="0" animBg="1"/>
      <p:bldP spid="20" grpId="0" animBg="1"/>
      <p:bldP spid="15" grpId="0"/>
      <p:bldP spid="16" grpId="0"/>
      <p:bldP spid="17" grpId="0"/>
      <p:bldP spid="18" grpId="0"/>
      <p:bldP spid="19" grpId="0"/>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nvPicPr>
        <p:blipFill rotWithShape="1">
          <a:blip r:embed="rId11" cstate="email"/>
          <a:srcRect/>
          <a:stretch>
            <a:fillRect/>
          </a:stretch>
        </p:blipFill>
        <p:spPr>
          <a:xfrm>
            <a:off x="0" y="14514"/>
            <a:ext cx="12192000" cy="6821715"/>
          </a:xfrm>
          <a:prstGeom prst="rect">
            <a:avLst/>
          </a:prstGeom>
        </p:spPr>
      </p:pic>
      <p:sp>
        <p:nvSpPr>
          <p:cNvPr id="16" name="矩形 15"/>
          <p:cNvSpPr/>
          <p:nvPr/>
        </p:nvSpPr>
        <p:spPr>
          <a:xfrm>
            <a:off x="12747" y="14514"/>
            <a:ext cx="12179253" cy="6843486"/>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6" name="组合 5"/>
          <p:cNvGrpSpPr/>
          <p:nvPr/>
        </p:nvGrpSpPr>
        <p:grpSpPr>
          <a:xfrm>
            <a:off x="6203483" y="1414030"/>
            <a:ext cx="5178888" cy="4201390"/>
            <a:chOff x="4410331" y="1331647"/>
            <a:chExt cx="5178888" cy="4201390"/>
          </a:xfrm>
        </p:grpSpPr>
        <p:sp>
          <p:nvSpPr>
            <p:cNvPr id="7" name="MH_Number_1">
              <a:hlinkClick r:id="rId12" action="ppaction://hlinksldjump"/>
            </p:cNvPr>
            <p:cNvSpPr/>
            <p:nvPr>
              <p:custDataLst>
                <p:tags r:id="rId1"/>
              </p:custDataLst>
            </p:nvPr>
          </p:nvSpPr>
          <p:spPr>
            <a:xfrm>
              <a:off x="4410331" y="1331647"/>
              <a:ext cx="682404" cy="682039"/>
            </a:xfrm>
            <a:prstGeom prst="rect">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b="1" dirty="0">
                  <a:solidFill>
                    <a:schemeClr val="bg2">
                      <a:lumMod val="50000"/>
                    </a:schemeClr>
                  </a:solidFill>
                  <a:cs typeface="+mn-ea"/>
                  <a:sym typeface="+mn-lt"/>
                </a:rPr>
                <a:t>01</a:t>
              </a:r>
              <a:endParaRPr lang="zh-CN" altLang="en-US" sz="2800" b="1" dirty="0">
                <a:solidFill>
                  <a:schemeClr val="bg2">
                    <a:lumMod val="50000"/>
                  </a:schemeClr>
                </a:solidFill>
                <a:cs typeface="+mn-ea"/>
                <a:sym typeface="+mn-lt"/>
              </a:endParaRPr>
            </a:p>
          </p:txBody>
        </p:sp>
        <p:sp>
          <p:nvSpPr>
            <p:cNvPr id="8" name="MH_Entry_1">
              <a:hlinkClick r:id="rId12" action="ppaction://hlinksldjump"/>
            </p:cNvPr>
            <p:cNvSpPr/>
            <p:nvPr>
              <p:custDataLst>
                <p:tags r:id="rId2"/>
              </p:custDataLst>
            </p:nvPr>
          </p:nvSpPr>
          <p:spPr>
            <a:xfrm>
              <a:off x="5242659" y="1331647"/>
              <a:ext cx="4346560" cy="682039"/>
            </a:xfrm>
            <a:prstGeom prst="rect">
              <a:avLst/>
            </a:prstGeom>
            <a:solidFill>
              <a:schemeClr val="tx1">
                <a:lumMod val="75000"/>
                <a:lumOff val="25000"/>
              </a:schemeClr>
            </a:solidFill>
            <a:ln w="2540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r>
                <a:rPr lang="zh-CN" altLang="en-US" sz="2800">
                  <a:solidFill>
                    <a:srgbClr val="FFFFFF"/>
                  </a:solidFill>
                  <a:cs typeface="+mn-ea"/>
                  <a:sym typeface="+mn-lt"/>
                </a:rPr>
                <a:t>请在此处输入您的标题</a:t>
              </a:r>
            </a:p>
          </p:txBody>
        </p:sp>
        <p:sp>
          <p:nvSpPr>
            <p:cNvPr id="9" name="MH_Number_3">
              <a:hlinkClick r:id="rId13" action="ppaction://hlinksldjump"/>
            </p:cNvPr>
            <p:cNvSpPr/>
            <p:nvPr>
              <p:custDataLst>
                <p:tags r:id="rId3"/>
              </p:custDataLst>
            </p:nvPr>
          </p:nvSpPr>
          <p:spPr>
            <a:xfrm>
              <a:off x="4410331" y="3677881"/>
              <a:ext cx="682404" cy="682039"/>
            </a:xfrm>
            <a:prstGeom prst="rect">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b="1" dirty="0">
                  <a:solidFill>
                    <a:schemeClr val="bg2">
                      <a:lumMod val="50000"/>
                    </a:schemeClr>
                  </a:solidFill>
                  <a:cs typeface="+mn-ea"/>
                  <a:sym typeface="+mn-lt"/>
                </a:rPr>
                <a:t>03</a:t>
              </a:r>
              <a:endParaRPr lang="zh-CN" altLang="en-US" sz="2800" b="1" dirty="0">
                <a:solidFill>
                  <a:schemeClr val="bg2">
                    <a:lumMod val="50000"/>
                  </a:schemeClr>
                </a:solidFill>
                <a:cs typeface="+mn-ea"/>
                <a:sym typeface="+mn-lt"/>
              </a:endParaRPr>
            </a:p>
          </p:txBody>
        </p:sp>
        <p:sp>
          <p:nvSpPr>
            <p:cNvPr id="10" name="MH_Entry_3">
              <a:hlinkClick r:id="rId13" action="ppaction://hlinksldjump"/>
            </p:cNvPr>
            <p:cNvSpPr/>
            <p:nvPr>
              <p:custDataLst>
                <p:tags r:id="rId4"/>
              </p:custDataLst>
            </p:nvPr>
          </p:nvSpPr>
          <p:spPr>
            <a:xfrm>
              <a:off x="5242659" y="3677881"/>
              <a:ext cx="4346560" cy="682039"/>
            </a:xfrm>
            <a:prstGeom prst="rect">
              <a:avLst/>
            </a:prstGeom>
            <a:solidFill>
              <a:schemeClr val="tx1">
                <a:lumMod val="75000"/>
                <a:lumOff val="25000"/>
              </a:schemeClr>
            </a:solidFill>
            <a:ln w="2540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r>
                <a:rPr lang="zh-CN" altLang="en-US" sz="2800">
                  <a:solidFill>
                    <a:srgbClr val="FFFFFF"/>
                  </a:solidFill>
                  <a:cs typeface="+mn-ea"/>
                  <a:sym typeface="+mn-lt"/>
                </a:rPr>
                <a:t>请在此处输入您的标题</a:t>
              </a:r>
            </a:p>
          </p:txBody>
        </p:sp>
        <p:sp>
          <p:nvSpPr>
            <p:cNvPr id="11" name="MH_Number_2">
              <a:hlinkClick r:id="rId14" action="ppaction://hlinksldjump"/>
            </p:cNvPr>
            <p:cNvSpPr/>
            <p:nvPr>
              <p:custDataLst>
                <p:tags r:id="rId5"/>
              </p:custDataLst>
            </p:nvPr>
          </p:nvSpPr>
          <p:spPr>
            <a:xfrm>
              <a:off x="4410331" y="2504764"/>
              <a:ext cx="682404" cy="682039"/>
            </a:xfrm>
            <a:prstGeom prst="rect">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b="1" dirty="0">
                  <a:solidFill>
                    <a:schemeClr val="bg2">
                      <a:lumMod val="50000"/>
                    </a:schemeClr>
                  </a:solidFill>
                  <a:cs typeface="+mn-ea"/>
                  <a:sym typeface="+mn-lt"/>
                </a:rPr>
                <a:t>02</a:t>
              </a:r>
              <a:endParaRPr lang="zh-CN" altLang="en-US" sz="2800" b="1" dirty="0">
                <a:solidFill>
                  <a:schemeClr val="bg2">
                    <a:lumMod val="50000"/>
                  </a:schemeClr>
                </a:solidFill>
                <a:cs typeface="+mn-ea"/>
                <a:sym typeface="+mn-lt"/>
              </a:endParaRPr>
            </a:p>
          </p:txBody>
        </p:sp>
        <p:sp>
          <p:nvSpPr>
            <p:cNvPr id="12" name="MH_Entry_2">
              <a:hlinkClick r:id="rId14" action="ppaction://hlinksldjump"/>
            </p:cNvPr>
            <p:cNvSpPr/>
            <p:nvPr>
              <p:custDataLst>
                <p:tags r:id="rId6"/>
              </p:custDataLst>
            </p:nvPr>
          </p:nvSpPr>
          <p:spPr>
            <a:xfrm>
              <a:off x="5242659" y="2504764"/>
              <a:ext cx="4346560" cy="682039"/>
            </a:xfrm>
            <a:prstGeom prst="rect">
              <a:avLst/>
            </a:prstGeom>
            <a:solidFill>
              <a:schemeClr val="tx1">
                <a:lumMod val="75000"/>
                <a:lumOff val="25000"/>
              </a:schemeClr>
            </a:solidFill>
            <a:ln w="2540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r>
                <a:rPr lang="zh-CN" altLang="en-US" sz="2800">
                  <a:solidFill>
                    <a:srgbClr val="FFFFFF"/>
                  </a:solidFill>
                  <a:cs typeface="+mn-ea"/>
                  <a:sym typeface="+mn-lt"/>
                </a:rPr>
                <a:t>请在此处输入您的标题</a:t>
              </a:r>
            </a:p>
          </p:txBody>
        </p:sp>
        <p:sp>
          <p:nvSpPr>
            <p:cNvPr id="13" name="MH_Number_4">
              <a:hlinkClick r:id="rId15" action="ppaction://hlinksldjump"/>
            </p:cNvPr>
            <p:cNvSpPr/>
            <p:nvPr>
              <p:custDataLst>
                <p:tags r:id="rId7"/>
              </p:custDataLst>
            </p:nvPr>
          </p:nvSpPr>
          <p:spPr>
            <a:xfrm>
              <a:off x="4410331" y="4850998"/>
              <a:ext cx="682404" cy="682039"/>
            </a:xfrm>
            <a:prstGeom prst="rect">
              <a:avLst/>
            </a:prstGeom>
            <a:noFill/>
            <a:ln w="254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noAutofit/>
            </a:bodyPr>
            <a:lstStyle/>
            <a:p>
              <a:pPr algn="ctr"/>
              <a:r>
                <a:rPr lang="en-US" altLang="zh-CN" sz="2800" b="1" dirty="0">
                  <a:solidFill>
                    <a:schemeClr val="bg2">
                      <a:lumMod val="50000"/>
                    </a:schemeClr>
                  </a:solidFill>
                  <a:cs typeface="+mn-ea"/>
                  <a:sym typeface="+mn-lt"/>
                </a:rPr>
                <a:t>04</a:t>
              </a:r>
              <a:endParaRPr lang="zh-CN" altLang="en-US" sz="2800" b="1" dirty="0">
                <a:solidFill>
                  <a:schemeClr val="bg2">
                    <a:lumMod val="50000"/>
                  </a:schemeClr>
                </a:solidFill>
                <a:cs typeface="+mn-ea"/>
                <a:sym typeface="+mn-lt"/>
              </a:endParaRPr>
            </a:p>
          </p:txBody>
        </p:sp>
        <p:sp>
          <p:nvSpPr>
            <p:cNvPr id="14" name="MH_Entry_4">
              <a:hlinkClick r:id="rId15" action="ppaction://hlinksldjump"/>
            </p:cNvPr>
            <p:cNvSpPr/>
            <p:nvPr>
              <p:custDataLst>
                <p:tags r:id="rId8"/>
              </p:custDataLst>
            </p:nvPr>
          </p:nvSpPr>
          <p:spPr>
            <a:xfrm>
              <a:off x="5242659" y="4850998"/>
              <a:ext cx="4346560" cy="682039"/>
            </a:xfrm>
            <a:prstGeom prst="rect">
              <a:avLst/>
            </a:prstGeom>
            <a:solidFill>
              <a:schemeClr val="tx1">
                <a:lumMod val="75000"/>
                <a:lumOff val="25000"/>
              </a:schemeClr>
            </a:solidFill>
            <a:ln w="2540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a:r>
                <a:rPr lang="zh-CN" altLang="en-US" sz="2800" dirty="0">
                  <a:solidFill>
                    <a:srgbClr val="FFFFFF"/>
                  </a:solidFill>
                  <a:cs typeface="+mn-ea"/>
                  <a:sym typeface="+mn-lt"/>
                </a:rPr>
                <a:t>请在此处输入您的标题</a:t>
              </a:r>
            </a:p>
          </p:txBody>
        </p:sp>
      </p:gr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直接连接符 24"/>
          <p:cNvSpPr>
            <a:spLocks noChangeShapeType="1"/>
          </p:cNvSpPr>
          <p:nvPr/>
        </p:nvSpPr>
        <p:spPr bwMode="auto">
          <a:xfrm>
            <a:off x="1135214" y="3266321"/>
            <a:ext cx="10118455" cy="1588"/>
          </a:xfrm>
          <a:prstGeom prst="line">
            <a:avLst/>
          </a:prstGeom>
          <a:noFill/>
          <a:ln w="28575">
            <a:solidFill>
              <a:schemeClr val="bg1">
                <a:lumMod val="75000"/>
              </a:schemeClr>
            </a:solidFill>
            <a:prstDash val="sysDash"/>
            <a:miter lim="800000"/>
          </a:ln>
          <a:extLst>
            <a:ext uri="{909E8E84-426E-40DD-AFC4-6F175D3DCCD1}">
              <a14:hiddenFill xmlns:a14="http://schemas.microsoft.com/office/drawing/2010/main">
                <a:noFill/>
              </a14:hiddenFill>
            </a:ext>
          </a:extLst>
        </p:spPr>
        <p:txBody>
          <a:bodyPr lIns="91447" tIns="45723" rIns="91447" bIns="45723"/>
          <a:lstStyle/>
          <a:p>
            <a:endParaRPr lang="zh-CN" altLang="en-US" sz="2400" dirty="0">
              <a:cs typeface="+mn-ea"/>
              <a:sym typeface="+mn-lt"/>
            </a:endParaRPr>
          </a:p>
        </p:txBody>
      </p:sp>
      <p:sp>
        <p:nvSpPr>
          <p:cNvPr id="6" name="椭圆 2"/>
          <p:cNvSpPr>
            <a:spLocks noChangeArrowheads="1"/>
          </p:cNvSpPr>
          <p:nvPr/>
        </p:nvSpPr>
        <p:spPr bwMode="auto">
          <a:xfrm>
            <a:off x="5072725" y="2196593"/>
            <a:ext cx="2052904" cy="2052163"/>
          </a:xfrm>
          <a:prstGeom prst="ellipse">
            <a:avLst/>
          </a:prstGeom>
          <a:solidFill>
            <a:schemeClr val="accent3"/>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7" name="椭圆 3"/>
          <p:cNvSpPr>
            <a:spLocks noChangeArrowheads="1"/>
          </p:cNvSpPr>
          <p:nvPr/>
        </p:nvSpPr>
        <p:spPr bwMode="auto">
          <a:xfrm>
            <a:off x="2918209" y="2558458"/>
            <a:ext cx="1308271" cy="1307799"/>
          </a:xfrm>
          <a:prstGeom prst="ellipse">
            <a:avLst/>
          </a:prstGeom>
          <a:solidFill>
            <a:schemeClr val="accent2"/>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9" name="椭圆 4"/>
          <p:cNvSpPr>
            <a:spLocks noChangeArrowheads="1"/>
          </p:cNvSpPr>
          <p:nvPr/>
        </p:nvSpPr>
        <p:spPr bwMode="auto">
          <a:xfrm>
            <a:off x="770042"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0" name="椭圆 5"/>
          <p:cNvSpPr>
            <a:spLocks noChangeArrowheads="1"/>
          </p:cNvSpPr>
          <p:nvPr/>
        </p:nvSpPr>
        <p:spPr bwMode="auto">
          <a:xfrm>
            <a:off x="7968703" y="2567982"/>
            <a:ext cx="1308271" cy="1307799"/>
          </a:xfrm>
          <a:prstGeom prst="ellipse">
            <a:avLst/>
          </a:prstGeom>
          <a:solidFill>
            <a:schemeClr val="accent4"/>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1" name="椭圆 6"/>
          <p:cNvSpPr>
            <a:spLocks noChangeArrowheads="1"/>
          </p:cNvSpPr>
          <p:nvPr/>
        </p:nvSpPr>
        <p:spPr bwMode="auto">
          <a:xfrm>
            <a:off x="10118458" y="2569569"/>
            <a:ext cx="1308271" cy="1307799"/>
          </a:xfrm>
          <a:prstGeom prst="ellipse">
            <a:avLst/>
          </a:prstGeom>
          <a:solidFill>
            <a:schemeClr val="accent1"/>
          </a:solidFill>
          <a:ln>
            <a:noFill/>
          </a:ln>
        </p:spPr>
        <p:txBody>
          <a:bodyPr lIns="91447" tIns="45723" rIns="91447" bIns="45723" anchor="ctr"/>
          <a:lstStyle/>
          <a:p>
            <a:pPr algn="ctr" eaLnBrk="1" hangingPunct="1">
              <a:buFont typeface="Arial" panose="020B0604020202020204" pitchFamily="34" charset="0"/>
              <a:buNone/>
            </a:pPr>
            <a:endParaRPr lang="zh-CN" altLang="en-US" sz="2400" dirty="0">
              <a:solidFill>
                <a:srgbClr val="FFFFFF"/>
              </a:solidFill>
              <a:cs typeface="+mn-ea"/>
              <a:sym typeface="+mn-lt"/>
            </a:endParaRPr>
          </a:p>
        </p:txBody>
      </p:sp>
      <p:sp>
        <p:nvSpPr>
          <p:cNvPr id="12" name="文本框 13"/>
          <p:cNvSpPr>
            <a:spLocks noChangeArrowheads="1"/>
          </p:cNvSpPr>
          <p:nvPr/>
        </p:nvSpPr>
        <p:spPr bwMode="auto">
          <a:xfrm>
            <a:off x="431857" y="4570942"/>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3" name="文本框 14"/>
          <p:cNvSpPr>
            <a:spLocks noChangeArrowheads="1"/>
          </p:cNvSpPr>
          <p:nvPr/>
        </p:nvSpPr>
        <p:spPr bwMode="auto">
          <a:xfrm>
            <a:off x="2600666" y="4553484"/>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4" name="文本框 15"/>
          <p:cNvSpPr>
            <a:spLocks noChangeArrowheads="1"/>
          </p:cNvSpPr>
          <p:nvPr/>
        </p:nvSpPr>
        <p:spPr bwMode="auto">
          <a:xfrm>
            <a:off x="7660686" y="4539198"/>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5" name="文本框 16"/>
          <p:cNvSpPr>
            <a:spLocks noChangeArrowheads="1"/>
          </p:cNvSpPr>
          <p:nvPr/>
        </p:nvSpPr>
        <p:spPr bwMode="auto">
          <a:xfrm>
            <a:off x="9785039" y="4553484"/>
            <a:ext cx="2239794" cy="1200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2400" dirty="0">
                <a:solidFill>
                  <a:schemeClr val="bg1">
                    <a:lumMod val="50000"/>
                  </a:schemeClr>
                </a:solidFill>
                <a:cs typeface="+mn-ea"/>
                <a:sym typeface="+mn-lt"/>
              </a:rPr>
              <a:t>  YOUR  TITLE</a:t>
            </a: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600" dirty="0">
              <a:solidFill>
                <a:schemeClr val="bg1">
                  <a:lumMod val="50000"/>
                </a:schemeClr>
              </a:solidFill>
              <a:cs typeface="+mn-ea"/>
              <a:sym typeface="+mn-lt"/>
            </a:endParaRPr>
          </a:p>
        </p:txBody>
      </p:sp>
      <p:sp>
        <p:nvSpPr>
          <p:cNvPr id="16" name="文本框 17"/>
          <p:cNvSpPr>
            <a:spLocks noChangeArrowheads="1"/>
          </p:cNvSpPr>
          <p:nvPr/>
        </p:nvSpPr>
        <p:spPr bwMode="auto">
          <a:xfrm>
            <a:off x="5069550" y="4550313"/>
            <a:ext cx="2111490" cy="1159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47" tIns="45723" rIns="91447" bIns="45723">
            <a:spAutoFit/>
          </a:bodyPr>
          <a:lstStyle/>
          <a:p>
            <a:pPr eaLnBrk="1" hangingPunct="1">
              <a:buFont typeface="Arial" panose="020B0604020202020204" pitchFamily="34" charset="0"/>
              <a:buNone/>
            </a:pPr>
            <a:r>
              <a:rPr lang="en-US" altLang="zh-CN" sz="1600" dirty="0">
                <a:solidFill>
                  <a:schemeClr val="bg1">
                    <a:lumMod val="50000"/>
                  </a:schemeClr>
                </a:solidFill>
                <a:cs typeface="+mn-ea"/>
                <a:sym typeface="+mn-lt"/>
              </a:rPr>
              <a:t>  </a:t>
            </a:r>
            <a:r>
              <a:rPr lang="en-US" altLang="zh-CN" sz="2135" b="1" dirty="0">
                <a:solidFill>
                  <a:schemeClr val="bg1">
                    <a:lumMod val="50000"/>
                  </a:schemeClr>
                </a:solidFill>
                <a:cs typeface="+mn-ea"/>
                <a:sym typeface="+mn-lt"/>
              </a:rPr>
              <a:t>YOUR  TITLE</a:t>
            </a:r>
            <a:endParaRPr lang="en-US" altLang="zh-CN" sz="1465" b="1"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Click here to add you</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to the  center of the</a:t>
            </a:r>
            <a:endParaRPr lang="zh-CN" altLang="en-US" sz="1600" dirty="0">
              <a:solidFill>
                <a:schemeClr val="bg1">
                  <a:lumMod val="50000"/>
                </a:schemeClr>
              </a:solidFill>
              <a:cs typeface="+mn-ea"/>
              <a:sym typeface="+mn-lt"/>
            </a:endParaRPr>
          </a:p>
          <a:p>
            <a:pPr eaLnBrk="1" hangingPunct="1">
              <a:buFont typeface="Arial" panose="020B0604020202020204" pitchFamily="34" charset="0"/>
              <a:buNone/>
            </a:pPr>
            <a:r>
              <a:rPr lang="en-US" altLang="zh-CN" sz="1600" dirty="0">
                <a:solidFill>
                  <a:schemeClr val="bg1">
                    <a:lumMod val="50000"/>
                  </a:schemeClr>
                </a:solidFill>
                <a:cs typeface="+mn-ea"/>
                <a:sym typeface="+mn-lt"/>
              </a:rPr>
              <a:t> narrative thought</a:t>
            </a:r>
            <a:endParaRPr lang="zh-CN" altLang="en-US" sz="1335" dirty="0">
              <a:solidFill>
                <a:schemeClr val="bg1">
                  <a:lumMod val="50000"/>
                </a:schemeClr>
              </a:solidFill>
              <a:cs typeface="+mn-ea"/>
              <a:sym typeface="+mn-lt"/>
            </a:endParaRPr>
          </a:p>
        </p:txBody>
      </p:sp>
      <p:pic>
        <p:nvPicPr>
          <p:cNvPr id="17" name="图片 25"/>
          <p:cNvPicPr>
            <a:picLocks noChangeAspect="1" noChangeArrowheads="1"/>
          </p:cNvPicPr>
          <p:nvPr/>
        </p:nvPicPr>
        <p:blipFill>
          <a:blip r:embed="rId4" cstate="email"/>
          <a:srcRect/>
          <a:stretch>
            <a:fillRect/>
          </a:stretch>
        </p:blipFill>
        <p:spPr bwMode="auto">
          <a:xfrm>
            <a:off x="8364043" y="2952069"/>
            <a:ext cx="568399" cy="53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图片 26"/>
          <p:cNvPicPr>
            <a:picLocks noChangeAspect="1" noChangeArrowheads="1"/>
          </p:cNvPicPr>
          <p:nvPr/>
        </p:nvPicPr>
        <p:blipFill>
          <a:blip r:embed="rId5" cstate="email"/>
          <a:srcRect/>
          <a:stretch>
            <a:fillRect/>
          </a:stretch>
        </p:blipFill>
        <p:spPr bwMode="auto">
          <a:xfrm>
            <a:off x="3269093" y="2898107"/>
            <a:ext cx="662073" cy="6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图片 27"/>
          <p:cNvPicPr>
            <a:picLocks noChangeAspect="1" noChangeArrowheads="1"/>
          </p:cNvPicPr>
          <p:nvPr/>
        </p:nvPicPr>
        <p:blipFill>
          <a:blip r:embed="rId6" cstate="email"/>
          <a:srcRect/>
          <a:stretch>
            <a:fillRect/>
          </a:stretch>
        </p:blipFill>
        <p:spPr bwMode="auto">
          <a:xfrm>
            <a:off x="10470930" y="2925089"/>
            <a:ext cx="600153" cy="604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图片 28"/>
          <p:cNvPicPr>
            <a:picLocks noChangeAspect="1" noChangeArrowheads="1"/>
          </p:cNvPicPr>
          <p:nvPr/>
        </p:nvPicPr>
        <p:blipFill>
          <a:blip r:embed="rId7" cstate="email"/>
          <a:srcRect/>
          <a:stretch>
            <a:fillRect/>
          </a:stretch>
        </p:blipFill>
        <p:spPr bwMode="auto">
          <a:xfrm>
            <a:off x="5572852" y="2788595"/>
            <a:ext cx="1052651" cy="75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图片 29"/>
          <p:cNvPicPr>
            <a:picLocks noChangeAspect="1" noChangeArrowheads="1"/>
          </p:cNvPicPr>
          <p:nvPr/>
        </p:nvPicPr>
        <p:blipFill>
          <a:blip r:embed="rId8" cstate="email"/>
          <a:srcRect/>
          <a:stretch>
            <a:fillRect/>
          </a:stretch>
        </p:blipFill>
        <p:spPr bwMode="auto">
          <a:xfrm>
            <a:off x="1108220" y="2925088"/>
            <a:ext cx="574749" cy="574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文本框 21"/>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anim calcmode="lin" valueType="num">
                                      <p:cBhvr>
                                        <p:cTn id="26" dur="250" fill="hold"/>
                                        <p:tgtEl>
                                          <p:spTgt spid="9"/>
                                        </p:tgtEl>
                                        <p:attrNameLst>
                                          <p:attrName>ppt_x</p:attrName>
                                        </p:attrNameLst>
                                      </p:cBhvr>
                                      <p:tavLst>
                                        <p:tav tm="0">
                                          <p:val>
                                            <p:strVal val="#ppt_x"/>
                                          </p:val>
                                        </p:tav>
                                        <p:tav tm="100000">
                                          <p:val>
                                            <p:strVal val="#ppt_x"/>
                                          </p:val>
                                        </p:tav>
                                      </p:tavLst>
                                    </p:anim>
                                    <p:anim calcmode="lin" valueType="num">
                                      <p:cBhvr>
                                        <p:cTn id="27" dur="25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50"/>
                                        <p:tgtEl>
                                          <p:spTgt spid="10"/>
                                        </p:tgtEl>
                                      </p:cBhvr>
                                    </p:animEffect>
                                    <p:anim calcmode="lin" valueType="num">
                                      <p:cBhvr>
                                        <p:cTn id="32" dur="250" fill="hold"/>
                                        <p:tgtEl>
                                          <p:spTgt spid="10"/>
                                        </p:tgtEl>
                                        <p:attrNameLst>
                                          <p:attrName>ppt_x</p:attrName>
                                        </p:attrNameLst>
                                      </p:cBhvr>
                                      <p:tavLst>
                                        <p:tav tm="0">
                                          <p:val>
                                            <p:strVal val="#ppt_x"/>
                                          </p:val>
                                        </p:tav>
                                        <p:tav tm="100000">
                                          <p:val>
                                            <p:strVal val="#ppt_x"/>
                                          </p:val>
                                        </p:tav>
                                      </p:tavLst>
                                    </p:anim>
                                    <p:anim calcmode="lin" valueType="num">
                                      <p:cBhvr>
                                        <p:cTn id="33" dur="250" fill="hold"/>
                                        <p:tgtEl>
                                          <p:spTgt spid="10"/>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50"/>
                                        <p:tgtEl>
                                          <p:spTgt spid="11"/>
                                        </p:tgtEl>
                                      </p:cBhvr>
                                    </p:animEffect>
                                    <p:anim calcmode="lin" valueType="num">
                                      <p:cBhvr>
                                        <p:cTn id="38" dur="250" fill="hold"/>
                                        <p:tgtEl>
                                          <p:spTgt spid="11"/>
                                        </p:tgtEl>
                                        <p:attrNameLst>
                                          <p:attrName>ppt_x</p:attrName>
                                        </p:attrNameLst>
                                      </p:cBhvr>
                                      <p:tavLst>
                                        <p:tav tm="0">
                                          <p:val>
                                            <p:strVal val="#ppt_x"/>
                                          </p:val>
                                        </p:tav>
                                        <p:tav tm="100000">
                                          <p:val>
                                            <p:strVal val="#ppt_x"/>
                                          </p:val>
                                        </p:tav>
                                      </p:tavLst>
                                    </p:anim>
                                    <p:anim calcmode="lin" valueType="num">
                                      <p:cBhvr>
                                        <p:cTn id="39" dur="25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250"/>
                                        <p:tgtEl>
                                          <p:spTgt spid="12"/>
                                        </p:tgtEl>
                                      </p:cBhvr>
                                    </p:animEffect>
                                    <p:anim calcmode="lin" valueType="num">
                                      <p:cBhvr>
                                        <p:cTn id="44" dur="250" fill="hold"/>
                                        <p:tgtEl>
                                          <p:spTgt spid="12"/>
                                        </p:tgtEl>
                                        <p:attrNameLst>
                                          <p:attrName>ppt_x</p:attrName>
                                        </p:attrNameLst>
                                      </p:cBhvr>
                                      <p:tavLst>
                                        <p:tav tm="0">
                                          <p:val>
                                            <p:strVal val="#ppt_x"/>
                                          </p:val>
                                        </p:tav>
                                        <p:tav tm="100000">
                                          <p:val>
                                            <p:strVal val="#ppt_x"/>
                                          </p:val>
                                        </p:tav>
                                      </p:tavLst>
                                    </p:anim>
                                    <p:anim calcmode="lin" valueType="num">
                                      <p:cBhvr>
                                        <p:cTn id="45" dur="25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250"/>
                                        <p:tgtEl>
                                          <p:spTgt spid="13"/>
                                        </p:tgtEl>
                                      </p:cBhvr>
                                    </p:animEffect>
                                    <p:anim calcmode="lin" valueType="num">
                                      <p:cBhvr>
                                        <p:cTn id="50" dur="250" fill="hold"/>
                                        <p:tgtEl>
                                          <p:spTgt spid="13"/>
                                        </p:tgtEl>
                                        <p:attrNameLst>
                                          <p:attrName>ppt_x</p:attrName>
                                        </p:attrNameLst>
                                      </p:cBhvr>
                                      <p:tavLst>
                                        <p:tav tm="0">
                                          <p:val>
                                            <p:strVal val="#ppt_x"/>
                                          </p:val>
                                        </p:tav>
                                        <p:tav tm="100000">
                                          <p:val>
                                            <p:strVal val="#ppt_x"/>
                                          </p:val>
                                        </p:tav>
                                      </p:tavLst>
                                    </p:anim>
                                    <p:anim calcmode="lin" valueType="num">
                                      <p:cBhvr>
                                        <p:cTn id="51" dur="25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250"/>
                                        <p:tgtEl>
                                          <p:spTgt spid="14"/>
                                        </p:tgtEl>
                                      </p:cBhvr>
                                    </p:animEffect>
                                    <p:anim calcmode="lin" valueType="num">
                                      <p:cBhvr>
                                        <p:cTn id="56" dur="250" fill="hold"/>
                                        <p:tgtEl>
                                          <p:spTgt spid="14"/>
                                        </p:tgtEl>
                                        <p:attrNameLst>
                                          <p:attrName>ppt_x</p:attrName>
                                        </p:attrNameLst>
                                      </p:cBhvr>
                                      <p:tavLst>
                                        <p:tav tm="0">
                                          <p:val>
                                            <p:strVal val="#ppt_x"/>
                                          </p:val>
                                        </p:tav>
                                        <p:tav tm="100000">
                                          <p:val>
                                            <p:strVal val="#ppt_x"/>
                                          </p:val>
                                        </p:tav>
                                      </p:tavLst>
                                    </p:anim>
                                    <p:anim calcmode="lin" valueType="num">
                                      <p:cBhvr>
                                        <p:cTn id="57" dur="25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50"/>
                                        <p:tgtEl>
                                          <p:spTgt spid="15"/>
                                        </p:tgtEl>
                                      </p:cBhvr>
                                    </p:animEffect>
                                    <p:anim calcmode="lin" valueType="num">
                                      <p:cBhvr>
                                        <p:cTn id="62" dur="250" fill="hold"/>
                                        <p:tgtEl>
                                          <p:spTgt spid="15"/>
                                        </p:tgtEl>
                                        <p:attrNameLst>
                                          <p:attrName>ppt_x</p:attrName>
                                        </p:attrNameLst>
                                      </p:cBhvr>
                                      <p:tavLst>
                                        <p:tav tm="0">
                                          <p:val>
                                            <p:strVal val="#ppt_x"/>
                                          </p:val>
                                        </p:tav>
                                        <p:tav tm="100000">
                                          <p:val>
                                            <p:strVal val="#ppt_x"/>
                                          </p:val>
                                        </p:tav>
                                      </p:tavLst>
                                    </p:anim>
                                    <p:anim calcmode="lin" valueType="num">
                                      <p:cBhvr>
                                        <p:cTn id="63" dur="25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250"/>
                                        <p:tgtEl>
                                          <p:spTgt spid="16"/>
                                        </p:tgtEl>
                                      </p:cBhvr>
                                    </p:animEffect>
                                    <p:anim calcmode="lin" valueType="num">
                                      <p:cBhvr>
                                        <p:cTn id="68" dur="250" fill="hold"/>
                                        <p:tgtEl>
                                          <p:spTgt spid="16"/>
                                        </p:tgtEl>
                                        <p:attrNameLst>
                                          <p:attrName>ppt_x</p:attrName>
                                        </p:attrNameLst>
                                      </p:cBhvr>
                                      <p:tavLst>
                                        <p:tav tm="0">
                                          <p:val>
                                            <p:strVal val="#ppt_x"/>
                                          </p:val>
                                        </p:tav>
                                        <p:tav tm="100000">
                                          <p:val>
                                            <p:strVal val="#ppt_x"/>
                                          </p:val>
                                        </p:tav>
                                      </p:tavLst>
                                    </p:anim>
                                    <p:anim calcmode="lin" valueType="num">
                                      <p:cBhvr>
                                        <p:cTn id="69" dur="25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250"/>
                                        <p:tgtEl>
                                          <p:spTgt spid="17"/>
                                        </p:tgtEl>
                                      </p:cBhvr>
                                    </p:animEffect>
                                    <p:anim calcmode="lin" valueType="num">
                                      <p:cBhvr>
                                        <p:cTn id="74" dur="250" fill="hold"/>
                                        <p:tgtEl>
                                          <p:spTgt spid="17"/>
                                        </p:tgtEl>
                                        <p:attrNameLst>
                                          <p:attrName>ppt_x</p:attrName>
                                        </p:attrNameLst>
                                      </p:cBhvr>
                                      <p:tavLst>
                                        <p:tav tm="0">
                                          <p:val>
                                            <p:strVal val="#ppt_x"/>
                                          </p:val>
                                        </p:tav>
                                        <p:tav tm="100000">
                                          <p:val>
                                            <p:strVal val="#ppt_x"/>
                                          </p:val>
                                        </p:tav>
                                      </p:tavLst>
                                    </p:anim>
                                    <p:anim calcmode="lin" valueType="num">
                                      <p:cBhvr>
                                        <p:cTn id="75" dur="25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42" presetClass="entr" presetSubtype="0"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Effect transition="in" filter="fade">
                                      <p:cBhvr>
                                        <p:cTn id="79" dur="250"/>
                                        <p:tgtEl>
                                          <p:spTgt spid="18"/>
                                        </p:tgtEl>
                                      </p:cBhvr>
                                    </p:animEffect>
                                    <p:anim calcmode="lin" valueType="num">
                                      <p:cBhvr>
                                        <p:cTn id="80" dur="250" fill="hold"/>
                                        <p:tgtEl>
                                          <p:spTgt spid="18"/>
                                        </p:tgtEl>
                                        <p:attrNameLst>
                                          <p:attrName>ppt_x</p:attrName>
                                        </p:attrNameLst>
                                      </p:cBhvr>
                                      <p:tavLst>
                                        <p:tav tm="0">
                                          <p:val>
                                            <p:strVal val="#ppt_x"/>
                                          </p:val>
                                        </p:tav>
                                        <p:tav tm="100000">
                                          <p:val>
                                            <p:strVal val="#ppt_x"/>
                                          </p:val>
                                        </p:tav>
                                      </p:tavLst>
                                    </p:anim>
                                    <p:anim calcmode="lin" valueType="num">
                                      <p:cBhvr>
                                        <p:cTn id="81" dur="250" fill="hold"/>
                                        <p:tgtEl>
                                          <p:spTgt spid="18"/>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2" presetClass="entr" presetSubtype="0" fill="hold"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fade">
                                      <p:cBhvr>
                                        <p:cTn id="85" dur="250"/>
                                        <p:tgtEl>
                                          <p:spTgt spid="19"/>
                                        </p:tgtEl>
                                      </p:cBhvr>
                                    </p:animEffect>
                                    <p:anim calcmode="lin" valueType="num">
                                      <p:cBhvr>
                                        <p:cTn id="86" dur="250" fill="hold"/>
                                        <p:tgtEl>
                                          <p:spTgt spid="19"/>
                                        </p:tgtEl>
                                        <p:attrNameLst>
                                          <p:attrName>ppt_x</p:attrName>
                                        </p:attrNameLst>
                                      </p:cBhvr>
                                      <p:tavLst>
                                        <p:tav tm="0">
                                          <p:val>
                                            <p:strVal val="#ppt_x"/>
                                          </p:val>
                                        </p:tav>
                                        <p:tav tm="100000">
                                          <p:val>
                                            <p:strVal val="#ppt_x"/>
                                          </p:val>
                                        </p:tav>
                                      </p:tavLst>
                                    </p:anim>
                                    <p:anim calcmode="lin" valueType="num">
                                      <p:cBhvr>
                                        <p:cTn id="87" dur="250" fill="hold"/>
                                        <p:tgtEl>
                                          <p:spTgt spid="19"/>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20"/>
                                        </p:tgtEl>
                                        <p:attrNameLst>
                                          <p:attrName>style.visibility</p:attrName>
                                        </p:attrNameLst>
                                      </p:cBhvr>
                                      <p:to>
                                        <p:strVal val="visible"/>
                                      </p:to>
                                    </p:set>
                                    <p:animEffect transition="in" filter="fade">
                                      <p:cBhvr>
                                        <p:cTn id="91" dur="250"/>
                                        <p:tgtEl>
                                          <p:spTgt spid="20"/>
                                        </p:tgtEl>
                                      </p:cBhvr>
                                    </p:animEffect>
                                    <p:anim calcmode="lin" valueType="num">
                                      <p:cBhvr>
                                        <p:cTn id="92" dur="250" fill="hold"/>
                                        <p:tgtEl>
                                          <p:spTgt spid="20"/>
                                        </p:tgtEl>
                                        <p:attrNameLst>
                                          <p:attrName>ppt_x</p:attrName>
                                        </p:attrNameLst>
                                      </p:cBhvr>
                                      <p:tavLst>
                                        <p:tav tm="0">
                                          <p:val>
                                            <p:strVal val="#ppt_x"/>
                                          </p:val>
                                        </p:tav>
                                        <p:tav tm="100000">
                                          <p:val>
                                            <p:strVal val="#ppt_x"/>
                                          </p:val>
                                        </p:tav>
                                      </p:tavLst>
                                    </p:anim>
                                    <p:anim calcmode="lin" valueType="num">
                                      <p:cBhvr>
                                        <p:cTn id="93" dur="250" fill="hold"/>
                                        <p:tgtEl>
                                          <p:spTgt spid="20"/>
                                        </p:tgtEl>
                                        <p:attrNameLst>
                                          <p:attrName>ppt_y</p:attrName>
                                        </p:attrNameLst>
                                      </p:cBhvr>
                                      <p:tavLst>
                                        <p:tav tm="0">
                                          <p:val>
                                            <p:strVal val="#ppt_y+.1"/>
                                          </p:val>
                                        </p:tav>
                                        <p:tav tm="100000">
                                          <p:val>
                                            <p:strVal val="#ppt_y"/>
                                          </p:val>
                                        </p:tav>
                                      </p:tavLst>
                                    </p:anim>
                                  </p:childTnLst>
                                </p:cTn>
                              </p:par>
                            </p:childTnLst>
                          </p:cTn>
                        </p:par>
                        <p:par>
                          <p:cTn id="94" fill="hold">
                            <p:stCondLst>
                              <p:cond delay="7500"/>
                            </p:stCondLst>
                            <p:childTnLst>
                              <p:par>
                                <p:cTn id="95" presetID="42" presetClass="entr" presetSubtype="0" fill="hold" nodeType="after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250"/>
                                        <p:tgtEl>
                                          <p:spTgt spid="21"/>
                                        </p:tgtEl>
                                      </p:cBhvr>
                                    </p:animEffect>
                                    <p:anim calcmode="lin" valueType="num">
                                      <p:cBhvr>
                                        <p:cTn id="98" dur="250" fill="hold"/>
                                        <p:tgtEl>
                                          <p:spTgt spid="21"/>
                                        </p:tgtEl>
                                        <p:attrNameLst>
                                          <p:attrName>ppt_x</p:attrName>
                                        </p:attrNameLst>
                                      </p:cBhvr>
                                      <p:tavLst>
                                        <p:tav tm="0">
                                          <p:val>
                                            <p:strVal val="#ppt_x"/>
                                          </p:val>
                                        </p:tav>
                                        <p:tav tm="100000">
                                          <p:val>
                                            <p:strVal val="#ppt_x"/>
                                          </p:val>
                                        </p:tav>
                                      </p:tavLst>
                                    </p:anim>
                                    <p:anim calcmode="lin" valueType="num">
                                      <p:cBhvr>
                                        <p:cTn id="99" dur="25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p:bldP spid="13" grpId="0"/>
      <p:bldP spid="14"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21"/>
          <p:cNvSpPr/>
          <p:nvPr/>
        </p:nvSpPr>
        <p:spPr bwMode="auto">
          <a:xfrm>
            <a:off x="1011767" y="2485734"/>
            <a:ext cx="874184" cy="1941583"/>
          </a:xfrm>
          <a:custGeom>
            <a:avLst/>
            <a:gdLst>
              <a:gd name="T0" fmla="*/ 0 w 215"/>
              <a:gd name="T1" fmla="*/ 0 h 478"/>
              <a:gd name="T2" fmla="*/ 0 w 215"/>
              <a:gd name="T3" fmla="*/ 371 h 478"/>
              <a:gd name="T4" fmla="*/ 107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7"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8" name="Oval 22"/>
          <p:cNvSpPr>
            <a:spLocks noChangeArrowheads="1"/>
          </p:cNvSpPr>
          <p:nvPr/>
        </p:nvSpPr>
        <p:spPr bwMode="auto">
          <a:xfrm>
            <a:off x="1092200" y="3639673"/>
            <a:ext cx="713317" cy="707184"/>
          </a:xfrm>
          <a:prstGeom prst="ellipse">
            <a:avLst/>
          </a:prstGeom>
          <a:solidFill>
            <a:srgbClr val="F2F2F2"/>
          </a:solidFill>
          <a:ln>
            <a:noFill/>
          </a:ln>
        </p:spPr>
        <p:txBody>
          <a:bodyPr/>
          <a:lstStyle/>
          <a:p>
            <a:endParaRPr lang="zh-CN" altLang="en-US" sz="2400">
              <a:cs typeface="+mn-ea"/>
              <a:sym typeface="+mn-lt"/>
            </a:endParaRPr>
          </a:p>
        </p:txBody>
      </p:sp>
      <p:sp>
        <p:nvSpPr>
          <p:cNvPr id="9" name="Freeform 23"/>
          <p:cNvSpPr/>
          <p:nvPr/>
        </p:nvSpPr>
        <p:spPr bwMode="auto">
          <a:xfrm>
            <a:off x="3913722"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4"/>
          </a:solidFill>
          <a:ln>
            <a:noFill/>
          </a:ln>
        </p:spPr>
        <p:txBody>
          <a:bodyPr/>
          <a:lstStyle/>
          <a:p>
            <a:endParaRPr lang="zh-CN" altLang="en-US" sz="2400">
              <a:cs typeface="+mn-ea"/>
              <a:sym typeface="+mn-lt"/>
            </a:endParaRPr>
          </a:p>
        </p:txBody>
      </p:sp>
      <p:sp>
        <p:nvSpPr>
          <p:cNvPr id="10" name="Oval 24"/>
          <p:cNvSpPr>
            <a:spLocks noChangeArrowheads="1"/>
          </p:cNvSpPr>
          <p:nvPr/>
        </p:nvSpPr>
        <p:spPr bwMode="auto">
          <a:xfrm>
            <a:off x="3996267"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1" name="Freeform 25"/>
          <p:cNvSpPr/>
          <p:nvPr/>
        </p:nvSpPr>
        <p:spPr bwMode="auto">
          <a:xfrm>
            <a:off x="2946400"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3"/>
          </a:solidFill>
          <a:ln>
            <a:noFill/>
          </a:ln>
        </p:spPr>
        <p:txBody>
          <a:bodyPr/>
          <a:lstStyle/>
          <a:p>
            <a:endParaRPr lang="zh-CN" altLang="en-US" sz="2400">
              <a:cs typeface="+mn-ea"/>
              <a:sym typeface="+mn-lt"/>
            </a:endParaRPr>
          </a:p>
        </p:txBody>
      </p:sp>
      <p:sp>
        <p:nvSpPr>
          <p:cNvPr id="12" name="Oval 26"/>
          <p:cNvSpPr>
            <a:spLocks noChangeArrowheads="1"/>
          </p:cNvSpPr>
          <p:nvPr/>
        </p:nvSpPr>
        <p:spPr bwMode="auto">
          <a:xfrm>
            <a:off x="3028951"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3" name="Freeform 27"/>
          <p:cNvSpPr/>
          <p:nvPr/>
        </p:nvSpPr>
        <p:spPr bwMode="auto">
          <a:xfrm>
            <a:off x="1979089" y="3554980"/>
            <a:ext cx="874183" cy="1945819"/>
          </a:xfrm>
          <a:custGeom>
            <a:avLst/>
            <a:gdLst>
              <a:gd name="T0" fmla="*/ 215 w 215"/>
              <a:gd name="T1" fmla="*/ 479 h 479"/>
              <a:gd name="T2" fmla="*/ 215 w 215"/>
              <a:gd name="T3" fmla="*/ 108 h 479"/>
              <a:gd name="T4" fmla="*/ 108 w 215"/>
              <a:gd name="T5" fmla="*/ 0 h 479"/>
              <a:gd name="T6" fmla="*/ 0 w 215"/>
              <a:gd name="T7" fmla="*/ 108 h 479"/>
              <a:gd name="T8" fmla="*/ 0 w 215"/>
              <a:gd name="T9" fmla="*/ 479 h 479"/>
              <a:gd name="T10" fmla="*/ 215 w 215"/>
              <a:gd name="T11" fmla="*/ 479 h 479"/>
            </a:gdLst>
            <a:ahLst/>
            <a:cxnLst>
              <a:cxn ang="0">
                <a:pos x="T0" y="T1"/>
              </a:cxn>
              <a:cxn ang="0">
                <a:pos x="T2" y="T3"/>
              </a:cxn>
              <a:cxn ang="0">
                <a:pos x="T4" y="T5"/>
              </a:cxn>
              <a:cxn ang="0">
                <a:pos x="T6" y="T7"/>
              </a:cxn>
              <a:cxn ang="0">
                <a:pos x="T8" y="T9"/>
              </a:cxn>
              <a:cxn ang="0">
                <a:pos x="T10" y="T11"/>
              </a:cxn>
            </a:cxnLst>
            <a:rect l="0" t="0" r="r" b="b"/>
            <a:pathLst>
              <a:path w="215" h="479">
                <a:moveTo>
                  <a:pt x="215" y="479"/>
                </a:moveTo>
                <a:cubicBezTo>
                  <a:pt x="215" y="108"/>
                  <a:pt x="215" y="108"/>
                  <a:pt x="215" y="108"/>
                </a:cubicBezTo>
                <a:cubicBezTo>
                  <a:pt x="215" y="49"/>
                  <a:pt x="167" y="0"/>
                  <a:pt x="108" y="0"/>
                </a:cubicBezTo>
                <a:cubicBezTo>
                  <a:pt x="48" y="0"/>
                  <a:pt x="0" y="49"/>
                  <a:pt x="0" y="108"/>
                </a:cubicBezTo>
                <a:cubicBezTo>
                  <a:pt x="0" y="479"/>
                  <a:pt x="0" y="479"/>
                  <a:pt x="0" y="479"/>
                </a:cubicBezTo>
                <a:lnTo>
                  <a:pt x="215" y="479"/>
                </a:lnTo>
                <a:close/>
              </a:path>
            </a:pathLst>
          </a:custGeom>
          <a:solidFill>
            <a:schemeClr val="accent2"/>
          </a:solidFill>
          <a:ln>
            <a:noFill/>
          </a:ln>
        </p:spPr>
        <p:txBody>
          <a:bodyPr/>
          <a:lstStyle/>
          <a:p>
            <a:endParaRPr lang="zh-CN" altLang="en-US" sz="2400">
              <a:cs typeface="+mn-ea"/>
              <a:sym typeface="+mn-lt"/>
            </a:endParaRPr>
          </a:p>
        </p:txBody>
      </p:sp>
      <p:sp>
        <p:nvSpPr>
          <p:cNvPr id="14" name="Oval 28"/>
          <p:cNvSpPr>
            <a:spLocks noChangeArrowheads="1"/>
          </p:cNvSpPr>
          <p:nvPr/>
        </p:nvSpPr>
        <p:spPr bwMode="auto">
          <a:xfrm>
            <a:off x="2061633"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5" name="Freeform 29"/>
          <p:cNvSpPr/>
          <p:nvPr/>
        </p:nvSpPr>
        <p:spPr bwMode="auto">
          <a:xfrm>
            <a:off x="4881033" y="2485734"/>
            <a:ext cx="874184" cy="1941583"/>
          </a:xfrm>
          <a:custGeom>
            <a:avLst/>
            <a:gdLst>
              <a:gd name="T0" fmla="*/ 0 w 215"/>
              <a:gd name="T1" fmla="*/ 0 h 478"/>
              <a:gd name="T2" fmla="*/ 0 w 215"/>
              <a:gd name="T3" fmla="*/ 371 h 478"/>
              <a:gd name="T4" fmla="*/ 108 w 215"/>
              <a:gd name="T5" fmla="*/ 478 h 478"/>
              <a:gd name="T6" fmla="*/ 215 w 215"/>
              <a:gd name="T7" fmla="*/ 371 h 478"/>
              <a:gd name="T8" fmla="*/ 215 w 215"/>
              <a:gd name="T9" fmla="*/ 0 h 478"/>
              <a:gd name="T10" fmla="*/ 0 w 215"/>
              <a:gd name="T11" fmla="*/ 0 h 478"/>
            </a:gdLst>
            <a:ahLst/>
            <a:cxnLst>
              <a:cxn ang="0">
                <a:pos x="T0" y="T1"/>
              </a:cxn>
              <a:cxn ang="0">
                <a:pos x="T2" y="T3"/>
              </a:cxn>
              <a:cxn ang="0">
                <a:pos x="T4" y="T5"/>
              </a:cxn>
              <a:cxn ang="0">
                <a:pos x="T6" y="T7"/>
              </a:cxn>
              <a:cxn ang="0">
                <a:pos x="T8" y="T9"/>
              </a:cxn>
              <a:cxn ang="0">
                <a:pos x="T10" y="T11"/>
              </a:cxn>
            </a:cxnLst>
            <a:rect l="0" t="0" r="r" b="b"/>
            <a:pathLst>
              <a:path w="215" h="478">
                <a:moveTo>
                  <a:pt x="0" y="0"/>
                </a:moveTo>
                <a:cubicBezTo>
                  <a:pt x="0" y="371"/>
                  <a:pt x="0" y="371"/>
                  <a:pt x="0" y="371"/>
                </a:cubicBezTo>
                <a:cubicBezTo>
                  <a:pt x="0" y="430"/>
                  <a:pt x="48" y="478"/>
                  <a:pt x="108" y="478"/>
                </a:cubicBezTo>
                <a:cubicBezTo>
                  <a:pt x="167" y="478"/>
                  <a:pt x="215" y="430"/>
                  <a:pt x="215" y="371"/>
                </a:cubicBezTo>
                <a:cubicBezTo>
                  <a:pt x="215" y="0"/>
                  <a:pt x="215" y="0"/>
                  <a:pt x="215" y="0"/>
                </a:cubicBezTo>
                <a:lnTo>
                  <a:pt x="0" y="0"/>
                </a:lnTo>
                <a:close/>
              </a:path>
            </a:pathLst>
          </a:custGeom>
          <a:solidFill>
            <a:schemeClr val="accent1"/>
          </a:solidFill>
          <a:ln>
            <a:noFill/>
          </a:ln>
        </p:spPr>
        <p:txBody>
          <a:bodyPr/>
          <a:lstStyle/>
          <a:p>
            <a:endParaRPr lang="zh-CN" altLang="en-US" sz="2400">
              <a:cs typeface="+mn-ea"/>
              <a:sym typeface="+mn-lt"/>
            </a:endParaRPr>
          </a:p>
        </p:txBody>
      </p:sp>
      <p:sp>
        <p:nvSpPr>
          <p:cNvPr id="16" name="Oval 30"/>
          <p:cNvSpPr>
            <a:spLocks noChangeArrowheads="1"/>
          </p:cNvSpPr>
          <p:nvPr/>
        </p:nvSpPr>
        <p:spPr bwMode="auto">
          <a:xfrm>
            <a:off x="4963584" y="3639673"/>
            <a:ext cx="711200" cy="707184"/>
          </a:xfrm>
          <a:prstGeom prst="ellipse">
            <a:avLst/>
          </a:prstGeom>
          <a:solidFill>
            <a:srgbClr val="F2F2F2"/>
          </a:solidFill>
          <a:ln>
            <a:noFill/>
          </a:ln>
        </p:spPr>
        <p:txBody>
          <a:bodyPr/>
          <a:lstStyle/>
          <a:p>
            <a:endParaRPr lang="zh-CN" altLang="en-US" sz="2400">
              <a:cs typeface="+mn-ea"/>
              <a:sym typeface="+mn-lt"/>
            </a:endParaRPr>
          </a:p>
        </p:txBody>
      </p:sp>
      <p:sp>
        <p:nvSpPr>
          <p:cNvPr id="17" name="Freeform 31"/>
          <p:cNvSpPr>
            <a:spLocks noEditPoints="1"/>
          </p:cNvSpPr>
          <p:nvPr/>
        </p:nvSpPr>
        <p:spPr bwMode="auto">
          <a:xfrm>
            <a:off x="4210056" y="3815412"/>
            <a:ext cx="273049" cy="349357"/>
          </a:xfrm>
          <a:custGeom>
            <a:avLst/>
            <a:gdLst>
              <a:gd name="T0" fmla="*/ 60 w 67"/>
              <a:gd name="T1" fmla="*/ 77 h 86"/>
              <a:gd name="T2" fmla="*/ 55 w 67"/>
              <a:gd name="T3" fmla="*/ 82 h 86"/>
              <a:gd name="T4" fmla="*/ 38 w 67"/>
              <a:gd name="T5" fmla="*/ 86 h 86"/>
              <a:gd name="T6" fmla="*/ 22 w 67"/>
              <a:gd name="T7" fmla="*/ 79 h 86"/>
              <a:gd name="T8" fmla="*/ 22 w 67"/>
              <a:gd name="T9" fmla="*/ 79 h 86"/>
              <a:gd name="T10" fmla="*/ 22 w 67"/>
              <a:gd name="T11" fmla="*/ 79 h 86"/>
              <a:gd name="T12" fmla="*/ 17 w 67"/>
              <a:gd name="T13" fmla="*/ 73 h 86"/>
              <a:gd name="T14" fmla="*/ 8 w 67"/>
              <a:gd name="T15" fmla="*/ 58 h 86"/>
              <a:gd name="T16" fmla="*/ 8 w 67"/>
              <a:gd name="T17" fmla="*/ 58 h 86"/>
              <a:gd name="T18" fmla="*/ 3 w 67"/>
              <a:gd name="T19" fmla="*/ 49 h 86"/>
              <a:gd name="T20" fmla="*/ 9 w 67"/>
              <a:gd name="T21" fmla="*/ 37 h 86"/>
              <a:gd name="T22" fmla="*/ 17 w 67"/>
              <a:gd name="T23" fmla="*/ 41 h 86"/>
              <a:gd name="T24" fmla="*/ 18 w 67"/>
              <a:gd name="T25" fmla="*/ 41 h 86"/>
              <a:gd name="T26" fmla="*/ 18 w 67"/>
              <a:gd name="T27" fmla="*/ 42 h 86"/>
              <a:gd name="T28" fmla="*/ 18 w 67"/>
              <a:gd name="T29" fmla="*/ 14 h 86"/>
              <a:gd name="T30" fmla="*/ 30 w 67"/>
              <a:gd name="T31" fmla="*/ 7 h 86"/>
              <a:gd name="T32" fmla="*/ 44 w 67"/>
              <a:gd name="T33" fmla="*/ 7 h 86"/>
              <a:gd name="T34" fmla="*/ 56 w 67"/>
              <a:gd name="T35" fmla="*/ 14 h 86"/>
              <a:gd name="T36" fmla="*/ 56 w 67"/>
              <a:gd name="T37" fmla="*/ 14 h 86"/>
              <a:gd name="T38" fmla="*/ 56 w 67"/>
              <a:gd name="T39" fmla="*/ 14 h 86"/>
              <a:gd name="T40" fmla="*/ 67 w 67"/>
              <a:gd name="T41" fmla="*/ 21 h 86"/>
              <a:gd name="T42" fmla="*/ 67 w 67"/>
              <a:gd name="T43" fmla="*/ 59 h 86"/>
              <a:gd name="T44" fmla="*/ 65 w 67"/>
              <a:gd name="T45" fmla="*/ 69 h 86"/>
              <a:gd name="T46" fmla="*/ 60 w 67"/>
              <a:gd name="T47" fmla="*/ 77 h 86"/>
              <a:gd name="T48" fmla="*/ 52 w 67"/>
              <a:gd name="T49" fmla="*/ 76 h 86"/>
              <a:gd name="T50" fmla="*/ 52 w 67"/>
              <a:gd name="T51" fmla="*/ 76 h 86"/>
              <a:gd name="T52" fmla="*/ 56 w 67"/>
              <a:gd name="T53" fmla="*/ 73 h 86"/>
              <a:gd name="T54" fmla="*/ 60 w 67"/>
              <a:gd name="T55" fmla="*/ 67 h 86"/>
              <a:gd name="T56" fmla="*/ 61 w 67"/>
              <a:gd name="T57" fmla="*/ 59 h 86"/>
              <a:gd name="T58" fmla="*/ 61 w 67"/>
              <a:gd name="T59" fmla="*/ 21 h 86"/>
              <a:gd name="T60" fmla="*/ 58 w 67"/>
              <a:gd name="T61" fmla="*/ 21 h 86"/>
              <a:gd name="T62" fmla="*/ 58 w 67"/>
              <a:gd name="T63" fmla="*/ 39 h 86"/>
              <a:gd name="T64" fmla="*/ 50 w 67"/>
              <a:gd name="T65" fmla="*/ 39 h 86"/>
              <a:gd name="T66" fmla="*/ 50 w 67"/>
              <a:gd name="T67" fmla="*/ 14 h 86"/>
              <a:gd name="T68" fmla="*/ 47 w 67"/>
              <a:gd name="T69" fmla="*/ 14 h 86"/>
              <a:gd name="T70" fmla="*/ 47 w 67"/>
              <a:gd name="T71" fmla="*/ 14 h 86"/>
              <a:gd name="T72" fmla="*/ 47 w 67"/>
              <a:gd name="T73" fmla="*/ 39 h 86"/>
              <a:gd name="T74" fmla="*/ 39 w 67"/>
              <a:gd name="T75" fmla="*/ 39 h 86"/>
              <a:gd name="T76" fmla="*/ 39 w 67"/>
              <a:gd name="T77" fmla="*/ 10 h 86"/>
              <a:gd name="T78" fmla="*/ 35 w 67"/>
              <a:gd name="T79" fmla="*/ 10 h 86"/>
              <a:gd name="T80" fmla="*/ 35 w 67"/>
              <a:gd name="T81" fmla="*/ 39 h 86"/>
              <a:gd name="T82" fmla="*/ 28 w 67"/>
              <a:gd name="T83" fmla="*/ 39 h 86"/>
              <a:gd name="T84" fmla="*/ 28 w 67"/>
              <a:gd name="T85" fmla="*/ 14 h 86"/>
              <a:gd name="T86" fmla="*/ 24 w 67"/>
              <a:gd name="T87" fmla="*/ 14 h 86"/>
              <a:gd name="T88" fmla="*/ 24 w 67"/>
              <a:gd name="T89" fmla="*/ 49 h 86"/>
              <a:gd name="T90" fmla="*/ 16 w 67"/>
              <a:gd name="T91" fmla="*/ 51 h 86"/>
              <a:gd name="T92" fmla="*/ 12 w 67"/>
              <a:gd name="T93" fmla="*/ 44 h 86"/>
              <a:gd name="T94" fmla="*/ 8 w 67"/>
              <a:gd name="T95" fmla="*/ 46 h 86"/>
              <a:gd name="T96" fmla="*/ 13 w 67"/>
              <a:gd name="T97" fmla="*/ 55 h 86"/>
              <a:gd name="T98" fmla="*/ 13 w 67"/>
              <a:gd name="T99" fmla="*/ 55 h 86"/>
              <a:gd name="T100" fmla="*/ 22 w 67"/>
              <a:gd name="T101" fmla="*/ 70 h 86"/>
              <a:gd name="T102" fmla="*/ 26 w 67"/>
              <a:gd name="T103" fmla="*/ 74 h 86"/>
              <a:gd name="T104" fmla="*/ 38 w 67"/>
              <a:gd name="T105" fmla="*/ 80 h 86"/>
              <a:gd name="T106" fmla="*/ 52 w 67"/>
              <a:gd name="T107" fmla="*/ 7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7" h="86">
                <a:moveTo>
                  <a:pt x="60" y="77"/>
                </a:moveTo>
                <a:cubicBezTo>
                  <a:pt x="59" y="79"/>
                  <a:pt x="57" y="80"/>
                  <a:pt x="55" y="82"/>
                </a:cubicBezTo>
                <a:cubicBezTo>
                  <a:pt x="50" y="85"/>
                  <a:pt x="44" y="86"/>
                  <a:pt x="38" y="86"/>
                </a:cubicBezTo>
                <a:cubicBezTo>
                  <a:pt x="32" y="85"/>
                  <a:pt x="26" y="83"/>
                  <a:pt x="22" y="79"/>
                </a:cubicBezTo>
                <a:cubicBezTo>
                  <a:pt x="22" y="79"/>
                  <a:pt x="22" y="79"/>
                  <a:pt x="22" y="79"/>
                </a:cubicBezTo>
                <a:cubicBezTo>
                  <a:pt x="22" y="79"/>
                  <a:pt x="22" y="79"/>
                  <a:pt x="22" y="79"/>
                </a:cubicBezTo>
                <a:cubicBezTo>
                  <a:pt x="20" y="77"/>
                  <a:pt x="18" y="75"/>
                  <a:pt x="17" y="73"/>
                </a:cubicBezTo>
                <a:cubicBezTo>
                  <a:pt x="8" y="58"/>
                  <a:pt x="8" y="58"/>
                  <a:pt x="8" y="58"/>
                </a:cubicBezTo>
                <a:cubicBezTo>
                  <a:pt x="8" y="58"/>
                  <a:pt x="8" y="58"/>
                  <a:pt x="8" y="58"/>
                </a:cubicBezTo>
                <a:cubicBezTo>
                  <a:pt x="3" y="49"/>
                  <a:pt x="3" y="49"/>
                  <a:pt x="3" y="49"/>
                </a:cubicBezTo>
                <a:cubicBezTo>
                  <a:pt x="0" y="44"/>
                  <a:pt x="3" y="38"/>
                  <a:pt x="9" y="37"/>
                </a:cubicBezTo>
                <a:cubicBezTo>
                  <a:pt x="12" y="37"/>
                  <a:pt x="15" y="38"/>
                  <a:pt x="17" y="41"/>
                </a:cubicBezTo>
                <a:cubicBezTo>
                  <a:pt x="17" y="41"/>
                  <a:pt x="18" y="41"/>
                  <a:pt x="18" y="41"/>
                </a:cubicBezTo>
                <a:cubicBezTo>
                  <a:pt x="18" y="42"/>
                  <a:pt x="18" y="42"/>
                  <a:pt x="18" y="42"/>
                </a:cubicBezTo>
                <a:cubicBezTo>
                  <a:pt x="18" y="14"/>
                  <a:pt x="18" y="14"/>
                  <a:pt x="18" y="14"/>
                </a:cubicBezTo>
                <a:cubicBezTo>
                  <a:pt x="18" y="8"/>
                  <a:pt x="25" y="4"/>
                  <a:pt x="30" y="7"/>
                </a:cubicBezTo>
                <a:cubicBezTo>
                  <a:pt x="32" y="0"/>
                  <a:pt x="42" y="0"/>
                  <a:pt x="44" y="7"/>
                </a:cubicBezTo>
                <a:cubicBezTo>
                  <a:pt x="49" y="4"/>
                  <a:pt x="56" y="8"/>
                  <a:pt x="56" y="14"/>
                </a:cubicBezTo>
                <a:cubicBezTo>
                  <a:pt x="56" y="14"/>
                  <a:pt x="56" y="14"/>
                  <a:pt x="56" y="14"/>
                </a:cubicBezTo>
                <a:cubicBezTo>
                  <a:pt x="56" y="14"/>
                  <a:pt x="56" y="14"/>
                  <a:pt x="56" y="14"/>
                </a:cubicBezTo>
                <a:cubicBezTo>
                  <a:pt x="61" y="12"/>
                  <a:pt x="67" y="15"/>
                  <a:pt x="67" y="21"/>
                </a:cubicBezTo>
                <a:cubicBezTo>
                  <a:pt x="67" y="59"/>
                  <a:pt x="67" y="59"/>
                  <a:pt x="67" y="59"/>
                </a:cubicBezTo>
                <a:cubicBezTo>
                  <a:pt x="67" y="62"/>
                  <a:pt x="66" y="66"/>
                  <a:pt x="65" y="69"/>
                </a:cubicBezTo>
                <a:cubicBezTo>
                  <a:pt x="64" y="72"/>
                  <a:pt x="63" y="75"/>
                  <a:pt x="60" y="77"/>
                </a:cubicBezTo>
                <a:close/>
                <a:moveTo>
                  <a:pt x="52" y="76"/>
                </a:moveTo>
                <a:cubicBezTo>
                  <a:pt x="52" y="76"/>
                  <a:pt x="52" y="76"/>
                  <a:pt x="52" y="76"/>
                </a:cubicBezTo>
                <a:cubicBezTo>
                  <a:pt x="53" y="76"/>
                  <a:pt x="55" y="74"/>
                  <a:pt x="56" y="73"/>
                </a:cubicBezTo>
                <a:cubicBezTo>
                  <a:pt x="58" y="71"/>
                  <a:pt x="59" y="69"/>
                  <a:pt x="60" y="67"/>
                </a:cubicBezTo>
                <a:cubicBezTo>
                  <a:pt x="61" y="64"/>
                  <a:pt x="61" y="62"/>
                  <a:pt x="61" y="59"/>
                </a:cubicBezTo>
                <a:cubicBezTo>
                  <a:pt x="61" y="21"/>
                  <a:pt x="61" y="21"/>
                  <a:pt x="61" y="21"/>
                </a:cubicBezTo>
                <a:cubicBezTo>
                  <a:pt x="61" y="19"/>
                  <a:pt x="58" y="19"/>
                  <a:pt x="58" y="21"/>
                </a:cubicBezTo>
                <a:cubicBezTo>
                  <a:pt x="58" y="39"/>
                  <a:pt x="58" y="39"/>
                  <a:pt x="58" y="39"/>
                </a:cubicBezTo>
                <a:cubicBezTo>
                  <a:pt x="58" y="44"/>
                  <a:pt x="50" y="44"/>
                  <a:pt x="50" y="39"/>
                </a:cubicBezTo>
                <a:cubicBezTo>
                  <a:pt x="50" y="14"/>
                  <a:pt x="50" y="14"/>
                  <a:pt x="50" y="14"/>
                </a:cubicBezTo>
                <a:cubicBezTo>
                  <a:pt x="50" y="12"/>
                  <a:pt x="47" y="12"/>
                  <a:pt x="47" y="14"/>
                </a:cubicBezTo>
                <a:cubicBezTo>
                  <a:pt x="47" y="14"/>
                  <a:pt x="47" y="14"/>
                  <a:pt x="47" y="14"/>
                </a:cubicBezTo>
                <a:cubicBezTo>
                  <a:pt x="47" y="39"/>
                  <a:pt x="47" y="39"/>
                  <a:pt x="47" y="39"/>
                </a:cubicBezTo>
                <a:cubicBezTo>
                  <a:pt x="47" y="44"/>
                  <a:pt x="39" y="44"/>
                  <a:pt x="39" y="39"/>
                </a:cubicBezTo>
                <a:cubicBezTo>
                  <a:pt x="39" y="10"/>
                  <a:pt x="39" y="10"/>
                  <a:pt x="39" y="10"/>
                </a:cubicBezTo>
                <a:cubicBezTo>
                  <a:pt x="39" y="7"/>
                  <a:pt x="35" y="7"/>
                  <a:pt x="35" y="10"/>
                </a:cubicBezTo>
                <a:cubicBezTo>
                  <a:pt x="35" y="39"/>
                  <a:pt x="35" y="39"/>
                  <a:pt x="35" y="39"/>
                </a:cubicBezTo>
                <a:cubicBezTo>
                  <a:pt x="35" y="44"/>
                  <a:pt x="28" y="44"/>
                  <a:pt x="28" y="39"/>
                </a:cubicBezTo>
                <a:cubicBezTo>
                  <a:pt x="28" y="14"/>
                  <a:pt x="28" y="14"/>
                  <a:pt x="28" y="14"/>
                </a:cubicBezTo>
                <a:cubicBezTo>
                  <a:pt x="28" y="12"/>
                  <a:pt x="24" y="12"/>
                  <a:pt x="24" y="14"/>
                </a:cubicBezTo>
                <a:cubicBezTo>
                  <a:pt x="24" y="49"/>
                  <a:pt x="24" y="49"/>
                  <a:pt x="24" y="49"/>
                </a:cubicBezTo>
                <a:cubicBezTo>
                  <a:pt x="24" y="53"/>
                  <a:pt x="19" y="55"/>
                  <a:pt x="16" y="51"/>
                </a:cubicBezTo>
                <a:cubicBezTo>
                  <a:pt x="12" y="44"/>
                  <a:pt x="12" y="44"/>
                  <a:pt x="12" y="44"/>
                </a:cubicBezTo>
                <a:cubicBezTo>
                  <a:pt x="11" y="42"/>
                  <a:pt x="7" y="43"/>
                  <a:pt x="8" y="46"/>
                </a:cubicBezTo>
                <a:cubicBezTo>
                  <a:pt x="13" y="55"/>
                  <a:pt x="13" y="55"/>
                  <a:pt x="13" y="55"/>
                </a:cubicBezTo>
                <a:cubicBezTo>
                  <a:pt x="13" y="55"/>
                  <a:pt x="13" y="55"/>
                  <a:pt x="13" y="55"/>
                </a:cubicBezTo>
                <a:cubicBezTo>
                  <a:pt x="22" y="70"/>
                  <a:pt x="22" y="70"/>
                  <a:pt x="22" y="70"/>
                </a:cubicBezTo>
                <a:cubicBezTo>
                  <a:pt x="23" y="72"/>
                  <a:pt x="24" y="73"/>
                  <a:pt x="26" y="74"/>
                </a:cubicBezTo>
                <a:cubicBezTo>
                  <a:pt x="29" y="77"/>
                  <a:pt x="34" y="79"/>
                  <a:pt x="38" y="80"/>
                </a:cubicBezTo>
                <a:cubicBezTo>
                  <a:pt x="43" y="80"/>
                  <a:pt x="48" y="79"/>
                  <a:pt x="52" y="76"/>
                </a:cubicBezTo>
                <a:close/>
              </a:path>
            </a:pathLst>
          </a:custGeom>
          <a:solidFill>
            <a:schemeClr val="accent4"/>
          </a:solidFill>
          <a:ln>
            <a:noFill/>
          </a:ln>
        </p:spPr>
        <p:txBody>
          <a:bodyPr/>
          <a:lstStyle/>
          <a:p>
            <a:endParaRPr lang="zh-CN" altLang="en-US" sz="2400">
              <a:cs typeface="+mn-ea"/>
              <a:sym typeface="+mn-lt"/>
            </a:endParaRPr>
          </a:p>
        </p:txBody>
      </p:sp>
      <p:sp>
        <p:nvSpPr>
          <p:cNvPr id="18" name="Freeform 32"/>
          <p:cNvSpPr>
            <a:spLocks noEditPoints="1"/>
          </p:cNvSpPr>
          <p:nvPr/>
        </p:nvSpPr>
        <p:spPr bwMode="auto">
          <a:xfrm>
            <a:off x="2260605" y="3847171"/>
            <a:ext cx="311151" cy="292191"/>
          </a:xfrm>
          <a:custGeom>
            <a:avLst/>
            <a:gdLst>
              <a:gd name="T0" fmla="*/ 38 w 77"/>
              <a:gd name="T1" fmla="*/ 18 h 72"/>
              <a:gd name="T2" fmla="*/ 39 w 77"/>
              <a:gd name="T3" fmla="*/ 41 h 72"/>
              <a:gd name="T4" fmla="*/ 41 w 77"/>
              <a:gd name="T5" fmla="*/ 13 h 72"/>
              <a:gd name="T6" fmla="*/ 38 w 77"/>
              <a:gd name="T7" fmla="*/ 12 h 72"/>
              <a:gd name="T8" fmla="*/ 32 w 77"/>
              <a:gd name="T9" fmla="*/ 22 h 72"/>
              <a:gd name="T10" fmla="*/ 74 w 77"/>
              <a:gd name="T11" fmla="*/ 9 h 72"/>
              <a:gd name="T12" fmla="*/ 66 w 77"/>
              <a:gd name="T13" fmla="*/ 9 h 72"/>
              <a:gd name="T14" fmla="*/ 63 w 77"/>
              <a:gd name="T15" fmla="*/ 0 h 72"/>
              <a:gd name="T16" fmla="*/ 11 w 77"/>
              <a:gd name="T17" fmla="*/ 3 h 72"/>
              <a:gd name="T18" fmla="*/ 3 w 77"/>
              <a:gd name="T19" fmla="*/ 9 h 72"/>
              <a:gd name="T20" fmla="*/ 0 w 77"/>
              <a:gd name="T21" fmla="*/ 29 h 72"/>
              <a:gd name="T22" fmla="*/ 5 w 77"/>
              <a:gd name="T23" fmla="*/ 41 h 72"/>
              <a:gd name="T24" fmla="*/ 36 w 77"/>
              <a:gd name="T25" fmla="*/ 59 h 72"/>
              <a:gd name="T26" fmla="*/ 23 w 77"/>
              <a:gd name="T27" fmla="*/ 66 h 72"/>
              <a:gd name="T28" fmla="*/ 23 w 77"/>
              <a:gd name="T29" fmla="*/ 72 h 72"/>
              <a:gd name="T30" fmla="*/ 57 w 77"/>
              <a:gd name="T31" fmla="*/ 69 h 72"/>
              <a:gd name="T32" fmla="*/ 41 w 77"/>
              <a:gd name="T33" fmla="*/ 66 h 72"/>
              <a:gd name="T34" fmla="*/ 62 w 77"/>
              <a:gd name="T35" fmla="*/ 46 h 72"/>
              <a:gd name="T36" fmla="*/ 72 w 77"/>
              <a:gd name="T37" fmla="*/ 41 h 72"/>
              <a:gd name="T38" fmla="*/ 77 w 77"/>
              <a:gd name="T39" fmla="*/ 12 h 72"/>
              <a:gd name="T40" fmla="*/ 9 w 77"/>
              <a:gd name="T41" fmla="*/ 37 h 72"/>
              <a:gd name="T42" fmla="*/ 9 w 77"/>
              <a:gd name="T43" fmla="*/ 37 h 72"/>
              <a:gd name="T44" fmla="*/ 6 w 77"/>
              <a:gd name="T45" fmla="*/ 15 h 72"/>
              <a:gd name="T46" fmla="*/ 11 w 77"/>
              <a:gd name="T47" fmla="*/ 32 h 72"/>
              <a:gd name="T48" fmla="*/ 9 w 77"/>
              <a:gd name="T49" fmla="*/ 37 h 72"/>
              <a:gd name="T50" fmla="*/ 60 w 77"/>
              <a:gd name="T51" fmla="*/ 31 h 72"/>
              <a:gd name="T52" fmla="*/ 58 w 77"/>
              <a:gd name="T53" fmla="*/ 41 h 72"/>
              <a:gd name="T54" fmla="*/ 38 w 77"/>
              <a:gd name="T55" fmla="*/ 53 h 72"/>
              <a:gd name="T56" fmla="*/ 19 w 77"/>
              <a:gd name="T57" fmla="*/ 41 h 72"/>
              <a:gd name="T58" fmla="*/ 17 w 77"/>
              <a:gd name="T59" fmla="*/ 6 h 72"/>
              <a:gd name="T60" fmla="*/ 60 w 77"/>
              <a:gd name="T61" fmla="*/ 31 h 72"/>
              <a:gd name="T62" fmla="*/ 71 w 77"/>
              <a:gd name="T63" fmla="*/ 29 h 72"/>
              <a:gd name="T64" fmla="*/ 68 w 77"/>
              <a:gd name="T65" fmla="*/ 37 h 72"/>
              <a:gd name="T66" fmla="*/ 66 w 77"/>
              <a:gd name="T67" fmla="*/ 32 h 72"/>
              <a:gd name="T68" fmla="*/ 66 w 77"/>
              <a:gd name="T69" fmla="*/ 31 h 72"/>
              <a:gd name="T70" fmla="*/ 71 w 77"/>
              <a:gd name="T71" fmla="*/ 1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 h="72">
                <a:moveTo>
                  <a:pt x="35" y="22"/>
                </a:moveTo>
                <a:cubicBezTo>
                  <a:pt x="38" y="18"/>
                  <a:pt x="38" y="18"/>
                  <a:pt x="38" y="18"/>
                </a:cubicBezTo>
                <a:cubicBezTo>
                  <a:pt x="38" y="40"/>
                  <a:pt x="38" y="40"/>
                  <a:pt x="38" y="40"/>
                </a:cubicBezTo>
                <a:cubicBezTo>
                  <a:pt x="38" y="41"/>
                  <a:pt x="38" y="41"/>
                  <a:pt x="39" y="41"/>
                </a:cubicBezTo>
                <a:cubicBezTo>
                  <a:pt x="40" y="41"/>
                  <a:pt x="41" y="41"/>
                  <a:pt x="41" y="40"/>
                </a:cubicBezTo>
                <a:cubicBezTo>
                  <a:pt x="41" y="13"/>
                  <a:pt x="41" y="13"/>
                  <a:pt x="41" y="13"/>
                </a:cubicBezTo>
                <a:cubicBezTo>
                  <a:pt x="41" y="12"/>
                  <a:pt x="40" y="11"/>
                  <a:pt x="39" y="11"/>
                </a:cubicBezTo>
                <a:cubicBezTo>
                  <a:pt x="39" y="11"/>
                  <a:pt x="38" y="12"/>
                  <a:pt x="38" y="12"/>
                </a:cubicBezTo>
                <a:cubicBezTo>
                  <a:pt x="32" y="19"/>
                  <a:pt x="32" y="19"/>
                  <a:pt x="32" y="19"/>
                </a:cubicBezTo>
                <a:cubicBezTo>
                  <a:pt x="32" y="20"/>
                  <a:pt x="32" y="21"/>
                  <a:pt x="32" y="22"/>
                </a:cubicBezTo>
                <a:cubicBezTo>
                  <a:pt x="33" y="23"/>
                  <a:pt x="34" y="22"/>
                  <a:pt x="35" y="22"/>
                </a:cubicBezTo>
                <a:close/>
                <a:moveTo>
                  <a:pt x="74" y="9"/>
                </a:moveTo>
                <a:cubicBezTo>
                  <a:pt x="74" y="9"/>
                  <a:pt x="74" y="9"/>
                  <a:pt x="74" y="9"/>
                </a:cubicBezTo>
                <a:cubicBezTo>
                  <a:pt x="66" y="9"/>
                  <a:pt x="66" y="9"/>
                  <a:pt x="66" y="9"/>
                </a:cubicBezTo>
                <a:cubicBezTo>
                  <a:pt x="66" y="3"/>
                  <a:pt x="66" y="3"/>
                  <a:pt x="66" y="3"/>
                </a:cubicBezTo>
                <a:cubicBezTo>
                  <a:pt x="66" y="1"/>
                  <a:pt x="65" y="0"/>
                  <a:pt x="63" y="0"/>
                </a:cubicBezTo>
                <a:cubicBezTo>
                  <a:pt x="14" y="0"/>
                  <a:pt x="14" y="0"/>
                  <a:pt x="14" y="0"/>
                </a:cubicBezTo>
                <a:cubicBezTo>
                  <a:pt x="12" y="0"/>
                  <a:pt x="11" y="1"/>
                  <a:pt x="11" y="3"/>
                </a:cubicBezTo>
                <a:cubicBezTo>
                  <a:pt x="11" y="9"/>
                  <a:pt x="11" y="9"/>
                  <a:pt x="11" y="9"/>
                </a:cubicBezTo>
                <a:cubicBezTo>
                  <a:pt x="3" y="9"/>
                  <a:pt x="3" y="9"/>
                  <a:pt x="3" y="9"/>
                </a:cubicBezTo>
                <a:cubicBezTo>
                  <a:pt x="1" y="9"/>
                  <a:pt x="0" y="11"/>
                  <a:pt x="0" y="12"/>
                </a:cubicBezTo>
                <a:cubicBezTo>
                  <a:pt x="0" y="29"/>
                  <a:pt x="0" y="29"/>
                  <a:pt x="0" y="29"/>
                </a:cubicBezTo>
                <a:cubicBezTo>
                  <a:pt x="0" y="33"/>
                  <a:pt x="2" y="38"/>
                  <a:pt x="5" y="41"/>
                </a:cubicBezTo>
                <a:cubicBezTo>
                  <a:pt x="5" y="41"/>
                  <a:pt x="5" y="41"/>
                  <a:pt x="5" y="41"/>
                </a:cubicBezTo>
                <a:cubicBezTo>
                  <a:pt x="8" y="44"/>
                  <a:pt x="11" y="46"/>
                  <a:pt x="15" y="46"/>
                </a:cubicBezTo>
                <a:cubicBezTo>
                  <a:pt x="20" y="53"/>
                  <a:pt x="27" y="58"/>
                  <a:pt x="36" y="59"/>
                </a:cubicBezTo>
                <a:cubicBezTo>
                  <a:pt x="36" y="66"/>
                  <a:pt x="36" y="66"/>
                  <a:pt x="36" y="66"/>
                </a:cubicBezTo>
                <a:cubicBezTo>
                  <a:pt x="23" y="66"/>
                  <a:pt x="23" y="66"/>
                  <a:pt x="23" y="66"/>
                </a:cubicBezTo>
                <a:cubicBezTo>
                  <a:pt x="21" y="66"/>
                  <a:pt x="20" y="67"/>
                  <a:pt x="20" y="69"/>
                </a:cubicBezTo>
                <a:cubicBezTo>
                  <a:pt x="20" y="71"/>
                  <a:pt x="21" y="72"/>
                  <a:pt x="23" y="72"/>
                </a:cubicBezTo>
                <a:cubicBezTo>
                  <a:pt x="54" y="72"/>
                  <a:pt x="54" y="72"/>
                  <a:pt x="54" y="72"/>
                </a:cubicBezTo>
                <a:cubicBezTo>
                  <a:pt x="56" y="72"/>
                  <a:pt x="57" y="71"/>
                  <a:pt x="57" y="69"/>
                </a:cubicBezTo>
                <a:cubicBezTo>
                  <a:pt x="57" y="67"/>
                  <a:pt x="56" y="66"/>
                  <a:pt x="54" y="66"/>
                </a:cubicBezTo>
                <a:cubicBezTo>
                  <a:pt x="41" y="66"/>
                  <a:pt x="41" y="66"/>
                  <a:pt x="41" y="66"/>
                </a:cubicBezTo>
                <a:cubicBezTo>
                  <a:pt x="41" y="59"/>
                  <a:pt x="41" y="59"/>
                  <a:pt x="41" y="59"/>
                </a:cubicBezTo>
                <a:cubicBezTo>
                  <a:pt x="50" y="58"/>
                  <a:pt x="57" y="53"/>
                  <a:pt x="62" y="46"/>
                </a:cubicBezTo>
                <a:cubicBezTo>
                  <a:pt x="66" y="46"/>
                  <a:pt x="69" y="44"/>
                  <a:pt x="72" y="41"/>
                </a:cubicBezTo>
                <a:cubicBezTo>
                  <a:pt x="72" y="41"/>
                  <a:pt x="72" y="41"/>
                  <a:pt x="72" y="41"/>
                </a:cubicBezTo>
                <a:cubicBezTo>
                  <a:pt x="75" y="38"/>
                  <a:pt x="77" y="33"/>
                  <a:pt x="77" y="29"/>
                </a:cubicBezTo>
                <a:cubicBezTo>
                  <a:pt x="77" y="12"/>
                  <a:pt x="77" y="12"/>
                  <a:pt x="77" y="12"/>
                </a:cubicBezTo>
                <a:cubicBezTo>
                  <a:pt x="77" y="11"/>
                  <a:pt x="76" y="9"/>
                  <a:pt x="74" y="9"/>
                </a:cubicBezTo>
                <a:close/>
                <a:moveTo>
                  <a:pt x="9" y="37"/>
                </a:moveTo>
                <a:cubicBezTo>
                  <a:pt x="9" y="37"/>
                  <a:pt x="9" y="37"/>
                  <a:pt x="9" y="37"/>
                </a:cubicBezTo>
                <a:cubicBezTo>
                  <a:pt x="9" y="37"/>
                  <a:pt x="9" y="37"/>
                  <a:pt x="9" y="37"/>
                </a:cubicBezTo>
                <a:cubicBezTo>
                  <a:pt x="7" y="35"/>
                  <a:pt x="6" y="32"/>
                  <a:pt x="6" y="29"/>
                </a:cubicBezTo>
                <a:cubicBezTo>
                  <a:pt x="6" y="15"/>
                  <a:pt x="6" y="15"/>
                  <a:pt x="6" y="15"/>
                </a:cubicBezTo>
                <a:cubicBezTo>
                  <a:pt x="11" y="15"/>
                  <a:pt x="11" y="15"/>
                  <a:pt x="11" y="15"/>
                </a:cubicBezTo>
                <a:cubicBezTo>
                  <a:pt x="11" y="32"/>
                  <a:pt x="11" y="32"/>
                  <a:pt x="11" y="32"/>
                </a:cubicBezTo>
                <a:cubicBezTo>
                  <a:pt x="11" y="34"/>
                  <a:pt x="11" y="36"/>
                  <a:pt x="12" y="39"/>
                </a:cubicBezTo>
                <a:cubicBezTo>
                  <a:pt x="11" y="38"/>
                  <a:pt x="10" y="38"/>
                  <a:pt x="9" y="37"/>
                </a:cubicBezTo>
                <a:close/>
                <a:moveTo>
                  <a:pt x="60" y="31"/>
                </a:moveTo>
                <a:cubicBezTo>
                  <a:pt x="60" y="31"/>
                  <a:pt x="60" y="31"/>
                  <a:pt x="60" y="31"/>
                </a:cubicBezTo>
                <a:cubicBezTo>
                  <a:pt x="60" y="32"/>
                  <a:pt x="60" y="32"/>
                  <a:pt x="60" y="32"/>
                </a:cubicBezTo>
                <a:cubicBezTo>
                  <a:pt x="60" y="35"/>
                  <a:pt x="59" y="38"/>
                  <a:pt x="58" y="41"/>
                </a:cubicBezTo>
                <a:cubicBezTo>
                  <a:pt x="58" y="41"/>
                  <a:pt x="58" y="41"/>
                  <a:pt x="58" y="41"/>
                </a:cubicBezTo>
                <a:cubicBezTo>
                  <a:pt x="54" y="48"/>
                  <a:pt x="47" y="53"/>
                  <a:pt x="38" y="53"/>
                </a:cubicBezTo>
                <a:cubicBezTo>
                  <a:pt x="30" y="53"/>
                  <a:pt x="23" y="48"/>
                  <a:pt x="19" y="41"/>
                </a:cubicBezTo>
                <a:cubicBezTo>
                  <a:pt x="19" y="41"/>
                  <a:pt x="19" y="41"/>
                  <a:pt x="19" y="41"/>
                </a:cubicBezTo>
                <a:cubicBezTo>
                  <a:pt x="18" y="38"/>
                  <a:pt x="17" y="35"/>
                  <a:pt x="17" y="31"/>
                </a:cubicBezTo>
                <a:cubicBezTo>
                  <a:pt x="17" y="6"/>
                  <a:pt x="17" y="6"/>
                  <a:pt x="17" y="6"/>
                </a:cubicBezTo>
                <a:cubicBezTo>
                  <a:pt x="60" y="6"/>
                  <a:pt x="60" y="6"/>
                  <a:pt x="60" y="6"/>
                </a:cubicBezTo>
                <a:cubicBezTo>
                  <a:pt x="60" y="31"/>
                  <a:pt x="60" y="31"/>
                  <a:pt x="60" y="31"/>
                </a:cubicBezTo>
                <a:close/>
                <a:moveTo>
                  <a:pt x="71" y="29"/>
                </a:moveTo>
                <a:cubicBezTo>
                  <a:pt x="71" y="29"/>
                  <a:pt x="71" y="29"/>
                  <a:pt x="71" y="29"/>
                </a:cubicBezTo>
                <a:cubicBezTo>
                  <a:pt x="71" y="32"/>
                  <a:pt x="70" y="35"/>
                  <a:pt x="68" y="37"/>
                </a:cubicBezTo>
                <a:cubicBezTo>
                  <a:pt x="68" y="37"/>
                  <a:pt x="68" y="37"/>
                  <a:pt x="68" y="37"/>
                </a:cubicBezTo>
                <a:cubicBezTo>
                  <a:pt x="67" y="38"/>
                  <a:pt x="66" y="38"/>
                  <a:pt x="65" y="39"/>
                </a:cubicBezTo>
                <a:cubicBezTo>
                  <a:pt x="66" y="36"/>
                  <a:pt x="66" y="34"/>
                  <a:pt x="66" y="32"/>
                </a:cubicBezTo>
                <a:cubicBezTo>
                  <a:pt x="66" y="31"/>
                  <a:pt x="66" y="31"/>
                  <a:pt x="66" y="31"/>
                </a:cubicBezTo>
                <a:cubicBezTo>
                  <a:pt x="66" y="31"/>
                  <a:pt x="66" y="31"/>
                  <a:pt x="66" y="31"/>
                </a:cubicBezTo>
                <a:cubicBezTo>
                  <a:pt x="66" y="15"/>
                  <a:pt x="66" y="15"/>
                  <a:pt x="66" y="15"/>
                </a:cubicBezTo>
                <a:cubicBezTo>
                  <a:pt x="71" y="15"/>
                  <a:pt x="71" y="15"/>
                  <a:pt x="71" y="15"/>
                </a:cubicBezTo>
                <a:cubicBezTo>
                  <a:pt x="71" y="29"/>
                  <a:pt x="71" y="29"/>
                  <a:pt x="71" y="29"/>
                </a:cubicBezTo>
                <a:close/>
              </a:path>
            </a:pathLst>
          </a:custGeom>
          <a:solidFill>
            <a:schemeClr val="accent2"/>
          </a:solidFill>
          <a:ln>
            <a:noFill/>
          </a:ln>
        </p:spPr>
        <p:txBody>
          <a:bodyPr/>
          <a:lstStyle/>
          <a:p>
            <a:endParaRPr lang="zh-CN" altLang="en-US" sz="2400">
              <a:cs typeface="+mn-ea"/>
              <a:sym typeface="+mn-lt"/>
            </a:endParaRPr>
          </a:p>
        </p:txBody>
      </p:sp>
      <p:sp>
        <p:nvSpPr>
          <p:cNvPr id="19" name="Freeform 33"/>
          <p:cNvSpPr>
            <a:spLocks noEditPoints="1"/>
          </p:cNvSpPr>
          <p:nvPr/>
        </p:nvSpPr>
        <p:spPr bwMode="auto">
          <a:xfrm>
            <a:off x="1293284" y="3834467"/>
            <a:ext cx="311149" cy="317599"/>
          </a:xfrm>
          <a:custGeom>
            <a:avLst/>
            <a:gdLst>
              <a:gd name="T0" fmla="*/ 66 w 77"/>
              <a:gd name="T1" fmla="*/ 12 h 78"/>
              <a:gd name="T2" fmla="*/ 66 w 77"/>
              <a:gd name="T3" fmla="*/ 66 h 78"/>
              <a:gd name="T4" fmla="*/ 11 w 77"/>
              <a:gd name="T5" fmla="*/ 66 h 78"/>
              <a:gd name="T6" fmla="*/ 11 w 77"/>
              <a:gd name="T7" fmla="*/ 12 h 78"/>
              <a:gd name="T8" fmla="*/ 37 w 77"/>
              <a:gd name="T9" fmla="*/ 72 h 78"/>
              <a:gd name="T10" fmla="*/ 37 w 77"/>
              <a:gd name="T11" fmla="*/ 59 h 78"/>
              <a:gd name="T12" fmla="*/ 25 w 77"/>
              <a:gd name="T13" fmla="*/ 62 h 78"/>
              <a:gd name="T14" fmla="*/ 33 w 77"/>
              <a:gd name="T15" fmla="*/ 71 h 78"/>
              <a:gd name="T16" fmla="*/ 62 w 77"/>
              <a:gd name="T17" fmla="*/ 16 h 78"/>
              <a:gd name="T18" fmla="*/ 61 w 77"/>
              <a:gd name="T19" fmla="*/ 15 h 78"/>
              <a:gd name="T20" fmla="*/ 60 w 77"/>
              <a:gd name="T21" fmla="*/ 37 h 78"/>
              <a:gd name="T22" fmla="*/ 62 w 77"/>
              <a:gd name="T23" fmla="*/ 16 h 78"/>
              <a:gd name="T24" fmla="*/ 58 w 77"/>
              <a:gd name="T25" fmla="*/ 13 h 78"/>
              <a:gd name="T26" fmla="*/ 54 w 77"/>
              <a:gd name="T27" fmla="*/ 13 h 78"/>
              <a:gd name="T28" fmla="*/ 58 w 77"/>
              <a:gd name="T29" fmla="*/ 13 h 78"/>
              <a:gd name="T30" fmla="*/ 44 w 77"/>
              <a:gd name="T31" fmla="*/ 7 h 78"/>
              <a:gd name="T32" fmla="*/ 40 w 77"/>
              <a:gd name="T33" fmla="*/ 19 h 78"/>
              <a:gd name="T34" fmla="*/ 52 w 77"/>
              <a:gd name="T35" fmla="*/ 16 h 78"/>
              <a:gd name="T36" fmla="*/ 44 w 77"/>
              <a:gd name="T37" fmla="*/ 7 h 78"/>
              <a:gd name="T38" fmla="*/ 37 w 77"/>
              <a:gd name="T39" fmla="*/ 6 h 78"/>
              <a:gd name="T40" fmla="*/ 26 w 77"/>
              <a:gd name="T41" fmla="*/ 14 h 78"/>
              <a:gd name="T42" fmla="*/ 27 w 77"/>
              <a:gd name="T43" fmla="*/ 17 h 78"/>
              <a:gd name="T44" fmla="*/ 37 w 77"/>
              <a:gd name="T45" fmla="*/ 6 h 78"/>
              <a:gd name="T46" fmla="*/ 26 w 77"/>
              <a:gd name="T47" fmla="*/ 9 h 78"/>
              <a:gd name="T48" fmla="*/ 22 w 77"/>
              <a:gd name="T49" fmla="*/ 15 h 78"/>
              <a:gd name="T50" fmla="*/ 26 w 77"/>
              <a:gd name="T51" fmla="*/ 9 h 78"/>
              <a:gd name="T52" fmla="*/ 16 w 77"/>
              <a:gd name="T53" fmla="*/ 15 h 78"/>
              <a:gd name="T54" fmla="*/ 6 w 77"/>
              <a:gd name="T55" fmla="*/ 37 h 78"/>
              <a:gd name="T56" fmla="*/ 21 w 77"/>
              <a:gd name="T57" fmla="*/ 18 h 78"/>
              <a:gd name="T58" fmla="*/ 6 w 77"/>
              <a:gd name="T59" fmla="*/ 41 h 78"/>
              <a:gd name="T60" fmla="*/ 15 w 77"/>
              <a:gd name="T61" fmla="*/ 62 h 78"/>
              <a:gd name="T62" fmla="*/ 21 w 77"/>
              <a:gd name="T63" fmla="*/ 60 h 78"/>
              <a:gd name="T64" fmla="*/ 6 w 77"/>
              <a:gd name="T65" fmla="*/ 41 h 78"/>
              <a:gd name="T66" fmla="*/ 19 w 77"/>
              <a:gd name="T67" fmla="*/ 65 h 78"/>
              <a:gd name="T68" fmla="*/ 23 w 77"/>
              <a:gd name="T69" fmla="*/ 65 h 78"/>
              <a:gd name="T70" fmla="*/ 19 w 77"/>
              <a:gd name="T71" fmla="*/ 65 h 78"/>
              <a:gd name="T72" fmla="*/ 40 w 77"/>
              <a:gd name="T73" fmla="*/ 72 h 78"/>
              <a:gd name="T74" fmla="*/ 51 w 77"/>
              <a:gd name="T75" fmla="*/ 63 h 78"/>
              <a:gd name="T76" fmla="*/ 50 w 77"/>
              <a:gd name="T77" fmla="*/ 61 h 78"/>
              <a:gd name="T78" fmla="*/ 40 w 77"/>
              <a:gd name="T79" fmla="*/ 72 h 78"/>
              <a:gd name="T80" fmla="*/ 51 w 77"/>
              <a:gd name="T81" fmla="*/ 69 h 78"/>
              <a:gd name="T82" fmla="*/ 55 w 77"/>
              <a:gd name="T83" fmla="*/ 63 h 78"/>
              <a:gd name="T84" fmla="*/ 51 w 77"/>
              <a:gd name="T85" fmla="*/ 69 h 78"/>
              <a:gd name="T86" fmla="*/ 61 w 77"/>
              <a:gd name="T87" fmla="*/ 63 h 78"/>
              <a:gd name="T88" fmla="*/ 71 w 77"/>
              <a:gd name="T89" fmla="*/ 41 h 78"/>
              <a:gd name="T90" fmla="*/ 56 w 77"/>
              <a:gd name="T91" fmla="*/ 60 h 78"/>
              <a:gd name="T92" fmla="*/ 53 w 77"/>
              <a:gd name="T93" fmla="*/ 19 h 78"/>
              <a:gd name="T94" fmla="*/ 52 w 77"/>
              <a:gd name="T95" fmla="*/ 20 h 78"/>
              <a:gd name="T96" fmla="*/ 40 w 77"/>
              <a:gd name="T97" fmla="*/ 37 h 78"/>
              <a:gd name="T98" fmla="*/ 53 w 77"/>
              <a:gd name="T99" fmla="*/ 19 h 78"/>
              <a:gd name="T100" fmla="*/ 37 w 77"/>
              <a:gd name="T101" fmla="*/ 22 h 78"/>
              <a:gd name="T102" fmla="*/ 24 w 77"/>
              <a:gd name="T103" fmla="*/ 19 h 78"/>
              <a:gd name="T104" fmla="*/ 37 w 77"/>
              <a:gd name="T105" fmla="*/ 37 h 78"/>
              <a:gd name="T106" fmla="*/ 37 w 77"/>
              <a:gd name="T107" fmla="*/ 56 h 78"/>
              <a:gd name="T108" fmla="*/ 37 w 77"/>
              <a:gd name="T109" fmla="*/ 41 h 78"/>
              <a:gd name="T110" fmla="*/ 24 w 77"/>
              <a:gd name="T111" fmla="*/ 58 h 78"/>
              <a:gd name="T112" fmla="*/ 37 w 77"/>
              <a:gd name="T113" fmla="*/ 56 h 78"/>
              <a:gd name="T114" fmla="*/ 40 w 77"/>
              <a:gd name="T115" fmla="*/ 56 h 78"/>
              <a:gd name="T116" fmla="*/ 53 w 77"/>
              <a:gd name="T117" fmla="*/ 58 h 78"/>
              <a:gd name="T118" fmla="*/ 40 w 77"/>
              <a:gd name="T119" fmla="*/ 41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7" h="78">
                <a:moveTo>
                  <a:pt x="39" y="0"/>
                </a:moveTo>
                <a:cubicBezTo>
                  <a:pt x="49" y="0"/>
                  <a:pt x="59" y="5"/>
                  <a:pt x="66" y="12"/>
                </a:cubicBezTo>
                <a:cubicBezTo>
                  <a:pt x="73" y="19"/>
                  <a:pt x="77" y="28"/>
                  <a:pt x="77" y="39"/>
                </a:cubicBezTo>
                <a:cubicBezTo>
                  <a:pt x="77" y="50"/>
                  <a:pt x="73" y="59"/>
                  <a:pt x="66" y="66"/>
                </a:cubicBezTo>
                <a:cubicBezTo>
                  <a:pt x="59" y="73"/>
                  <a:pt x="49" y="78"/>
                  <a:pt x="39" y="78"/>
                </a:cubicBezTo>
                <a:cubicBezTo>
                  <a:pt x="28" y="78"/>
                  <a:pt x="18" y="73"/>
                  <a:pt x="11" y="66"/>
                </a:cubicBezTo>
                <a:cubicBezTo>
                  <a:pt x="4" y="59"/>
                  <a:pt x="0" y="50"/>
                  <a:pt x="0" y="39"/>
                </a:cubicBezTo>
                <a:cubicBezTo>
                  <a:pt x="0" y="28"/>
                  <a:pt x="4" y="19"/>
                  <a:pt x="11" y="12"/>
                </a:cubicBezTo>
                <a:cubicBezTo>
                  <a:pt x="18" y="5"/>
                  <a:pt x="28" y="0"/>
                  <a:pt x="39" y="0"/>
                </a:cubicBezTo>
                <a:close/>
                <a:moveTo>
                  <a:pt x="37" y="72"/>
                </a:moveTo>
                <a:cubicBezTo>
                  <a:pt x="37" y="72"/>
                  <a:pt x="37" y="72"/>
                  <a:pt x="37" y="72"/>
                </a:cubicBezTo>
                <a:cubicBezTo>
                  <a:pt x="37" y="59"/>
                  <a:pt x="37" y="59"/>
                  <a:pt x="37" y="59"/>
                </a:cubicBezTo>
                <a:cubicBezTo>
                  <a:pt x="33" y="59"/>
                  <a:pt x="30" y="60"/>
                  <a:pt x="27" y="61"/>
                </a:cubicBezTo>
                <a:cubicBezTo>
                  <a:pt x="26" y="61"/>
                  <a:pt x="26" y="62"/>
                  <a:pt x="25" y="62"/>
                </a:cubicBezTo>
                <a:cubicBezTo>
                  <a:pt x="26" y="62"/>
                  <a:pt x="26" y="63"/>
                  <a:pt x="26" y="63"/>
                </a:cubicBezTo>
                <a:cubicBezTo>
                  <a:pt x="28" y="67"/>
                  <a:pt x="30" y="70"/>
                  <a:pt x="33" y="71"/>
                </a:cubicBezTo>
                <a:cubicBezTo>
                  <a:pt x="34" y="71"/>
                  <a:pt x="35" y="72"/>
                  <a:pt x="37" y="72"/>
                </a:cubicBezTo>
                <a:close/>
                <a:moveTo>
                  <a:pt x="62" y="16"/>
                </a:moveTo>
                <a:cubicBezTo>
                  <a:pt x="62" y="16"/>
                  <a:pt x="62" y="16"/>
                  <a:pt x="62" y="16"/>
                </a:cubicBezTo>
                <a:cubicBezTo>
                  <a:pt x="61" y="16"/>
                  <a:pt x="61" y="15"/>
                  <a:pt x="61" y="15"/>
                </a:cubicBezTo>
                <a:cubicBezTo>
                  <a:pt x="59" y="16"/>
                  <a:pt x="58" y="17"/>
                  <a:pt x="56" y="18"/>
                </a:cubicBezTo>
                <a:cubicBezTo>
                  <a:pt x="58" y="23"/>
                  <a:pt x="60" y="30"/>
                  <a:pt x="60" y="37"/>
                </a:cubicBezTo>
                <a:cubicBezTo>
                  <a:pt x="71" y="37"/>
                  <a:pt x="71" y="37"/>
                  <a:pt x="71" y="37"/>
                </a:cubicBezTo>
                <a:cubicBezTo>
                  <a:pt x="71" y="29"/>
                  <a:pt x="67" y="21"/>
                  <a:pt x="62" y="16"/>
                </a:cubicBezTo>
                <a:close/>
                <a:moveTo>
                  <a:pt x="58" y="13"/>
                </a:moveTo>
                <a:cubicBezTo>
                  <a:pt x="58" y="13"/>
                  <a:pt x="58" y="13"/>
                  <a:pt x="58" y="13"/>
                </a:cubicBezTo>
                <a:cubicBezTo>
                  <a:pt x="56" y="11"/>
                  <a:pt x="54" y="10"/>
                  <a:pt x="51" y="9"/>
                </a:cubicBezTo>
                <a:cubicBezTo>
                  <a:pt x="52" y="10"/>
                  <a:pt x="53" y="11"/>
                  <a:pt x="54" y="13"/>
                </a:cubicBezTo>
                <a:cubicBezTo>
                  <a:pt x="54" y="13"/>
                  <a:pt x="55" y="14"/>
                  <a:pt x="55" y="15"/>
                </a:cubicBezTo>
                <a:cubicBezTo>
                  <a:pt x="56" y="14"/>
                  <a:pt x="57" y="13"/>
                  <a:pt x="58" y="13"/>
                </a:cubicBezTo>
                <a:close/>
                <a:moveTo>
                  <a:pt x="44" y="7"/>
                </a:moveTo>
                <a:cubicBezTo>
                  <a:pt x="44" y="7"/>
                  <a:pt x="44" y="7"/>
                  <a:pt x="44" y="7"/>
                </a:cubicBezTo>
                <a:cubicBezTo>
                  <a:pt x="43" y="6"/>
                  <a:pt x="42" y="6"/>
                  <a:pt x="40" y="6"/>
                </a:cubicBezTo>
                <a:cubicBezTo>
                  <a:pt x="40" y="19"/>
                  <a:pt x="40" y="19"/>
                  <a:pt x="40" y="19"/>
                </a:cubicBezTo>
                <a:cubicBezTo>
                  <a:pt x="44" y="19"/>
                  <a:pt x="47" y="18"/>
                  <a:pt x="50" y="17"/>
                </a:cubicBezTo>
                <a:cubicBezTo>
                  <a:pt x="51" y="17"/>
                  <a:pt x="51" y="16"/>
                  <a:pt x="52" y="16"/>
                </a:cubicBezTo>
                <a:cubicBezTo>
                  <a:pt x="51" y="16"/>
                  <a:pt x="51" y="15"/>
                  <a:pt x="51" y="14"/>
                </a:cubicBezTo>
                <a:cubicBezTo>
                  <a:pt x="49" y="11"/>
                  <a:pt x="47" y="8"/>
                  <a:pt x="44" y="7"/>
                </a:cubicBezTo>
                <a:close/>
                <a:moveTo>
                  <a:pt x="37" y="6"/>
                </a:moveTo>
                <a:cubicBezTo>
                  <a:pt x="37" y="6"/>
                  <a:pt x="37" y="6"/>
                  <a:pt x="37" y="6"/>
                </a:cubicBezTo>
                <a:cubicBezTo>
                  <a:pt x="35" y="6"/>
                  <a:pt x="34" y="6"/>
                  <a:pt x="33" y="7"/>
                </a:cubicBezTo>
                <a:cubicBezTo>
                  <a:pt x="30" y="8"/>
                  <a:pt x="28" y="11"/>
                  <a:pt x="26" y="14"/>
                </a:cubicBezTo>
                <a:cubicBezTo>
                  <a:pt x="26" y="15"/>
                  <a:pt x="26" y="16"/>
                  <a:pt x="25" y="16"/>
                </a:cubicBezTo>
                <a:cubicBezTo>
                  <a:pt x="26" y="16"/>
                  <a:pt x="26" y="17"/>
                  <a:pt x="27" y="17"/>
                </a:cubicBezTo>
                <a:cubicBezTo>
                  <a:pt x="30" y="18"/>
                  <a:pt x="33" y="19"/>
                  <a:pt x="37" y="19"/>
                </a:cubicBezTo>
                <a:cubicBezTo>
                  <a:pt x="37" y="6"/>
                  <a:pt x="37" y="6"/>
                  <a:pt x="37" y="6"/>
                </a:cubicBezTo>
                <a:close/>
                <a:moveTo>
                  <a:pt x="26" y="9"/>
                </a:moveTo>
                <a:cubicBezTo>
                  <a:pt x="26" y="9"/>
                  <a:pt x="26" y="9"/>
                  <a:pt x="26" y="9"/>
                </a:cubicBezTo>
                <a:cubicBezTo>
                  <a:pt x="23" y="10"/>
                  <a:pt x="21" y="11"/>
                  <a:pt x="19" y="13"/>
                </a:cubicBezTo>
                <a:cubicBezTo>
                  <a:pt x="20" y="13"/>
                  <a:pt x="21" y="14"/>
                  <a:pt x="22" y="15"/>
                </a:cubicBezTo>
                <a:cubicBezTo>
                  <a:pt x="22" y="14"/>
                  <a:pt x="23" y="13"/>
                  <a:pt x="23" y="13"/>
                </a:cubicBezTo>
                <a:cubicBezTo>
                  <a:pt x="24" y="11"/>
                  <a:pt x="25" y="10"/>
                  <a:pt x="26" y="9"/>
                </a:cubicBezTo>
                <a:close/>
                <a:moveTo>
                  <a:pt x="16" y="15"/>
                </a:moveTo>
                <a:cubicBezTo>
                  <a:pt x="16" y="15"/>
                  <a:pt x="16" y="15"/>
                  <a:pt x="16" y="15"/>
                </a:cubicBezTo>
                <a:cubicBezTo>
                  <a:pt x="16" y="15"/>
                  <a:pt x="16" y="16"/>
                  <a:pt x="15" y="16"/>
                </a:cubicBezTo>
                <a:cubicBezTo>
                  <a:pt x="10" y="21"/>
                  <a:pt x="6" y="29"/>
                  <a:pt x="6" y="37"/>
                </a:cubicBezTo>
                <a:cubicBezTo>
                  <a:pt x="17" y="37"/>
                  <a:pt x="17" y="37"/>
                  <a:pt x="17" y="37"/>
                </a:cubicBezTo>
                <a:cubicBezTo>
                  <a:pt x="17" y="30"/>
                  <a:pt x="19" y="23"/>
                  <a:pt x="21" y="18"/>
                </a:cubicBezTo>
                <a:cubicBezTo>
                  <a:pt x="19" y="17"/>
                  <a:pt x="18" y="16"/>
                  <a:pt x="16" y="15"/>
                </a:cubicBezTo>
                <a:close/>
                <a:moveTo>
                  <a:pt x="6" y="41"/>
                </a:moveTo>
                <a:cubicBezTo>
                  <a:pt x="6" y="41"/>
                  <a:pt x="6" y="41"/>
                  <a:pt x="6" y="41"/>
                </a:cubicBezTo>
                <a:cubicBezTo>
                  <a:pt x="6" y="49"/>
                  <a:pt x="10" y="57"/>
                  <a:pt x="15" y="62"/>
                </a:cubicBezTo>
                <a:cubicBezTo>
                  <a:pt x="16" y="63"/>
                  <a:pt x="16" y="63"/>
                  <a:pt x="16" y="63"/>
                </a:cubicBezTo>
                <a:cubicBezTo>
                  <a:pt x="18" y="62"/>
                  <a:pt x="19" y="61"/>
                  <a:pt x="21" y="60"/>
                </a:cubicBezTo>
                <a:cubicBezTo>
                  <a:pt x="19" y="54"/>
                  <a:pt x="17" y="48"/>
                  <a:pt x="17" y="41"/>
                </a:cubicBezTo>
                <a:cubicBezTo>
                  <a:pt x="6" y="41"/>
                  <a:pt x="6" y="41"/>
                  <a:pt x="6" y="41"/>
                </a:cubicBezTo>
                <a:close/>
                <a:moveTo>
                  <a:pt x="19" y="65"/>
                </a:moveTo>
                <a:cubicBezTo>
                  <a:pt x="19" y="65"/>
                  <a:pt x="19" y="65"/>
                  <a:pt x="19" y="65"/>
                </a:cubicBezTo>
                <a:cubicBezTo>
                  <a:pt x="21" y="67"/>
                  <a:pt x="23" y="68"/>
                  <a:pt x="26" y="69"/>
                </a:cubicBezTo>
                <a:cubicBezTo>
                  <a:pt x="25" y="68"/>
                  <a:pt x="24" y="67"/>
                  <a:pt x="23" y="65"/>
                </a:cubicBezTo>
                <a:cubicBezTo>
                  <a:pt x="23" y="65"/>
                  <a:pt x="22" y="64"/>
                  <a:pt x="22" y="63"/>
                </a:cubicBezTo>
                <a:cubicBezTo>
                  <a:pt x="21" y="64"/>
                  <a:pt x="20" y="65"/>
                  <a:pt x="19" y="65"/>
                </a:cubicBezTo>
                <a:close/>
                <a:moveTo>
                  <a:pt x="40" y="72"/>
                </a:moveTo>
                <a:cubicBezTo>
                  <a:pt x="40" y="72"/>
                  <a:pt x="40" y="72"/>
                  <a:pt x="40" y="72"/>
                </a:cubicBezTo>
                <a:cubicBezTo>
                  <a:pt x="42" y="72"/>
                  <a:pt x="43" y="71"/>
                  <a:pt x="44" y="71"/>
                </a:cubicBezTo>
                <a:cubicBezTo>
                  <a:pt x="47" y="70"/>
                  <a:pt x="49" y="67"/>
                  <a:pt x="51" y="63"/>
                </a:cubicBezTo>
                <a:cubicBezTo>
                  <a:pt x="51" y="63"/>
                  <a:pt x="51" y="62"/>
                  <a:pt x="52" y="62"/>
                </a:cubicBezTo>
                <a:cubicBezTo>
                  <a:pt x="51" y="62"/>
                  <a:pt x="51" y="61"/>
                  <a:pt x="50" y="61"/>
                </a:cubicBezTo>
                <a:cubicBezTo>
                  <a:pt x="47" y="60"/>
                  <a:pt x="44" y="59"/>
                  <a:pt x="40" y="59"/>
                </a:cubicBezTo>
                <a:cubicBezTo>
                  <a:pt x="40" y="72"/>
                  <a:pt x="40" y="72"/>
                  <a:pt x="40" y="72"/>
                </a:cubicBezTo>
                <a:close/>
                <a:moveTo>
                  <a:pt x="51" y="69"/>
                </a:moveTo>
                <a:cubicBezTo>
                  <a:pt x="51" y="69"/>
                  <a:pt x="51" y="69"/>
                  <a:pt x="51" y="69"/>
                </a:cubicBezTo>
                <a:cubicBezTo>
                  <a:pt x="54" y="68"/>
                  <a:pt x="56" y="67"/>
                  <a:pt x="58" y="65"/>
                </a:cubicBezTo>
                <a:cubicBezTo>
                  <a:pt x="57" y="65"/>
                  <a:pt x="56" y="64"/>
                  <a:pt x="55" y="63"/>
                </a:cubicBezTo>
                <a:cubicBezTo>
                  <a:pt x="55" y="64"/>
                  <a:pt x="54" y="65"/>
                  <a:pt x="54" y="65"/>
                </a:cubicBezTo>
                <a:cubicBezTo>
                  <a:pt x="53" y="67"/>
                  <a:pt x="52" y="68"/>
                  <a:pt x="51" y="69"/>
                </a:cubicBezTo>
                <a:close/>
                <a:moveTo>
                  <a:pt x="61" y="63"/>
                </a:moveTo>
                <a:cubicBezTo>
                  <a:pt x="61" y="63"/>
                  <a:pt x="61" y="63"/>
                  <a:pt x="61" y="63"/>
                </a:cubicBezTo>
                <a:cubicBezTo>
                  <a:pt x="62" y="62"/>
                  <a:pt x="62" y="62"/>
                  <a:pt x="62" y="62"/>
                </a:cubicBezTo>
                <a:cubicBezTo>
                  <a:pt x="67" y="57"/>
                  <a:pt x="71" y="49"/>
                  <a:pt x="71" y="41"/>
                </a:cubicBezTo>
                <a:cubicBezTo>
                  <a:pt x="60" y="41"/>
                  <a:pt x="60" y="41"/>
                  <a:pt x="60" y="41"/>
                </a:cubicBezTo>
                <a:cubicBezTo>
                  <a:pt x="60" y="48"/>
                  <a:pt x="58" y="54"/>
                  <a:pt x="56" y="60"/>
                </a:cubicBezTo>
                <a:cubicBezTo>
                  <a:pt x="58" y="61"/>
                  <a:pt x="59" y="62"/>
                  <a:pt x="61" y="63"/>
                </a:cubicBezTo>
                <a:close/>
                <a:moveTo>
                  <a:pt x="53" y="19"/>
                </a:moveTo>
                <a:cubicBezTo>
                  <a:pt x="53" y="19"/>
                  <a:pt x="53" y="19"/>
                  <a:pt x="53" y="19"/>
                </a:cubicBezTo>
                <a:cubicBezTo>
                  <a:pt x="53" y="20"/>
                  <a:pt x="52" y="20"/>
                  <a:pt x="52" y="20"/>
                </a:cubicBezTo>
                <a:cubicBezTo>
                  <a:pt x="48" y="21"/>
                  <a:pt x="44" y="22"/>
                  <a:pt x="40" y="22"/>
                </a:cubicBezTo>
                <a:cubicBezTo>
                  <a:pt x="40" y="37"/>
                  <a:pt x="40" y="37"/>
                  <a:pt x="40" y="37"/>
                </a:cubicBezTo>
                <a:cubicBezTo>
                  <a:pt x="56" y="37"/>
                  <a:pt x="56" y="37"/>
                  <a:pt x="56" y="37"/>
                </a:cubicBezTo>
                <a:cubicBezTo>
                  <a:pt x="56" y="31"/>
                  <a:pt x="55" y="24"/>
                  <a:pt x="53" y="19"/>
                </a:cubicBezTo>
                <a:close/>
                <a:moveTo>
                  <a:pt x="37" y="22"/>
                </a:moveTo>
                <a:cubicBezTo>
                  <a:pt x="37" y="22"/>
                  <a:pt x="37" y="22"/>
                  <a:pt x="37" y="22"/>
                </a:cubicBezTo>
                <a:cubicBezTo>
                  <a:pt x="33" y="22"/>
                  <a:pt x="29" y="21"/>
                  <a:pt x="25" y="20"/>
                </a:cubicBezTo>
                <a:cubicBezTo>
                  <a:pt x="25" y="20"/>
                  <a:pt x="24" y="20"/>
                  <a:pt x="24" y="19"/>
                </a:cubicBezTo>
                <a:cubicBezTo>
                  <a:pt x="22" y="24"/>
                  <a:pt x="21" y="31"/>
                  <a:pt x="21" y="37"/>
                </a:cubicBezTo>
                <a:cubicBezTo>
                  <a:pt x="37" y="37"/>
                  <a:pt x="37" y="37"/>
                  <a:pt x="37" y="37"/>
                </a:cubicBezTo>
                <a:cubicBezTo>
                  <a:pt x="37" y="22"/>
                  <a:pt x="37" y="22"/>
                  <a:pt x="37" y="22"/>
                </a:cubicBezTo>
                <a:close/>
                <a:moveTo>
                  <a:pt x="37" y="56"/>
                </a:moveTo>
                <a:cubicBezTo>
                  <a:pt x="37" y="56"/>
                  <a:pt x="37" y="56"/>
                  <a:pt x="37" y="56"/>
                </a:cubicBezTo>
                <a:cubicBezTo>
                  <a:pt x="37" y="41"/>
                  <a:pt x="37" y="41"/>
                  <a:pt x="37" y="41"/>
                </a:cubicBezTo>
                <a:cubicBezTo>
                  <a:pt x="21" y="41"/>
                  <a:pt x="21" y="41"/>
                  <a:pt x="21" y="41"/>
                </a:cubicBezTo>
                <a:cubicBezTo>
                  <a:pt x="21" y="47"/>
                  <a:pt x="22" y="53"/>
                  <a:pt x="24" y="58"/>
                </a:cubicBezTo>
                <a:cubicBezTo>
                  <a:pt x="24" y="58"/>
                  <a:pt x="25" y="58"/>
                  <a:pt x="25" y="58"/>
                </a:cubicBezTo>
                <a:cubicBezTo>
                  <a:pt x="29" y="57"/>
                  <a:pt x="33" y="56"/>
                  <a:pt x="37" y="56"/>
                </a:cubicBezTo>
                <a:close/>
                <a:moveTo>
                  <a:pt x="40" y="56"/>
                </a:moveTo>
                <a:cubicBezTo>
                  <a:pt x="40" y="56"/>
                  <a:pt x="40" y="56"/>
                  <a:pt x="40" y="56"/>
                </a:cubicBezTo>
                <a:cubicBezTo>
                  <a:pt x="44" y="56"/>
                  <a:pt x="48" y="57"/>
                  <a:pt x="52" y="58"/>
                </a:cubicBezTo>
                <a:cubicBezTo>
                  <a:pt x="52" y="58"/>
                  <a:pt x="53" y="58"/>
                  <a:pt x="53" y="58"/>
                </a:cubicBezTo>
                <a:cubicBezTo>
                  <a:pt x="55" y="53"/>
                  <a:pt x="56" y="47"/>
                  <a:pt x="56" y="41"/>
                </a:cubicBezTo>
                <a:cubicBezTo>
                  <a:pt x="40" y="41"/>
                  <a:pt x="40" y="41"/>
                  <a:pt x="40" y="41"/>
                </a:cubicBezTo>
                <a:cubicBezTo>
                  <a:pt x="40" y="56"/>
                  <a:pt x="40" y="56"/>
                  <a:pt x="40" y="56"/>
                </a:cubicBezTo>
                <a:close/>
              </a:path>
            </a:pathLst>
          </a:custGeom>
          <a:solidFill>
            <a:schemeClr val="accent1"/>
          </a:solidFill>
          <a:ln>
            <a:noFill/>
          </a:ln>
        </p:spPr>
        <p:txBody>
          <a:bodyPr/>
          <a:lstStyle/>
          <a:p>
            <a:endParaRPr lang="zh-CN" altLang="en-US" sz="2400">
              <a:cs typeface="+mn-ea"/>
              <a:sym typeface="+mn-lt"/>
            </a:endParaRPr>
          </a:p>
        </p:txBody>
      </p:sp>
      <p:sp>
        <p:nvSpPr>
          <p:cNvPr id="20" name="Freeform 34"/>
          <p:cNvSpPr>
            <a:spLocks noEditPoints="1"/>
          </p:cNvSpPr>
          <p:nvPr/>
        </p:nvSpPr>
        <p:spPr bwMode="auto">
          <a:xfrm>
            <a:off x="3227918" y="3834467"/>
            <a:ext cx="311149" cy="317599"/>
          </a:xfrm>
          <a:custGeom>
            <a:avLst/>
            <a:gdLst>
              <a:gd name="T0" fmla="*/ 39 w 77"/>
              <a:gd name="T1" fmla="*/ 57 h 78"/>
              <a:gd name="T2" fmla="*/ 48 w 77"/>
              <a:gd name="T3" fmla="*/ 8 h 78"/>
              <a:gd name="T4" fmla="*/ 53 w 77"/>
              <a:gd name="T5" fmla="*/ 10 h 78"/>
              <a:gd name="T6" fmla="*/ 61 w 77"/>
              <a:gd name="T7" fmla="*/ 7 h 78"/>
              <a:gd name="T8" fmla="*/ 71 w 77"/>
              <a:gd name="T9" fmla="*/ 20 h 78"/>
              <a:gd name="T10" fmla="*/ 69 w 77"/>
              <a:gd name="T11" fmla="*/ 29 h 78"/>
              <a:gd name="T12" fmla="*/ 77 w 77"/>
              <a:gd name="T13" fmla="*/ 32 h 78"/>
              <a:gd name="T14" fmla="*/ 74 w 77"/>
              <a:gd name="T15" fmla="*/ 48 h 78"/>
              <a:gd name="T16" fmla="*/ 67 w 77"/>
              <a:gd name="T17" fmla="*/ 53 h 78"/>
              <a:gd name="T18" fmla="*/ 71 w 77"/>
              <a:gd name="T19" fmla="*/ 61 h 78"/>
              <a:gd name="T20" fmla="*/ 57 w 77"/>
              <a:gd name="T21" fmla="*/ 71 h 78"/>
              <a:gd name="T22" fmla="*/ 51 w 77"/>
              <a:gd name="T23" fmla="*/ 68 h 78"/>
              <a:gd name="T24" fmla="*/ 45 w 77"/>
              <a:gd name="T25" fmla="*/ 78 h 78"/>
              <a:gd name="T26" fmla="*/ 29 w 77"/>
              <a:gd name="T27" fmla="*/ 75 h 78"/>
              <a:gd name="T28" fmla="*/ 26 w 77"/>
              <a:gd name="T29" fmla="*/ 68 h 78"/>
              <a:gd name="T30" fmla="*/ 24 w 77"/>
              <a:gd name="T31" fmla="*/ 67 h 78"/>
              <a:gd name="T32" fmla="*/ 16 w 77"/>
              <a:gd name="T33" fmla="*/ 71 h 78"/>
              <a:gd name="T34" fmla="*/ 6 w 77"/>
              <a:gd name="T35" fmla="*/ 57 h 78"/>
              <a:gd name="T36" fmla="*/ 8 w 77"/>
              <a:gd name="T37" fmla="*/ 48 h 78"/>
              <a:gd name="T38" fmla="*/ 0 w 77"/>
              <a:gd name="T39" fmla="*/ 45 h 78"/>
              <a:gd name="T40" fmla="*/ 8 w 77"/>
              <a:gd name="T41" fmla="*/ 29 h 78"/>
              <a:gd name="T42" fmla="*/ 6 w 77"/>
              <a:gd name="T43" fmla="*/ 20 h 78"/>
              <a:gd name="T44" fmla="*/ 6 w 77"/>
              <a:gd name="T45" fmla="*/ 16 h 78"/>
              <a:gd name="T46" fmla="*/ 24 w 77"/>
              <a:gd name="T47" fmla="*/ 10 h 78"/>
              <a:gd name="T48" fmla="*/ 32 w 77"/>
              <a:gd name="T49" fmla="*/ 0 h 78"/>
              <a:gd name="T50" fmla="*/ 48 w 77"/>
              <a:gd name="T51" fmla="*/ 3 h 78"/>
              <a:gd name="T52" fmla="*/ 48 w 77"/>
              <a:gd name="T53" fmla="*/ 15 h 78"/>
              <a:gd name="T54" fmla="*/ 42 w 77"/>
              <a:gd name="T55" fmla="*/ 11 h 78"/>
              <a:gd name="T56" fmla="*/ 35 w 77"/>
              <a:gd name="T57" fmla="*/ 11 h 78"/>
              <a:gd name="T58" fmla="*/ 25 w 77"/>
              <a:gd name="T59" fmla="*/ 17 h 78"/>
              <a:gd name="T60" fmla="*/ 13 w 77"/>
              <a:gd name="T61" fmla="*/ 18 h 78"/>
              <a:gd name="T62" fmla="*/ 14 w 77"/>
              <a:gd name="T63" fmla="*/ 29 h 78"/>
              <a:gd name="T64" fmla="*/ 6 w 77"/>
              <a:gd name="T65" fmla="*/ 35 h 78"/>
              <a:gd name="T66" fmla="*/ 13 w 77"/>
              <a:gd name="T67" fmla="*/ 45 h 78"/>
              <a:gd name="T68" fmla="*/ 16 w 77"/>
              <a:gd name="T69" fmla="*/ 56 h 78"/>
              <a:gd name="T70" fmla="*/ 21 w 77"/>
              <a:gd name="T71" fmla="*/ 61 h 78"/>
              <a:gd name="T72" fmla="*/ 32 w 77"/>
              <a:gd name="T73" fmla="*/ 64 h 78"/>
              <a:gd name="T74" fmla="*/ 42 w 77"/>
              <a:gd name="T75" fmla="*/ 72 h 78"/>
              <a:gd name="T76" fmla="*/ 44 w 77"/>
              <a:gd name="T77" fmla="*/ 64 h 78"/>
              <a:gd name="T78" fmla="*/ 52 w 77"/>
              <a:gd name="T79" fmla="*/ 61 h 78"/>
              <a:gd name="T80" fmla="*/ 64 w 77"/>
              <a:gd name="T81" fmla="*/ 59 h 78"/>
              <a:gd name="T82" fmla="*/ 63 w 77"/>
              <a:gd name="T83" fmla="*/ 49 h 78"/>
              <a:gd name="T84" fmla="*/ 71 w 77"/>
              <a:gd name="T85" fmla="*/ 42 h 78"/>
              <a:gd name="T86" fmla="*/ 64 w 77"/>
              <a:gd name="T87" fmla="*/ 33 h 78"/>
              <a:gd name="T88" fmla="*/ 61 w 77"/>
              <a:gd name="T89" fmla="*/ 21 h 78"/>
              <a:gd name="T90" fmla="*/ 56 w 77"/>
              <a:gd name="T91" fmla="*/ 16 h 78"/>
              <a:gd name="T92" fmla="*/ 39 w 77"/>
              <a:gd name="T93" fmla="*/ 24 h 78"/>
              <a:gd name="T94" fmla="*/ 39 w 77"/>
              <a:gd name="T95" fmla="*/ 54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7" h="78">
                <a:moveTo>
                  <a:pt x="39" y="20"/>
                </a:moveTo>
                <a:cubicBezTo>
                  <a:pt x="49" y="20"/>
                  <a:pt x="57" y="29"/>
                  <a:pt x="57" y="39"/>
                </a:cubicBezTo>
                <a:cubicBezTo>
                  <a:pt x="57" y="49"/>
                  <a:pt x="49" y="57"/>
                  <a:pt x="39" y="57"/>
                </a:cubicBezTo>
                <a:cubicBezTo>
                  <a:pt x="28" y="57"/>
                  <a:pt x="20" y="49"/>
                  <a:pt x="20" y="39"/>
                </a:cubicBezTo>
                <a:cubicBezTo>
                  <a:pt x="20" y="29"/>
                  <a:pt x="28" y="20"/>
                  <a:pt x="39" y="20"/>
                </a:cubicBezTo>
                <a:close/>
                <a:moveTo>
                  <a:pt x="48" y="8"/>
                </a:moveTo>
                <a:cubicBezTo>
                  <a:pt x="48" y="8"/>
                  <a:pt x="48" y="8"/>
                  <a:pt x="48" y="8"/>
                </a:cubicBezTo>
                <a:cubicBezTo>
                  <a:pt x="49" y="9"/>
                  <a:pt x="50" y="9"/>
                  <a:pt x="51" y="9"/>
                </a:cubicBezTo>
                <a:cubicBezTo>
                  <a:pt x="52" y="10"/>
                  <a:pt x="52" y="10"/>
                  <a:pt x="53" y="10"/>
                </a:cubicBezTo>
                <a:cubicBezTo>
                  <a:pt x="57" y="7"/>
                  <a:pt x="57" y="7"/>
                  <a:pt x="57" y="7"/>
                </a:cubicBezTo>
                <a:cubicBezTo>
                  <a:pt x="58" y="5"/>
                  <a:pt x="60" y="5"/>
                  <a:pt x="61" y="7"/>
                </a:cubicBezTo>
                <a:cubicBezTo>
                  <a:pt x="61" y="7"/>
                  <a:pt x="61" y="7"/>
                  <a:pt x="61" y="7"/>
                </a:cubicBezTo>
                <a:cubicBezTo>
                  <a:pt x="61" y="7"/>
                  <a:pt x="61" y="7"/>
                  <a:pt x="61" y="7"/>
                </a:cubicBezTo>
                <a:cubicBezTo>
                  <a:pt x="71" y="16"/>
                  <a:pt x="71" y="16"/>
                  <a:pt x="71" y="16"/>
                </a:cubicBezTo>
                <a:cubicBezTo>
                  <a:pt x="72" y="17"/>
                  <a:pt x="72" y="19"/>
                  <a:pt x="71" y="20"/>
                </a:cubicBezTo>
                <a:cubicBezTo>
                  <a:pt x="67" y="24"/>
                  <a:pt x="67" y="24"/>
                  <a:pt x="67" y="24"/>
                </a:cubicBezTo>
                <a:cubicBezTo>
                  <a:pt x="67" y="25"/>
                  <a:pt x="68" y="26"/>
                  <a:pt x="68" y="26"/>
                </a:cubicBezTo>
                <a:cubicBezTo>
                  <a:pt x="68" y="27"/>
                  <a:pt x="69" y="28"/>
                  <a:pt x="69" y="29"/>
                </a:cubicBezTo>
                <a:cubicBezTo>
                  <a:pt x="74" y="29"/>
                  <a:pt x="74" y="29"/>
                  <a:pt x="74" y="29"/>
                </a:cubicBezTo>
                <a:cubicBezTo>
                  <a:pt x="76" y="29"/>
                  <a:pt x="77" y="30"/>
                  <a:pt x="77" y="32"/>
                </a:cubicBezTo>
                <a:cubicBezTo>
                  <a:pt x="77" y="32"/>
                  <a:pt x="77" y="32"/>
                  <a:pt x="77" y="32"/>
                </a:cubicBezTo>
                <a:cubicBezTo>
                  <a:pt x="77" y="45"/>
                  <a:pt x="77" y="45"/>
                  <a:pt x="77" y="45"/>
                </a:cubicBezTo>
                <a:cubicBezTo>
                  <a:pt x="77" y="47"/>
                  <a:pt x="76" y="48"/>
                  <a:pt x="74" y="48"/>
                </a:cubicBezTo>
                <a:cubicBezTo>
                  <a:pt x="74" y="48"/>
                  <a:pt x="74" y="48"/>
                  <a:pt x="74" y="48"/>
                </a:cubicBezTo>
                <a:cubicBezTo>
                  <a:pt x="69" y="48"/>
                  <a:pt x="69" y="48"/>
                  <a:pt x="69" y="48"/>
                </a:cubicBezTo>
                <a:cubicBezTo>
                  <a:pt x="69" y="49"/>
                  <a:pt x="68" y="50"/>
                  <a:pt x="68" y="51"/>
                </a:cubicBezTo>
                <a:cubicBezTo>
                  <a:pt x="68" y="52"/>
                  <a:pt x="67" y="53"/>
                  <a:pt x="67" y="53"/>
                </a:cubicBezTo>
                <a:cubicBezTo>
                  <a:pt x="71" y="57"/>
                  <a:pt x="71" y="57"/>
                  <a:pt x="71" y="57"/>
                </a:cubicBezTo>
                <a:cubicBezTo>
                  <a:pt x="72" y="58"/>
                  <a:pt x="72" y="60"/>
                  <a:pt x="71" y="61"/>
                </a:cubicBezTo>
                <a:cubicBezTo>
                  <a:pt x="71" y="61"/>
                  <a:pt x="71" y="61"/>
                  <a:pt x="71" y="61"/>
                </a:cubicBezTo>
                <a:cubicBezTo>
                  <a:pt x="71" y="61"/>
                  <a:pt x="71" y="61"/>
                  <a:pt x="71" y="61"/>
                </a:cubicBezTo>
                <a:cubicBezTo>
                  <a:pt x="61" y="71"/>
                  <a:pt x="61" y="71"/>
                  <a:pt x="61" y="71"/>
                </a:cubicBezTo>
                <a:cubicBezTo>
                  <a:pt x="60" y="72"/>
                  <a:pt x="58" y="72"/>
                  <a:pt x="57" y="71"/>
                </a:cubicBezTo>
                <a:cubicBezTo>
                  <a:pt x="53" y="67"/>
                  <a:pt x="53" y="67"/>
                  <a:pt x="53" y="67"/>
                </a:cubicBezTo>
                <a:cubicBezTo>
                  <a:pt x="52" y="68"/>
                  <a:pt x="52" y="68"/>
                  <a:pt x="51" y="68"/>
                </a:cubicBezTo>
                <a:cubicBezTo>
                  <a:pt x="51" y="68"/>
                  <a:pt x="51" y="68"/>
                  <a:pt x="51" y="68"/>
                </a:cubicBezTo>
                <a:cubicBezTo>
                  <a:pt x="50" y="69"/>
                  <a:pt x="49" y="69"/>
                  <a:pt x="48" y="69"/>
                </a:cubicBezTo>
                <a:cubicBezTo>
                  <a:pt x="48" y="75"/>
                  <a:pt x="48" y="75"/>
                  <a:pt x="48" y="75"/>
                </a:cubicBezTo>
                <a:cubicBezTo>
                  <a:pt x="48" y="76"/>
                  <a:pt x="47" y="78"/>
                  <a:pt x="45" y="78"/>
                </a:cubicBezTo>
                <a:cubicBezTo>
                  <a:pt x="45" y="77"/>
                  <a:pt x="45" y="77"/>
                  <a:pt x="45" y="77"/>
                </a:cubicBezTo>
                <a:cubicBezTo>
                  <a:pt x="32" y="77"/>
                  <a:pt x="32" y="77"/>
                  <a:pt x="32" y="77"/>
                </a:cubicBezTo>
                <a:cubicBezTo>
                  <a:pt x="30" y="77"/>
                  <a:pt x="29" y="76"/>
                  <a:pt x="29" y="75"/>
                </a:cubicBezTo>
                <a:cubicBezTo>
                  <a:pt x="29" y="75"/>
                  <a:pt x="29" y="75"/>
                  <a:pt x="29" y="75"/>
                </a:cubicBezTo>
                <a:cubicBezTo>
                  <a:pt x="29" y="69"/>
                  <a:pt x="29" y="69"/>
                  <a:pt x="29" y="69"/>
                </a:cubicBezTo>
                <a:cubicBezTo>
                  <a:pt x="28" y="69"/>
                  <a:pt x="27" y="69"/>
                  <a:pt x="26" y="68"/>
                </a:cubicBezTo>
                <a:cubicBezTo>
                  <a:pt x="26" y="68"/>
                  <a:pt x="26" y="68"/>
                  <a:pt x="26" y="68"/>
                </a:cubicBezTo>
                <a:cubicBezTo>
                  <a:pt x="26" y="68"/>
                  <a:pt x="26" y="68"/>
                  <a:pt x="26" y="68"/>
                </a:cubicBezTo>
                <a:cubicBezTo>
                  <a:pt x="25" y="68"/>
                  <a:pt x="25" y="67"/>
                  <a:pt x="24" y="67"/>
                </a:cubicBezTo>
                <a:cubicBezTo>
                  <a:pt x="20" y="71"/>
                  <a:pt x="20" y="71"/>
                  <a:pt x="20" y="71"/>
                </a:cubicBezTo>
                <a:cubicBezTo>
                  <a:pt x="19" y="72"/>
                  <a:pt x="17" y="72"/>
                  <a:pt x="16" y="71"/>
                </a:cubicBezTo>
                <a:cubicBezTo>
                  <a:pt x="16" y="71"/>
                  <a:pt x="16" y="71"/>
                  <a:pt x="16" y="71"/>
                </a:cubicBezTo>
                <a:cubicBezTo>
                  <a:pt x="16" y="71"/>
                  <a:pt x="16" y="71"/>
                  <a:pt x="16" y="71"/>
                </a:cubicBezTo>
                <a:cubicBezTo>
                  <a:pt x="6" y="61"/>
                  <a:pt x="6" y="61"/>
                  <a:pt x="6" y="61"/>
                </a:cubicBezTo>
                <a:cubicBezTo>
                  <a:pt x="5" y="60"/>
                  <a:pt x="5" y="58"/>
                  <a:pt x="6" y="57"/>
                </a:cubicBezTo>
                <a:cubicBezTo>
                  <a:pt x="10" y="53"/>
                  <a:pt x="10" y="53"/>
                  <a:pt x="10" y="53"/>
                </a:cubicBezTo>
                <a:cubicBezTo>
                  <a:pt x="10" y="53"/>
                  <a:pt x="9" y="52"/>
                  <a:pt x="9" y="51"/>
                </a:cubicBezTo>
                <a:cubicBezTo>
                  <a:pt x="9" y="50"/>
                  <a:pt x="8" y="49"/>
                  <a:pt x="8" y="48"/>
                </a:cubicBezTo>
                <a:cubicBezTo>
                  <a:pt x="3" y="48"/>
                  <a:pt x="3" y="48"/>
                  <a:pt x="3" y="48"/>
                </a:cubicBezTo>
                <a:cubicBezTo>
                  <a:pt x="1" y="48"/>
                  <a:pt x="0" y="47"/>
                  <a:pt x="0" y="45"/>
                </a:cubicBezTo>
                <a:cubicBezTo>
                  <a:pt x="0" y="45"/>
                  <a:pt x="0" y="45"/>
                  <a:pt x="0" y="45"/>
                </a:cubicBezTo>
                <a:cubicBezTo>
                  <a:pt x="0" y="32"/>
                  <a:pt x="0" y="32"/>
                  <a:pt x="0" y="32"/>
                </a:cubicBezTo>
                <a:cubicBezTo>
                  <a:pt x="0" y="30"/>
                  <a:pt x="1" y="29"/>
                  <a:pt x="3" y="29"/>
                </a:cubicBezTo>
                <a:cubicBezTo>
                  <a:pt x="8" y="29"/>
                  <a:pt x="8" y="29"/>
                  <a:pt x="8" y="29"/>
                </a:cubicBezTo>
                <a:cubicBezTo>
                  <a:pt x="8" y="28"/>
                  <a:pt x="9" y="27"/>
                  <a:pt x="9" y="26"/>
                </a:cubicBezTo>
                <a:cubicBezTo>
                  <a:pt x="9" y="26"/>
                  <a:pt x="10" y="25"/>
                  <a:pt x="10" y="24"/>
                </a:cubicBezTo>
                <a:cubicBezTo>
                  <a:pt x="6" y="20"/>
                  <a:pt x="6" y="20"/>
                  <a:pt x="6" y="20"/>
                </a:cubicBezTo>
                <a:cubicBezTo>
                  <a:pt x="5" y="19"/>
                  <a:pt x="5" y="17"/>
                  <a:pt x="6" y="16"/>
                </a:cubicBezTo>
                <a:cubicBezTo>
                  <a:pt x="6" y="16"/>
                  <a:pt x="6" y="16"/>
                  <a:pt x="6" y="16"/>
                </a:cubicBezTo>
                <a:cubicBezTo>
                  <a:pt x="6" y="16"/>
                  <a:pt x="6" y="16"/>
                  <a:pt x="6" y="16"/>
                </a:cubicBezTo>
                <a:cubicBezTo>
                  <a:pt x="16" y="7"/>
                  <a:pt x="16" y="7"/>
                  <a:pt x="16" y="7"/>
                </a:cubicBezTo>
                <a:cubicBezTo>
                  <a:pt x="17" y="5"/>
                  <a:pt x="19" y="5"/>
                  <a:pt x="20" y="7"/>
                </a:cubicBezTo>
                <a:cubicBezTo>
                  <a:pt x="24" y="10"/>
                  <a:pt x="24" y="10"/>
                  <a:pt x="24" y="10"/>
                </a:cubicBezTo>
                <a:cubicBezTo>
                  <a:pt x="25" y="10"/>
                  <a:pt x="27" y="9"/>
                  <a:pt x="29" y="8"/>
                </a:cubicBezTo>
                <a:cubicBezTo>
                  <a:pt x="29" y="3"/>
                  <a:pt x="29" y="3"/>
                  <a:pt x="29" y="3"/>
                </a:cubicBezTo>
                <a:cubicBezTo>
                  <a:pt x="29" y="1"/>
                  <a:pt x="30" y="0"/>
                  <a:pt x="32" y="0"/>
                </a:cubicBezTo>
                <a:cubicBezTo>
                  <a:pt x="32" y="0"/>
                  <a:pt x="32" y="0"/>
                  <a:pt x="32" y="0"/>
                </a:cubicBezTo>
                <a:cubicBezTo>
                  <a:pt x="45" y="0"/>
                  <a:pt x="45" y="0"/>
                  <a:pt x="45" y="0"/>
                </a:cubicBezTo>
                <a:cubicBezTo>
                  <a:pt x="47" y="0"/>
                  <a:pt x="48" y="1"/>
                  <a:pt x="48" y="3"/>
                </a:cubicBezTo>
                <a:cubicBezTo>
                  <a:pt x="48" y="3"/>
                  <a:pt x="48" y="3"/>
                  <a:pt x="48" y="3"/>
                </a:cubicBezTo>
                <a:cubicBezTo>
                  <a:pt x="48" y="8"/>
                  <a:pt x="48" y="8"/>
                  <a:pt x="48" y="8"/>
                </a:cubicBezTo>
                <a:close/>
                <a:moveTo>
                  <a:pt x="48" y="15"/>
                </a:moveTo>
                <a:cubicBezTo>
                  <a:pt x="48" y="15"/>
                  <a:pt x="48" y="15"/>
                  <a:pt x="48" y="15"/>
                </a:cubicBezTo>
                <a:cubicBezTo>
                  <a:pt x="47" y="14"/>
                  <a:pt x="46" y="14"/>
                  <a:pt x="45" y="13"/>
                </a:cubicBezTo>
                <a:cubicBezTo>
                  <a:pt x="43" y="13"/>
                  <a:pt x="42" y="12"/>
                  <a:pt x="42" y="11"/>
                </a:cubicBezTo>
                <a:cubicBezTo>
                  <a:pt x="42" y="6"/>
                  <a:pt x="42" y="6"/>
                  <a:pt x="42" y="6"/>
                </a:cubicBezTo>
                <a:cubicBezTo>
                  <a:pt x="35" y="6"/>
                  <a:pt x="35" y="6"/>
                  <a:pt x="35" y="6"/>
                </a:cubicBezTo>
                <a:cubicBezTo>
                  <a:pt x="35" y="11"/>
                  <a:pt x="35" y="11"/>
                  <a:pt x="35" y="11"/>
                </a:cubicBezTo>
                <a:cubicBezTo>
                  <a:pt x="35" y="12"/>
                  <a:pt x="34" y="13"/>
                  <a:pt x="33" y="13"/>
                </a:cubicBezTo>
                <a:cubicBezTo>
                  <a:pt x="30" y="14"/>
                  <a:pt x="27" y="15"/>
                  <a:pt x="25" y="17"/>
                </a:cubicBezTo>
                <a:cubicBezTo>
                  <a:pt x="25" y="17"/>
                  <a:pt x="25" y="17"/>
                  <a:pt x="25" y="17"/>
                </a:cubicBezTo>
                <a:cubicBezTo>
                  <a:pt x="24" y="17"/>
                  <a:pt x="22" y="17"/>
                  <a:pt x="21" y="16"/>
                </a:cubicBezTo>
                <a:cubicBezTo>
                  <a:pt x="18" y="13"/>
                  <a:pt x="18" y="13"/>
                  <a:pt x="18" y="13"/>
                </a:cubicBezTo>
                <a:cubicBezTo>
                  <a:pt x="13" y="18"/>
                  <a:pt x="13" y="18"/>
                  <a:pt x="13" y="18"/>
                </a:cubicBezTo>
                <a:cubicBezTo>
                  <a:pt x="16" y="21"/>
                  <a:pt x="16" y="21"/>
                  <a:pt x="16" y="21"/>
                </a:cubicBezTo>
                <a:cubicBezTo>
                  <a:pt x="17" y="22"/>
                  <a:pt x="17" y="24"/>
                  <a:pt x="16" y="25"/>
                </a:cubicBezTo>
                <a:cubicBezTo>
                  <a:pt x="16" y="26"/>
                  <a:pt x="15" y="27"/>
                  <a:pt x="14" y="29"/>
                </a:cubicBezTo>
                <a:cubicBezTo>
                  <a:pt x="14" y="30"/>
                  <a:pt x="14" y="31"/>
                  <a:pt x="13" y="33"/>
                </a:cubicBezTo>
                <a:cubicBezTo>
                  <a:pt x="13" y="34"/>
                  <a:pt x="12" y="35"/>
                  <a:pt x="10" y="35"/>
                </a:cubicBezTo>
                <a:cubicBezTo>
                  <a:pt x="6" y="35"/>
                  <a:pt x="6" y="35"/>
                  <a:pt x="6" y="35"/>
                </a:cubicBezTo>
                <a:cubicBezTo>
                  <a:pt x="6" y="42"/>
                  <a:pt x="6" y="42"/>
                  <a:pt x="6" y="42"/>
                </a:cubicBezTo>
                <a:cubicBezTo>
                  <a:pt x="10" y="42"/>
                  <a:pt x="10" y="42"/>
                  <a:pt x="10" y="42"/>
                </a:cubicBezTo>
                <a:cubicBezTo>
                  <a:pt x="12" y="42"/>
                  <a:pt x="13" y="43"/>
                  <a:pt x="13" y="45"/>
                </a:cubicBezTo>
                <a:cubicBezTo>
                  <a:pt x="13" y="46"/>
                  <a:pt x="14" y="47"/>
                  <a:pt x="14" y="49"/>
                </a:cubicBezTo>
                <a:cubicBezTo>
                  <a:pt x="15" y="50"/>
                  <a:pt x="16" y="51"/>
                  <a:pt x="16" y="52"/>
                </a:cubicBezTo>
                <a:cubicBezTo>
                  <a:pt x="17" y="54"/>
                  <a:pt x="17" y="55"/>
                  <a:pt x="16" y="56"/>
                </a:cubicBezTo>
                <a:cubicBezTo>
                  <a:pt x="13" y="59"/>
                  <a:pt x="13" y="59"/>
                  <a:pt x="13" y="59"/>
                </a:cubicBezTo>
                <a:cubicBezTo>
                  <a:pt x="18" y="64"/>
                  <a:pt x="18" y="64"/>
                  <a:pt x="18" y="64"/>
                </a:cubicBezTo>
                <a:cubicBezTo>
                  <a:pt x="21" y="61"/>
                  <a:pt x="21" y="61"/>
                  <a:pt x="21" y="61"/>
                </a:cubicBezTo>
                <a:cubicBezTo>
                  <a:pt x="22" y="60"/>
                  <a:pt x="24" y="60"/>
                  <a:pt x="25" y="61"/>
                </a:cubicBezTo>
                <a:cubicBezTo>
                  <a:pt x="26" y="62"/>
                  <a:pt x="27" y="62"/>
                  <a:pt x="29" y="63"/>
                </a:cubicBezTo>
                <a:cubicBezTo>
                  <a:pt x="30" y="63"/>
                  <a:pt x="31" y="64"/>
                  <a:pt x="32" y="64"/>
                </a:cubicBezTo>
                <a:cubicBezTo>
                  <a:pt x="34" y="64"/>
                  <a:pt x="35" y="66"/>
                  <a:pt x="35" y="67"/>
                </a:cubicBezTo>
                <a:cubicBezTo>
                  <a:pt x="35" y="72"/>
                  <a:pt x="35" y="72"/>
                  <a:pt x="35" y="72"/>
                </a:cubicBezTo>
                <a:cubicBezTo>
                  <a:pt x="42" y="72"/>
                  <a:pt x="42" y="72"/>
                  <a:pt x="42" y="72"/>
                </a:cubicBezTo>
                <a:cubicBezTo>
                  <a:pt x="42" y="67"/>
                  <a:pt x="42" y="67"/>
                  <a:pt x="42" y="67"/>
                </a:cubicBezTo>
                <a:cubicBezTo>
                  <a:pt x="42" y="67"/>
                  <a:pt x="42" y="67"/>
                  <a:pt x="42" y="67"/>
                </a:cubicBezTo>
                <a:cubicBezTo>
                  <a:pt x="42" y="66"/>
                  <a:pt x="43" y="64"/>
                  <a:pt x="44" y="64"/>
                </a:cubicBezTo>
                <a:cubicBezTo>
                  <a:pt x="46" y="64"/>
                  <a:pt x="47" y="63"/>
                  <a:pt x="48" y="63"/>
                </a:cubicBezTo>
                <a:cubicBezTo>
                  <a:pt x="48" y="63"/>
                  <a:pt x="48" y="63"/>
                  <a:pt x="48" y="63"/>
                </a:cubicBezTo>
                <a:cubicBezTo>
                  <a:pt x="50" y="62"/>
                  <a:pt x="51" y="62"/>
                  <a:pt x="52" y="61"/>
                </a:cubicBezTo>
                <a:cubicBezTo>
                  <a:pt x="53" y="60"/>
                  <a:pt x="55" y="60"/>
                  <a:pt x="56" y="61"/>
                </a:cubicBezTo>
                <a:cubicBezTo>
                  <a:pt x="59" y="64"/>
                  <a:pt x="59" y="64"/>
                  <a:pt x="59" y="64"/>
                </a:cubicBezTo>
                <a:cubicBezTo>
                  <a:pt x="64" y="59"/>
                  <a:pt x="64" y="59"/>
                  <a:pt x="64" y="59"/>
                </a:cubicBezTo>
                <a:cubicBezTo>
                  <a:pt x="61" y="56"/>
                  <a:pt x="61" y="56"/>
                  <a:pt x="61" y="56"/>
                </a:cubicBezTo>
                <a:cubicBezTo>
                  <a:pt x="60" y="55"/>
                  <a:pt x="60" y="54"/>
                  <a:pt x="61" y="52"/>
                </a:cubicBezTo>
                <a:cubicBezTo>
                  <a:pt x="61" y="51"/>
                  <a:pt x="62" y="50"/>
                  <a:pt x="63" y="49"/>
                </a:cubicBezTo>
                <a:cubicBezTo>
                  <a:pt x="63" y="47"/>
                  <a:pt x="64" y="46"/>
                  <a:pt x="64" y="45"/>
                </a:cubicBezTo>
                <a:cubicBezTo>
                  <a:pt x="64" y="43"/>
                  <a:pt x="65" y="42"/>
                  <a:pt x="67" y="42"/>
                </a:cubicBezTo>
                <a:cubicBezTo>
                  <a:pt x="71" y="42"/>
                  <a:pt x="71" y="42"/>
                  <a:pt x="71" y="42"/>
                </a:cubicBezTo>
                <a:cubicBezTo>
                  <a:pt x="71" y="35"/>
                  <a:pt x="71" y="35"/>
                  <a:pt x="71" y="35"/>
                </a:cubicBezTo>
                <a:cubicBezTo>
                  <a:pt x="67" y="35"/>
                  <a:pt x="67" y="35"/>
                  <a:pt x="67" y="35"/>
                </a:cubicBezTo>
                <a:cubicBezTo>
                  <a:pt x="65" y="35"/>
                  <a:pt x="64" y="34"/>
                  <a:pt x="64" y="33"/>
                </a:cubicBezTo>
                <a:cubicBezTo>
                  <a:pt x="64" y="31"/>
                  <a:pt x="63" y="30"/>
                  <a:pt x="63" y="29"/>
                </a:cubicBezTo>
                <a:cubicBezTo>
                  <a:pt x="62" y="27"/>
                  <a:pt x="61" y="26"/>
                  <a:pt x="61" y="25"/>
                </a:cubicBezTo>
                <a:cubicBezTo>
                  <a:pt x="60" y="24"/>
                  <a:pt x="60" y="22"/>
                  <a:pt x="61" y="21"/>
                </a:cubicBezTo>
                <a:cubicBezTo>
                  <a:pt x="64" y="18"/>
                  <a:pt x="64" y="18"/>
                  <a:pt x="64" y="18"/>
                </a:cubicBezTo>
                <a:cubicBezTo>
                  <a:pt x="59" y="13"/>
                  <a:pt x="59" y="13"/>
                  <a:pt x="59" y="13"/>
                </a:cubicBezTo>
                <a:cubicBezTo>
                  <a:pt x="56" y="16"/>
                  <a:pt x="56" y="16"/>
                  <a:pt x="56" y="16"/>
                </a:cubicBezTo>
                <a:cubicBezTo>
                  <a:pt x="55" y="17"/>
                  <a:pt x="53" y="17"/>
                  <a:pt x="52" y="17"/>
                </a:cubicBezTo>
                <a:cubicBezTo>
                  <a:pt x="51" y="16"/>
                  <a:pt x="50" y="15"/>
                  <a:pt x="48" y="15"/>
                </a:cubicBezTo>
                <a:close/>
                <a:moveTo>
                  <a:pt x="39" y="24"/>
                </a:moveTo>
                <a:cubicBezTo>
                  <a:pt x="39" y="24"/>
                  <a:pt x="39" y="24"/>
                  <a:pt x="39" y="24"/>
                </a:cubicBezTo>
                <a:cubicBezTo>
                  <a:pt x="30" y="24"/>
                  <a:pt x="24" y="31"/>
                  <a:pt x="24" y="39"/>
                </a:cubicBezTo>
                <a:cubicBezTo>
                  <a:pt x="24" y="47"/>
                  <a:pt x="30" y="54"/>
                  <a:pt x="39" y="54"/>
                </a:cubicBezTo>
                <a:cubicBezTo>
                  <a:pt x="47" y="54"/>
                  <a:pt x="53" y="47"/>
                  <a:pt x="53" y="39"/>
                </a:cubicBezTo>
                <a:cubicBezTo>
                  <a:pt x="53" y="31"/>
                  <a:pt x="47" y="24"/>
                  <a:pt x="39" y="24"/>
                </a:cubicBezTo>
                <a:close/>
              </a:path>
            </a:pathLst>
          </a:custGeom>
          <a:solidFill>
            <a:schemeClr val="accent3"/>
          </a:solidFill>
          <a:ln>
            <a:noFill/>
          </a:ln>
        </p:spPr>
        <p:txBody>
          <a:bodyPr/>
          <a:lstStyle/>
          <a:p>
            <a:endParaRPr lang="zh-CN" altLang="en-US" sz="2400">
              <a:cs typeface="+mn-ea"/>
              <a:sym typeface="+mn-lt"/>
            </a:endParaRPr>
          </a:p>
        </p:txBody>
      </p:sp>
      <p:sp>
        <p:nvSpPr>
          <p:cNvPr id="21" name="Freeform 35"/>
          <p:cNvSpPr/>
          <p:nvPr/>
        </p:nvSpPr>
        <p:spPr bwMode="auto">
          <a:xfrm>
            <a:off x="5158317" y="3847171"/>
            <a:ext cx="319616" cy="292191"/>
          </a:xfrm>
          <a:custGeom>
            <a:avLst/>
            <a:gdLst>
              <a:gd name="T0" fmla="*/ 39 w 79"/>
              <a:gd name="T1" fmla="*/ 20 h 72"/>
              <a:gd name="T2" fmla="*/ 36 w 79"/>
              <a:gd name="T3" fmla="*/ 17 h 72"/>
              <a:gd name="T4" fmla="*/ 39 w 79"/>
              <a:gd name="T5" fmla="*/ 14 h 72"/>
              <a:gd name="T6" fmla="*/ 49 w 79"/>
              <a:gd name="T7" fmla="*/ 14 h 72"/>
              <a:gd name="T8" fmla="*/ 49 w 79"/>
              <a:gd name="T9" fmla="*/ 3 h 72"/>
              <a:gd name="T10" fmla="*/ 52 w 79"/>
              <a:gd name="T11" fmla="*/ 0 h 72"/>
              <a:gd name="T12" fmla="*/ 54 w 79"/>
              <a:gd name="T13" fmla="*/ 1 h 72"/>
              <a:gd name="T14" fmla="*/ 77 w 79"/>
              <a:gd name="T15" fmla="*/ 24 h 72"/>
              <a:gd name="T16" fmla="*/ 77 w 79"/>
              <a:gd name="T17" fmla="*/ 29 h 72"/>
              <a:gd name="T18" fmla="*/ 77 w 79"/>
              <a:gd name="T19" fmla="*/ 29 h 72"/>
              <a:gd name="T20" fmla="*/ 54 w 79"/>
              <a:gd name="T21" fmla="*/ 52 h 72"/>
              <a:gd name="T22" fmla="*/ 50 w 79"/>
              <a:gd name="T23" fmla="*/ 52 h 72"/>
              <a:gd name="T24" fmla="*/ 49 w 79"/>
              <a:gd name="T25" fmla="*/ 50 h 72"/>
              <a:gd name="T26" fmla="*/ 49 w 79"/>
              <a:gd name="T27" fmla="*/ 50 h 72"/>
              <a:gd name="T28" fmla="*/ 49 w 79"/>
              <a:gd name="T29" fmla="*/ 39 h 72"/>
              <a:gd name="T30" fmla="*/ 27 w 79"/>
              <a:gd name="T31" fmla="*/ 39 h 72"/>
              <a:gd name="T32" fmla="*/ 24 w 79"/>
              <a:gd name="T33" fmla="*/ 36 h 72"/>
              <a:gd name="T34" fmla="*/ 24 w 79"/>
              <a:gd name="T35" fmla="*/ 36 h 72"/>
              <a:gd name="T36" fmla="*/ 24 w 79"/>
              <a:gd name="T37" fmla="*/ 29 h 72"/>
              <a:gd name="T38" fmla="*/ 8 w 79"/>
              <a:gd name="T39" fmla="*/ 45 h 72"/>
              <a:gd name="T40" fmla="*/ 24 w 79"/>
              <a:gd name="T41" fmla="*/ 62 h 72"/>
              <a:gd name="T42" fmla="*/ 24 w 79"/>
              <a:gd name="T43" fmla="*/ 55 h 72"/>
              <a:gd name="T44" fmla="*/ 27 w 79"/>
              <a:gd name="T45" fmla="*/ 52 h 72"/>
              <a:gd name="T46" fmla="*/ 27 w 79"/>
              <a:gd name="T47" fmla="*/ 52 h 72"/>
              <a:gd name="T48" fmla="*/ 40 w 79"/>
              <a:gd name="T49" fmla="*/ 52 h 72"/>
              <a:gd name="T50" fmla="*/ 43 w 79"/>
              <a:gd name="T51" fmla="*/ 55 h 72"/>
              <a:gd name="T52" fmla="*/ 40 w 79"/>
              <a:gd name="T53" fmla="*/ 58 h 72"/>
              <a:gd name="T54" fmla="*/ 30 w 79"/>
              <a:gd name="T55" fmla="*/ 58 h 72"/>
              <a:gd name="T56" fmla="*/ 30 w 79"/>
              <a:gd name="T57" fmla="*/ 69 h 72"/>
              <a:gd name="T58" fmla="*/ 30 w 79"/>
              <a:gd name="T59" fmla="*/ 69 h 72"/>
              <a:gd name="T60" fmla="*/ 29 w 79"/>
              <a:gd name="T61" fmla="*/ 71 h 72"/>
              <a:gd name="T62" fmla="*/ 25 w 79"/>
              <a:gd name="T63" fmla="*/ 71 h 72"/>
              <a:gd name="T64" fmla="*/ 2 w 79"/>
              <a:gd name="T65" fmla="*/ 48 h 72"/>
              <a:gd name="T66" fmla="*/ 2 w 79"/>
              <a:gd name="T67" fmla="*/ 43 h 72"/>
              <a:gd name="T68" fmla="*/ 25 w 79"/>
              <a:gd name="T69" fmla="*/ 20 h 72"/>
              <a:gd name="T70" fmla="*/ 27 w 79"/>
              <a:gd name="T71" fmla="*/ 19 h 72"/>
              <a:gd name="T72" fmla="*/ 30 w 79"/>
              <a:gd name="T73" fmla="*/ 22 h 72"/>
              <a:gd name="T74" fmla="*/ 30 w 79"/>
              <a:gd name="T75" fmla="*/ 33 h 72"/>
              <a:gd name="T76" fmla="*/ 52 w 79"/>
              <a:gd name="T77" fmla="*/ 33 h 72"/>
              <a:gd name="T78" fmla="*/ 52 w 79"/>
              <a:gd name="T79" fmla="*/ 33 h 72"/>
              <a:gd name="T80" fmla="*/ 55 w 79"/>
              <a:gd name="T81" fmla="*/ 36 h 72"/>
              <a:gd name="T82" fmla="*/ 55 w 79"/>
              <a:gd name="T83" fmla="*/ 36 h 72"/>
              <a:gd name="T84" fmla="*/ 55 w 79"/>
              <a:gd name="T85" fmla="*/ 43 h 72"/>
              <a:gd name="T86" fmla="*/ 71 w 79"/>
              <a:gd name="T87" fmla="*/ 26 h 72"/>
              <a:gd name="T88" fmla="*/ 55 w 79"/>
              <a:gd name="T89" fmla="*/ 10 h 72"/>
              <a:gd name="T90" fmla="*/ 55 w 79"/>
              <a:gd name="T91" fmla="*/ 17 h 72"/>
              <a:gd name="T92" fmla="*/ 55 w 79"/>
              <a:gd name="T93" fmla="*/ 17 h 72"/>
              <a:gd name="T94" fmla="*/ 52 w 79"/>
              <a:gd name="T95" fmla="*/ 20 h 72"/>
              <a:gd name="T96" fmla="*/ 39 w 79"/>
              <a:gd name="T97" fmla="*/ 2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9" h="72">
                <a:moveTo>
                  <a:pt x="39" y="20"/>
                </a:moveTo>
                <a:cubicBezTo>
                  <a:pt x="37" y="20"/>
                  <a:pt x="36" y="18"/>
                  <a:pt x="36" y="17"/>
                </a:cubicBezTo>
                <a:cubicBezTo>
                  <a:pt x="36" y="15"/>
                  <a:pt x="37" y="14"/>
                  <a:pt x="39" y="14"/>
                </a:cubicBezTo>
                <a:cubicBezTo>
                  <a:pt x="49" y="14"/>
                  <a:pt x="49" y="14"/>
                  <a:pt x="49" y="14"/>
                </a:cubicBezTo>
                <a:cubicBezTo>
                  <a:pt x="49" y="3"/>
                  <a:pt x="49" y="3"/>
                  <a:pt x="49" y="3"/>
                </a:cubicBezTo>
                <a:cubicBezTo>
                  <a:pt x="49" y="1"/>
                  <a:pt x="50" y="0"/>
                  <a:pt x="52" y="0"/>
                </a:cubicBezTo>
                <a:cubicBezTo>
                  <a:pt x="53" y="0"/>
                  <a:pt x="53" y="0"/>
                  <a:pt x="54" y="1"/>
                </a:cubicBezTo>
                <a:cubicBezTo>
                  <a:pt x="77" y="24"/>
                  <a:pt x="77" y="24"/>
                  <a:pt x="77" y="24"/>
                </a:cubicBezTo>
                <a:cubicBezTo>
                  <a:pt x="79" y="25"/>
                  <a:pt x="79" y="27"/>
                  <a:pt x="77" y="29"/>
                </a:cubicBezTo>
                <a:cubicBezTo>
                  <a:pt x="77" y="29"/>
                  <a:pt x="77" y="29"/>
                  <a:pt x="77" y="29"/>
                </a:cubicBezTo>
                <a:cubicBezTo>
                  <a:pt x="54" y="52"/>
                  <a:pt x="54" y="52"/>
                  <a:pt x="54" y="52"/>
                </a:cubicBezTo>
                <a:cubicBezTo>
                  <a:pt x="53" y="53"/>
                  <a:pt x="51" y="53"/>
                  <a:pt x="50" y="52"/>
                </a:cubicBezTo>
                <a:cubicBezTo>
                  <a:pt x="49" y="51"/>
                  <a:pt x="49" y="51"/>
                  <a:pt x="49" y="50"/>
                </a:cubicBezTo>
                <a:cubicBezTo>
                  <a:pt x="49" y="50"/>
                  <a:pt x="49" y="50"/>
                  <a:pt x="49" y="50"/>
                </a:cubicBezTo>
                <a:cubicBezTo>
                  <a:pt x="49" y="39"/>
                  <a:pt x="49" y="39"/>
                  <a:pt x="49" y="39"/>
                </a:cubicBezTo>
                <a:cubicBezTo>
                  <a:pt x="27" y="39"/>
                  <a:pt x="27" y="39"/>
                  <a:pt x="27" y="39"/>
                </a:cubicBezTo>
                <a:cubicBezTo>
                  <a:pt x="25" y="39"/>
                  <a:pt x="24" y="38"/>
                  <a:pt x="24" y="36"/>
                </a:cubicBezTo>
                <a:cubicBezTo>
                  <a:pt x="24" y="36"/>
                  <a:pt x="24" y="36"/>
                  <a:pt x="24" y="36"/>
                </a:cubicBezTo>
                <a:cubicBezTo>
                  <a:pt x="24" y="29"/>
                  <a:pt x="24" y="29"/>
                  <a:pt x="24" y="29"/>
                </a:cubicBezTo>
                <a:cubicBezTo>
                  <a:pt x="8" y="45"/>
                  <a:pt x="8" y="45"/>
                  <a:pt x="8" y="45"/>
                </a:cubicBezTo>
                <a:cubicBezTo>
                  <a:pt x="24" y="62"/>
                  <a:pt x="24" y="62"/>
                  <a:pt x="24" y="62"/>
                </a:cubicBezTo>
                <a:cubicBezTo>
                  <a:pt x="24" y="55"/>
                  <a:pt x="24" y="55"/>
                  <a:pt x="24" y="55"/>
                </a:cubicBezTo>
                <a:cubicBezTo>
                  <a:pt x="24" y="53"/>
                  <a:pt x="25" y="52"/>
                  <a:pt x="27" y="52"/>
                </a:cubicBezTo>
                <a:cubicBezTo>
                  <a:pt x="27" y="52"/>
                  <a:pt x="27" y="52"/>
                  <a:pt x="27" y="52"/>
                </a:cubicBezTo>
                <a:cubicBezTo>
                  <a:pt x="40" y="52"/>
                  <a:pt x="40" y="52"/>
                  <a:pt x="40" y="52"/>
                </a:cubicBezTo>
                <a:cubicBezTo>
                  <a:pt x="42" y="52"/>
                  <a:pt x="43" y="53"/>
                  <a:pt x="43" y="55"/>
                </a:cubicBezTo>
                <a:cubicBezTo>
                  <a:pt x="43" y="57"/>
                  <a:pt x="42" y="58"/>
                  <a:pt x="40" y="58"/>
                </a:cubicBezTo>
                <a:cubicBezTo>
                  <a:pt x="30" y="58"/>
                  <a:pt x="30" y="58"/>
                  <a:pt x="30" y="58"/>
                </a:cubicBezTo>
                <a:cubicBezTo>
                  <a:pt x="30" y="69"/>
                  <a:pt x="30" y="69"/>
                  <a:pt x="30" y="69"/>
                </a:cubicBezTo>
                <a:cubicBezTo>
                  <a:pt x="30" y="69"/>
                  <a:pt x="30" y="69"/>
                  <a:pt x="30" y="69"/>
                </a:cubicBezTo>
                <a:cubicBezTo>
                  <a:pt x="30" y="70"/>
                  <a:pt x="30" y="70"/>
                  <a:pt x="29" y="71"/>
                </a:cubicBezTo>
                <a:cubicBezTo>
                  <a:pt x="28" y="72"/>
                  <a:pt x="26" y="72"/>
                  <a:pt x="25" y="71"/>
                </a:cubicBezTo>
                <a:cubicBezTo>
                  <a:pt x="2" y="48"/>
                  <a:pt x="2" y="48"/>
                  <a:pt x="2" y="48"/>
                </a:cubicBezTo>
                <a:cubicBezTo>
                  <a:pt x="0" y="46"/>
                  <a:pt x="0" y="45"/>
                  <a:pt x="2" y="43"/>
                </a:cubicBezTo>
                <a:cubicBezTo>
                  <a:pt x="25" y="20"/>
                  <a:pt x="25" y="20"/>
                  <a:pt x="25" y="20"/>
                </a:cubicBezTo>
                <a:cubicBezTo>
                  <a:pt x="26" y="19"/>
                  <a:pt x="26" y="19"/>
                  <a:pt x="27" y="19"/>
                </a:cubicBezTo>
                <a:cubicBezTo>
                  <a:pt x="29" y="19"/>
                  <a:pt x="30" y="20"/>
                  <a:pt x="30" y="22"/>
                </a:cubicBezTo>
                <a:cubicBezTo>
                  <a:pt x="30" y="33"/>
                  <a:pt x="30" y="33"/>
                  <a:pt x="30" y="33"/>
                </a:cubicBezTo>
                <a:cubicBezTo>
                  <a:pt x="52" y="33"/>
                  <a:pt x="52" y="33"/>
                  <a:pt x="52" y="33"/>
                </a:cubicBezTo>
                <a:cubicBezTo>
                  <a:pt x="52" y="33"/>
                  <a:pt x="52" y="33"/>
                  <a:pt x="52" y="33"/>
                </a:cubicBezTo>
                <a:cubicBezTo>
                  <a:pt x="54" y="33"/>
                  <a:pt x="55" y="34"/>
                  <a:pt x="55" y="36"/>
                </a:cubicBezTo>
                <a:cubicBezTo>
                  <a:pt x="55" y="36"/>
                  <a:pt x="55" y="36"/>
                  <a:pt x="55" y="36"/>
                </a:cubicBezTo>
                <a:cubicBezTo>
                  <a:pt x="55" y="43"/>
                  <a:pt x="55" y="43"/>
                  <a:pt x="55" y="43"/>
                </a:cubicBezTo>
                <a:cubicBezTo>
                  <a:pt x="71" y="26"/>
                  <a:pt x="71" y="26"/>
                  <a:pt x="71" y="26"/>
                </a:cubicBezTo>
                <a:cubicBezTo>
                  <a:pt x="55" y="10"/>
                  <a:pt x="55" y="10"/>
                  <a:pt x="55" y="10"/>
                </a:cubicBezTo>
                <a:cubicBezTo>
                  <a:pt x="55" y="17"/>
                  <a:pt x="55" y="17"/>
                  <a:pt x="55" y="17"/>
                </a:cubicBezTo>
                <a:cubicBezTo>
                  <a:pt x="55" y="17"/>
                  <a:pt x="55" y="17"/>
                  <a:pt x="55" y="17"/>
                </a:cubicBezTo>
                <a:cubicBezTo>
                  <a:pt x="55" y="18"/>
                  <a:pt x="54" y="20"/>
                  <a:pt x="52" y="20"/>
                </a:cubicBezTo>
                <a:cubicBezTo>
                  <a:pt x="39" y="20"/>
                  <a:pt x="39" y="20"/>
                  <a:pt x="39" y="20"/>
                </a:cubicBezTo>
                <a:close/>
              </a:path>
            </a:pathLst>
          </a:custGeom>
          <a:solidFill>
            <a:schemeClr val="accent1"/>
          </a:solidFill>
          <a:ln>
            <a:noFill/>
          </a:ln>
        </p:spPr>
        <p:txBody>
          <a:bodyPr/>
          <a:lstStyle/>
          <a:p>
            <a:endParaRPr lang="zh-CN" altLang="en-US" sz="2400">
              <a:cs typeface="+mn-ea"/>
              <a:sym typeface="+mn-lt"/>
            </a:endParaRPr>
          </a:p>
        </p:txBody>
      </p:sp>
      <p:sp>
        <p:nvSpPr>
          <p:cNvPr id="22" name="Rectangle 36"/>
          <p:cNvSpPr>
            <a:spLocks noChangeArrowheads="1"/>
          </p:cNvSpPr>
          <p:nvPr/>
        </p:nvSpPr>
        <p:spPr bwMode="auto">
          <a:xfrm>
            <a:off x="911428"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3" name="Rectangle 37"/>
          <p:cNvSpPr>
            <a:spLocks noChangeArrowheads="1"/>
          </p:cNvSpPr>
          <p:nvPr/>
        </p:nvSpPr>
        <p:spPr bwMode="auto">
          <a:xfrm>
            <a:off x="28481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4" name="Rectangle 38"/>
          <p:cNvSpPr>
            <a:spLocks noChangeArrowheads="1"/>
          </p:cNvSpPr>
          <p:nvPr/>
        </p:nvSpPr>
        <p:spPr bwMode="auto">
          <a:xfrm>
            <a:off x="4778580" y="2782159"/>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5" name="Rectangle 39"/>
          <p:cNvSpPr>
            <a:spLocks noChangeArrowheads="1"/>
          </p:cNvSpPr>
          <p:nvPr/>
        </p:nvSpPr>
        <p:spPr bwMode="auto">
          <a:xfrm>
            <a:off x="18808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6" name="Rectangle 40"/>
          <p:cNvSpPr>
            <a:spLocks noChangeArrowheads="1"/>
          </p:cNvSpPr>
          <p:nvPr/>
        </p:nvSpPr>
        <p:spPr bwMode="auto">
          <a:xfrm>
            <a:off x="3811261" y="4965116"/>
            <a:ext cx="1005403" cy="362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defTabSz="1450975">
              <a:lnSpc>
                <a:spcPct val="120000"/>
              </a:lnSpc>
              <a:defRPr/>
            </a:pPr>
            <a:r>
              <a:rPr lang="zh-CN" altLang="en-US" sz="1600" dirty="0">
                <a:solidFill>
                  <a:schemeClr val="bg1"/>
                </a:solidFill>
                <a:cs typeface="+mn-ea"/>
                <a:sym typeface="+mn-lt"/>
              </a:rPr>
              <a:t>添加标题</a:t>
            </a:r>
            <a:endParaRPr lang="en-US" altLang="zh-CN" sz="1600" dirty="0">
              <a:solidFill>
                <a:schemeClr val="bg1"/>
              </a:solidFill>
              <a:cs typeface="+mn-ea"/>
              <a:sym typeface="+mn-lt"/>
            </a:endParaRPr>
          </a:p>
        </p:txBody>
      </p:sp>
      <p:sp>
        <p:nvSpPr>
          <p:cNvPr id="27" name="Rectangle 41"/>
          <p:cNvSpPr>
            <a:spLocks noChangeArrowheads="1"/>
          </p:cNvSpPr>
          <p:nvPr/>
        </p:nvSpPr>
        <p:spPr bwMode="auto">
          <a:xfrm>
            <a:off x="6383867" y="4022910"/>
            <a:ext cx="5281083"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nSpc>
                <a:spcPct val="120000"/>
              </a:lnSpc>
            </a:pPr>
            <a:r>
              <a:rPr lang="zh-CN" altLang="en-US" sz="1200" dirty="0">
                <a:solidFill>
                  <a:schemeClr val="tx1">
                    <a:lumMod val="50000"/>
                    <a:lumOff val="50000"/>
                  </a:schemeClr>
                </a:solidFill>
                <a:cs typeface="+mn-ea"/>
                <a:sym typeface="+mn-lt"/>
              </a:rPr>
              <a:t>您的内容打在这里，或者通过复制您的文本后，在此框中选择粘贴，并选择只保留文字。您的内容打在这里您的内容打在这里，或者通过复制您的文本后，在此框中选择粘贴，并选择只保留文字。您的内容打在这里，或者通过复制您的文本后，在此框中选择粘贴，并选择只保留文字。您的内容打在这里您的内容打在这里，或者通过复制您的文本后，在此框中选择粘贴，并选择只保留文字。</a:t>
            </a:r>
          </a:p>
        </p:txBody>
      </p:sp>
      <p:sp>
        <p:nvSpPr>
          <p:cNvPr id="28" name="Rectangle 42"/>
          <p:cNvSpPr>
            <a:spLocks noChangeArrowheads="1"/>
          </p:cNvSpPr>
          <p:nvPr/>
        </p:nvSpPr>
        <p:spPr bwMode="auto">
          <a:xfrm>
            <a:off x="6394307" y="3639673"/>
            <a:ext cx="2817284" cy="270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450975">
              <a:lnSpc>
                <a:spcPct val="120000"/>
              </a:lnSpc>
              <a:defRPr/>
            </a:pPr>
            <a:r>
              <a:rPr lang="zh-CN" altLang="en-US" sz="1600" dirty="0">
                <a:solidFill>
                  <a:schemeClr val="tx1">
                    <a:lumMod val="75000"/>
                    <a:lumOff val="25000"/>
                  </a:schemeClr>
                </a:solidFill>
                <a:cs typeface="+mn-ea"/>
                <a:sym typeface="+mn-lt"/>
              </a:rPr>
              <a:t>添加您的标题</a:t>
            </a:r>
            <a:endParaRPr lang="en-US" altLang="zh-CN" sz="1600" dirty="0">
              <a:solidFill>
                <a:schemeClr val="tx1">
                  <a:lumMod val="75000"/>
                  <a:lumOff val="25000"/>
                </a:schemeClr>
              </a:solidFill>
              <a:cs typeface="+mn-ea"/>
              <a:sym typeface="+mn-lt"/>
            </a:endParaRPr>
          </a:p>
        </p:txBody>
      </p:sp>
      <p:sp>
        <p:nvSpPr>
          <p:cNvPr id="29" name="Rectangle 43"/>
          <p:cNvSpPr>
            <a:spLocks noChangeArrowheads="1"/>
          </p:cNvSpPr>
          <p:nvPr/>
        </p:nvSpPr>
        <p:spPr bwMode="auto">
          <a:xfrm>
            <a:off x="6394307" y="2998634"/>
            <a:ext cx="15367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zh-CN" sz="3200" b="1" dirty="0">
                <a:solidFill>
                  <a:schemeClr val="accent1"/>
                </a:solidFill>
                <a:cs typeface="+mn-ea"/>
                <a:sym typeface="+mn-lt"/>
              </a:rPr>
              <a:t>85%</a:t>
            </a:r>
          </a:p>
        </p:txBody>
      </p:sp>
      <p:sp>
        <p:nvSpPr>
          <p:cNvPr id="30" name="文本框 29"/>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0-#ppt_h/2"/>
                                          </p:val>
                                        </p:tav>
                                        <p:tav tm="100000">
                                          <p:val>
                                            <p:strVal val="#ppt_y"/>
                                          </p:val>
                                        </p:tav>
                                      </p:tavLst>
                                    </p:anim>
                                  </p:childTnLst>
                                </p:cTn>
                              </p:par>
                              <p:par>
                                <p:cTn id="13" presetID="53" presetClass="entr" presetSubtype="16" fill="hold" grpId="0" nodeType="withEffect">
                                  <p:stCondLst>
                                    <p:cond delay="300"/>
                                  </p:stCondLst>
                                  <p:childTnLst>
                                    <p:set>
                                      <p:cBhvr>
                                        <p:cTn id="14" dur="1" fill="hold">
                                          <p:stCondLst>
                                            <p:cond delay="0"/>
                                          </p:stCondLst>
                                        </p:cTn>
                                        <p:tgtEl>
                                          <p:spTgt spid="8"/>
                                        </p:tgtEl>
                                        <p:attrNameLst>
                                          <p:attrName>style.visibility</p:attrName>
                                        </p:attrNameLst>
                                      </p:cBhvr>
                                      <p:to>
                                        <p:strVal val="visible"/>
                                      </p:to>
                                    </p:set>
                                    <p:anim calcmode="lin" valueType="num">
                                      <p:cBhvr>
                                        <p:cTn id="15" dur="300" fill="hold"/>
                                        <p:tgtEl>
                                          <p:spTgt spid="8"/>
                                        </p:tgtEl>
                                        <p:attrNameLst>
                                          <p:attrName>ppt_w</p:attrName>
                                        </p:attrNameLst>
                                      </p:cBhvr>
                                      <p:tavLst>
                                        <p:tav tm="0">
                                          <p:val>
                                            <p:fltVal val="0"/>
                                          </p:val>
                                        </p:tav>
                                        <p:tav tm="100000">
                                          <p:val>
                                            <p:strVal val="#ppt_w"/>
                                          </p:val>
                                        </p:tav>
                                      </p:tavLst>
                                    </p:anim>
                                    <p:anim calcmode="lin" valueType="num">
                                      <p:cBhvr>
                                        <p:cTn id="16" dur="300" fill="hold"/>
                                        <p:tgtEl>
                                          <p:spTgt spid="8"/>
                                        </p:tgtEl>
                                        <p:attrNameLst>
                                          <p:attrName>ppt_h</p:attrName>
                                        </p:attrNameLst>
                                      </p:cBhvr>
                                      <p:tavLst>
                                        <p:tav tm="0">
                                          <p:val>
                                            <p:fltVal val="0"/>
                                          </p:val>
                                        </p:tav>
                                        <p:tav tm="100000">
                                          <p:val>
                                            <p:strVal val="#ppt_h"/>
                                          </p:val>
                                        </p:tav>
                                      </p:tavLst>
                                    </p:anim>
                                    <p:animEffect transition="in" filter="fade">
                                      <p:cBhvr>
                                        <p:cTn id="17" dur="300"/>
                                        <p:tgtEl>
                                          <p:spTgt spid="8"/>
                                        </p:tgtEl>
                                      </p:cBhvr>
                                    </p:animEffect>
                                  </p:childTnLst>
                                </p:cTn>
                              </p:par>
                              <p:par>
                                <p:cTn id="18" presetID="6" presetClass="emph" presetSubtype="0" autoRev="1" fill="hold" grpId="1" nodeType="withEffect">
                                  <p:stCondLst>
                                    <p:cond delay="600"/>
                                  </p:stCondLst>
                                  <p:childTnLst>
                                    <p:animScale>
                                      <p:cBhvr>
                                        <p:cTn id="19" dur="150" fill="hold"/>
                                        <p:tgtEl>
                                          <p:spTgt spid="8"/>
                                        </p:tgtEl>
                                      </p:cBhvr>
                                      <p:by x="110000" y="110000"/>
                                    </p:animScale>
                                  </p:childTnLst>
                                </p:cTn>
                              </p:par>
                              <p:par>
                                <p:cTn id="20" presetID="53" presetClass="entr" presetSubtype="16" fill="hold" grpId="0" nodeType="withEffect">
                                  <p:stCondLst>
                                    <p:cond delay="4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300" fill="hold"/>
                                        <p:tgtEl>
                                          <p:spTgt spid="19"/>
                                        </p:tgtEl>
                                        <p:attrNameLst>
                                          <p:attrName>ppt_w</p:attrName>
                                        </p:attrNameLst>
                                      </p:cBhvr>
                                      <p:tavLst>
                                        <p:tav tm="0">
                                          <p:val>
                                            <p:fltVal val="0"/>
                                          </p:val>
                                        </p:tav>
                                        <p:tav tm="100000">
                                          <p:val>
                                            <p:strVal val="#ppt_w"/>
                                          </p:val>
                                        </p:tav>
                                      </p:tavLst>
                                    </p:anim>
                                    <p:anim calcmode="lin" valueType="num">
                                      <p:cBhvr>
                                        <p:cTn id="23" dur="300" fill="hold"/>
                                        <p:tgtEl>
                                          <p:spTgt spid="19"/>
                                        </p:tgtEl>
                                        <p:attrNameLst>
                                          <p:attrName>ppt_h</p:attrName>
                                        </p:attrNameLst>
                                      </p:cBhvr>
                                      <p:tavLst>
                                        <p:tav tm="0">
                                          <p:val>
                                            <p:fltVal val="0"/>
                                          </p:val>
                                        </p:tav>
                                        <p:tav tm="100000">
                                          <p:val>
                                            <p:strVal val="#ppt_h"/>
                                          </p:val>
                                        </p:tav>
                                      </p:tavLst>
                                    </p:anim>
                                    <p:animEffect transition="in" filter="fade">
                                      <p:cBhvr>
                                        <p:cTn id="24" dur="300"/>
                                        <p:tgtEl>
                                          <p:spTgt spid="19"/>
                                        </p:tgtEl>
                                      </p:cBhvr>
                                    </p:animEffect>
                                  </p:childTnLst>
                                </p:cTn>
                              </p:par>
                              <p:par>
                                <p:cTn id="25" presetID="6" presetClass="emph" presetSubtype="0" autoRev="1" fill="hold" grpId="1" nodeType="withEffect">
                                  <p:stCondLst>
                                    <p:cond delay="700"/>
                                  </p:stCondLst>
                                  <p:childTnLst>
                                    <p:animScale>
                                      <p:cBhvr>
                                        <p:cTn id="26" dur="150" fill="hold"/>
                                        <p:tgtEl>
                                          <p:spTgt spid="19"/>
                                        </p:tgtEl>
                                      </p:cBhvr>
                                      <p:by x="110000" y="110000"/>
                                    </p:animScale>
                                  </p:childTnLst>
                                </p:cTn>
                              </p:par>
                              <p:par>
                                <p:cTn id="27" presetID="2" presetClass="entr" presetSubtype="4" fill="hold" grpId="0" nodeType="withEffect">
                                  <p:stCondLst>
                                    <p:cond delay="70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80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par>
                                <p:cTn id="35" presetID="53" presetClass="entr" presetSubtype="16" fill="hold" grpId="0" nodeType="withEffect">
                                  <p:stCondLst>
                                    <p:cond delay="1000"/>
                                  </p:stCondLst>
                                  <p:childTnLst>
                                    <p:set>
                                      <p:cBhvr>
                                        <p:cTn id="36" dur="1" fill="hold">
                                          <p:stCondLst>
                                            <p:cond delay="0"/>
                                          </p:stCondLst>
                                        </p:cTn>
                                        <p:tgtEl>
                                          <p:spTgt spid="14"/>
                                        </p:tgtEl>
                                        <p:attrNameLst>
                                          <p:attrName>style.visibility</p:attrName>
                                        </p:attrNameLst>
                                      </p:cBhvr>
                                      <p:to>
                                        <p:strVal val="visible"/>
                                      </p:to>
                                    </p:set>
                                    <p:anim calcmode="lin" valueType="num">
                                      <p:cBhvr>
                                        <p:cTn id="37" dur="300" fill="hold"/>
                                        <p:tgtEl>
                                          <p:spTgt spid="14"/>
                                        </p:tgtEl>
                                        <p:attrNameLst>
                                          <p:attrName>ppt_w</p:attrName>
                                        </p:attrNameLst>
                                      </p:cBhvr>
                                      <p:tavLst>
                                        <p:tav tm="0">
                                          <p:val>
                                            <p:fltVal val="0"/>
                                          </p:val>
                                        </p:tav>
                                        <p:tav tm="100000">
                                          <p:val>
                                            <p:strVal val="#ppt_w"/>
                                          </p:val>
                                        </p:tav>
                                      </p:tavLst>
                                    </p:anim>
                                    <p:anim calcmode="lin" valueType="num">
                                      <p:cBhvr>
                                        <p:cTn id="38" dur="300" fill="hold"/>
                                        <p:tgtEl>
                                          <p:spTgt spid="14"/>
                                        </p:tgtEl>
                                        <p:attrNameLst>
                                          <p:attrName>ppt_h</p:attrName>
                                        </p:attrNameLst>
                                      </p:cBhvr>
                                      <p:tavLst>
                                        <p:tav tm="0">
                                          <p:val>
                                            <p:fltVal val="0"/>
                                          </p:val>
                                        </p:tav>
                                        <p:tav tm="100000">
                                          <p:val>
                                            <p:strVal val="#ppt_h"/>
                                          </p:val>
                                        </p:tav>
                                      </p:tavLst>
                                    </p:anim>
                                    <p:animEffect transition="in" filter="fade">
                                      <p:cBhvr>
                                        <p:cTn id="39" dur="300"/>
                                        <p:tgtEl>
                                          <p:spTgt spid="14"/>
                                        </p:tgtEl>
                                      </p:cBhvr>
                                    </p:animEffect>
                                  </p:childTnLst>
                                </p:cTn>
                              </p:par>
                              <p:par>
                                <p:cTn id="40" presetID="6" presetClass="emph" presetSubtype="0" autoRev="1" fill="hold" grpId="1" nodeType="withEffect">
                                  <p:stCondLst>
                                    <p:cond delay="1300"/>
                                  </p:stCondLst>
                                  <p:childTnLst>
                                    <p:animScale>
                                      <p:cBhvr>
                                        <p:cTn id="41" dur="150" fill="hold"/>
                                        <p:tgtEl>
                                          <p:spTgt spid="14"/>
                                        </p:tgtEl>
                                      </p:cBhvr>
                                      <p:by x="110000" y="110000"/>
                                    </p:animScale>
                                  </p:childTnLst>
                                </p:cTn>
                              </p:par>
                              <p:par>
                                <p:cTn id="42" presetID="53" presetClass="entr" presetSubtype="16" fill="hold" grpId="0" nodeType="withEffect">
                                  <p:stCondLst>
                                    <p:cond delay="1100"/>
                                  </p:stCondLst>
                                  <p:childTnLst>
                                    <p:set>
                                      <p:cBhvr>
                                        <p:cTn id="43" dur="1" fill="hold">
                                          <p:stCondLst>
                                            <p:cond delay="0"/>
                                          </p:stCondLst>
                                        </p:cTn>
                                        <p:tgtEl>
                                          <p:spTgt spid="18"/>
                                        </p:tgtEl>
                                        <p:attrNameLst>
                                          <p:attrName>style.visibility</p:attrName>
                                        </p:attrNameLst>
                                      </p:cBhvr>
                                      <p:to>
                                        <p:strVal val="visible"/>
                                      </p:to>
                                    </p:set>
                                    <p:anim calcmode="lin" valueType="num">
                                      <p:cBhvr>
                                        <p:cTn id="44" dur="300" fill="hold"/>
                                        <p:tgtEl>
                                          <p:spTgt spid="18"/>
                                        </p:tgtEl>
                                        <p:attrNameLst>
                                          <p:attrName>ppt_w</p:attrName>
                                        </p:attrNameLst>
                                      </p:cBhvr>
                                      <p:tavLst>
                                        <p:tav tm="0">
                                          <p:val>
                                            <p:fltVal val="0"/>
                                          </p:val>
                                        </p:tav>
                                        <p:tav tm="100000">
                                          <p:val>
                                            <p:strVal val="#ppt_w"/>
                                          </p:val>
                                        </p:tav>
                                      </p:tavLst>
                                    </p:anim>
                                    <p:anim calcmode="lin" valueType="num">
                                      <p:cBhvr>
                                        <p:cTn id="45" dur="300" fill="hold"/>
                                        <p:tgtEl>
                                          <p:spTgt spid="18"/>
                                        </p:tgtEl>
                                        <p:attrNameLst>
                                          <p:attrName>ppt_h</p:attrName>
                                        </p:attrNameLst>
                                      </p:cBhvr>
                                      <p:tavLst>
                                        <p:tav tm="0">
                                          <p:val>
                                            <p:fltVal val="0"/>
                                          </p:val>
                                        </p:tav>
                                        <p:tav tm="100000">
                                          <p:val>
                                            <p:strVal val="#ppt_h"/>
                                          </p:val>
                                        </p:tav>
                                      </p:tavLst>
                                    </p:anim>
                                    <p:animEffect transition="in" filter="fade">
                                      <p:cBhvr>
                                        <p:cTn id="46" dur="300"/>
                                        <p:tgtEl>
                                          <p:spTgt spid="18"/>
                                        </p:tgtEl>
                                      </p:cBhvr>
                                    </p:animEffect>
                                  </p:childTnLst>
                                </p:cTn>
                              </p:par>
                              <p:par>
                                <p:cTn id="47" presetID="6" presetClass="emph" presetSubtype="0" autoRev="1" fill="hold" grpId="1" nodeType="withEffect">
                                  <p:stCondLst>
                                    <p:cond delay="1400"/>
                                  </p:stCondLst>
                                  <p:childTnLst>
                                    <p:animScale>
                                      <p:cBhvr>
                                        <p:cTn id="48" dur="150" fill="hold"/>
                                        <p:tgtEl>
                                          <p:spTgt spid="18"/>
                                        </p:tgtEl>
                                      </p:cBhvr>
                                      <p:by x="110000" y="110000"/>
                                    </p:animScale>
                                  </p:childTnLst>
                                </p:cTn>
                              </p:par>
                              <p:par>
                                <p:cTn id="49" presetID="2" presetClass="entr" presetSubtype="1" fill="hold" grpId="0" nodeType="withEffect">
                                  <p:stCondLst>
                                    <p:cond delay="140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0-#ppt_h/2"/>
                                          </p:val>
                                        </p:tav>
                                        <p:tav tm="100000">
                                          <p:val>
                                            <p:strVal val="#ppt_y"/>
                                          </p:val>
                                        </p:tav>
                                      </p:tavLst>
                                    </p:anim>
                                  </p:childTnLst>
                                </p:cTn>
                              </p:par>
                              <p:par>
                                <p:cTn id="53" presetID="2" presetClass="entr" presetSubtype="1" fill="hold" grpId="0" nodeType="withEffect">
                                  <p:stCondLst>
                                    <p:cond delay="150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0-#ppt_h/2"/>
                                          </p:val>
                                        </p:tav>
                                        <p:tav tm="100000">
                                          <p:val>
                                            <p:strVal val="#ppt_y"/>
                                          </p:val>
                                        </p:tav>
                                      </p:tavLst>
                                    </p:anim>
                                  </p:childTnLst>
                                </p:cTn>
                              </p:par>
                              <p:par>
                                <p:cTn id="57" presetID="53" presetClass="entr" presetSubtype="16" fill="hold" grpId="0" nodeType="withEffect">
                                  <p:stCondLst>
                                    <p:cond delay="1700"/>
                                  </p:stCondLst>
                                  <p:childTnLst>
                                    <p:set>
                                      <p:cBhvr>
                                        <p:cTn id="58" dur="1" fill="hold">
                                          <p:stCondLst>
                                            <p:cond delay="0"/>
                                          </p:stCondLst>
                                        </p:cTn>
                                        <p:tgtEl>
                                          <p:spTgt spid="12"/>
                                        </p:tgtEl>
                                        <p:attrNameLst>
                                          <p:attrName>style.visibility</p:attrName>
                                        </p:attrNameLst>
                                      </p:cBhvr>
                                      <p:to>
                                        <p:strVal val="visible"/>
                                      </p:to>
                                    </p:set>
                                    <p:anim calcmode="lin" valueType="num">
                                      <p:cBhvr>
                                        <p:cTn id="59" dur="300" fill="hold"/>
                                        <p:tgtEl>
                                          <p:spTgt spid="12"/>
                                        </p:tgtEl>
                                        <p:attrNameLst>
                                          <p:attrName>ppt_w</p:attrName>
                                        </p:attrNameLst>
                                      </p:cBhvr>
                                      <p:tavLst>
                                        <p:tav tm="0">
                                          <p:val>
                                            <p:fltVal val="0"/>
                                          </p:val>
                                        </p:tav>
                                        <p:tav tm="100000">
                                          <p:val>
                                            <p:strVal val="#ppt_w"/>
                                          </p:val>
                                        </p:tav>
                                      </p:tavLst>
                                    </p:anim>
                                    <p:anim calcmode="lin" valueType="num">
                                      <p:cBhvr>
                                        <p:cTn id="60" dur="300" fill="hold"/>
                                        <p:tgtEl>
                                          <p:spTgt spid="12"/>
                                        </p:tgtEl>
                                        <p:attrNameLst>
                                          <p:attrName>ppt_h</p:attrName>
                                        </p:attrNameLst>
                                      </p:cBhvr>
                                      <p:tavLst>
                                        <p:tav tm="0">
                                          <p:val>
                                            <p:fltVal val="0"/>
                                          </p:val>
                                        </p:tav>
                                        <p:tav tm="100000">
                                          <p:val>
                                            <p:strVal val="#ppt_h"/>
                                          </p:val>
                                        </p:tav>
                                      </p:tavLst>
                                    </p:anim>
                                    <p:animEffect transition="in" filter="fade">
                                      <p:cBhvr>
                                        <p:cTn id="61" dur="300"/>
                                        <p:tgtEl>
                                          <p:spTgt spid="12"/>
                                        </p:tgtEl>
                                      </p:cBhvr>
                                    </p:animEffect>
                                  </p:childTnLst>
                                </p:cTn>
                              </p:par>
                              <p:par>
                                <p:cTn id="62" presetID="6" presetClass="emph" presetSubtype="0" autoRev="1" fill="hold" grpId="1" nodeType="withEffect">
                                  <p:stCondLst>
                                    <p:cond delay="2000"/>
                                  </p:stCondLst>
                                  <p:childTnLst>
                                    <p:animScale>
                                      <p:cBhvr>
                                        <p:cTn id="63" dur="150" fill="hold"/>
                                        <p:tgtEl>
                                          <p:spTgt spid="12"/>
                                        </p:tgtEl>
                                      </p:cBhvr>
                                      <p:by x="110000" y="110000"/>
                                    </p:animScale>
                                  </p:childTnLst>
                                </p:cTn>
                              </p:par>
                              <p:par>
                                <p:cTn id="64" presetID="53" presetClass="entr" presetSubtype="16" fill="hold" grpId="0" nodeType="withEffect">
                                  <p:stCondLst>
                                    <p:cond delay="1800"/>
                                  </p:stCondLst>
                                  <p:childTnLst>
                                    <p:set>
                                      <p:cBhvr>
                                        <p:cTn id="65" dur="1" fill="hold">
                                          <p:stCondLst>
                                            <p:cond delay="0"/>
                                          </p:stCondLst>
                                        </p:cTn>
                                        <p:tgtEl>
                                          <p:spTgt spid="20"/>
                                        </p:tgtEl>
                                        <p:attrNameLst>
                                          <p:attrName>style.visibility</p:attrName>
                                        </p:attrNameLst>
                                      </p:cBhvr>
                                      <p:to>
                                        <p:strVal val="visible"/>
                                      </p:to>
                                    </p:set>
                                    <p:anim calcmode="lin" valueType="num">
                                      <p:cBhvr>
                                        <p:cTn id="66" dur="300" fill="hold"/>
                                        <p:tgtEl>
                                          <p:spTgt spid="20"/>
                                        </p:tgtEl>
                                        <p:attrNameLst>
                                          <p:attrName>ppt_w</p:attrName>
                                        </p:attrNameLst>
                                      </p:cBhvr>
                                      <p:tavLst>
                                        <p:tav tm="0">
                                          <p:val>
                                            <p:fltVal val="0"/>
                                          </p:val>
                                        </p:tav>
                                        <p:tav tm="100000">
                                          <p:val>
                                            <p:strVal val="#ppt_w"/>
                                          </p:val>
                                        </p:tav>
                                      </p:tavLst>
                                    </p:anim>
                                    <p:anim calcmode="lin" valueType="num">
                                      <p:cBhvr>
                                        <p:cTn id="67" dur="300" fill="hold"/>
                                        <p:tgtEl>
                                          <p:spTgt spid="20"/>
                                        </p:tgtEl>
                                        <p:attrNameLst>
                                          <p:attrName>ppt_h</p:attrName>
                                        </p:attrNameLst>
                                      </p:cBhvr>
                                      <p:tavLst>
                                        <p:tav tm="0">
                                          <p:val>
                                            <p:fltVal val="0"/>
                                          </p:val>
                                        </p:tav>
                                        <p:tav tm="100000">
                                          <p:val>
                                            <p:strVal val="#ppt_h"/>
                                          </p:val>
                                        </p:tav>
                                      </p:tavLst>
                                    </p:anim>
                                    <p:animEffect transition="in" filter="fade">
                                      <p:cBhvr>
                                        <p:cTn id="68" dur="300"/>
                                        <p:tgtEl>
                                          <p:spTgt spid="20"/>
                                        </p:tgtEl>
                                      </p:cBhvr>
                                    </p:animEffect>
                                  </p:childTnLst>
                                </p:cTn>
                              </p:par>
                              <p:par>
                                <p:cTn id="69" presetID="6" presetClass="emph" presetSubtype="0" autoRev="1" fill="hold" grpId="1" nodeType="withEffect">
                                  <p:stCondLst>
                                    <p:cond delay="2100"/>
                                  </p:stCondLst>
                                  <p:childTnLst>
                                    <p:animScale>
                                      <p:cBhvr>
                                        <p:cTn id="70" dur="150" fill="hold"/>
                                        <p:tgtEl>
                                          <p:spTgt spid="20"/>
                                        </p:tgtEl>
                                      </p:cBhvr>
                                      <p:by x="110000" y="110000"/>
                                    </p:animScale>
                                  </p:childTnLst>
                                </p:cTn>
                              </p:par>
                              <p:par>
                                <p:cTn id="71" presetID="2" presetClass="entr" presetSubtype="4" fill="hold" grpId="0" nodeType="withEffect">
                                  <p:stCondLst>
                                    <p:cond delay="210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2200"/>
                                  </p:stCondLst>
                                  <p:childTnLst>
                                    <p:set>
                                      <p:cBhvr>
                                        <p:cTn id="76" dur="1" fill="hold">
                                          <p:stCondLst>
                                            <p:cond delay="0"/>
                                          </p:stCondLst>
                                        </p:cTn>
                                        <p:tgtEl>
                                          <p:spTgt spid="26"/>
                                        </p:tgtEl>
                                        <p:attrNameLst>
                                          <p:attrName>style.visibility</p:attrName>
                                        </p:attrNameLst>
                                      </p:cBhvr>
                                      <p:to>
                                        <p:strVal val="visible"/>
                                      </p:to>
                                    </p:set>
                                    <p:anim calcmode="lin" valueType="num">
                                      <p:cBhvr additive="base">
                                        <p:cTn id="77" dur="500" fill="hold"/>
                                        <p:tgtEl>
                                          <p:spTgt spid="26"/>
                                        </p:tgtEl>
                                        <p:attrNameLst>
                                          <p:attrName>ppt_x</p:attrName>
                                        </p:attrNameLst>
                                      </p:cBhvr>
                                      <p:tavLst>
                                        <p:tav tm="0">
                                          <p:val>
                                            <p:strVal val="#ppt_x"/>
                                          </p:val>
                                        </p:tav>
                                        <p:tav tm="100000">
                                          <p:val>
                                            <p:strVal val="#ppt_x"/>
                                          </p:val>
                                        </p:tav>
                                      </p:tavLst>
                                    </p:anim>
                                    <p:anim calcmode="lin" valueType="num">
                                      <p:cBhvr additive="base">
                                        <p:cTn id="78" dur="500" fill="hold"/>
                                        <p:tgtEl>
                                          <p:spTgt spid="26"/>
                                        </p:tgtEl>
                                        <p:attrNameLst>
                                          <p:attrName>ppt_y</p:attrName>
                                        </p:attrNameLst>
                                      </p:cBhvr>
                                      <p:tavLst>
                                        <p:tav tm="0">
                                          <p:val>
                                            <p:strVal val="1+#ppt_h/2"/>
                                          </p:val>
                                        </p:tav>
                                        <p:tav tm="100000">
                                          <p:val>
                                            <p:strVal val="#ppt_y"/>
                                          </p:val>
                                        </p:tav>
                                      </p:tavLst>
                                    </p:anim>
                                  </p:childTnLst>
                                </p:cTn>
                              </p:par>
                              <p:par>
                                <p:cTn id="79" presetID="53" presetClass="entr" presetSubtype="16" fill="hold" grpId="0" nodeType="withEffect">
                                  <p:stCondLst>
                                    <p:cond delay="2400"/>
                                  </p:stCondLst>
                                  <p:childTnLst>
                                    <p:set>
                                      <p:cBhvr>
                                        <p:cTn id="80" dur="1" fill="hold">
                                          <p:stCondLst>
                                            <p:cond delay="0"/>
                                          </p:stCondLst>
                                        </p:cTn>
                                        <p:tgtEl>
                                          <p:spTgt spid="10"/>
                                        </p:tgtEl>
                                        <p:attrNameLst>
                                          <p:attrName>style.visibility</p:attrName>
                                        </p:attrNameLst>
                                      </p:cBhvr>
                                      <p:to>
                                        <p:strVal val="visible"/>
                                      </p:to>
                                    </p:set>
                                    <p:anim calcmode="lin" valueType="num">
                                      <p:cBhvr>
                                        <p:cTn id="81" dur="300" fill="hold"/>
                                        <p:tgtEl>
                                          <p:spTgt spid="10"/>
                                        </p:tgtEl>
                                        <p:attrNameLst>
                                          <p:attrName>ppt_w</p:attrName>
                                        </p:attrNameLst>
                                      </p:cBhvr>
                                      <p:tavLst>
                                        <p:tav tm="0">
                                          <p:val>
                                            <p:fltVal val="0"/>
                                          </p:val>
                                        </p:tav>
                                        <p:tav tm="100000">
                                          <p:val>
                                            <p:strVal val="#ppt_w"/>
                                          </p:val>
                                        </p:tav>
                                      </p:tavLst>
                                    </p:anim>
                                    <p:anim calcmode="lin" valueType="num">
                                      <p:cBhvr>
                                        <p:cTn id="82" dur="300" fill="hold"/>
                                        <p:tgtEl>
                                          <p:spTgt spid="10"/>
                                        </p:tgtEl>
                                        <p:attrNameLst>
                                          <p:attrName>ppt_h</p:attrName>
                                        </p:attrNameLst>
                                      </p:cBhvr>
                                      <p:tavLst>
                                        <p:tav tm="0">
                                          <p:val>
                                            <p:fltVal val="0"/>
                                          </p:val>
                                        </p:tav>
                                        <p:tav tm="100000">
                                          <p:val>
                                            <p:strVal val="#ppt_h"/>
                                          </p:val>
                                        </p:tav>
                                      </p:tavLst>
                                    </p:anim>
                                    <p:animEffect transition="in" filter="fade">
                                      <p:cBhvr>
                                        <p:cTn id="83" dur="300"/>
                                        <p:tgtEl>
                                          <p:spTgt spid="10"/>
                                        </p:tgtEl>
                                      </p:cBhvr>
                                    </p:animEffect>
                                  </p:childTnLst>
                                </p:cTn>
                              </p:par>
                              <p:par>
                                <p:cTn id="84" presetID="6" presetClass="emph" presetSubtype="0" autoRev="1" fill="hold" grpId="1" nodeType="withEffect">
                                  <p:stCondLst>
                                    <p:cond delay="2700"/>
                                  </p:stCondLst>
                                  <p:childTnLst>
                                    <p:animScale>
                                      <p:cBhvr>
                                        <p:cTn id="85" dur="150" fill="hold"/>
                                        <p:tgtEl>
                                          <p:spTgt spid="10"/>
                                        </p:tgtEl>
                                      </p:cBhvr>
                                      <p:by x="110000" y="110000"/>
                                    </p:animScale>
                                  </p:childTnLst>
                                </p:cTn>
                              </p:par>
                              <p:par>
                                <p:cTn id="86" presetID="53" presetClass="entr" presetSubtype="16" fill="hold" grpId="0" nodeType="withEffect">
                                  <p:stCondLst>
                                    <p:cond delay="2500"/>
                                  </p:stCondLst>
                                  <p:childTnLst>
                                    <p:set>
                                      <p:cBhvr>
                                        <p:cTn id="87" dur="1" fill="hold">
                                          <p:stCondLst>
                                            <p:cond delay="0"/>
                                          </p:stCondLst>
                                        </p:cTn>
                                        <p:tgtEl>
                                          <p:spTgt spid="17"/>
                                        </p:tgtEl>
                                        <p:attrNameLst>
                                          <p:attrName>style.visibility</p:attrName>
                                        </p:attrNameLst>
                                      </p:cBhvr>
                                      <p:to>
                                        <p:strVal val="visible"/>
                                      </p:to>
                                    </p:set>
                                    <p:anim calcmode="lin" valueType="num">
                                      <p:cBhvr>
                                        <p:cTn id="88" dur="300" fill="hold"/>
                                        <p:tgtEl>
                                          <p:spTgt spid="17"/>
                                        </p:tgtEl>
                                        <p:attrNameLst>
                                          <p:attrName>ppt_w</p:attrName>
                                        </p:attrNameLst>
                                      </p:cBhvr>
                                      <p:tavLst>
                                        <p:tav tm="0">
                                          <p:val>
                                            <p:fltVal val="0"/>
                                          </p:val>
                                        </p:tav>
                                        <p:tav tm="100000">
                                          <p:val>
                                            <p:strVal val="#ppt_w"/>
                                          </p:val>
                                        </p:tav>
                                      </p:tavLst>
                                    </p:anim>
                                    <p:anim calcmode="lin" valueType="num">
                                      <p:cBhvr>
                                        <p:cTn id="89" dur="300" fill="hold"/>
                                        <p:tgtEl>
                                          <p:spTgt spid="17"/>
                                        </p:tgtEl>
                                        <p:attrNameLst>
                                          <p:attrName>ppt_h</p:attrName>
                                        </p:attrNameLst>
                                      </p:cBhvr>
                                      <p:tavLst>
                                        <p:tav tm="0">
                                          <p:val>
                                            <p:fltVal val="0"/>
                                          </p:val>
                                        </p:tav>
                                        <p:tav tm="100000">
                                          <p:val>
                                            <p:strVal val="#ppt_h"/>
                                          </p:val>
                                        </p:tav>
                                      </p:tavLst>
                                    </p:anim>
                                    <p:animEffect transition="in" filter="fade">
                                      <p:cBhvr>
                                        <p:cTn id="90" dur="300"/>
                                        <p:tgtEl>
                                          <p:spTgt spid="17"/>
                                        </p:tgtEl>
                                      </p:cBhvr>
                                    </p:animEffect>
                                  </p:childTnLst>
                                </p:cTn>
                              </p:par>
                              <p:par>
                                <p:cTn id="91" presetID="6" presetClass="emph" presetSubtype="0" autoRev="1" fill="hold" grpId="1" nodeType="withEffect">
                                  <p:stCondLst>
                                    <p:cond delay="2800"/>
                                  </p:stCondLst>
                                  <p:childTnLst>
                                    <p:animScale>
                                      <p:cBhvr>
                                        <p:cTn id="92" dur="150" fill="hold"/>
                                        <p:tgtEl>
                                          <p:spTgt spid="17"/>
                                        </p:tgtEl>
                                      </p:cBhvr>
                                      <p:by x="110000" y="110000"/>
                                    </p:animScale>
                                  </p:childTnLst>
                                </p:cTn>
                              </p:par>
                              <p:par>
                                <p:cTn id="93" presetID="2" presetClass="entr" presetSubtype="1" fill="hold" grpId="0" nodeType="withEffect">
                                  <p:stCondLst>
                                    <p:cond delay="280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0-#ppt_h/2"/>
                                          </p:val>
                                        </p:tav>
                                        <p:tav tm="100000">
                                          <p:val>
                                            <p:strVal val="#ppt_y"/>
                                          </p:val>
                                        </p:tav>
                                      </p:tavLst>
                                    </p:anim>
                                  </p:childTnLst>
                                </p:cTn>
                              </p:par>
                              <p:par>
                                <p:cTn id="97" presetID="2" presetClass="entr" presetSubtype="1" fill="hold" grpId="0" nodeType="withEffect">
                                  <p:stCondLst>
                                    <p:cond delay="2900"/>
                                  </p:stCondLst>
                                  <p:childTnLst>
                                    <p:set>
                                      <p:cBhvr>
                                        <p:cTn id="98" dur="1" fill="hold">
                                          <p:stCondLst>
                                            <p:cond delay="0"/>
                                          </p:stCondLst>
                                        </p:cTn>
                                        <p:tgtEl>
                                          <p:spTgt spid="24"/>
                                        </p:tgtEl>
                                        <p:attrNameLst>
                                          <p:attrName>style.visibility</p:attrName>
                                        </p:attrNameLst>
                                      </p:cBhvr>
                                      <p:to>
                                        <p:strVal val="visible"/>
                                      </p:to>
                                    </p:set>
                                    <p:anim calcmode="lin" valueType="num">
                                      <p:cBhvr additive="base">
                                        <p:cTn id="99" dur="500" fill="hold"/>
                                        <p:tgtEl>
                                          <p:spTgt spid="24"/>
                                        </p:tgtEl>
                                        <p:attrNameLst>
                                          <p:attrName>ppt_x</p:attrName>
                                        </p:attrNameLst>
                                      </p:cBhvr>
                                      <p:tavLst>
                                        <p:tav tm="0">
                                          <p:val>
                                            <p:strVal val="#ppt_x"/>
                                          </p:val>
                                        </p:tav>
                                        <p:tav tm="100000">
                                          <p:val>
                                            <p:strVal val="#ppt_x"/>
                                          </p:val>
                                        </p:tav>
                                      </p:tavLst>
                                    </p:anim>
                                    <p:anim calcmode="lin" valueType="num">
                                      <p:cBhvr additive="base">
                                        <p:cTn id="100" dur="500" fill="hold"/>
                                        <p:tgtEl>
                                          <p:spTgt spid="24"/>
                                        </p:tgtEl>
                                        <p:attrNameLst>
                                          <p:attrName>ppt_y</p:attrName>
                                        </p:attrNameLst>
                                      </p:cBhvr>
                                      <p:tavLst>
                                        <p:tav tm="0">
                                          <p:val>
                                            <p:strVal val="0-#ppt_h/2"/>
                                          </p:val>
                                        </p:tav>
                                        <p:tav tm="100000">
                                          <p:val>
                                            <p:strVal val="#ppt_y"/>
                                          </p:val>
                                        </p:tav>
                                      </p:tavLst>
                                    </p:anim>
                                  </p:childTnLst>
                                </p:cTn>
                              </p:par>
                              <p:par>
                                <p:cTn id="101" presetID="53" presetClass="entr" presetSubtype="16" fill="hold" grpId="0" nodeType="withEffect">
                                  <p:stCondLst>
                                    <p:cond delay="3100"/>
                                  </p:stCondLst>
                                  <p:childTnLst>
                                    <p:set>
                                      <p:cBhvr>
                                        <p:cTn id="102" dur="1" fill="hold">
                                          <p:stCondLst>
                                            <p:cond delay="0"/>
                                          </p:stCondLst>
                                        </p:cTn>
                                        <p:tgtEl>
                                          <p:spTgt spid="16"/>
                                        </p:tgtEl>
                                        <p:attrNameLst>
                                          <p:attrName>style.visibility</p:attrName>
                                        </p:attrNameLst>
                                      </p:cBhvr>
                                      <p:to>
                                        <p:strVal val="visible"/>
                                      </p:to>
                                    </p:set>
                                    <p:anim calcmode="lin" valueType="num">
                                      <p:cBhvr>
                                        <p:cTn id="103" dur="300" fill="hold"/>
                                        <p:tgtEl>
                                          <p:spTgt spid="16"/>
                                        </p:tgtEl>
                                        <p:attrNameLst>
                                          <p:attrName>ppt_w</p:attrName>
                                        </p:attrNameLst>
                                      </p:cBhvr>
                                      <p:tavLst>
                                        <p:tav tm="0">
                                          <p:val>
                                            <p:fltVal val="0"/>
                                          </p:val>
                                        </p:tav>
                                        <p:tav tm="100000">
                                          <p:val>
                                            <p:strVal val="#ppt_w"/>
                                          </p:val>
                                        </p:tav>
                                      </p:tavLst>
                                    </p:anim>
                                    <p:anim calcmode="lin" valueType="num">
                                      <p:cBhvr>
                                        <p:cTn id="104" dur="300" fill="hold"/>
                                        <p:tgtEl>
                                          <p:spTgt spid="16"/>
                                        </p:tgtEl>
                                        <p:attrNameLst>
                                          <p:attrName>ppt_h</p:attrName>
                                        </p:attrNameLst>
                                      </p:cBhvr>
                                      <p:tavLst>
                                        <p:tav tm="0">
                                          <p:val>
                                            <p:fltVal val="0"/>
                                          </p:val>
                                        </p:tav>
                                        <p:tav tm="100000">
                                          <p:val>
                                            <p:strVal val="#ppt_h"/>
                                          </p:val>
                                        </p:tav>
                                      </p:tavLst>
                                    </p:anim>
                                    <p:animEffect transition="in" filter="fade">
                                      <p:cBhvr>
                                        <p:cTn id="105" dur="300"/>
                                        <p:tgtEl>
                                          <p:spTgt spid="16"/>
                                        </p:tgtEl>
                                      </p:cBhvr>
                                    </p:animEffect>
                                  </p:childTnLst>
                                </p:cTn>
                              </p:par>
                              <p:par>
                                <p:cTn id="106" presetID="6" presetClass="emph" presetSubtype="0" autoRev="1" fill="hold" grpId="1" nodeType="withEffect">
                                  <p:stCondLst>
                                    <p:cond delay="3400"/>
                                  </p:stCondLst>
                                  <p:childTnLst>
                                    <p:animScale>
                                      <p:cBhvr>
                                        <p:cTn id="107" dur="150" fill="hold"/>
                                        <p:tgtEl>
                                          <p:spTgt spid="16"/>
                                        </p:tgtEl>
                                      </p:cBhvr>
                                      <p:by x="110000" y="110000"/>
                                    </p:animScale>
                                  </p:childTnLst>
                                </p:cTn>
                              </p:par>
                              <p:par>
                                <p:cTn id="108" presetID="53" presetClass="entr" presetSubtype="16" fill="hold" grpId="0" nodeType="withEffect">
                                  <p:stCondLst>
                                    <p:cond delay="3200"/>
                                  </p:stCondLst>
                                  <p:childTnLst>
                                    <p:set>
                                      <p:cBhvr>
                                        <p:cTn id="109" dur="1" fill="hold">
                                          <p:stCondLst>
                                            <p:cond delay="0"/>
                                          </p:stCondLst>
                                        </p:cTn>
                                        <p:tgtEl>
                                          <p:spTgt spid="21"/>
                                        </p:tgtEl>
                                        <p:attrNameLst>
                                          <p:attrName>style.visibility</p:attrName>
                                        </p:attrNameLst>
                                      </p:cBhvr>
                                      <p:to>
                                        <p:strVal val="visible"/>
                                      </p:to>
                                    </p:set>
                                    <p:anim calcmode="lin" valueType="num">
                                      <p:cBhvr>
                                        <p:cTn id="110" dur="300" fill="hold"/>
                                        <p:tgtEl>
                                          <p:spTgt spid="21"/>
                                        </p:tgtEl>
                                        <p:attrNameLst>
                                          <p:attrName>ppt_w</p:attrName>
                                        </p:attrNameLst>
                                      </p:cBhvr>
                                      <p:tavLst>
                                        <p:tav tm="0">
                                          <p:val>
                                            <p:fltVal val="0"/>
                                          </p:val>
                                        </p:tav>
                                        <p:tav tm="100000">
                                          <p:val>
                                            <p:strVal val="#ppt_w"/>
                                          </p:val>
                                        </p:tav>
                                      </p:tavLst>
                                    </p:anim>
                                    <p:anim calcmode="lin" valueType="num">
                                      <p:cBhvr>
                                        <p:cTn id="111" dur="300" fill="hold"/>
                                        <p:tgtEl>
                                          <p:spTgt spid="21"/>
                                        </p:tgtEl>
                                        <p:attrNameLst>
                                          <p:attrName>ppt_h</p:attrName>
                                        </p:attrNameLst>
                                      </p:cBhvr>
                                      <p:tavLst>
                                        <p:tav tm="0">
                                          <p:val>
                                            <p:fltVal val="0"/>
                                          </p:val>
                                        </p:tav>
                                        <p:tav tm="100000">
                                          <p:val>
                                            <p:strVal val="#ppt_h"/>
                                          </p:val>
                                        </p:tav>
                                      </p:tavLst>
                                    </p:anim>
                                    <p:animEffect transition="in" filter="fade">
                                      <p:cBhvr>
                                        <p:cTn id="112" dur="300"/>
                                        <p:tgtEl>
                                          <p:spTgt spid="21"/>
                                        </p:tgtEl>
                                      </p:cBhvr>
                                    </p:animEffect>
                                  </p:childTnLst>
                                </p:cTn>
                              </p:par>
                              <p:par>
                                <p:cTn id="113" presetID="6" presetClass="emph" presetSubtype="0" autoRev="1" fill="hold" grpId="1" nodeType="withEffect">
                                  <p:stCondLst>
                                    <p:cond delay="3500"/>
                                  </p:stCondLst>
                                  <p:childTnLst>
                                    <p:animScale>
                                      <p:cBhvr>
                                        <p:cTn id="114" dur="150" fill="hold"/>
                                        <p:tgtEl>
                                          <p:spTgt spid="21"/>
                                        </p:tgtEl>
                                      </p:cBhvr>
                                      <p:by x="110000" y="110000"/>
                                    </p:animScale>
                                  </p:childTnLst>
                                </p:cTn>
                              </p:par>
                              <p:par>
                                <p:cTn id="115" presetID="2" presetClass="entr" presetSubtype="2" fill="hold" grpId="0" nodeType="withEffect">
                                  <p:stCondLst>
                                    <p:cond delay="3500"/>
                                  </p:stCondLst>
                                  <p:childTnLst>
                                    <p:set>
                                      <p:cBhvr>
                                        <p:cTn id="116" dur="1" fill="hold">
                                          <p:stCondLst>
                                            <p:cond delay="0"/>
                                          </p:stCondLst>
                                        </p:cTn>
                                        <p:tgtEl>
                                          <p:spTgt spid="29"/>
                                        </p:tgtEl>
                                        <p:attrNameLst>
                                          <p:attrName>style.visibility</p:attrName>
                                        </p:attrNameLst>
                                      </p:cBhvr>
                                      <p:to>
                                        <p:strVal val="visible"/>
                                      </p:to>
                                    </p:set>
                                    <p:anim calcmode="lin" valueType="num">
                                      <p:cBhvr additive="base">
                                        <p:cTn id="117" dur="500" fill="hold"/>
                                        <p:tgtEl>
                                          <p:spTgt spid="29"/>
                                        </p:tgtEl>
                                        <p:attrNameLst>
                                          <p:attrName>ppt_x</p:attrName>
                                        </p:attrNameLst>
                                      </p:cBhvr>
                                      <p:tavLst>
                                        <p:tav tm="0">
                                          <p:val>
                                            <p:strVal val="1+#ppt_w/2"/>
                                          </p:val>
                                        </p:tav>
                                        <p:tav tm="100000">
                                          <p:val>
                                            <p:strVal val="#ppt_x"/>
                                          </p:val>
                                        </p:tav>
                                      </p:tavLst>
                                    </p:anim>
                                    <p:anim calcmode="lin" valueType="num">
                                      <p:cBhvr additive="base">
                                        <p:cTn id="118" dur="500" fill="hold"/>
                                        <p:tgtEl>
                                          <p:spTgt spid="29"/>
                                        </p:tgtEl>
                                        <p:attrNameLst>
                                          <p:attrName>ppt_y</p:attrName>
                                        </p:attrNameLst>
                                      </p:cBhvr>
                                      <p:tavLst>
                                        <p:tav tm="0">
                                          <p:val>
                                            <p:strVal val="#ppt_y"/>
                                          </p:val>
                                        </p:tav>
                                        <p:tav tm="100000">
                                          <p:val>
                                            <p:strVal val="#ppt_y"/>
                                          </p:val>
                                        </p:tav>
                                      </p:tavLst>
                                    </p:anim>
                                  </p:childTnLst>
                                </p:cTn>
                              </p:par>
                              <p:par>
                                <p:cTn id="119" presetID="2" presetClass="entr" presetSubtype="2" fill="hold" grpId="0" nodeType="withEffect">
                                  <p:stCondLst>
                                    <p:cond delay="3600"/>
                                  </p:stCondLst>
                                  <p:childTnLst>
                                    <p:set>
                                      <p:cBhvr>
                                        <p:cTn id="120" dur="1" fill="hold">
                                          <p:stCondLst>
                                            <p:cond delay="0"/>
                                          </p:stCondLst>
                                        </p:cTn>
                                        <p:tgtEl>
                                          <p:spTgt spid="28"/>
                                        </p:tgtEl>
                                        <p:attrNameLst>
                                          <p:attrName>style.visibility</p:attrName>
                                        </p:attrNameLst>
                                      </p:cBhvr>
                                      <p:to>
                                        <p:strVal val="visible"/>
                                      </p:to>
                                    </p:set>
                                    <p:anim calcmode="lin" valueType="num">
                                      <p:cBhvr additive="base">
                                        <p:cTn id="121" dur="500" fill="hold"/>
                                        <p:tgtEl>
                                          <p:spTgt spid="28"/>
                                        </p:tgtEl>
                                        <p:attrNameLst>
                                          <p:attrName>ppt_x</p:attrName>
                                        </p:attrNameLst>
                                      </p:cBhvr>
                                      <p:tavLst>
                                        <p:tav tm="0">
                                          <p:val>
                                            <p:strVal val="1+#ppt_w/2"/>
                                          </p:val>
                                        </p:tav>
                                        <p:tav tm="100000">
                                          <p:val>
                                            <p:strVal val="#ppt_x"/>
                                          </p:val>
                                        </p:tav>
                                      </p:tavLst>
                                    </p:anim>
                                    <p:anim calcmode="lin" valueType="num">
                                      <p:cBhvr additive="base">
                                        <p:cTn id="122" dur="500" fill="hold"/>
                                        <p:tgtEl>
                                          <p:spTgt spid="2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3700"/>
                                  </p:stCondLst>
                                  <p:childTnLst>
                                    <p:set>
                                      <p:cBhvr>
                                        <p:cTn id="124" dur="1" fill="hold">
                                          <p:stCondLst>
                                            <p:cond delay="0"/>
                                          </p:stCondLst>
                                        </p:cTn>
                                        <p:tgtEl>
                                          <p:spTgt spid="27"/>
                                        </p:tgtEl>
                                        <p:attrNameLst>
                                          <p:attrName>style.visibility</p:attrName>
                                        </p:attrNameLst>
                                      </p:cBhvr>
                                      <p:to>
                                        <p:strVal val="visible"/>
                                      </p:to>
                                    </p:set>
                                    <p:anim calcmode="lin" valueType="num">
                                      <p:cBhvr additive="base">
                                        <p:cTn id="125" dur="500" fill="hold"/>
                                        <p:tgtEl>
                                          <p:spTgt spid="27"/>
                                        </p:tgtEl>
                                        <p:attrNameLst>
                                          <p:attrName>ppt_x</p:attrName>
                                        </p:attrNameLst>
                                      </p:cBhvr>
                                      <p:tavLst>
                                        <p:tav tm="0">
                                          <p:val>
                                            <p:strVal val="1+#ppt_w/2"/>
                                          </p:val>
                                        </p:tav>
                                        <p:tav tm="100000">
                                          <p:val>
                                            <p:strVal val="#ppt_x"/>
                                          </p:val>
                                        </p:tav>
                                      </p:tavLst>
                                    </p:anim>
                                    <p:anim calcmode="lin" valueType="num">
                                      <p:cBhvr additive="base">
                                        <p:cTn id="126"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8" grpId="1" animBg="1"/>
      <p:bldP spid="9" grpId="0" animBg="1"/>
      <p:bldP spid="10" grpId="0" animBg="1"/>
      <p:bldP spid="10" grpId="1" animBg="1"/>
      <p:bldP spid="11" grpId="0" animBg="1"/>
      <p:bldP spid="12" grpId="0" animBg="1"/>
      <p:bldP spid="12" grpId="1" animBg="1"/>
      <p:bldP spid="13" grpId="0" animBg="1"/>
      <p:bldP spid="14" grpId="0" animBg="1"/>
      <p:bldP spid="14" grpId="1" animBg="1"/>
      <p:bldP spid="15" grpId="0"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p:bldP spid="23" grpId="0"/>
      <p:bldP spid="24" grpId="0"/>
      <p:bldP spid="25" grpId="0"/>
      <p:bldP spid="26" grpId="0"/>
      <p:bldP spid="27" grpId="0"/>
      <p:bldP spid="28"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
          <p:cNvSpPr/>
          <p:nvPr/>
        </p:nvSpPr>
        <p:spPr>
          <a:xfrm>
            <a:off x="8795766" y="2341030"/>
            <a:ext cx="2632621" cy="829300"/>
          </a:xfrm>
          <a:prstGeom prst="rect">
            <a:avLst/>
          </a:prstGeom>
        </p:spPr>
        <p:txBody>
          <a:bodyPr wrap="square" lIns="120249" tIns="60120" rIns="120249" bIns="6012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gn="r" defTabSz="1202055">
              <a:lnSpc>
                <a:spcPct val="125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rgbClr val="575757"/>
              </a:solidFill>
              <a:cs typeface="+mn-ea"/>
              <a:sym typeface="+mn-lt"/>
            </a:endParaRPr>
          </a:p>
        </p:txBody>
      </p:sp>
      <p:sp>
        <p:nvSpPr>
          <p:cNvPr id="22" name="Textbox 1"/>
          <p:cNvSpPr/>
          <p:nvPr/>
        </p:nvSpPr>
        <p:spPr>
          <a:xfrm>
            <a:off x="8795764" y="4471589"/>
            <a:ext cx="2633696" cy="829300"/>
          </a:xfrm>
          <a:prstGeom prst="rect">
            <a:avLst/>
          </a:prstGeom>
        </p:spPr>
        <p:txBody>
          <a:bodyPr wrap="square" lIns="120249" tIns="60120" rIns="120249" bIns="60120">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gn="r" defTabSz="1202055">
              <a:lnSpc>
                <a:spcPct val="125000"/>
              </a:lnSpc>
            </a:pPr>
            <a:r>
              <a:rPr lang="zh-CN" altLang="en-US" sz="1200" dirty="0">
                <a:solidFill>
                  <a:schemeClr val="tx1">
                    <a:lumMod val="50000"/>
                    <a:lumOff val="50000"/>
                  </a:schemeClr>
                </a:solidFill>
                <a:cs typeface="+mn-ea"/>
                <a:sym typeface="+mn-lt"/>
              </a:rPr>
              <a:t>此处添加详细文本描述，建议与标题相关并符合整体语言风格</a:t>
            </a:r>
            <a:endParaRPr lang="en-US" altLang="zh-CN" sz="1200" dirty="0">
              <a:solidFill>
                <a:srgbClr val="575757"/>
              </a:solidFill>
              <a:cs typeface="+mn-ea"/>
              <a:sym typeface="+mn-lt"/>
            </a:endParaRPr>
          </a:p>
        </p:txBody>
      </p:sp>
      <p:sp>
        <p:nvSpPr>
          <p:cNvPr id="24" name="8 Forma libre"/>
          <p:cNvSpPr/>
          <p:nvPr/>
        </p:nvSpPr>
        <p:spPr bwMode="auto">
          <a:xfrm flipH="1">
            <a:off x="7188583" y="2773048"/>
            <a:ext cx="1607215" cy="689109"/>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120249" tIns="60120" rIns="120249" bIns="60120" rtlCol="0" anchor="ctr"/>
          <a:lstStyle/>
          <a:p>
            <a:pPr algn="ctr" defTabSz="1202055"/>
            <a:endParaRPr lang="es-SV" sz="935">
              <a:solidFill>
                <a:srgbClr val="FFFFFF">
                  <a:lumMod val="65000"/>
                </a:srgbClr>
              </a:solidFill>
              <a:cs typeface="+mn-ea"/>
              <a:sym typeface="+mn-lt"/>
            </a:endParaRPr>
          </a:p>
        </p:txBody>
      </p:sp>
      <p:sp>
        <p:nvSpPr>
          <p:cNvPr id="25" name="8 Forma libre"/>
          <p:cNvSpPr/>
          <p:nvPr/>
        </p:nvSpPr>
        <p:spPr bwMode="auto">
          <a:xfrm flipH="1" flipV="1">
            <a:off x="7202573" y="4488345"/>
            <a:ext cx="1593196" cy="358151"/>
          </a:xfrm>
          <a:custGeom>
            <a:avLst/>
            <a:gdLst>
              <a:gd name="connsiteX0" fmla="*/ 1135857 w 1135857"/>
              <a:gd name="connsiteY0" fmla="*/ 514350 h 514350"/>
              <a:gd name="connsiteX1" fmla="*/ 678657 w 1135857"/>
              <a:gd name="connsiteY1" fmla="*/ 2381 h 514350"/>
              <a:gd name="connsiteX2" fmla="*/ 0 w 1135857"/>
              <a:gd name="connsiteY2" fmla="*/ 2381 h 514350"/>
              <a:gd name="connsiteX3" fmla="*/ 0 w 1135857"/>
              <a:gd name="connsiteY3" fmla="*/ 0 h 514350"/>
              <a:gd name="connsiteX0-1" fmla="*/ 1212057 w 1212057"/>
              <a:gd name="connsiteY0-2" fmla="*/ 623888 h 623888"/>
              <a:gd name="connsiteX1-3" fmla="*/ 754857 w 1212057"/>
              <a:gd name="connsiteY1-4" fmla="*/ 111919 h 623888"/>
              <a:gd name="connsiteX2-5" fmla="*/ 76200 w 1212057"/>
              <a:gd name="connsiteY2-6" fmla="*/ 111919 h 623888"/>
              <a:gd name="connsiteX3-7" fmla="*/ 0 w 1212057"/>
              <a:gd name="connsiteY3-8" fmla="*/ 0 h 623888"/>
              <a:gd name="connsiteX0-9" fmla="*/ 1135857 w 1135857"/>
              <a:gd name="connsiteY0-10" fmla="*/ 511969 h 511969"/>
              <a:gd name="connsiteX1-11" fmla="*/ 678657 w 1135857"/>
              <a:gd name="connsiteY1-12" fmla="*/ 0 h 511969"/>
              <a:gd name="connsiteX2-13" fmla="*/ 0 w 1135857"/>
              <a:gd name="connsiteY2-14" fmla="*/ 0 h 511969"/>
              <a:gd name="connsiteX0-15" fmla="*/ 1135857 w 1135857"/>
              <a:gd name="connsiteY0-16" fmla="*/ 515488 h 515488"/>
              <a:gd name="connsiteX1-17" fmla="*/ 1071960 w 1135857"/>
              <a:gd name="connsiteY1-18" fmla="*/ 0 h 515488"/>
              <a:gd name="connsiteX2-19" fmla="*/ 0 w 1135857"/>
              <a:gd name="connsiteY2-20" fmla="*/ 3519 h 515488"/>
              <a:gd name="connsiteX0-21" fmla="*/ 516656 w 516656"/>
              <a:gd name="connsiteY0-22" fmla="*/ 515488 h 515488"/>
              <a:gd name="connsiteX1-23" fmla="*/ 452759 w 516656"/>
              <a:gd name="connsiteY1-24" fmla="*/ 0 h 515488"/>
              <a:gd name="connsiteX2-25" fmla="*/ 0 w 516656"/>
              <a:gd name="connsiteY2-26" fmla="*/ 320212 h 515488"/>
              <a:gd name="connsiteX0-27" fmla="*/ 465224 w 465224"/>
              <a:gd name="connsiteY0-28" fmla="*/ 515488 h 515488"/>
              <a:gd name="connsiteX1-29" fmla="*/ 401327 w 465224"/>
              <a:gd name="connsiteY1-30" fmla="*/ 0 h 515488"/>
              <a:gd name="connsiteX2-31" fmla="*/ 0 w 465224"/>
              <a:gd name="connsiteY2-32" fmla="*/ 28150 h 515488"/>
              <a:gd name="connsiteX0-33" fmla="*/ 502285 w 502285"/>
              <a:gd name="connsiteY0-34" fmla="*/ 515488 h 515488"/>
              <a:gd name="connsiteX1-35" fmla="*/ 438388 w 502285"/>
              <a:gd name="connsiteY1-36" fmla="*/ 0 h 515488"/>
              <a:gd name="connsiteX2-37" fmla="*/ 0 w 502285"/>
              <a:gd name="connsiteY2-38" fmla="*/ 439 h 515488"/>
              <a:gd name="connsiteX0-39" fmla="*/ 502285 w 502285"/>
              <a:gd name="connsiteY0-40" fmla="*/ 593342 h 593342"/>
              <a:gd name="connsiteX1-41" fmla="*/ 438766 w 502285"/>
              <a:gd name="connsiteY1-42" fmla="*/ 0 h 593342"/>
              <a:gd name="connsiteX2-43" fmla="*/ 0 w 502285"/>
              <a:gd name="connsiteY2-44" fmla="*/ 78293 h 593342"/>
              <a:gd name="connsiteX0-45" fmla="*/ 502285 w 502285"/>
              <a:gd name="connsiteY0-46" fmla="*/ 515488 h 515488"/>
              <a:gd name="connsiteX1-47" fmla="*/ 436119 w 502285"/>
              <a:gd name="connsiteY1-48" fmla="*/ 0 h 515488"/>
              <a:gd name="connsiteX2-49" fmla="*/ 0 w 502285"/>
              <a:gd name="connsiteY2-50" fmla="*/ 439 h 515488"/>
            </a:gdLst>
            <a:ahLst/>
            <a:cxnLst>
              <a:cxn ang="0">
                <a:pos x="connsiteX0-1" y="connsiteY0-2"/>
              </a:cxn>
              <a:cxn ang="0">
                <a:pos x="connsiteX1-3" y="connsiteY1-4"/>
              </a:cxn>
              <a:cxn ang="0">
                <a:pos x="connsiteX2-5" y="connsiteY2-6"/>
              </a:cxn>
            </a:cxnLst>
            <a:rect l="l" t="t" r="r" b="b"/>
            <a:pathLst>
              <a:path w="502285" h="515488">
                <a:moveTo>
                  <a:pt x="502285" y="515488"/>
                </a:moveTo>
                <a:lnTo>
                  <a:pt x="436119" y="0"/>
                </a:lnTo>
                <a:lnTo>
                  <a:pt x="0" y="439"/>
                </a:lnTo>
              </a:path>
            </a:pathLst>
          </a:custGeom>
          <a:noFill/>
          <a:ln w="12700" cap="rnd">
            <a:solidFill>
              <a:schemeClr val="tx1">
                <a:lumMod val="65000"/>
                <a:lumOff val="35000"/>
              </a:schemeClr>
            </a:solidFill>
            <a:bevel/>
            <a:headEnd w="med" len="sm"/>
            <a:tailEnd type="oval" w="med" len="med"/>
          </a:ln>
        </p:spPr>
        <p:txBody>
          <a:bodyPr lIns="120249" tIns="60120" rIns="120249" bIns="60120" rtlCol="0" anchor="ctr"/>
          <a:lstStyle/>
          <a:p>
            <a:pPr algn="ctr" defTabSz="1202055"/>
            <a:endParaRPr lang="es-SV" sz="935">
              <a:solidFill>
                <a:srgbClr val="FFFFFF">
                  <a:lumMod val="65000"/>
                </a:srgbClr>
              </a:solidFill>
              <a:cs typeface="+mn-ea"/>
              <a:sym typeface="+mn-lt"/>
            </a:endParaRPr>
          </a:p>
        </p:txBody>
      </p:sp>
      <p:pic>
        <p:nvPicPr>
          <p:cNvPr id="3" name="图片 2"/>
          <p:cNvPicPr>
            <a:picLocks noChangeAspect="1"/>
          </p:cNvPicPr>
          <p:nvPr/>
        </p:nvPicPr>
        <p:blipFill>
          <a:blip r:embed="rId4" cstate="email"/>
          <a:stretch>
            <a:fillRect/>
          </a:stretch>
        </p:blipFill>
        <p:spPr>
          <a:xfrm>
            <a:off x="829169" y="1524001"/>
            <a:ext cx="6739872" cy="4493680"/>
          </a:xfrm>
          <a:prstGeom prst="rect">
            <a:avLst/>
          </a:prstGeom>
        </p:spPr>
      </p:pic>
      <p:sp>
        <p:nvSpPr>
          <p:cNvPr id="7" name="文本框 6"/>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1+#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left)">
                                      <p:cBhvr>
                                        <p:cTn id="11" dur="750"/>
                                        <p:tgtEl>
                                          <p:spTgt spid="24"/>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1000" fill="hold"/>
                                        <p:tgtEl>
                                          <p:spTgt spid="22"/>
                                        </p:tgtEl>
                                        <p:attrNameLst>
                                          <p:attrName>ppt_x</p:attrName>
                                        </p:attrNameLst>
                                      </p:cBhvr>
                                      <p:tavLst>
                                        <p:tav tm="0">
                                          <p:val>
                                            <p:strVal val="1+#ppt_w/2"/>
                                          </p:val>
                                        </p:tav>
                                        <p:tav tm="100000">
                                          <p:val>
                                            <p:strVal val="#ppt_x"/>
                                          </p:val>
                                        </p:tav>
                                      </p:tavLst>
                                    </p:anim>
                                    <p:anim calcmode="lin" valueType="num">
                                      <p:cBhvr additive="base">
                                        <p:cTn id="16" dur="1000" fill="hold"/>
                                        <p:tgtEl>
                                          <p:spTgt spid="22"/>
                                        </p:tgtEl>
                                        <p:attrNameLst>
                                          <p:attrName>ppt_y</p:attrName>
                                        </p:attrNameLst>
                                      </p:cBhvr>
                                      <p:tavLst>
                                        <p:tav tm="0">
                                          <p:val>
                                            <p:strVal val="#ppt_y"/>
                                          </p:val>
                                        </p:tav>
                                        <p:tav tm="100000">
                                          <p:val>
                                            <p:strVal val="#ppt_y"/>
                                          </p:val>
                                        </p:tav>
                                      </p:tavLst>
                                    </p:anim>
                                  </p:childTnLst>
                                </p:cTn>
                              </p:par>
                              <p:par>
                                <p:cTn id="17" presetID="22" presetClass="entr" presetSubtype="8"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7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a:off x="2293257" y="3441457"/>
            <a:ext cx="0" cy="1729483"/>
          </a:xfrm>
          <a:prstGeom prst="line">
            <a:avLst/>
          </a:prstGeom>
          <a:noFill/>
          <a:ln>
            <a:solidFill>
              <a:schemeClr val="accent5"/>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cxnSp>
        <p:nvCxnSpPr>
          <p:cNvPr id="18" name="直接连接符 17"/>
          <p:cNvCxnSpPr/>
          <p:nvPr/>
        </p:nvCxnSpPr>
        <p:spPr>
          <a:xfrm>
            <a:off x="7504935" y="3142723"/>
            <a:ext cx="0" cy="2144759"/>
          </a:xfrm>
          <a:prstGeom prst="line">
            <a:avLst/>
          </a:prstGeom>
          <a:noFill/>
          <a:ln>
            <a:solidFill>
              <a:schemeClr val="accent3"/>
            </a:solidFill>
            <a:prstDash val="sysDash"/>
            <a:tailEnd type="oval" w="lg" len="lg"/>
          </a:ln>
        </p:spPr>
        <p:style>
          <a:lnRef idx="2">
            <a:schemeClr val="accent1">
              <a:shade val="50000"/>
            </a:schemeClr>
          </a:lnRef>
          <a:fillRef idx="1">
            <a:schemeClr val="accent1"/>
          </a:fillRef>
          <a:effectRef idx="0">
            <a:schemeClr val="accent1"/>
          </a:effectRef>
          <a:fontRef idx="minor">
            <a:schemeClr val="lt1"/>
          </a:fontRef>
        </p:style>
      </p:cxnSp>
      <p:grpSp>
        <p:nvGrpSpPr>
          <p:cNvPr id="3" name="组合 36"/>
          <p:cNvGrpSpPr/>
          <p:nvPr/>
        </p:nvGrpSpPr>
        <p:grpSpPr>
          <a:xfrm>
            <a:off x="2" y="3391837"/>
            <a:ext cx="12177487" cy="1711979"/>
            <a:chOff x="-1" y="3391836"/>
            <a:chExt cx="12177486" cy="1711978"/>
          </a:xfrm>
        </p:grpSpPr>
        <p:sp>
          <p:nvSpPr>
            <p:cNvPr id="2" name="任意多边形: 形状 1"/>
            <p:cNvSpPr/>
            <p:nvPr/>
          </p:nvSpPr>
          <p:spPr>
            <a:xfrm>
              <a:off x="0" y="3579814"/>
              <a:ext cx="12177485" cy="1524000"/>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10" name="任意多边形: 形状 9"/>
            <p:cNvSpPr/>
            <p:nvPr/>
          </p:nvSpPr>
          <p:spPr>
            <a:xfrm flipH="1" flipV="1">
              <a:off x="-1" y="3391836"/>
              <a:ext cx="12177485" cy="1184928"/>
            </a:xfrm>
            <a:custGeom>
              <a:avLst/>
              <a:gdLst>
                <a:gd name="connsiteX0" fmla="*/ 0 w 12177485"/>
                <a:gd name="connsiteY0" fmla="*/ 1791715 h 1791715"/>
                <a:gd name="connsiteX1" fmla="*/ 2699657 w 12177485"/>
                <a:gd name="connsiteY1" fmla="*/ 195144 h 1791715"/>
                <a:gd name="connsiteX2" fmla="*/ 6183085 w 12177485"/>
                <a:gd name="connsiteY2" fmla="*/ 1574001 h 1791715"/>
                <a:gd name="connsiteX3" fmla="*/ 9826171 w 12177485"/>
                <a:gd name="connsiteY3" fmla="*/ 20973 h 1791715"/>
                <a:gd name="connsiteX4" fmla="*/ 12177485 w 12177485"/>
                <a:gd name="connsiteY4" fmla="*/ 819258 h 1791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7485" h="1791715">
                  <a:moveTo>
                    <a:pt x="0" y="1791715"/>
                  </a:moveTo>
                  <a:cubicBezTo>
                    <a:pt x="834571" y="1011572"/>
                    <a:pt x="1669143" y="231430"/>
                    <a:pt x="2699657" y="195144"/>
                  </a:cubicBezTo>
                  <a:cubicBezTo>
                    <a:pt x="3730171" y="158858"/>
                    <a:pt x="4995333" y="1603029"/>
                    <a:pt x="6183085" y="1574001"/>
                  </a:cubicBezTo>
                  <a:cubicBezTo>
                    <a:pt x="7370837" y="1544973"/>
                    <a:pt x="8827104" y="146763"/>
                    <a:pt x="9826171" y="20973"/>
                  </a:cubicBezTo>
                  <a:cubicBezTo>
                    <a:pt x="10825238" y="-104818"/>
                    <a:pt x="11501361" y="357220"/>
                    <a:pt x="12177485" y="819258"/>
                  </a:cubicBezTo>
                </a:path>
              </a:pathLst>
            </a:custGeom>
            <a:noFill/>
            <a:ln cmpd="sng">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grpSp>
      <p:cxnSp>
        <p:nvCxnSpPr>
          <p:cNvPr id="20" name="直接连接符 19"/>
          <p:cNvCxnSpPr/>
          <p:nvPr/>
        </p:nvCxnSpPr>
        <p:spPr>
          <a:xfrm>
            <a:off x="10043885" y="2110018"/>
            <a:ext cx="0" cy="1269895"/>
          </a:xfrm>
          <a:prstGeom prst="line">
            <a:avLst/>
          </a:prstGeom>
          <a:noFill/>
          <a:ln>
            <a:solidFill>
              <a:schemeClr val="accent4"/>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p:nvPr/>
        </p:nvCxnSpPr>
        <p:spPr>
          <a:xfrm>
            <a:off x="5277808" y="2110017"/>
            <a:ext cx="0" cy="2075543"/>
          </a:xfrm>
          <a:prstGeom prst="line">
            <a:avLst/>
          </a:prstGeom>
          <a:noFill/>
          <a:ln>
            <a:solidFill>
              <a:schemeClr val="accent2"/>
            </a:solidFill>
            <a:prstDash val="sysDash"/>
            <a:headEnd type="oval" w="lg" len="lg"/>
            <a:tailEnd type="none" w="lg" len="lg"/>
          </a:ln>
        </p:spPr>
        <p:style>
          <a:lnRef idx="2">
            <a:schemeClr val="accent1">
              <a:shade val="50000"/>
            </a:schemeClr>
          </a:lnRef>
          <a:fillRef idx="1">
            <a:schemeClr val="accent1"/>
          </a:fillRef>
          <a:effectRef idx="0">
            <a:schemeClr val="accent1"/>
          </a:effectRef>
          <a:fontRef idx="minor">
            <a:schemeClr val="lt1"/>
          </a:fontRef>
        </p:style>
      </p:cxnSp>
      <p:grpSp>
        <p:nvGrpSpPr>
          <p:cNvPr id="4" name="组合 40"/>
          <p:cNvGrpSpPr/>
          <p:nvPr/>
        </p:nvGrpSpPr>
        <p:grpSpPr>
          <a:xfrm>
            <a:off x="9608507" y="3379886"/>
            <a:ext cx="870752" cy="798855"/>
            <a:chOff x="9608509" y="3379883"/>
            <a:chExt cx="870752" cy="798854"/>
          </a:xfrm>
        </p:grpSpPr>
        <p:sp>
          <p:nvSpPr>
            <p:cNvPr id="11" name="泪滴形 10"/>
            <p:cNvSpPr/>
            <p:nvPr/>
          </p:nvSpPr>
          <p:spPr>
            <a:xfrm rot="8100000">
              <a:off x="9645376" y="3379883"/>
              <a:ext cx="798854" cy="798854"/>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4" name="文本框 23"/>
            <p:cNvSpPr txBox="1"/>
            <p:nvPr/>
          </p:nvSpPr>
          <p:spPr>
            <a:xfrm>
              <a:off x="9608509" y="3603501"/>
              <a:ext cx="870752" cy="461664"/>
            </a:xfrm>
            <a:prstGeom prst="rect">
              <a:avLst/>
            </a:prstGeom>
            <a:noFill/>
          </p:spPr>
          <p:txBody>
            <a:bodyPr wrap="none" rtlCol="0">
              <a:spAutoFit/>
            </a:bodyPr>
            <a:lstStyle/>
            <a:p>
              <a:pPr algn="ctr"/>
              <a:r>
                <a:rPr lang="en-US" altLang="zh-CN" sz="2400" dirty="0">
                  <a:solidFill>
                    <a:schemeClr val="bg1"/>
                  </a:solidFill>
                  <a:cs typeface="+mn-ea"/>
                  <a:sym typeface="+mn-lt"/>
                </a:rPr>
                <a:t>2017</a:t>
              </a:r>
              <a:endParaRPr lang="zh-CN" altLang="en-US" sz="2400" dirty="0">
                <a:solidFill>
                  <a:schemeClr val="bg1"/>
                </a:solidFill>
                <a:cs typeface="+mn-ea"/>
                <a:sym typeface="+mn-lt"/>
              </a:endParaRPr>
            </a:p>
          </p:txBody>
        </p:sp>
      </p:grpSp>
      <p:grpSp>
        <p:nvGrpSpPr>
          <p:cNvPr id="6" name="组合 39"/>
          <p:cNvGrpSpPr/>
          <p:nvPr/>
        </p:nvGrpSpPr>
        <p:grpSpPr>
          <a:xfrm>
            <a:off x="7069563" y="3019795"/>
            <a:ext cx="870752" cy="705520"/>
            <a:chOff x="7069558" y="3019795"/>
            <a:chExt cx="870752" cy="705520"/>
          </a:xfrm>
        </p:grpSpPr>
        <p:sp>
          <p:nvSpPr>
            <p:cNvPr id="12" name="泪滴形 11"/>
            <p:cNvSpPr/>
            <p:nvPr/>
          </p:nvSpPr>
          <p:spPr>
            <a:xfrm rot="8100000">
              <a:off x="7152175" y="3019795"/>
              <a:ext cx="705520" cy="70552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5" name="文本框 24"/>
            <p:cNvSpPr txBox="1"/>
            <p:nvPr/>
          </p:nvSpPr>
          <p:spPr>
            <a:xfrm>
              <a:off x="7069558" y="3152450"/>
              <a:ext cx="870752" cy="461665"/>
            </a:xfrm>
            <a:prstGeom prst="rect">
              <a:avLst/>
            </a:prstGeom>
            <a:noFill/>
          </p:spPr>
          <p:txBody>
            <a:bodyPr wrap="none" rtlCol="0">
              <a:spAutoFit/>
            </a:bodyPr>
            <a:lstStyle/>
            <a:p>
              <a:pPr algn="ctr"/>
              <a:r>
                <a:rPr lang="en-US" altLang="zh-CN" sz="2400" dirty="0">
                  <a:solidFill>
                    <a:schemeClr val="bg1"/>
                  </a:solidFill>
                  <a:cs typeface="+mn-ea"/>
                  <a:sym typeface="+mn-lt"/>
                </a:rPr>
                <a:t>2016</a:t>
              </a:r>
              <a:endParaRPr lang="zh-CN" altLang="en-US" sz="2400" dirty="0">
                <a:solidFill>
                  <a:schemeClr val="bg1"/>
                </a:solidFill>
                <a:cs typeface="+mn-ea"/>
                <a:sym typeface="+mn-lt"/>
              </a:endParaRPr>
            </a:p>
          </p:txBody>
        </p:sp>
      </p:grpSp>
      <p:grpSp>
        <p:nvGrpSpPr>
          <p:cNvPr id="7" name="组合 38"/>
          <p:cNvGrpSpPr/>
          <p:nvPr/>
        </p:nvGrpSpPr>
        <p:grpSpPr>
          <a:xfrm>
            <a:off x="4885978" y="3804857"/>
            <a:ext cx="870752" cy="798855"/>
            <a:chOff x="4885976" y="3804856"/>
            <a:chExt cx="870752" cy="798854"/>
          </a:xfrm>
        </p:grpSpPr>
        <p:sp>
          <p:nvSpPr>
            <p:cNvPr id="5" name="泪滴形 4"/>
            <p:cNvSpPr/>
            <p:nvPr/>
          </p:nvSpPr>
          <p:spPr>
            <a:xfrm rot="8100000">
              <a:off x="4921923" y="3804856"/>
              <a:ext cx="798854" cy="798854"/>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6" name="文本框 25"/>
            <p:cNvSpPr txBox="1"/>
            <p:nvPr/>
          </p:nvSpPr>
          <p:spPr>
            <a:xfrm>
              <a:off x="4885976" y="4002001"/>
              <a:ext cx="870752" cy="461664"/>
            </a:xfrm>
            <a:prstGeom prst="rect">
              <a:avLst/>
            </a:prstGeom>
            <a:noFill/>
          </p:spPr>
          <p:txBody>
            <a:bodyPr wrap="none" rtlCol="0">
              <a:spAutoFit/>
            </a:bodyPr>
            <a:lstStyle/>
            <a:p>
              <a:pPr algn="ctr"/>
              <a:r>
                <a:rPr lang="en-US" altLang="zh-CN" sz="2400" dirty="0">
                  <a:solidFill>
                    <a:schemeClr val="bg1"/>
                  </a:solidFill>
                  <a:cs typeface="+mn-ea"/>
                  <a:sym typeface="+mn-lt"/>
                </a:rPr>
                <a:t>2015</a:t>
              </a:r>
              <a:endParaRPr lang="zh-CN" altLang="en-US" sz="2400" dirty="0">
                <a:solidFill>
                  <a:schemeClr val="bg1"/>
                </a:solidFill>
                <a:cs typeface="+mn-ea"/>
                <a:sym typeface="+mn-lt"/>
              </a:endParaRPr>
            </a:p>
          </p:txBody>
        </p:sp>
      </p:grpSp>
      <p:grpSp>
        <p:nvGrpSpPr>
          <p:cNvPr id="8" name="组合 37"/>
          <p:cNvGrpSpPr/>
          <p:nvPr/>
        </p:nvGrpSpPr>
        <p:grpSpPr>
          <a:xfrm>
            <a:off x="1861165" y="2945031"/>
            <a:ext cx="870752" cy="705520"/>
            <a:chOff x="1861160" y="2945030"/>
            <a:chExt cx="870752" cy="705520"/>
          </a:xfrm>
        </p:grpSpPr>
        <p:sp>
          <p:nvSpPr>
            <p:cNvPr id="13" name="泪滴形 12"/>
            <p:cNvSpPr/>
            <p:nvPr/>
          </p:nvSpPr>
          <p:spPr>
            <a:xfrm rot="8100000">
              <a:off x="1943294" y="2945030"/>
              <a:ext cx="705520" cy="705520"/>
            </a:xfrm>
            <a:prstGeom prst="teardrop">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cs typeface="+mn-ea"/>
                <a:sym typeface="+mn-lt"/>
              </a:endParaRPr>
            </a:p>
          </p:txBody>
        </p:sp>
        <p:sp>
          <p:nvSpPr>
            <p:cNvPr id="27" name="文本框 26"/>
            <p:cNvSpPr txBox="1"/>
            <p:nvPr/>
          </p:nvSpPr>
          <p:spPr>
            <a:xfrm>
              <a:off x="1861160" y="3082261"/>
              <a:ext cx="870752" cy="461665"/>
            </a:xfrm>
            <a:prstGeom prst="rect">
              <a:avLst/>
            </a:prstGeom>
            <a:noFill/>
          </p:spPr>
          <p:txBody>
            <a:bodyPr wrap="none" rtlCol="0">
              <a:spAutoFit/>
            </a:bodyPr>
            <a:lstStyle/>
            <a:p>
              <a:pPr algn="ctr"/>
              <a:r>
                <a:rPr lang="en-US" altLang="zh-CN" sz="2400" dirty="0">
                  <a:solidFill>
                    <a:schemeClr val="bg1"/>
                  </a:solidFill>
                  <a:cs typeface="+mn-ea"/>
                  <a:sym typeface="+mn-lt"/>
                </a:rPr>
                <a:t>2014</a:t>
              </a:r>
              <a:endParaRPr lang="zh-CN" altLang="en-US" sz="2400" dirty="0">
                <a:solidFill>
                  <a:schemeClr val="bg1"/>
                </a:solidFill>
                <a:cs typeface="+mn-ea"/>
                <a:sym typeface="+mn-lt"/>
              </a:endParaRPr>
            </a:p>
          </p:txBody>
        </p:sp>
      </p:grpSp>
      <p:grpSp>
        <p:nvGrpSpPr>
          <p:cNvPr id="9" name="组合 41"/>
          <p:cNvGrpSpPr/>
          <p:nvPr/>
        </p:nvGrpSpPr>
        <p:grpSpPr>
          <a:xfrm>
            <a:off x="2501711" y="4875293"/>
            <a:ext cx="3327637" cy="1257682"/>
            <a:chOff x="2501711" y="4875289"/>
            <a:chExt cx="3327637" cy="1257681"/>
          </a:xfrm>
        </p:grpSpPr>
        <p:sp>
          <p:nvSpPr>
            <p:cNvPr id="28" name="矩形 27"/>
            <p:cNvSpPr/>
            <p:nvPr/>
          </p:nvSpPr>
          <p:spPr>
            <a:xfrm>
              <a:off x="2501712"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29" name="矩形 28"/>
            <p:cNvSpPr/>
            <p:nvPr/>
          </p:nvSpPr>
          <p:spPr>
            <a:xfrm>
              <a:off x="2501711"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4" name="组合 43"/>
          <p:cNvGrpSpPr/>
          <p:nvPr/>
        </p:nvGrpSpPr>
        <p:grpSpPr>
          <a:xfrm>
            <a:off x="7713390" y="4875293"/>
            <a:ext cx="3327637" cy="1257682"/>
            <a:chOff x="7713388" y="4875289"/>
            <a:chExt cx="3327637" cy="1257681"/>
          </a:xfrm>
        </p:grpSpPr>
        <p:sp>
          <p:nvSpPr>
            <p:cNvPr id="30" name="矩形 29"/>
            <p:cNvSpPr/>
            <p:nvPr/>
          </p:nvSpPr>
          <p:spPr>
            <a:xfrm>
              <a:off x="7713389" y="5227914"/>
              <a:ext cx="3327636" cy="905056"/>
            </a:xfrm>
            <a:prstGeom prst="rect">
              <a:avLst/>
            </a:prstGeom>
          </p:spPr>
          <p:txBody>
            <a:bodyPr wrap="square">
              <a:spAutoFit/>
            </a:bodyPr>
            <a:lstStyle/>
            <a:p>
              <a:pPr algn="just">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1" name="矩形 30"/>
            <p:cNvSpPr/>
            <p:nvPr/>
          </p:nvSpPr>
          <p:spPr>
            <a:xfrm>
              <a:off x="7713388" y="4875289"/>
              <a:ext cx="2241973" cy="497316"/>
            </a:xfrm>
            <a:prstGeom prst="rect">
              <a:avLst/>
            </a:prstGeom>
          </p:spPr>
          <p:txBody>
            <a:bodyPr wrap="square">
              <a:spAutoFit/>
            </a:bodyPr>
            <a:lstStyle/>
            <a:p>
              <a:pPr algn="just">
                <a:lnSpc>
                  <a:spcPct val="120000"/>
                </a:lnSpc>
              </a:pPr>
              <a:r>
                <a:rPr lang="zh-CN" altLang="en-US" sz="2400" b="1" dirty="0">
                  <a:solidFill>
                    <a:schemeClr val="bg1">
                      <a:lumMod val="50000"/>
                    </a:schemeClr>
                  </a:solidFill>
                  <a:cs typeface="+mn-ea"/>
                  <a:sym typeface="+mn-lt"/>
                </a:rPr>
                <a:t>标题文字添加</a:t>
              </a:r>
            </a:p>
          </p:txBody>
        </p:sp>
      </p:grpSp>
      <p:grpSp>
        <p:nvGrpSpPr>
          <p:cNvPr id="15" name="组合 44"/>
          <p:cNvGrpSpPr/>
          <p:nvPr/>
        </p:nvGrpSpPr>
        <p:grpSpPr>
          <a:xfrm>
            <a:off x="6627731" y="1617782"/>
            <a:ext cx="3327639" cy="1257680"/>
            <a:chOff x="6627726" y="1617780"/>
            <a:chExt cx="3327638" cy="1257680"/>
          </a:xfrm>
        </p:grpSpPr>
        <p:sp>
          <p:nvSpPr>
            <p:cNvPr id="32" name="矩形 31"/>
            <p:cNvSpPr/>
            <p:nvPr/>
          </p:nvSpPr>
          <p:spPr>
            <a:xfrm>
              <a:off x="6627726"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3" name="矩形 32"/>
            <p:cNvSpPr/>
            <p:nvPr/>
          </p:nvSpPr>
          <p:spPr>
            <a:xfrm>
              <a:off x="7713388"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grpSp>
        <p:nvGrpSpPr>
          <p:cNvPr id="16" name="组合 42"/>
          <p:cNvGrpSpPr/>
          <p:nvPr/>
        </p:nvGrpSpPr>
        <p:grpSpPr>
          <a:xfrm>
            <a:off x="1797797" y="1617782"/>
            <a:ext cx="3327639" cy="1257680"/>
            <a:chOff x="1797793" y="1617780"/>
            <a:chExt cx="3327638" cy="1257680"/>
          </a:xfrm>
        </p:grpSpPr>
        <p:sp>
          <p:nvSpPr>
            <p:cNvPr id="34" name="矩形 33"/>
            <p:cNvSpPr/>
            <p:nvPr/>
          </p:nvSpPr>
          <p:spPr>
            <a:xfrm>
              <a:off x="1797793" y="1970404"/>
              <a:ext cx="3327635" cy="905056"/>
            </a:xfrm>
            <a:prstGeom prst="rect">
              <a:avLst/>
            </a:prstGeom>
          </p:spPr>
          <p:txBody>
            <a:bodyPr wrap="square">
              <a:spAutoFit/>
            </a:bodyPr>
            <a:lstStyle/>
            <a:p>
              <a:pPr algn="r">
                <a:lnSpc>
                  <a:spcPct val="120000"/>
                </a:lnSpc>
              </a:pPr>
              <a:r>
                <a:rPr lang="zh-CN" altLang="en-US" sz="1465" dirty="0">
                  <a:solidFill>
                    <a:schemeClr val="bg1">
                      <a:lumMod val="50000"/>
                    </a:schemeClr>
                  </a:solidFill>
                  <a:cs typeface="+mn-ea"/>
                  <a:sym typeface="+mn-lt"/>
                </a:rPr>
                <a:t>用户可以在投影仪或者计算机上进行演示也可以将演示文稿打印出来制作成胶片以便应用到更广泛的领域中</a:t>
              </a:r>
            </a:p>
          </p:txBody>
        </p:sp>
        <p:sp>
          <p:nvSpPr>
            <p:cNvPr id="35" name="矩形 34"/>
            <p:cNvSpPr/>
            <p:nvPr/>
          </p:nvSpPr>
          <p:spPr>
            <a:xfrm>
              <a:off x="2883455" y="1617780"/>
              <a:ext cx="2241976" cy="497316"/>
            </a:xfrm>
            <a:prstGeom prst="rect">
              <a:avLst/>
            </a:prstGeom>
          </p:spPr>
          <p:txBody>
            <a:bodyPr wrap="square">
              <a:spAutoFit/>
            </a:bodyPr>
            <a:lstStyle/>
            <a:p>
              <a:pPr algn="r">
                <a:lnSpc>
                  <a:spcPct val="120000"/>
                </a:lnSpc>
              </a:pPr>
              <a:r>
                <a:rPr lang="zh-CN" altLang="en-US" sz="2400" b="1" dirty="0">
                  <a:solidFill>
                    <a:schemeClr val="bg1">
                      <a:lumMod val="50000"/>
                    </a:schemeClr>
                  </a:solidFill>
                  <a:cs typeface="+mn-ea"/>
                  <a:sym typeface="+mn-lt"/>
                </a:rPr>
                <a:t>标题文字添加</a:t>
              </a:r>
            </a:p>
          </p:txBody>
        </p:sp>
      </p:grpSp>
      <p:sp>
        <p:nvSpPr>
          <p:cNvPr id="36" name="文本框 35"/>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50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75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22"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up)">
                                      <p:cBhvr>
                                        <p:cTn id="32" dur="500"/>
                                        <p:tgtEl>
                                          <p:spTgt spid="17"/>
                                        </p:tgtEl>
                                      </p:cBhvr>
                                    </p:animEffect>
                                  </p:childTnLst>
                                </p:cTn>
                              </p:par>
                              <p:par>
                                <p:cTn id="33" presetID="22" presetClass="entr" presetSubtype="1"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up)">
                                      <p:cBhvr>
                                        <p:cTn id="35" dur="500"/>
                                        <p:tgtEl>
                                          <p:spTgt spid="18"/>
                                        </p:tgtEl>
                                      </p:cBhvr>
                                    </p:animEffect>
                                  </p:childTnLst>
                                </p:cTn>
                              </p:par>
                              <p:par>
                                <p:cTn id="36" presetID="22" presetClass="entr" presetSubtype="4" fill="hold" nodeType="with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down)">
                                      <p:cBhvr>
                                        <p:cTn id="38" dur="500"/>
                                        <p:tgtEl>
                                          <p:spTgt spid="22"/>
                                        </p:tgtEl>
                                      </p:cBhvr>
                                    </p:animEffect>
                                  </p:childTnLst>
                                </p:cTn>
                              </p:par>
                              <p:par>
                                <p:cTn id="39" presetID="2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down)">
                                      <p:cBhvr>
                                        <p:cTn id="41" dur="500"/>
                                        <p:tgtEl>
                                          <p:spTgt spid="20"/>
                                        </p:tgtEl>
                                      </p:cBhvr>
                                    </p:animEffect>
                                  </p:childTnLst>
                                </p:cTn>
                              </p:par>
                            </p:childTnLst>
                          </p:cTn>
                        </p:par>
                        <p:par>
                          <p:cTn id="42" fill="hold">
                            <p:stCondLst>
                              <p:cond delay="2000"/>
                            </p:stCondLst>
                            <p:childTnLst>
                              <p:par>
                                <p:cTn id="43" presetID="12" presetClass="entr" presetSubtype="8"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p:tgtEl>
                                          <p:spTgt spid="9"/>
                                        </p:tgtEl>
                                        <p:attrNameLst>
                                          <p:attrName>ppt_x</p:attrName>
                                        </p:attrNameLst>
                                      </p:cBhvr>
                                      <p:tavLst>
                                        <p:tav tm="0">
                                          <p:val>
                                            <p:strVal val="#ppt_x-#ppt_w*1.125000"/>
                                          </p:val>
                                        </p:tav>
                                        <p:tav tm="100000">
                                          <p:val>
                                            <p:strVal val="#ppt_x"/>
                                          </p:val>
                                        </p:tav>
                                      </p:tavLst>
                                    </p:anim>
                                    <p:animEffect transition="in" filter="wipe(right)">
                                      <p:cBhvr>
                                        <p:cTn id="46" dur="500"/>
                                        <p:tgtEl>
                                          <p:spTgt spid="9"/>
                                        </p:tgtEl>
                                      </p:cBhvr>
                                    </p:animEffect>
                                  </p:childTnLst>
                                </p:cTn>
                              </p:par>
                            </p:childTnLst>
                          </p:cTn>
                        </p:par>
                        <p:par>
                          <p:cTn id="47" fill="hold">
                            <p:stCondLst>
                              <p:cond delay="2500"/>
                            </p:stCondLst>
                            <p:childTnLst>
                              <p:par>
                                <p:cTn id="48" presetID="12" presetClass="entr" presetSubtype="2"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p:tgtEl>
                                          <p:spTgt spid="16"/>
                                        </p:tgtEl>
                                        <p:attrNameLst>
                                          <p:attrName>ppt_x</p:attrName>
                                        </p:attrNameLst>
                                      </p:cBhvr>
                                      <p:tavLst>
                                        <p:tav tm="0">
                                          <p:val>
                                            <p:strVal val="#ppt_x+#ppt_w*1.125000"/>
                                          </p:val>
                                        </p:tav>
                                        <p:tav tm="100000">
                                          <p:val>
                                            <p:strVal val="#ppt_x"/>
                                          </p:val>
                                        </p:tav>
                                      </p:tavLst>
                                    </p:anim>
                                    <p:animEffect transition="in" filter="wipe(left)">
                                      <p:cBhvr>
                                        <p:cTn id="51" dur="500"/>
                                        <p:tgtEl>
                                          <p:spTgt spid="16"/>
                                        </p:tgtEl>
                                      </p:cBhvr>
                                    </p:animEffect>
                                  </p:childTnLst>
                                </p:cTn>
                              </p:par>
                            </p:childTnLst>
                          </p:cTn>
                        </p:par>
                        <p:par>
                          <p:cTn id="52" fill="hold">
                            <p:stCondLst>
                              <p:cond delay="3000"/>
                            </p:stCondLst>
                            <p:childTnLst>
                              <p:par>
                                <p:cTn id="53" presetID="12" presetClass="entr" presetSubtype="8" fill="hold"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p:tgtEl>
                                          <p:spTgt spid="14"/>
                                        </p:tgtEl>
                                        <p:attrNameLst>
                                          <p:attrName>ppt_x</p:attrName>
                                        </p:attrNameLst>
                                      </p:cBhvr>
                                      <p:tavLst>
                                        <p:tav tm="0">
                                          <p:val>
                                            <p:strVal val="#ppt_x-#ppt_w*1.125000"/>
                                          </p:val>
                                        </p:tav>
                                        <p:tav tm="100000">
                                          <p:val>
                                            <p:strVal val="#ppt_x"/>
                                          </p:val>
                                        </p:tav>
                                      </p:tavLst>
                                    </p:anim>
                                    <p:animEffect transition="in" filter="wipe(right)">
                                      <p:cBhvr>
                                        <p:cTn id="56" dur="500"/>
                                        <p:tgtEl>
                                          <p:spTgt spid="14"/>
                                        </p:tgtEl>
                                      </p:cBhvr>
                                    </p:animEffect>
                                  </p:childTnLst>
                                </p:cTn>
                              </p:par>
                            </p:childTnLst>
                          </p:cTn>
                        </p:par>
                        <p:par>
                          <p:cTn id="57" fill="hold">
                            <p:stCondLst>
                              <p:cond delay="3500"/>
                            </p:stCondLst>
                            <p:childTnLst>
                              <p:par>
                                <p:cTn id="58" presetID="12" presetClass="entr" presetSubtype="2" fill="hold" nodeType="after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additive="base">
                                        <p:cTn id="60" dur="500"/>
                                        <p:tgtEl>
                                          <p:spTgt spid="15"/>
                                        </p:tgtEl>
                                        <p:attrNameLst>
                                          <p:attrName>ppt_x</p:attrName>
                                        </p:attrNameLst>
                                      </p:cBhvr>
                                      <p:tavLst>
                                        <p:tav tm="0">
                                          <p:val>
                                            <p:strVal val="#ppt_x+#ppt_w*1.125000"/>
                                          </p:val>
                                        </p:tav>
                                        <p:tav tm="100000">
                                          <p:val>
                                            <p:strVal val="#ppt_x"/>
                                          </p:val>
                                        </p:tav>
                                      </p:tavLst>
                                    </p:anim>
                                    <p:animEffect transition="in" filter="wipe(left)">
                                      <p:cBhvr>
                                        <p:cTn id="6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4517253" y="2086429"/>
            <a:ext cx="3284912" cy="328587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ln>
        </p:spPr>
        <p:txBody>
          <a:bodyPr lIns="0" tIns="45727" rIns="432053" bIns="216027" anchor="ctr"/>
          <a:lstStyle/>
          <a:p>
            <a:pPr algn="ctr" defTabSz="913765"/>
            <a:r>
              <a:rPr lang="en-US" altLang="zh-CN" sz="2665" dirty="0">
                <a:solidFill>
                  <a:schemeClr val="bg1"/>
                </a:solidFill>
                <a:cs typeface="+mn-ea"/>
                <a:sym typeface="+mn-lt"/>
              </a:rPr>
              <a:t>A</a:t>
            </a:r>
            <a:endParaRPr lang="zh-CN" altLang="en-US" sz="2665" dirty="0">
              <a:solidFill>
                <a:schemeClr val="bg1"/>
              </a:solidFill>
              <a:cs typeface="+mn-ea"/>
              <a:sym typeface="+mn-lt"/>
            </a:endParaRPr>
          </a:p>
        </p:txBody>
      </p:sp>
      <p:sp>
        <p:nvSpPr>
          <p:cNvPr id="3" name="空心弧 12"/>
          <p:cNvSpPr>
            <a:spLocks noChangeArrowheads="1"/>
          </p:cNvSpPr>
          <p:nvPr/>
        </p:nvSpPr>
        <p:spPr bwMode="auto">
          <a:xfrm flipH="1">
            <a:off x="4517253" y="2086429"/>
            <a:ext cx="3284912" cy="3285875"/>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ln>
        </p:spPr>
        <p:txBody>
          <a:bodyPr lIns="432053" tIns="45727" rIns="0" bIns="216027" anchor="ctr"/>
          <a:lstStyle/>
          <a:p>
            <a:pPr algn="ctr" defTabSz="913765"/>
            <a:r>
              <a:rPr lang="en-US" altLang="zh-CN" sz="2665" dirty="0">
                <a:solidFill>
                  <a:schemeClr val="bg1"/>
                </a:solidFill>
                <a:cs typeface="+mn-ea"/>
                <a:sym typeface="+mn-lt"/>
              </a:rPr>
              <a:t>B</a:t>
            </a:r>
            <a:endParaRPr lang="zh-CN" altLang="en-US" sz="2665" dirty="0">
              <a:solidFill>
                <a:schemeClr val="bg1"/>
              </a:solidFill>
              <a:cs typeface="+mn-ea"/>
              <a:sym typeface="+mn-lt"/>
            </a:endParaRPr>
          </a:p>
        </p:txBody>
      </p:sp>
      <p:sp>
        <p:nvSpPr>
          <p:cNvPr id="4" name="空心弧 13"/>
          <p:cNvSpPr>
            <a:spLocks noChangeArrowheads="1"/>
          </p:cNvSpPr>
          <p:nvPr/>
        </p:nvSpPr>
        <p:spPr bwMode="auto">
          <a:xfrm>
            <a:off x="4517253" y="2086429"/>
            <a:ext cx="3284912" cy="328587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ln>
        </p:spPr>
        <p:txBody>
          <a:bodyPr lIns="0" tIns="216027" rIns="432053" bIns="0" anchor="ctr"/>
          <a:lstStyle/>
          <a:p>
            <a:pPr algn="ctr" defTabSz="913765"/>
            <a:r>
              <a:rPr lang="en-US" altLang="zh-CN" sz="2665" dirty="0">
                <a:solidFill>
                  <a:schemeClr val="bg1"/>
                </a:solidFill>
                <a:cs typeface="+mn-ea"/>
                <a:sym typeface="+mn-lt"/>
              </a:rPr>
              <a:t>C</a:t>
            </a:r>
            <a:endParaRPr lang="zh-CN" altLang="en-US" sz="2665" dirty="0">
              <a:solidFill>
                <a:schemeClr val="bg1"/>
              </a:solidFill>
              <a:cs typeface="+mn-ea"/>
              <a:sym typeface="+mn-lt"/>
            </a:endParaRPr>
          </a:p>
        </p:txBody>
      </p:sp>
      <p:sp>
        <p:nvSpPr>
          <p:cNvPr id="5" name="空心弧 14"/>
          <p:cNvSpPr>
            <a:spLocks noChangeArrowheads="1"/>
          </p:cNvSpPr>
          <p:nvPr/>
        </p:nvSpPr>
        <p:spPr bwMode="auto">
          <a:xfrm flipH="1">
            <a:off x="4531188" y="2086429"/>
            <a:ext cx="3284912" cy="3285875"/>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ln>
        </p:spPr>
        <p:txBody>
          <a:bodyPr lIns="432053" tIns="216027" rIns="0" bIns="0" anchor="ctr"/>
          <a:lstStyle/>
          <a:p>
            <a:pPr algn="ctr" defTabSz="913765"/>
            <a:r>
              <a:rPr lang="en-US" altLang="zh-CN" sz="2665" dirty="0">
                <a:solidFill>
                  <a:schemeClr val="bg1"/>
                </a:solidFill>
                <a:cs typeface="+mn-ea"/>
                <a:sym typeface="+mn-lt"/>
              </a:rPr>
              <a:t>D</a:t>
            </a:r>
            <a:endParaRPr lang="zh-CN" altLang="en-US" sz="2665" dirty="0">
              <a:solidFill>
                <a:schemeClr val="bg1"/>
              </a:solidFill>
              <a:cs typeface="+mn-ea"/>
              <a:sym typeface="+mn-lt"/>
            </a:endParaRPr>
          </a:p>
        </p:txBody>
      </p:sp>
      <p:sp>
        <p:nvSpPr>
          <p:cNvPr id="6" name="等腰三角形 5"/>
          <p:cNvSpPr>
            <a:spLocks noChangeArrowheads="1"/>
          </p:cNvSpPr>
          <p:nvPr/>
        </p:nvSpPr>
        <p:spPr bwMode="auto">
          <a:xfrm rot="-2700000">
            <a:off x="4738239" y="2427114"/>
            <a:ext cx="328492" cy="282221"/>
          </a:xfrm>
          <a:prstGeom prst="triangle">
            <a:avLst>
              <a:gd name="adj" fmla="val 50000"/>
            </a:avLst>
          </a:prstGeom>
          <a:solidFill>
            <a:schemeClr val="accent4"/>
          </a:solidFill>
          <a:ln w="12700" algn="ctr">
            <a:noFill/>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7" name="等腰三角形 6"/>
          <p:cNvSpPr>
            <a:spLocks noChangeArrowheads="1"/>
          </p:cNvSpPr>
          <p:nvPr/>
        </p:nvSpPr>
        <p:spPr bwMode="auto">
          <a:xfrm rot="2700000" flipV="1">
            <a:off x="4736174" y="4741085"/>
            <a:ext cx="332620" cy="280711"/>
          </a:xfrm>
          <a:prstGeom prst="triangle">
            <a:avLst>
              <a:gd name="adj" fmla="val 50000"/>
            </a:avLst>
          </a:prstGeom>
          <a:solidFill>
            <a:schemeClr val="accent3"/>
          </a:solidFill>
          <a:ln w="12700" algn="ctr">
            <a:noFill/>
            <a:miter lim="800000"/>
          </a:ln>
        </p:spPr>
        <p:txBody>
          <a:bodyPr rot="10800000" lIns="91451" tIns="45727" rIns="91451" bIns="45727" anchor="ctr"/>
          <a:lstStyle/>
          <a:p>
            <a:pPr algn="ctr" defTabSz="913765"/>
            <a:endParaRPr lang="zh-CN" altLang="en-US" sz="1735" dirty="0">
              <a:solidFill>
                <a:srgbClr val="FFFFFF"/>
              </a:solidFill>
              <a:cs typeface="+mn-ea"/>
              <a:sym typeface="+mn-lt"/>
            </a:endParaRPr>
          </a:p>
        </p:txBody>
      </p:sp>
      <p:sp>
        <p:nvSpPr>
          <p:cNvPr id="8" name="等腰三角形 7"/>
          <p:cNvSpPr>
            <a:spLocks noChangeArrowheads="1"/>
          </p:cNvSpPr>
          <p:nvPr/>
        </p:nvSpPr>
        <p:spPr bwMode="auto">
          <a:xfrm rot="2700000" flipH="1">
            <a:off x="7250627" y="2428863"/>
            <a:ext cx="332619" cy="278720"/>
          </a:xfrm>
          <a:prstGeom prst="triangle">
            <a:avLst>
              <a:gd name="adj" fmla="val 50000"/>
            </a:avLst>
          </a:prstGeom>
          <a:solidFill>
            <a:schemeClr val="accent1"/>
          </a:solidFill>
          <a:ln w="12700" algn="ctr">
            <a:noFill/>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9" name="等腰三角形 8"/>
          <p:cNvSpPr>
            <a:spLocks noChangeArrowheads="1"/>
          </p:cNvSpPr>
          <p:nvPr/>
        </p:nvSpPr>
        <p:spPr bwMode="auto">
          <a:xfrm rot="-2700000" flipH="1" flipV="1">
            <a:off x="7252692" y="4739318"/>
            <a:ext cx="328489" cy="284239"/>
          </a:xfrm>
          <a:prstGeom prst="triangle">
            <a:avLst>
              <a:gd name="adj" fmla="val 50000"/>
            </a:avLst>
          </a:prstGeom>
          <a:solidFill>
            <a:schemeClr val="accent2"/>
          </a:solidFill>
          <a:ln w="12700" algn="ctr">
            <a:noFill/>
            <a:miter lim="800000"/>
          </a:ln>
        </p:spPr>
        <p:txBody>
          <a:bodyPr rot="10800000" lIns="91451" tIns="45727" rIns="91451" bIns="45727" anchor="ctr"/>
          <a:lstStyle/>
          <a:p>
            <a:pPr algn="ctr" defTabSz="913765"/>
            <a:endParaRPr lang="zh-CN" altLang="en-US" sz="1735" dirty="0">
              <a:solidFill>
                <a:srgbClr val="FFFFFF"/>
              </a:solidFill>
              <a:cs typeface="+mn-ea"/>
              <a:sym typeface="+mn-lt"/>
            </a:endParaRPr>
          </a:p>
        </p:txBody>
      </p:sp>
      <p:sp>
        <p:nvSpPr>
          <p:cNvPr id="10" name="椭圆 9"/>
          <p:cNvSpPr>
            <a:spLocks noChangeArrowheads="1"/>
          </p:cNvSpPr>
          <p:nvPr/>
        </p:nvSpPr>
        <p:spPr bwMode="auto">
          <a:xfrm>
            <a:off x="4188763" y="1757843"/>
            <a:ext cx="3941895" cy="3943048"/>
          </a:xfrm>
          <a:prstGeom prst="ellipse">
            <a:avLst/>
          </a:prstGeom>
          <a:noFill/>
          <a:ln w="12700" algn="ctr">
            <a:solidFill>
              <a:srgbClr val="7F7F7F"/>
            </a:solidFill>
            <a:prstDash val="dash"/>
            <a:miter lim="800000"/>
          </a:ln>
        </p:spPr>
        <p:txBody>
          <a:bodyPr lIns="91451" tIns="45727" rIns="91451" bIns="45727" anchor="ctr"/>
          <a:lstStyle/>
          <a:p>
            <a:pPr algn="ctr" defTabSz="913765"/>
            <a:endParaRPr lang="zh-CN" altLang="en-US" sz="1735" dirty="0">
              <a:solidFill>
                <a:srgbClr val="FFFFFF"/>
              </a:solidFill>
              <a:cs typeface="+mn-ea"/>
              <a:sym typeface="+mn-lt"/>
            </a:endParaRPr>
          </a:p>
        </p:txBody>
      </p:sp>
      <p:sp>
        <p:nvSpPr>
          <p:cNvPr id="11" name="文本框 23"/>
          <p:cNvSpPr txBox="1">
            <a:spLocks noChangeArrowheads="1"/>
          </p:cNvSpPr>
          <p:nvPr/>
        </p:nvSpPr>
        <p:spPr bwMode="auto">
          <a:xfrm>
            <a:off x="5182200" y="3368525"/>
            <a:ext cx="1957011" cy="995030"/>
          </a:xfrm>
          <a:prstGeom prst="rect">
            <a:avLst/>
          </a:prstGeom>
          <a:noFill/>
          <a:ln w="9525">
            <a:noFill/>
            <a:miter lim="800000"/>
          </a:ln>
        </p:spPr>
        <p:txBody>
          <a:bodyPr lIns="91451" tIns="45727" rIns="91451" bIns="45727">
            <a:spAutoFit/>
          </a:bodyPr>
          <a:lstStyle/>
          <a:p>
            <a:pPr algn="ctr" defTabSz="913765"/>
            <a:r>
              <a:rPr lang="zh-CN" altLang="en-US" sz="2935" dirty="0">
                <a:solidFill>
                  <a:srgbClr val="808080"/>
                </a:solidFill>
                <a:cs typeface="+mn-ea"/>
                <a:sym typeface="+mn-lt"/>
              </a:rPr>
              <a:t>标题</a:t>
            </a:r>
          </a:p>
          <a:p>
            <a:pPr algn="ctr" defTabSz="913765"/>
            <a:r>
              <a:rPr lang="zh-CN" altLang="en-US" sz="2935" dirty="0">
                <a:solidFill>
                  <a:srgbClr val="808080"/>
                </a:solidFill>
                <a:cs typeface="+mn-ea"/>
                <a:sym typeface="+mn-lt"/>
              </a:rPr>
              <a:t>内容</a:t>
            </a:r>
          </a:p>
        </p:txBody>
      </p:sp>
      <p:sp>
        <p:nvSpPr>
          <p:cNvPr id="12" name="文本框 27"/>
          <p:cNvSpPr txBox="1">
            <a:spLocks noChangeArrowheads="1"/>
          </p:cNvSpPr>
          <p:nvPr/>
        </p:nvSpPr>
        <p:spPr bwMode="auto">
          <a:xfrm>
            <a:off x="416091" y="2027970"/>
            <a:ext cx="3728872"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3" name="文本框 27"/>
          <p:cNvSpPr txBox="1">
            <a:spLocks noChangeArrowheads="1"/>
          </p:cNvSpPr>
          <p:nvPr/>
        </p:nvSpPr>
        <p:spPr bwMode="auto">
          <a:xfrm>
            <a:off x="406140" y="4775606"/>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4" name="文本框 27"/>
          <p:cNvSpPr txBox="1">
            <a:spLocks noChangeArrowheads="1"/>
          </p:cNvSpPr>
          <p:nvPr/>
        </p:nvSpPr>
        <p:spPr bwMode="auto">
          <a:xfrm>
            <a:off x="7449786" y="4775606"/>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5" name="文本框 27"/>
          <p:cNvSpPr txBox="1">
            <a:spLocks noChangeArrowheads="1"/>
          </p:cNvSpPr>
          <p:nvPr/>
        </p:nvSpPr>
        <p:spPr bwMode="auto">
          <a:xfrm>
            <a:off x="7449786" y="2032002"/>
            <a:ext cx="3728873" cy="769648"/>
          </a:xfrm>
          <a:prstGeom prst="rect">
            <a:avLst/>
          </a:prstGeom>
          <a:noFill/>
          <a:ln w="9525">
            <a:noFill/>
            <a:miter lim="800000"/>
          </a:ln>
        </p:spPr>
        <p:txBody>
          <a:bodyPr lIns="91451" tIns="45727" rIns="91451" bIns="45727">
            <a:spAutoFit/>
          </a:bodyPr>
          <a:lstStyle/>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a:p>
            <a:pPr marL="285750" indent="-285750" algn="r" defTabSz="913765">
              <a:buFont typeface="Wingdings" panose="05000000000000000000" pitchFamily="2" charset="2"/>
              <a:buChar char="n"/>
            </a:pPr>
            <a:r>
              <a:rPr lang="zh-CN" altLang="en-US" sz="1465" dirty="0">
                <a:solidFill>
                  <a:srgbClr val="808080"/>
                </a:solidFill>
                <a:cs typeface="+mn-ea"/>
                <a:sym typeface="+mn-lt"/>
              </a:rPr>
              <a:t>请在此处添加您需要的文字内容</a:t>
            </a:r>
          </a:p>
        </p:txBody>
      </p:sp>
      <p:sp>
        <p:nvSpPr>
          <p:cNvPr id="16" name="文本框 15"/>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email"/>
          <a:srcRect/>
          <a:stretch>
            <a:fillRect/>
          </a:stretch>
        </p:blipFill>
        <p:spPr>
          <a:xfrm>
            <a:off x="0" y="-95250"/>
            <a:ext cx="12381472" cy="6953250"/>
          </a:xfrm>
          <a:prstGeom prst="rect">
            <a:avLst/>
          </a:prstGeom>
        </p:spPr>
      </p:pic>
      <p:sp>
        <p:nvSpPr>
          <p:cNvPr id="38" name="矩形 37"/>
          <p:cNvSpPr/>
          <p:nvPr/>
        </p:nvSpPr>
        <p:spPr>
          <a:xfrm>
            <a:off x="7687965" y="-95250"/>
            <a:ext cx="3691235" cy="6974205"/>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矩形 38"/>
          <p:cNvSpPr/>
          <p:nvPr/>
        </p:nvSpPr>
        <p:spPr>
          <a:xfrm>
            <a:off x="7930535" y="-95250"/>
            <a:ext cx="3448665" cy="6953250"/>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p:cNvSpPr txBox="1"/>
          <p:nvPr/>
        </p:nvSpPr>
        <p:spPr>
          <a:xfrm>
            <a:off x="8190667" y="149133"/>
            <a:ext cx="1323439" cy="6309360"/>
          </a:xfrm>
          <a:prstGeom prst="rect">
            <a:avLst/>
          </a:prstGeom>
          <a:noFill/>
        </p:spPr>
        <p:txBody>
          <a:bodyPr vert="eaVert" wrap="square" rtlCol="0">
            <a:spAutoFit/>
          </a:bodyPr>
          <a:lstStyle/>
          <a:p>
            <a:pPr algn="ctr">
              <a:lnSpc>
                <a:spcPct val="90000"/>
              </a:lnSpc>
            </a:pPr>
            <a:r>
              <a:rPr lang="zh-CN" altLang="en-US" sz="8000" b="1" dirty="0">
                <a:solidFill>
                  <a:srgbClr val="002060"/>
                </a:solidFill>
                <a:cs typeface="+mn-ea"/>
                <a:sym typeface="+mn-lt"/>
              </a:rPr>
              <a:t> </a:t>
            </a:r>
            <a:r>
              <a:rPr lang="zh-CN" altLang="en-US" sz="8000" b="1" dirty="0" smtClean="0">
                <a:solidFill>
                  <a:srgbClr val="002060"/>
                </a:solidFill>
                <a:cs typeface="+mn-ea"/>
                <a:sym typeface="+mn-lt"/>
              </a:rPr>
              <a:t>谢谢观看</a:t>
            </a:r>
            <a:endParaRPr lang="zh-CN" altLang="en-US" sz="8800" b="1" dirty="0">
              <a:solidFill>
                <a:srgbClr val="002060"/>
              </a:solidFill>
              <a:effectLst>
                <a:innerShdw blurRad="63500" dist="50800" dir="13500000">
                  <a:prstClr val="black">
                    <a:alpha val="50000"/>
                  </a:prstClr>
                </a:innerShdw>
              </a:effectLst>
              <a:cs typeface="+mn-ea"/>
              <a:sym typeface="+mn-lt"/>
            </a:endParaRPr>
          </a:p>
        </p:txBody>
      </p:sp>
      <p:sp>
        <p:nvSpPr>
          <p:cNvPr id="44" name="文本框 12"/>
          <p:cNvSpPr txBox="1">
            <a:spLocks noChangeArrowheads="1"/>
          </p:cNvSpPr>
          <p:nvPr/>
        </p:nvSpPr>
        <p:spPr bwMode="auto">
          <a:xfrm>
            <a:off x="9533582" y="706847"/>
            <a:ext cx="1292662" cy="575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Tx/>
              <a:buNone/>
            </a:pPr>
            <a:r>
              <a:rPr lang="en-US" altLang="zh-CN" sz="1800" dirty="0">
                <a:solidFill>
                  <a:srgbClr val="002060"/>
                </a:solidFill>
                <a:latin typeface="+mn-lt"/>
                <a:ea typeface="+mn-ea"/>
                <a:cs typeface="+mn-ea"/>
                <a:sym typeface="+mn-lt"/>
              </a:rPr>
              <a:t>A designer can use default text to simulate what text would look like. If it is not real text. If it is not real text. A designer can use default text to simulate what text would look like.</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0"/>
                                        </p:tgtEl>
                                        <p:attrNameLst>
                                          <p:attrName>style.visibility</p:attrName>
                                        </p:attrNameLst>
                                      </p:cBhvr>
                                      <p:to>
                                        <p:strVal val="visible"/>
                                      </p:to>
                                    </p:set>
                                    <p:anim calcmode="lin" valueType="num">
                                      <p:cBhvr>
                                        <p:cTn id="15" dur="500" fill="hold"/>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0"/>
                                        </p:tgtEl>
                                        <p:attrNameLst>
                                          <p:attrName>ppt_y</p:attrName>
                                        </p:attrNameLst>
                                      </p:cBhvr>
                                      <p:tavLst>
                                        <p:tav tm="0">
                                          <p:val>
                                            <p:strVal val="#ppt_y"/>
                                          </p:val>
                                        </p:tav>
                                        <p:tav tm="100000">
                                          <p:val>
                                            <p:strVal val="#ppt_y"/>
                                          </p:val>
                                        </p:tav>
                                      </p:tavLst>
                                    </p:anim>
                                    <p:anim calcmode="lin" valueType="num">
                                      <p:cBhvr>
                                        <p:cTn id="17" dur="500" fill="hold"/>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0"/>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0"/>
                                        </p:tgtEl>
                                      </p:cBhvr>
                                    </p:animEffect>
                                  </p:childTnLst>
                                </p:cTn>
                              </p:par>
                              <p:par>
                                <p:cTn id="20" presetID="42"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1000"/>
                                        <p:tgtEl>
                                          <p:spTgt spid="44"/>
                                        </p:tgtEl>
                                      </p:cBhvr>
                                    </p:animEffect>
                                    <p:anim calcmode="lin" valueType="num">
                                      <p:cBhvr>
                                        <p:cTn id="23" dur="1000" fill="hold"/>
                                        <p:tgtEl>
                                          <p:spTgt spid="44"/>
                                        </p:tgtEl>
                                        <p:attrNameLst>
                                          <p:attrName>ppt_x</p:attrName>
                                        </p:attrNameLst>
                                      </p:cBhvr>
                                      <p:tavLst>
                                        <p:tav tm="0">
                                          <p:val>
                                            <p:strVal val="#ppt_x"/>
                                          </p:val>
                                        </p:tav>
                                        <p:tav tm="100000">
                                          <p:val>
                                            <p:strVal val="#ppt_x"/>
                                          </p:val>
                                        </p:tav>
                                      </p:tavLst>
                                    </p:anim>
                                    <p:anim calcmode="lin" valueType="num">
                                      <p:cBhvr>
                                        <p:cTn id="24"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3" cstate="email"/>
          <a:srcRect/>
          <a:stretch>
            <a:fillRect/>
          </a:stretch>
        </p:blipFill>
        <p:spPr>
          <a:xfrm>
            <a:off x="0" y="0"/>
            <a:ext cx="12206514" cy="6858000"/>
          </a:xfrm>
          <a:prstGeom prst="rect">
            <a:avLst/>
          </a:prstGeom>
        </p:spPr>
      </p:pic>
      <p:sp>
        <p:nvSpPr>
          <p:cNvPr id="12" name="矩形 11"/>
          <p:cNvSpPr/>
          <p:nvPr/>
        </p:nvSpPr>
        <p:spPr>
          <a:xfrm>
            <a:off x="6966857" y="14514"/>
            <a:ext cx="5225143" cy="6843486"/>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7374396" y="2163078"/>
            <a:ext cx="3823734" cy="1138769"/>
          </a:xfrm>
          <a:prstGeom prst="rect">
            <a:avLst/>
          </a:prstGeom>
        </p:spPr>
        <p:txBody>
          <a:bodyPr wrap="none" lIns="121917" tIns="60958" rIns="121917" bIns="60958">
            <a:spAutoFit/>
          </a:bodyPr>
          <a:lstStyle/>
          <a:p>
            <a:pPr algn="ctr"/>
            <a:r>
              <a:rPr lang="en-US" altLang="zh-CN" sz="6600" dirty="0">
                <a:solidFill>
                  <a:schemeClr val="accent3">
                    <a:lumMod val="75000"/>
                  </a:schemeClr>
                </a:solidFill>
                <a:cs typeface="+mn-ea"/>
                <a:sym typeface="+mn-lt"/>
              </a:rPr>
              <a:t>PART  01</a:t>
            </a:r>
          </a:p>
        </p:txBody>
      </p:sp>
      <p:sp>
        <p:nvSpPr>
          <p:cNvPr id="11" name="TextBox 3"/>
          <p:cNvSpPr txBox="1"/>
          <p:nvPr/>
        </p:nvSpPr>
        <p:spPr>
          <a:xfrm>
            <a:off x="7188255" y="3120522"/>
            <a:ext cx="4196014" cy="800215"/>
          </a:xfrm>
          <a:prstGeom prst="rect">
            <a:avLst/>
          </a:prstGeom>
          <a:noFill/>
        </p:spPr>
        <p:txBody>
          <a:bodyPr wrap="none" lIns="121917" tIns="60958" rIns="121917" bIns="60958" rtlCol="0">
            <a:spAutoFit/>
          </a:bodyPr>
          <a:lstStyle/>
          <a:p>
            <a:pPr algn="ctr"/>
            <a:r>
              <a:rPr lang="zh-CN" altLang="en-US" sz="4400" b="1" dirty="0">
                <a:cs typeface="+mn-ea"/>
                <a:sym typeface="+mn-lt"/>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 presetClass="entr" presetSubtype="1" decel="9400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350"/>
                            </p:stCondLst>
                            <p:childTnLst>
                              <p:par>
                                <p:cTn id="14" presetID="16" presetClass="entr" presetSubtype="2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301"/>
          <p:cNvSpPr>
            <a:spLocks noChangeArrowheads="1"/>
          </p:cNvSpPr>
          <p:nvPr/>
        </p:nvSpPr>
        <p:spPr bwMode="auto">
          <a:xfrm>
            <a:off x="5056191" y="2722052"/>
            <a:ext cx="2095500" cy="2095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nchor="ctr"/>
          <a:lstStyle/>
          <a:p>
            <a:pPr algn="ctr"/>
            <a:r>
              <a:rPr lang="zh-CN" altLang="en-US" sz="1600" b="1" dirty="0">
                <a:solidFill>
                  <a:schemeClr val="tx1">
                    <a:lumMod val="65000"/>
                    <a:lumOff val="35000"/>
                  </a:schemeClr>
                </a:solidFill>
                <a:cs typeface="+mn-ea"/>
                <a:sym typeface="+mn-lt"/>
              </a:rPr>
              <a:t>单击编辑标题</a:t>
            </a:r>
          </a:p>
        </p:txBody>
      </p:sp>
      <p:sp>
        <p:nvSpPr>
          <p:cNvPr id="5" name="Shape 1302"/>
          <p:cNvSpPr/>
          <p:nvPr/>
        </p:nvSpPr>
        <p:spPr bwMode="auto">
          <a:xfrm>
            <a:off x="6580193"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2</a:t>
            </a:r>
          </a:p>
        </p:txBody>
      </p:sp>
      <p:sp>
        <p:nvSpPr>
          <p:cNvPr id="6" name="Shape 1305"/>
          <p:cNvSpPr/>
          <p:nvPr/>
        </p:nvSpPr>
        <p:spPr bwMode="auto">
          <a:xfrm>
            <a:off x="5772152" y="1824319"/>
            <a:ext cx="671512"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defRPr sz="2000">
                <a:solidFill>
                  <a:srgbClr val="4C4C4C"/>
                </a:solidFill>
                <a:latin typeface="Helvetica Neue Light"/>
                <a:ea typeface="Helvetica Neue Light"/>
                <a:cs typeface="Helvetica Neue Light"/>
                <a:sym typeface="Helvetica Neue Light"/>
              </a:defRPr>
            </a:pPr>
            <a:endParaRPr sz="2665" dirty="0">
              <a:solidFill>
                <a:schemeClr val="tx2"/>
              </a:solidFill>
              <a:cs typeface="+mn-ea"/>
              <a:sym typeface="+mn-lt"/>
            </a:endParaRPr>
          </a:p>
        </p:txBody>
      </p:sp>
      <p:sp>
        <p:nvSpPr>
          <p:cNvPr id="7" name="Shape 1306"/>
          <p:cNvSpPr/>
          <p:nvPr/>
        </p:nvSpPr>
        <p:spPr bwMode="auto">
          <a:xfrm rot="7172730">
            <a:off x="7432737" y="4687667"/>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8" name="Shape 1307"/>
          <p:cNvSpPr/>
          <p:nvPr/>
        </p:nvSpPr>
        <p:spPr bwMode="auto">
          <a:xfrm rot="3600000">
            <a:off x="7429564" y="2786173"/>
            <a:ext cx="671395"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9" name="Shape 1308"/>
          <p:cNvSpPr/>
          <p:nvPr/>
        </p:nvSpPr>
        <p:spPr bwMode="auto">
          <a:xfrm rot="10800000">
            <a:off x="5762631" y="5654292"/>
            <a:ext cx="673100" cy="30157"/>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tx2"/>
              </a:solidFill>
              <a:cs typeface="+mn-ea"/>
              <a:sym typeface="+mn-lt"/>
            </a:endParaRPr>
          </a:p>
        </p:txBody>
      </p:sp>
      <p:sp>
        <p:nvSpPr>
          <p:cNvPr id="10" name="Shape 1309"/>
          <p:cNvSpPr/>
          <p:nvPr/>
        </p:nvSpPr>
        <p:spPr bwMode="auto">
          <a:xfrm rot="18000000">
            <a:off x="4110103" y="2778238"/>
            <a:ext cx="672983" cy="28575"/>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1" name="Shape 1310"/>
          <p:cNvSpPr/>
          <p:nvPr/>
        </p:nvSpPr>
        <p:spPr bwMode="auto">
          <a:xfrm rot="14400000">
            <a:off x="4106926" y="4692428"/>
            <a:ext cx="671397" cy="30163"/>
          </a:xfrm>
          <a:custGeom>
            <a:avLst/>
            <a:gdLst/>
            <a:ahLst/>
            <a:cxnLst>
              <a:cxn ang="0">
                <a:pos x="wd2" y="hd2"/>
              </a:cxn>
              <a:cxn ang="5400000">
                <a:pos x="wd2" y="hd2"/>
              </a:cxn>
              <a:cxn ang="10800000">
                <a:pos x="wd2" y="hd2"/>
              </a:cxn>
              <a:cxn ang="16200000">
                <a:pos x="wd2" y="hd2"/>
              </a:cxn>
            </a:cxnLst>
            <a:rect l="0" t="0" r="r" b="b"/>
            <a:pathLst>
              <a:path w="21600" h="11563" extrusionOk="0">
                <a:moveTo>
                  <a:pt x="0" y="11209"/>
                </a:moveTo>
                <a:cubicBezTo>
                  <a:pt x="9045" y="-10037"/>
                  <a:pt x="18106" y="4094"/>
                  <a:pt x="21600" y="11563"/>
                </a:cubicBezTo>
              </a:path>
            </a:pathLst>
          </a:custGeom>
          <a:solidFill>
            <a:srgbClr val="9C9088"/>
          </a:solidFill>
          <a:ln w="38100" cap="flat">
            <a:solidFill>
              <a:srgbClr val="9C9088"/>
            </a:solidFill>
            <a:prstDash val="solid"/>
            <a:miter lim="400000"/>
            <a:tailEnd type="triangle" w="med" len="med"/>
          </a:ln>
          <a:effectLst/>
        </p:spPr>
        <p:txBody>
          <a:bodyPr lIns="0" tIns="0" rIns="0" bIns="0" anchor="ctr"/>
          <a:lstStyle/>
          <a:p>
            <a:pPr algn="ctr" defTabSz="292100">
              <a:lnSpc>
                <a:spcPct val="110000"/>
              </a:lnSpc>
              <a:spcBef>
                <a:spcPts val="1500"/>
              </a:spcBef>
            </a:pPr>
            <a:endParaRPr sz="2400" dirty="0">
              <a:solidFill>
                <a:schemeClr val="bg1"/>
              </a:solidFill>
              <a:cs typeface="+mn-ea"/>
              <a:sym typeface="+mn-lt"/>
            </a:endParaRPr>
          </a:p>
        </p:txBody>
      </p:sp>
      <p:sp>
        <p:nvSpPr>
          <p:cNvPr id="12" name="Shape 1312"/>
          <p:cNvSpPr/>
          <p:nvPr/>
        </p:nvSpPr>
        <p:spPr bwMode="auto">
          <a:xfrm>
            <a:off x="7535867" y="3267107"/>
            <a:ext cx="952500"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3"/>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3</a:t>
            </a:r>
          </a:p>
        </p:txBody>
      </p:sp>
      <p:sp>
        <p:nvSpPr>
          <p:cNvPr id="13" name="Shape 1315"/>
          <p:cNvSpPr/>
          <p:nvPr/>
        </p:nvSpPr>
        <p:spPr bwMode="auto">
          <a:xfrm>
            <a:off x="3721101" y="3267107"/>
            <a:ext cx="950912" cy="950748"/>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6"/>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6</a:t>
            </a:r>
          </a:p>
        </p:txBody>
      </p:sp>
      <p:sp>
        <p:nvSpPr>
          <p:cNvPr id="14" name="Shape 1318"/>
          <p:cNvSpPr/>
          <p:nvPr/>
        </p:nvSpPr>
        <p:spPr bwMode="auto">
          <a:xfrm>
            <a:off x="4673606" y="1622741"/>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a:noFill/>
          </a:ln>
        </p:spPr>
        <p:txBody>
          <a:bodyPr lIns="0" tIns="0" rIns="0" bIns="0" anchor="ctr"/>
          <a:lstStyle>
            <a:lvl1pPr defTabSz="584200">
              <a:defRPr>
                <a:solidFill>
                  <a:schemeClr val="tx1"/>
                </a:solidFill>
                <a:latin typeface="Lato Light"/>
                <a:ea typeface="MS PGothic" panose="020B0600070205080204" pitchFamily="34" charset="-128"/>
              </a:defRPr>
            </a:lvl1pPr>
            <a:lvl2pPr defTabSz="584200">
              <a:defRPr>
                <a:solidFill>
                  <a:schemeClr val="tx1"/>
                </a:solidFill>
                <a:latin typeface="Lato Light"/>
                <a:ea typeface="MS PGothic" panose="020B0600070205080204" pitchFamily="34" charset="-128"/>
              </a:defRPr>
            </a:lvl2pPr>
            <a:lvl3pPr defTabSz="584200">
              <a:defRPr>
                <a:solidFill>
                  <a:schemeClr val="tx1"/>
                </a:solidFill>
                <a:latin typeface="Lato Light"/>
                <a:ea typeface="MS PGothic" panose="020B0600070205080204" pitchFamily="34" charset="-128"/>
              </a:defRPr>
            </a:lvl3pPr>
            <a:lvl4pPr defTabSz="584200">
              <a:defRPr>
                <a:solidFill>
                  <a:schemeClr val="tx1"/>
                </a:solidFill>
                <a:latin typeface="Lato Light"/>
                <a:ea typeface="MS PGothic" panose="020B0600070205080204" pitchFamily="34" charset="-128"/>
              </a:defRPr>
            </a:lvl4pPr>
            <a:lvl5pPr defTabSz="584200">
              <a:defRPr>
                <a:solidFill>
                  <a:schemeClr val="tx1"/>
                </a:solidFill>
                <a:latin typeface="Lato Light"/>
                <a:ea typeface="MS PGothic" panose="020B0600070205080204" pitchFamily="34" charset="-128"/>
              </a:defRPr>
            </a:lvl5pPr>
            <a:lvl6pPr marL="22847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6pPr>
            <a:lvl7pPr marL="27419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7pPr>
            <a:lvl8pPr marL="31991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8pPr>
            <a:lvl9pPr marL="3656330" indent="-913130" defTabSz="58420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ctr" eaLnBrk="1" hangingPunct="1"/>
            <a:r>
              <a:rPr lang="en-US" altLang="zh-CN" sz="2400" b="1" dirty="0">
                <a:solidFill>
                  <a:schemeClr val="bg1"/>
                </a:solidFill>
                <a:latin typeface="+mn-lt"/>
                <a:ea typeface="+mn-ea"/>
                <a:cs typeface="+mn-ea"/>
                <a:sym typeface="+mn-lt"/>
              </a:rPr>
              <a:t>01</a:t>
            </a:r>
            <a:endParaRPr lang="zh-CN" altLang="zh-CN" sz="2400" b="1" dirty="0">
              <a:solidFill>
                <a:schemeClr val="bg1"/>
              </a:solidFill>
              <a:latin typeface="+mn-lt"/>
              <a:ea typeface="+mn-ea"/>
              <a:cs typeface="+mn-ea"/>
              <a:sym typeface="+mn-lt"/>
            </a:endParaRPr>
          </a:p>
        </p:txBody>
      </p:sp>
      <p:sp>
        <p:nvSpPr>
          <p:cNvPr id="15" name="Shape 1321"/>
          <p:cNvSpPr/>
          <p:nvPr/>
        </p:nvSpPr>
        <p:spPr bwMode="auto">
          <a:xfrm>
            <a:off x="4673606"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5"/>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5</a:t>
            </a:r>
          </a:p>
        </p:txBody>
      </p:sp>
      <p:sp>
        <p:nvSpPr>
          <p:cNvPr id="16" name="Shape 1324"/>
          <p:cNvSpPr/>
          <p:nvPr/>
        </p:nvSpPr>
        <p:spPr bwMode="auto">
          <a:xfrm>
            <a:off x="6581781" y="4919406"/>
            <a:ext cx="952500" cy="952335"/>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5898240 60000 65536"/>
              <a:gd name="T10" fmla="*/ 11796480 60000 65536"/>
              <a:gd name="T11" fmla="*/ 17694720 60000 65536"/>
              <a:gd name="T12" fmla="*/ 0 w 19679"/>
              <a:gd name="T13" fmla="*/ 0 h 19679"/>
              <a:gd name="T14" fmla="*/ 19679 w 19679"/>
              <a:gd name="T15" fmla="*/ 19679 h 19679"/>
            </a:gdLst>
            <a:ahLst/>
            <a:cxnLst>
              <a:cxn ang="T8">
                <a:pos x="T0" y="T1"/>
              </a:cxn>
              <a:cxn ang="T9">
                <a:pos x="T2" y="T3"/>
              </a:cxn>
              <a:cxn ang="T10">
                <a:pos x="T4" y="T5"/>
              </a:cxn>
              <a:cxn ang="T11">
                <a:pos x="T6" y="T7"/>
              </a:cxn>
            </a:cxnLst>
            <a:rect l="T12" t="T13" r="T14" b="T15"/>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4"/>
          </a:solidFill>
          <a:ln>
            <a:noFill/>
          </a:ln>
        </p:spPr>
        <p:txBody>
          <a:bodyPr lIns="0" tIns="0" rIns="0" bIns="0" anchor="ctr"/>
          <a:lstStyle/>
          <a:p>
            <a:pPr algn="ctr" defTabSz="584200"/>
            <a:r>
              <a:rPr lang="en-US" altLang="zh-CN" sz="2400" b="1" dirty="0">
                <a:solidFill>
                  <a:schemeClr val="bg1"/>
                </a:solidFill>
                <a:cs typeface="+mn-ea"/>
                <a:sym typeface="+mn-lt"/>
              </a:rPr>
              <a:t>0</a:t>
            </a:r>
            <a:r>
              <a:rPr lang="zh-CN" altLang="zh-CN" sz="2400" b="1" dirty="0">
                <a:solidFill>
                  <a:schemeClr val="bg1"/>
                </a:solidFill>
                <a:cs typeface="+mn-ea"/>
                <a:sym typeface="+mn-lt"/>
              </a:rPr>
              <a:t>4</a:t>
            </a:r>
          </a:p>
        </p:txBody>
      </p:sp>
      <p:sp>
        <p:nvSpPr>
          <p:cNvPr id="17" name="Subtitle 2"/>
          <p:cNvSpPr txBox="1"/>
          <p:nvPr/>
        </p:nvSpPr>
        <p:spPr bwMode="auto">
          <a:xfrm>
            <a:off x="7708907" y="1963995"/>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18" name="TextBox 46"/>
          <p:cNvSpPr txBox="1">
            <a:spLocks noChangeArrowheads="1"/>
          </p:cNvSpPr>
          <p:nvPr/>
        </p:nvSpPr>
        <p:spPr bwMode="auto">
          <a:xfrm>
            <a:off x="7713665" y="162750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19" name="Subtitle 2"/>
          <p:cNvSpPr txBox="1"/>
          <p:nvPr/>
        </p:nvSpPr>
        <p:spPr bwMode="auto">
          <a:xfrm>
            <a:off x="8599494" y="363375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0" name="TextBox 46"/>
          <p:cNvSpPr txBox="1">
            <a:spLocks noChangeArrowheads="1"/>
          </p:cNvSpPr>
          <p:nvPr/>
        </p:nvSpPr>
        <p:spPr bwMode="auto">
          <a:xfrm>
            <a:off x="8604253" y="329726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1" name="Subtitle 2"/>
          <p:cNvSpPr txBox="1"/>
          <p:nvPr/>
        </p:nvSpPr>
        <p:spPr bwMode="auto">
          <a:xfrm>
            <a:off x="7680333"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2" name="TextBox 46"/>
          <p:cNvSpPr txBox="1">
            <a:spLocks noChangeArrowheads="1"/>
          </p:cNvSpPr>
          <p:nvPr/>
        </p:nvSpPr>
        <p:spPr bwMode="auto">
          <a:xfrm>
            <a:off x="7685091" y="5052733"/>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3" name="Subtitle 2"/>
          <p:cNvSpPr txBox="1"/>
          <p:nvPr/>
        </p:nvSpPr>
        <p:spPr bwMode="auto">
          <a:xfrm>
            <a:off x="1104315" y="185447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4" name="TextBox 46"/>
          <p:cNvSpPr txBox="1">
            <a:spLocks noChangeArrowheads="1"/>
          </p:cNvSpPr>
          <p:nvPr/>
        </p:nvSpPr>
        <p:spPr bwMode="auto">
          <a:xfrm>
            <a:off x="2805611" y="1517984"/>
            <a:ext cx="2330452" cy="36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5" name="Subtitle 2"/>
          <p:cNvSpPr txBox="1"/>
          <p:nvPr/>
        </p:nvSpPr>
        <p:spPr bwMode="auto">
          <a:xfrm>
            <a:off x="463555" y="3694068"/>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6" name="TextBox 46"/>
          <p:cNvSpPr txBox="1">
            <a:spLocks noChangeArrowheads="1"/>
          </p:cNvSpPr>
          <p:nvPr/>
        </p:nvSpPr>
        <p:spPr bwMode="auto">
          <a:xfrm>
            <a:off x="2133654" y="3357577"/>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7" name="Subtitle 2"/>
          <p:cNvSpPr txBox="1"/>
          <p:nvPr/>
        </p:nvSpPr>
        <p:spPr bwMode="auto">
          <a:xfrm>
            <a:off x="1104315" y="5389223"/>
            <a:ext cx="3127375" cy="50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pPr algn="r" defTabSz="1216660">
              <a:spcBef>
                <a:spcPct val="20000"/>
              </a:spcBef>
              <a:defRPr/>
            </a:pPr>
            <a:r>
              <a:rPr lang="zh-CN" altLang="en-US" sz="1335" dirty="0">
                <a:solidFill>
                  <a:schemeClr val="tx1">
                    <a:lumMod val="65000"/>
                    <a:lumOff val="35000"/>
                  </a:schemeClr>
                </a:solidFill>
                <a:latin typeface="+mn-lt"/>
                <a:ea typeface="+mn-ea"/>
                <a:cs typeface="+mn-ea"/>
                <a:sym typeface="+mn-lt"/>
              </a:rPr>
              <a:t>单击此处可编辑内容，根据您的需要自由拉伸文本框大小</a:t>
            </a:r>
            <a:endParaRPr lang="en-US" altLang="zh-CN" sz="1335" dirty="0">
              <a:solidFill>
                <a:schemeClr val="tx1">
                  <a:lumMod val="65000"/>
                  <a:lumOff val="35000"/>
                </a:schemeClr>
              </a:solidFill>
              <a:latin typeface="+mn-lt"/>
              <a:ea typeface="+mn-ea"/>
              <a:cs typeface="+mn-ea"/>
              <a:sym typeface="+mn-lt"/>
            </a:endParaRPr>
          </a:p>
        </p:txBody>
      </p:sp>
      <p:sp>
        <p:nvSpPr>
          <p:cNvPr id="28" name="TextBox 46"/>
          <p:cNvSpPr txBox="1">
            <a:spLocks noChangeArrowheads="1"/>
          </p:cNvSpPr>
          <p:nvPr/>
        </p:nvSpPr>
        <p:spPr bwMode="auto">
          <a:xfrm>
            <a:off x="2805611" y="5052733"/>
            <a:ext cx="2330452" cy="369334"/>
          </a:xfrm>
          <a:prstGeom prst="rect">
            <a:avLst/>
          </a:prstGeom>
        </p:spPr>
        <p:txBody>
          <a:bodyPr lIns="121923" tIns="60961" rIns="121923" bIns="60961">
            <a:spAutoFit/>
          </a:bodyPr>
          <a:lstStyle>
            <a:lvl1pPr>
              <a:defRPr>
                <a:solidFill>
                  <a:schemeClr val="tx1"/>
                </a:solidFill>
                <a:latin typeface="Lato Light"/>
                <a:ea typeface="MS PGothic" panose="020B0600070205080204" pitchFamily="34" charset="-128"/>
              </a:defRPr>
            </a:lvl1pPr>
            <a:lvl2pPr marL="742950" indent="-285750">
              <a:defRPr>
                <a:solidFill>
                  <a:schemeClr val="tx1"/>
                </a:solidFill>
                <a:latin typeface="Lato Light"/>
                <a:ea typeface="MS PGothic" panose="020B0600070205080204" pitchFamily="34" charset="-128"/>
              </a:defRPr>
            </a:lvl2pPr>
            <a:lvl3pPr marL="1143000" indent="-228600">
              <a:defRPr>
                <a:solidFill>
                  <a:schemeClr val="tx1"/>
                </a:solidFill>
                <a:latin typeface="Lato Light"/>
                <a:ea typeface="MS PGothic" panose="020B0600070205080204" pitchFamily="34" charset="-128"/>
              </a:defRPr>
            </a:lvl3pPr>
            <a:lvl4pPr marL="1600200" indent="-228600">
              <a:defRPr>
                <a:solidFill>
                  <a:schemeClr val="tx1"/>
                </a:solidFill>
                <a:latin typeface="Lato Light"/>
                <a:ea typeface="MS PGothic" panose="020B0600070205080204" pitchFamily="34" charset="-128"/>
              </a:defRPr>
            </a:lvl4pPr>
            <a:lvl5pPr marL="2057400" indent="-228600">
              <a:defRPr>
                <a:solidFill>
                  <a:schemeClr val="tx1"/>
                </a:solidFill>
                <a:latin typeface="Lato Light"/>
                <a:ea typeface="MS PGothic" panose="020B0600070205080204" pitchFamily="34" charset="-128"/>
              </a:defRPr>
            </a:lvl5pPr>
            <a:lvl6pPr marL="25146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6pPr>
            <a:lvl7pPr marL="29718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7pPr>
            <a:lvl8pPr marL="34290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8pPr>
            <a:lvl9pPr marL="3886200" indent="-228600" defTabSz="913130" eaLnBrk="0" fontAlgn="base" hangingPunct="0">
              <a:spcBef>
                <a:spcPct val="0"/>
              </a:spcBef>
              <a:spcAft>
                <a:spcPct val="0"/>
              </a:spcAft>
              <a:defRPr>
                <a:solidFill>
                  <a:schemeClr val="tx1"/>
                </a:solidFill>
                <a:latin typeface="Lato Light"/>
                <a:ea typeface="MS PGothic" panose="020B0600070205080204" pitchFamily="34" charset="-128"/>
              </a:defRPr>
            </a:lvl9pPr>
          </a:lstStyle>
          <a:p>
            <a:r>
              <a:rPr lang="zh-CN" altLang="en-US" sz="1600" b="1" dirty="0">
                <a:solidFill>
                  <a:schemeClr val="tx1">
                    <a:lumMod val="65000"/>
                    <a:lumOff val="35000"/>
                  </a:schemeClr>
                </a:solidFill>
                <a:latin typeface="+mn-lt"/>
                <a:ea typeface="+mn-ea"/>
                <a:cs typeface="+mn-ea"/>
                <a:sym typeface="+mn-lt"/>
              </a:rPr>
              <a:t>单击编辑标题</a:t>
            </a:r>
          </a:p>
        </p:txBody>
      </p:sp>
      <p:sp>
        <p:nvSpPr>
          <p:cNvPr id="2" name="文本框 1"/>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childTnLst>
                          </p:cTn>
                        </p:par>
                        <p:par>
                          <p:cTn id="70" fill="hold">
                            <p:stCondLst>
                              <p:cond delay="500"/>
                            </p:stCondLst>
                            <p:childTnLst>
                              <p:par>
                                <p:cTn id="71" presetID="42"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fade">
                                      <p:cBhvr>
                                        <p:cTn id="73" dur="1000"/>
                                        <p:tgtEl>
                                          <p:spTgt spid="24"/>
                                        </p:tgtEl>
                                      </p:cBhvr>
                                    </p:animEffect>
                                    <p:anim calcmode="lin" valueType="num">
                                      <p:cBhvr>
                                        <p:cTn id="74" dur="1000" fill="hold"/>
                                        <p:tgtEl>
                                          <p:spTgt spid="24"/>
                                        </p:tgtEl>
                                        <p:attrNameLst>
                                          <p:attrName>ppt_x</p:attrName>
                                        </p:attrNameLst>
                                      </p:cBhvr>
                                      <p:tavLst>
                                        <p:tav tm="0">
                                          <p:val>
                                            <p:strVal val="#ppt_x"/>
                                          </p:val>
                                        </p:tav>
                                        <p:tav tm="100000">
                                          <p:val>
                                            <p:strVal val="#ppt_x"/>
                                          </p:val>
                                        </p:tav>
                                      </p:tavLst>
                                    </p:anim>
                                    <p:anim calcmode="lin" valueType="num">
                                      <p:cBhvr>
                                        <p:cTn id="75" dur="1000" fill="hold"/>
                                        <p:tgtEl>
                                          <p:spTgt spid="24"/>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3"/>
                                        </p:tgtEl>
                                        <p:attrNameLst>
                                          <p:attrName>style.visibility</p:attrName>
                                        </p:attrNameLst>
                                      </p:cBhvr>
                                      <p:to>
                                        <p:strVal val="visible"/>
                                      </p:to>
                                    </p:set>
                                    <p:animEffect transition="in" filter="fade">
                                      <p:cBhvr>
                                        <p:cTn id="78" dur="1000"/>
                                        <p:tgtEl>
                                          <p:spTgt spid="23"/>
                                        </p:tgtEl>
                                      </p:cBhvr>
                                    </p:animEffect>
                                    <p:anim calcmode="lin" valueType="num">
                                      <p:cBhvr>
                                        <p:cTn id="79" dur="1000" fill="hold"/>
                                        <p:tgtEl>
                                          <p:spTgt spid="23"/>
                                        </p:tgtEl>
                                        <p:attrNameLst>
                                          <p:attrName>ppt_x</p:attrName>
                                        </p:attrNameLst>
                                      </p:cBhvr>
                                      <p:tavLst>
                                        <p:tav tm="0">
                                          <p:val>
                                            <p:strVal val="#ppt_x"/>
                                          </p:val>
                                        </p:tav>
                                        <p:tav tm="100000">
                                          <p:val>
                                            <p:strVal val="#ppt_x"/>
                                          </p:val>
                                        </p:tav>
                                      </p:tavLst>
                                    </p:anim>
                                    <p:anim calcmode="lin" valueType="num">
                                      <p:cBhvr>
                                        <p:cTn id="80" dur="1000" fill="hold"/>
                                        <p:tgtEl>
                                          <p:spTgt spid="23"/>
                                        </p:tgtEl>
                                        <p:attrNameLst>
                                          <p:attrName>ppt_y</p:attrName>
                                        </p:attrNameLst>
                                      </p:cBhvr>
                                      <p:tavLst>
                                        <p:tav tm="0">
                                          <p:val>
                                            <p:strVal val="#ppt_y+.1"/>
                                          </p:val>
                                        </p:tav>
                                        <p:tav tm="100000">
                                          <p:val>
                                            <p:strVal val="#ppt_y"/>
                                          </p:val>
                                        </p:tav>
                                      </p:tavLst>
                                    </p:anim>
                                  </p:childTnLst>
                                </p:cTn>
                              </p:par>
                            </p:childTnLst>
                          </p:cTn>
                        </p:par>
                        <p:par>
                          <p:cTn id="81" fill="hold">
                            <p:stCondLst>
                              <p:cond delay="1500"/>
                            </p:stCondLst>
                            <p:childTnLst>
                              <p:par>
                                <p:cTn id="82" presetID="42" presetClass="entr" presetSubtype="0" fill="hold" grpId="0"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fade">
                                      <p:cBhvr>
                                        <p:cTn id="84" dur="1000"/>
                                        <p:tgtEl>
                                          <p:spTgt spid="26"/>
                                        </p:tgtEl>
                                      </p:cBhvr>
                                    </p:animEffect>
                                    <p:anim calcmode="lin" valueType="num">
                                      <p:cBhvr>
                                        <p:cTn id="85" dur="1000" fill="hold"/>
                                        <p:tgtEl>
                                          <p:spTgt spid="26"/>
                                        </p:tgtEl>
                                        <p:attrNameLst>
                                          <p:attrName>ppt_x</p:attrName>
                                        </p:attrNameLst>
                                      </p:cBhvr>
                                      <p:tavLst>
                                        <p:tav tm="0">
                                          <p:val>
                                            <p:strVal val="#ppt_x"/>
                                          </p:val>
                                        </p:tav>
                                        <p:tav tm="100000">
                                          <p:val>
                                            <p:strVal val="#ppt_x"/>
                                          </p:val>
                                        </p:tav>
                                      </p:tavLst>
                                    </p:anim>
                                    <p:anim calcmode="lin" valueType="num">
                                      <p:cBhvr>
                                        <p:cTn id="86" dur="1000" fill="hold"/>
                                        <p:tgtEl>
                                          <p:spTgt spid="2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fade">
                                      <p:cBhvr>
                                        <p:cTn id="89" dur="1000"/>
                                        <p:tgtEl>
                                          <p:spTgt spid="25"/>
                                        </p:tgtEl>
                                      </p:cBhvr>
                                    </p:animEffect>
                                    <p:anim calcmode="lin" valueType="num">
                                      <p:cBhvr>
                                        <p:cTn id="90" dur="1000" fill="hold"/>
                                        <p:tgtEl>
                                          <p:spTgt spid="25"/>
                                        </p:tgtEl>
                                        <p:attrNameLst>
                                          <p:attrName>ppt_x</p:attrName>
                                        </p:attrNameLst>
                                      </p:cBhvr>
                                      <p:tavLst>
                                        <p:tav tm="0">
                                          <p:val>
                                            <p:strVal val="#ppt_x"/>
                                          </p:val>
                                        </p:tav>
                                        <p:tav tm="100000">
                                          <p:val>
                                            <p:strVal val="#ppt_x"/>
                                          </p:val>
                                        </p:tav>
                                      </p:tavLst>
                                    </p:anim>
                                    <p:anim calcmode="lin" valueType="num">
                                      <p:cBhvr>
                                        <p:cTn id="91" dur="1000" fill="hold"/>
                                        <p:tgtEl>
                                          <p:spTgt spid="25"/>
                                        </p:tgtEl>
                                        <p:attrNameLst>
                                          <p:attrName>ppt_y</p:attrName>
                                        </p:attrNameLst>
                                      </p:cBhvr>
                                      <p:tavLst>
                                        <p:tav tm="0">
                                          <p:val>
                                            <p:strVal val="#ppt_y+.1"/>
                                          </p:val>
                                        </p:tav>
                                        <p:tav tm="100000">
                                          <p:val>
                                            <p:strVal val="#ppt_y"/>
                                          </p:val>
                                        </p:tav>
                                      </p:tavLst>
                                    </p:anim>
                                  </p:childTnLst>
                                </p:cTn>
                              </p:par>
                            </p:childTnLst>
                          </p:cTn>
                        </p:par>
                        <p:par>
                          <p:cTn id="92" fill="hold">
                            <p:stCondLst>
                              <p:cond delay="2500"/>
                            </p:stCondLst>
                            <p:childTnLst>
                              <p:par>
                                <p:cTn id="93" presetID="42" presetClass="entr" presetSubtype="0" fill="hold" grpId="0" nodeType="afterEffect">
                                  <p:stCondLst>
                                    <p:cond delay="0"/>
                                  </p:stCondLst>
                                  <p:childTnLst>
                                    <p:set>
                                      <p:cBhvr>
                                        <p:cTn id="94" dur="1" fill="hold">
                                          <p:stCondLst>
                                            <p:cond delay="0"/>
                                          </p:stCondLst>
                                        </p:cTn>
                                        <p:tgtEl>
                                          <p:spTgt spid="28"/>
                                        </p:tgtEl>
                                        <p:attrNameLst>
                                          <p:attrName>style.visibility</p:attrName>
                                        </p:attrNameLst>
                                      </p:cBhvr>
                                      <p:to>
                                        <p:strVal val="visible"/>
                                      </p:to>
                                    </p:set>
                                    <p:animEffect transition="in" filter="fade">
                                      <p:cBhvr>
                                        <p:cTn id="95" dur="1000"/>
                                        <p:tgtEl>
                                          <p:spTgt spid="28"/>
                                        </p:tgtEl>
                                      </p:cBhvr>
                                    </p:animEffect>
                                    <p:anim calcmode="lin" valueType="num">
                                      <p:cBhvr>
                                        <p:cTn id="96" dur="1000" fill="hold"/>
                                        <p:tgtEl>
                                          <p:spTgt spid="28"/>
                                        </p:tgtEl>
                                        <p:attrNameLst>
                                          <p:attrName>ppt_x</p:attrName>
                                        </p:attrNameLst>
                                      </p:cBhvr>
                                      <p:tavLst>
                                        <p:tav tm="0">
                                          <p:val>
                                            <p:strVal val="#ppt_x"/>
                                          </p:val>
                                        </p:tav>
                                        <p:tav tm="100000">
                                          <p:val>
                                            <p:strVal val="#ppt_x"/>
                                          </p:val>
                                        </p:tav>
                                      </p:tavLst>
                                    </p:anim>
                                    <p:anim calcmode="lin" valueType="num">
                                      <p:cBhvr>
                                        <p:cTn id="97" dur="1000" fill="hold"/>
                                        <p:tgtEl>
                                          <p:spTgt spid="28"/>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27"/>
                                        </p:tgtEl>
                                        <p:attrNameLst>
                                          <p:attrName>style.visibility</p:attrName>
                                        </p:attrNameLst>
                                      </p:cBhvr>
                                      <p:to>
                                        <p:strVal val="visible"/>
                                      </p:to>
                                    </p:set>
                                    <p:animEffect transition="in" filter="fade">
                                      <p:cBhvr>
                                        <p:cTn id="100" dur="1000"/>
                                        <p:tgtEl>
                                          <p:spTgt spid="27"/>
                                        </p:tgtEl>
                                      </p:cBhvr>
                                    </p:animEffect>
                                    <p:anim calcmode="lin" valueType="num">
                                      <p:cBhvr>
                                        <p:cTn id="101" dur="1000" fill="hold"/>
                                        <p:tgtEl>
                                          <p:spTgt spid="27"/>
                                        </p:tgtEl>
                                        <p:attrNameLst>
                                          <p:attrName>ppt_x</p:attrName>
                                        </p:attrNameLst>
                                      </p:cBhvr>
                                      <p:tavLst>
                                        <p:tav tm="0">
                                          <p:val>
                                            <p:strVal val="#ppt_x"/>
                                          </p:val>
                                        </p:tav>
                                        <p:tav tm="100000">
                                          <p:val>
                                            <p:strVal val="#ppt_x"/>
                                          </p:val>
                                        </p:tav>
                                      </p:tavLst>
                                    </p:anim>
                                    <p:anim calcmode="lin" valueType="num">
                                      <p:cBhvr>
                                        <p:cTn id="102" dur="1000" fill="hold"/>
                                        <p:tgtEl>
                                          <p:spTgt spid="27"/>
                                        </p:tgtEl>
                                        <p:attrNameLst>
                                          <p:attrName>ppt_y</p:attrName>
                                        </p:attrNameLst>
                                      </p:cBhvr>
                                      <p:tavLst>
                                        <p:tav tm="0">
                                          <p:val>
                                            <p:strVal val="#ppt_y+.1"/>
                                          </p:val>
                                        </p:tav>
                                        <p:tav tm="100000">
                                          <p:val>
                                            <p:strVal val="#ppt_y"/>
                                          </p:val>
                                        </p:tav>
                                      </p:tavLst>
                                    </p:anim>
                                  </p:childTnLst>
                                </p:cTn>
                              </p:par>
                            </p:childTnLst>
                          </p:cTn>
                        </p:par>
                        <p:par>
                          <p:cTn id="103" fill="hold">
                            <p:stCondLst>
                              <p:cond delay="3500"/>
                            </p:stCondLst>
                            <p:childTnLst>
                              <p:par>
                                <p:cTn id="104" presetID="42" presetClass="entr" presetSubtype="0"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fade">
                                      <p:cBhvr>
                                        <p:cTn id="106" dur="1000"/>
                                        <p:tgtEl>
                                          <p:spTgt spid="18"/>
                                        </p:tgtEl>
                                      </p:cBhvr>
                                    </p:animEffect>
                                    <p:anim calcmode="lin" valueType="num">
                                      <p:cBhvr>
                                        <p:cTn id="107" dur="1000" fill="hold"/>
                                        <p:tgtEl>
                                          <p:spTgt spid="18"/>
                                        </p:tgtEl>
                                        <p:attrNameLst>
                                          <p:attrName>ppt_x</p:attrName>
                                        </p:attrNameLst>
                                      </p:cBhvr>
                                      <p:tavLst>
                                        <p:tav tm="0">
                                          <p:val>
                                            <p:strVal val="#ppt_x"/>
                                          </p:val>
                                        </p:tav>
                                        <p:tav tm="100000">
                                          <p:val>
                                            <p:strVal val="#ppt_x"/>
                                          </p:val>
                                        </p:tav>
                                      </p:tavLst>
                                    </p:anim>
                                    <p:anim calcmode="lin" valueType="num">
                                      <p:cBhvr>
                                        <p:cTn id="108" dur="1000" fill="hold"/>
                                        <p:tgtEl>
                                          <p:spTgt spid="18"/>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17"/>
                                        </p:tgtEl>
                                        <p:attrNameLst>
                                          <p:attrName>style.visibility</p:attrName>
                                        </p:attrNameLst>
                                      </p:cBhvr>
                                      <p:to>
                                        <p:strVal val="visible"/>
                                      </p:to>
                                    </p:set>
                                    <p:animEffect transition="in" filter="fade">
                                      <p:cBhvr>
                                        <p:cTn id="111" dur="1000"/>
                                        <p:tgtEl>
                                          <p:spTgt spid="17"/>
                                        </p:tgtEl>
                                      </p:cBhvr>
                                    </p:animEffect>
                                    <p:anim calcmode="lin" valueType="num">
                                      <p:cBhvr>
                                        <p:cTn id="112" dur="1000" fill="hold"/>
                                        <p:tgtEl>
                                          <p:spTgt spid="17"/>
                                        </p:tgtEl>
                                        <p:attrNameLst>
                                          <p:attrName>ppt_x</p:attrName>
                                        </p:attrNameLst>
                                      </p:cBhvr>
                                      <p:tavLst>
                                        <p:tav tm="0">
                                          <p:val>
                                            <p:strVal val="#ppt_x"/>
                                          </p:val>
                                        </p:tav>
                                        <p:tav tm="100000">
                                          <p:val>
                                            <p:strVal val="#ppt_x"/>
                                          </p:val>
                                        </p:tav>
                                      </p:tavLst>
                                    </p:anim>
                                    <p:anim calcmode="lin" valueType="num">
                                      <p:cBhvr>
                                        <p:cTn id="113" dur="1000" fill="hold"/>
                                        <p:tgtEl>
                                          <p:spTgt spid="17"/>
                                        </p:tgtEl>
                                        <p:attrNameLst>
                                          <p:attrName>ppt_y</p:attrName>
                                        </p:attrNameLst>
                                      </p:cBhvr>
                                      <p:tavLst>
                                        <p:tav tm="0">
                                          <p:val>
                                            <p:strVal val="#ppt_y+.1"/>
                                          </p:val>
                                        </p:tav>
                                        <p:tav tm="100000">
                                          <p:val>
                                            <p:strVal val="#ppt_y"/>
                                          </p:val>
                                        </p:tav>
                                      </p:tavLst>
                                    </p:anim>
                                  </p:childTnLst>
                                </p:cTn>
                              </p:par>
                            </p:childTnLst>
                          </p:cTn>
                        </p:par>
                        <p:par>
                          <p:cTn id="114" fill="hold">
                            <p:stCondLst>
                              <p:cond delay="4500"/>
                            </p:stCondLst>
                            <p:childTnLst>
                              <p:par>
                                <p:cTn id="115" presetID="42" presetClass="entr" presetSubtype="0" fill="hold" grpId="0" nodeType="afterEffect">
                                  <p:stCondLst>
                                    <p:cond delay="0"/>
                                  </p:stCondLst>
                                  <p:childTnLst>
                                    <p:set>
                                      <p:cBhvr>
                                        <p:cTn id="116" dur="1" fill="hold">
                                          <p:stCondLst>
                                            <p:cond delay="0"/>
                                          </p:stCondLst>
                                        </p:cTn>
                                        <p:tgtEl>
                                          <p:spTgt spid="20"/>
                                        </p:tgtEl>
                                        <p:attrNameLst>
                                          <p:attrName>style.visibility</p:attrName>
                                        </p:attrNameLst>
                                      </p:cBhvr>
                                      <p:to>
                                        <p:strVal val="visible"/>
                                      </p:to>
                                    </p:set>
                                    <p:animEffect transition="in" filter="fade">
                                      <p:cBhvr>
                                        <p:cTn id="117" dur="1000"/>
                                        <p:tgtEl>
                                          <p:spTgt spid="20"/>
                                        </p:tgtEl>
                                      </p:cBhvr>
                                    </p:animEffect>
                                    <p:anim calcmode="lin" valueType="num">
                                      <p:cBhvr>
                                        <p:cTn id="118" dur="1000" fill="hold"/>
                                        <p:tgtEl>
                                          <p:spTgt spid="20"/>
                                        </p:tgtEl>
                                        <p:attrNameLst>
                                          <p:attrName>ppt_x</p:attrName>
                                        </p:attrNameLst>
                                      </p:cBhvr>
                                      <p:tavLst>
                                        <p:tav tm="0">
                                          <p:val>
                                            <p:strVal val="#ppt_x"/>
                                          </p:val>
                                        </p:tav>
                                        <p:tav tm="100000">
                                          <p:val>
                                            <p:strVal val="#ppt_x"/>
                                          </p:val>
                                        </p:tav>
                                      </p:tavLst>
                                    </p:anim>
                                    <p:anim calcmode="lin" valueType="num">
                                      <p:cBhvr>
                                        <p:cTn id="119" dur="1000" fill="hold"/>
                                        <p:tgtEl>
                                          <p:spTgt spid="20"/>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19"/>
                                        </p:tgtEl>
                                        <p:attrNameLst>
                                          <p:attrName>style.visibility</p:attrName>
                                        </p:attrNameLst>
                                      </p:cBhvr>
                                      <p:to>
                                        <p:strVal val="visible"/>
                                      </p:to>
                                    </p:set>
                                    <p:animEffect transition="in" filter="fade">
                                      <p:cBhvr>
                                        <p:cTn id="122" dur="1000"/>
                                        <p:tgtEl>
                                          <p:spTgt spid="19"/>
                                        </p:tgtEl>
                                      </p:cBhvr>
                                    </p:animEffect>
                                    <p:anim calcmode="lin" valueType="num">
                                      <p:cBhvr>
                                        <p:cTn id="123" dur="1000" fill="hold"/>
                                        <p:tgtEl>
                                          <p:spTgt spid="19"/>
                                        </p:tgtEl>
                                        <p:attrNameLst>
                                          <p:attrName>ppt_x</p:attrName>
                                        </p:attrNameLst>
                                      </p:cBhvr>
                                      <p:tavLst>
                                        <p:tav tm="0">
                                          <p:val>
                                            <p:strVal val="#ppt_x"/>
                                          </p:val>
                                        </p:tav>
                                        <p:tav tm="100000">
                                          <p:val>
                                            <p:strVal val="#ppt_x"/>
                                          </p:val>
                                        </p:tav>
                                      </p:tavLst>
                                    </p:anim>
                                    <p:anim calcmode="lin" valueType="num">
                                      <p:cBhvr>
                                        <p:cTn id="124" dur="1000" fill="hold"/>
                                        <p:tgtEl>
                                          <p:spTgt spid="19"/>
                                        </p:tgtEl>
                                        <p:attrNameLst>
                                          <p:attrName>ppt_y</p:attrName>
                                        </p:attrNameLst>
                                      </p:cBhvr>
                                      <p:tavLst>
                                        <p:tav tm="0">
                                          <p:val>
                                            <p:strVal val="#ppt_y+.1"/>
                                          </p:val>
                                        </p:tav>
                                        <p:tav tm="100000">
                                          <p:val>
                                            <p:strVal val="#ppt_y"/>
                                          </p:val>
                                        </p:tav>
                                      </p:tavLst>
                                    </p:anim>
                                  </p:childTnLst>
                                </p:cTn>
                              </p:par>
                            </p:childTnLst>
                          </p:cTn>
                        </p:par>
                        <p:par>
                          <p:cTn id="125" fill="hold">
                            <p:stCondLst>
                              <p:cond delay="5500"/>
                            </p:stCondLst>
                            <p:childTnLst>
                              <p:par>
                                <p:cTn id="126" presetID="42" presetClass="entr" presetSubtype="0" fill="hold" grpId="0" nodeType="afterEffect">
                                  <p:stCondLst>
                                    <p:cond delay="0"/>
                                  </p:stCondLst>
                                  <p:childTnLst>
                                    <p:set>
                                      <p:cBhvr>
                                        <p:cTn id="127" dur="1" fill="hold">
                                          <p:stCondLst>
                                            <p:cond delay="0"/>
                                          </p:stCondLst>
                                        </p:cTn>
                                        <p:tgtEl>
                                          <p:spTgt spid="22"/>
                                        </p:tgtEl>
                                        <p:attrNameLst>
                                          <p:attrName>style.visibility</p:attrName>
                                        </p:attrNameLst>
                                      </p:cBhvr>
                                      <p:to>
                                        <p:strVal val="visible"/>
                                      </p:to>
                                    </p:set>
                                    <p:animEffect transition="in" filter="fade">
                                      <p:cBhvr>
                                        <p:cTn id="128" dur="1000"/>
                                        <p:tgtEl>
                                          <p:spTgt spid="22"/>
                                        </p:tgtEl>
                                      </p:cBhvr>
                                    </p:animEffect>
                                    <p:anim calcmode="lin" valueType="num">
                                      <p:cBhvr>
                                        <p:cTn id="129" dur="1000" fill="hold"/>
                                        <p:tgtEl>
                                          <p:spTgt spid="22"/>
                                        </p:tgtEl>
                                        <p:attrNameLst>
                                          <p:attrName>ppt_x</p:attrName>
                                        </p:attrNameLst>
                                      </p:cBhvr>
                                      <p:tavLst>
                                        <p:tav tm="0">
                                          <p:val>
                                            <p:strVal val="#ppt_x"/>
                                          </p:val>
                                        </p:tav>
                                        <p:tav tm="100000">
                                          <p:val>
                                            <p:strVal val="#ppt_x"/>
                                          </p:val>
                                        </p:tav>
                                      </p:tavLst>
                                    </p:anim>
                                    <p:anim calcmode="lin" valueType="num">
                                      <p:cBhvr>
                                        <p:cTn id="130" dur="1000" fill="hold"/>
                                        <p:tgtEl>
                                          <p:spTgt spid="22"/>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1000"/>
                                        <p:tgtEl>
                                          <p:spTgt spid="21"/>
                                        </p:tgtEl>
                                      </p:cBhvr>
                                    </p:animEffect>
                                    <p:anim calcmode="lin" valueType="num">
                                      <p:cBhvr>
                                        <p:cTn id="134" dur="1000" fill="hold"/>
                                        <p:tgtEl>
                                          <p:spTgt spid="21"/>
                                        </p:tgtEl>
                                        <p:attrNameLst>
                                          <p:attrName>ppt_x</p:attrName>
                                        </p:attrNameLst>
                                      </p:cBhvr>
                                      <p:tavLst>
                                        <p:tav tm="0">
                                          <p:val>
                                            <p:strVal val="#ppt_x"/>
                                          </p:val>
                                        </p:tav>
                                        <p:tav tm="100000">
                                          <p:val>
                                            <p:strVal val="#ppt_x"/>
                                          </p:val>
                                        </p:tav>
                                      </p:tavLst>
                                    </p:anim>
                                    <p:anim calcmode="lin" valueType="num">
                                      <p:cBhvr>
                                        <p:cTn id="135"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Title Line"/>
          <p:cNvCxnSpPr/>
          <p:nvPr/>
        </p:nvCxnSpPr>
        <p:spPr>
          <a:xfrm flipV="1">
            <a:off x="5600247" y="3081069"/>
            <a:ext cx="5422749" cy="6771"/>
          </a:xfrm>
          <a:prstGeom prst="line">
            <a:avLst/>
          </a:prstGeom>
          <a:solidFill>
            <a:schemeClr val="tx1"/>
          </a:solidFill>
          <a:ln w="12700">
            <a:solidFill>
              <a:schemeClr val="tx2">
                <a:lumMod val="90000"/>
                <a:lumOff val="10000"/>
              </a:schemeClr>
            </a:solidFill>
            <a:headEnd type="none" w="med" len="med"/>
            <a:tailEnd type="none" w="med" len="med"/>
          </a:ln>
        </p:spPr>
      </p:cxnSp>
      <p:sp>
        <p:nvSpPr>
          <p:cNvPr id="6" name="5 Rectángulo redondeado"/>
          <p:cNvSpPr/>
          <p:nvPr/>
        </p:nvSpPr>
        <p:spPr>
          <a:xfrm>
            <a:off x="6151762"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7" name="6 Rectángulo redondeado"/>
          <p:cNvSpPr/>
          <p:nvPr/>
        </p:nvSpPr>
        <p:spPr>
          <a:xfrm>
            <a:off x="6517205" y="2140478"/>
            <a:ext cx="276332" cy="1039647"/>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8" name="7 Rectángulo redondeado"/>
          <p:cNvSpPr/>
          <p:nvPr/>
        </p:nvSpPr>
        <p:spPr>
          <a:xfrm>
            <a:off x="5786319" y="2522222"/>
            <a:ext cx="276332" cy="657903"/>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3" name="12 Rectángulo redondeado"/>
          <p:cNvSpPr/>
          <p:nvPr/>
        </p:nvSpPr>
        <p:spPr>
          <a:xfrm>
            <a:off x="7524325" y="2376795"/>
            <a:ext cx="276332" cy="803328"/>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4" name="13 Rectángulo redondeado"/>
          <p:cNvSpPr/>
          <p:nvPr/>
        </p:nvSpPr>
        <p:spPr>
          <a:xfrm>
            <a:off x="7889767" y="2376795"/>
            <a:ext cx="276332" cy="803328"/>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15" name="14 Rectángulo redondeado"/>
          <p:cNvSpPr/>
          <p:nvPr/>
        </p:nvSpPr>
        <p:spPr>
          <a:xfrm>
            <a:off x="7158879" y="2229604"/>
            <a:ext cx="276332" cy="950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5" name="24 Rectángulo redondeado"/>
          <p:cNvSpPr/>
          <p:nvPr/>
        </p:nvSpPr>
        <p:spPr>
          <a:xfrm>
            <a:off x="8896887" y="2072105"/>
            <a:ext cx="276332" cy="1108019"/>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6" name="25 Rectángulo redondeado"/>
          <p:cNvSpPr/>
          <p:nvPr/>
        </p:nvSpPr>
        <p:spPr>
          <a:xfrm>
            <a:off x="9262331" y="2626198"/>
            <a:ext cx="276332" cy="55400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27" name="26 Rectángulo redondeado"/>
          <p:cNvSpPr/>
          <p:nvPr/>
        </p:nvSpPr>
        <p:spPr>
          <a:xfrm>
            <a:off x="8531442" y="2274603"/>
            <a:ext cx="276332" cy="905520"/>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3" name="32 Rectángulo redondeado"/>
          <p:cNvSpPr/>
          <p:nvPr/>
        </p:nvSpPr>
        <p:spPr>
          <a:xfrm>
            <a:off x="10263655" y="2229604"/>
            <a:ext cx="276332" cy="950520"/>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4" name="33 Rectángulo redondeado"/>
          <p:cNvSpPr/>
          <p:nvPr/>
        </p:nvSpPr>
        <p:spPr>
          <a:xfrm>
            <a:off x="10629099" y="1914609"/>
            <a:ext cx="276332" cy="1265519"/>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35" name="34 Rectángulo redondeado"/>
          <p:cNvSpPr/>
          <p:nvPr/>
        </p:nvSpPr>
        <p:spPr>
          <a:xfrm>
            <a:off x="9898213" y="2376877"/>
            <a:ext cx="276332" cy="803329"/>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143" tIns="22533" rIns="45143" bIns="22533" rtlCol="0" anchor="ctr"/>
          <a:lstStyle/>
          <a:p>
            <a:pPr algn="ctr" defTabSz="1192530"/>
            <a:endParaRPr lang="es-SV" sz="2400">
              <a:solidFill>
                <a:srgbClr val="FFFFFF"/>
              </a:solidFill>
              <a:cs typeface="+mn-ea"/>
              <a:sym typeface="+mn-lt"/>
            </a:endParaRPr>
          </a:p>
        </p:txBody>
      </p:sp>
      <p:sp>
        <p:nvSpPr>
          <p:cNvPr id="53" name="87 Rectángulo"/>
          <p:cNvSpPr/>
          <p:nvPr/>
        </p:nvSpPr>
        <p:spPr>
          <a:xfrm>
            <a:off x="10174543"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Q4</a:t>
            </a:r>
          </a:p>
        </p:txBody>
      </p:sp>
      <p:sp>
        <p:nvSpPr>
          <p:cNvPr id="54" name="87 Rectángulo"/>
          <p:cNvSpPr/>
          <p:nvPr/>
        </p:nvSpPr>
        <p:spPr>
          <a:xfrm>
            <a:off x="8810187"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Q3</a:t>
            </a:r>
          </a:p>
        </p:txBody>
      </p:sp>
      <p:sp>
        <p:nvSpPr>
          <p:cNvPr id="55" name="87 Rectángulo"/>
          <p:cNvSpPr/>
          <p:nvPr/>
        </p:nvSpPr>
        <p:spPr>
          <a:xfrm>
            <a:off x="7445829"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Q2</a:t>
            </a:r>
          </a:p>
        </p:txBody>
      </p:sp>
      <p:sp>
        <p:nvSpPr>
          <p:cNvPr id="56" name="87 Rectángulo"/>
          <p:cNvSpPr/>
          <p:nvPr/>
        </p:nvSpPr>
        <p:spPr>
          <a:xfrm>
            <a:off x="6081474" y="3377181"/>
            <a:ext cx="416908" cy="336585"/>
          </a:xfrm>
          <a:prstGeom prst="rect">
            <a:avLst/>
          </a:prstGeom>
        </p:spPr>
        <p:txBody>
          <a:bodyPr wrap="square" lIns="0" tIns="44745" rIns="0" bIns="44745">
            <a:spAutoFit/>
          </a:bodyPr>
          <a:lstStyle/>
          <a:p>
            <a:pPr marL="0" lvl="1" algn="ctr" defTabSz="1192530"/>
            <a:r>
              <a:rPr lang="en-US" sz="1600" dirty="0">
                <a:solidFill>
                  <a:srgbClr val="1F1F1F"/>
                </a:solidFill>
                <a:cs typeface="+mn-ea"/>
                <a:sym typeface="+mn-lt"/>
              </a:rPr>
              <a:t>Q1</a:t>
            </a:r>
          </a:p>
        </p:txBody>
      </p:sp>
      <p:sp>
        <p:nvSpPr>
          <p:cNvPr id="57" name="Rectángulo 49"/>
          <p:cNvSpPr/>
          <p:nvPr/>
        </p:nvSpPr>
        <p:spPr>
          <a:xfrm>
            <a:off x="5924485" y="4120714"/>
            <a:ext cx="5422749" cy="753392"/>
          </a:xfrm>
          <a:prstGeom prst="rect">
            <a:avLst/>
          </a:prstGeom>
        </p:spPr>
        <p:txBody>
          <a:bodyPr wrap="square" lIns="45143" tIns="22533" rIns="45143" bIns="22533">
            <a:spAutoFit/>
          </a:bodyPr>
          <a:lstStyle/>
          <a:p>
            <a:pPr algn="ctr" defTabSz="1188085"/>
            <a:r>
              <a:rPr lang="zh-CN" altLang="en-US" sz="1600" dirty="0">
                <a:solidFill>
                  <a:schemeClr val="tx1">
                    <a:lumMod val="75000"/>
                    <a:lumOff val="25000"/>
                  </a:schemeClr>
                </a:solidFill>
                <a:cs typeface="+mn-ea"/>
                <a:sym typeface="+mn-lt"/>
              </a:rPr>
              <a:t>单击添加标题</a:t>
            </a:r>
            <a:endParaRPr lang="en-US" altLang="zh-CN" sz="1600" dirty="0">
              <a:solidFill>
                <a:schemeClr val="tx1">
                  <a:lumMod val="75000"/>
                  <a:lumOff val="25000"/>
                </a:schemeClr>
              </a:solidFill>
              <a:cs typeface="+mn-ea"/>
              <a:sym typeface="+mn-lt"/>
            </a:endParaRPr>
          </a:p>
          <a:p>
            <a:pPr algn="just" defTabSz="1192530">
              <a:lnSpc>
                <a:spcPct val="125000"/>
              </a:lnSpc>
            </a:pPr>
            <a:r>
              <a:rPr lang="zh-CN" altLang="en-US" sz="1200" dirty="0">
                <a:solidFill>
                  <a:schemeClr val="tx1">
                    <a:lumMod val="50000"/>
                    <a:lumOff val="50000"/>
                  </a:schemeClr>
                </a:solidFill>
                <a:cs typeface="+mn-ea"/>
                <a:sym typeface="+mn-lt"/>
              </a:rPr>
              <a:t>此处添加详细文本描述，建议与标题相关并符合整体语言风格此处添加详细文本描述，建议与标题相关并符合整体语言风格</a:t>
            </a:r>
            <a:endParaRPr lang="en-US" sz="1200" dirty="0">
              <a:solidFill>
                <a:schemeClr val="tx1">
                  <a:lumMod val="50000"/>
                  <a:lumOff val="50000"/>
                </a:schemeClr>
              </a:solidFill>
              <a:cs typeface="+mn-ea"/>
              <a:sym typeface="+mn-lt"/>
            </a:endParaRPr>
          </a:p>
        </p:txBody>
      </p:sp>
      <p:pic>
        <p:nvPicPr>
          <p:cNvPr id="2" name="图片 1"/>
          <p:cNvPicPr>
            <a:picLocks noChangeAspect="1"/>
          </p:cNvPicPr>
          <p:nvPr/>
        </p:nvPicPr>
        <p:blipFill>
          <a:blip r:embed="rId4" cstate="email"/>
          <a:stretch>
            <a:fillRect/>
          </a:stretch>
        </p:blipFill>
        <p:spPr>
          <a:xfrm>
            <a:off x="430228" y="1719830"/>
            <a:ext cx="5221229" cy="3480819"/>
          </a:xfrm>
          <a:prstGeom prst="rect">
            <a:avLst/>
          </a:prstGeom>
          <a:ln w="190500" cap="sq">
            <a:solidFill>
              <a:srgbClr val="C8C6BD"/>
            </a:solidFill>
            <a:prstDash val="solid"/>
            <a:miter lim="800000"/>
            <a:headEnd/>
            <a:tailEnd/>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21" name="文本框 20"/>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7"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ppt_x</p:attrName>
                                        </p:attrNameLst>
                                      </p:cBhvr>
                                      <p:tavLst>
                                        <p:tav tm="0">
                                          <p:val>
                                            <p:strVal val="#ppt_x-#ppt_w/2"/>
                                          </p:val>
                                        </p:tav>
                                        <p:tav tm="100000">
                                          <p:val>
                                            <p:strVal val="#ppt_x"/>
                                          </p:val>
                                        </p:tav>
                                      </p:tavLst>
                                    </p:anim>
                                    <p:anim calcmode="lin" valueType="num">
                                      <p:cBhvr>
                                        <p:cTn id="12" dur="750" fill="hold"/>
                                        <p:tgtEl>
                                          <p:spTgt spid="8"/>
                                        </p:tgtEl>
                                        <p:attrNameLst>
                                          <p:attrName>ppt_y</p:attrName>
                                        </p:attrNameLst>
                                      </p:cBhvr>
                                      <p:tavLst>
                                        <p:tav tm="0">
                                          <p:val>
                                            <p:strVal val="#ppt_y"/>
                                          </p:val>
                                        </p:tav>
                                        <p:tav tm="100000">
                                          <p:val>
                                            <p:strVal val="#ppt_y"/>
                                          </p:val>
                                        </p:tav>
                                      </p:tavLst>
                                    </p:anim>
                                    <p:anim calcmode="lin" valueType="num">
                                      <p:cBhvr>
                                        <p:cTn id="13" dur="750" fill="hold"/>
                                        <p:tgtEl>
                                          <p:spTgt spid="8"/>
                                        </p:tgtEl>
                                        <p:attrNameLst>
                                          <p:attrName>ppt_w</p:attrName>
                                        </p:attrNameLst>
                                      </p:cBhvr>
                                      <p:tavLst>
                                        <p:tav tm="0">
                                          <p:val>
                                            <p:fltVal val="0"/>
                                          </p:val>
                                        </p:tav>
                                        <p:tav tm="100000">
                                          <p:val>
                                            <p:strVal val="#ppt_w"/>
                                          </p:val>
                                        </p:tav>
                                      </p:tavLst>
                                    </p:anim>
                                    <p:anim calcmode="lin" valueType="num">
                                      <p:cBhvr>
                                        <p:cTn id="14" dur="750" fill="hold"/>
                                        <p:tgtEl>
                                          <p:spTgt spid="8"/>
                                        </p:tgtEl>
                                        <p:attrNameLst>
                                          <p:attrName>ppt_h</p:attrName>
                                        </p:attrNameLst>
                                      </p:cBhvr>
                                      <p:tavLst>
                                        <p:tav tm="0">
                                          <p:val>
                                            <p:strVal val="#ppt_h"/>
                                          </p:val>
                                        </p:tav>
                                        <p:tav tm="100000">
                                          <p:val>
                                            <p:strVal val="#ppt_h"/>
                                          </p:val>
                                        </p:tav>
                                      </p:tavLst>
                                    </p:anim>
                                  </p:childTnLst>
                                </p:cTn>
                              </p:par>
                              <p:par>
                                <p:cTn id="15" presetID="17" presetClass="entr" presetSubtype="8"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750" fill="hold"/>
                                        <p:tgtEl>
                                          <p:spTgt spid="6"/>
                                        </p:tgtEl>
                                        <p:attrNameLst>
                                          <p:attrName>ppt_x</p:attrName>
                                        </p:attrNameLst>
                                      </p:cBhvr>
                                      <p:tavLst>
                                        <p:tav tm="0">
                                          <p:val>
                                            <p:strVal val="#ppt_x-#ppt_w/2"/>
                                          </p:val>
                                        </p:tav>
                                        <p:tav tm="100000">
                                          <p:val>
                                            <p:strVal val="#ppt_x"/>
                                          </p:val>
                                        </p:tav>
                                      </p:tavLst>
                                    </p:anim>
                                    <p:anim calcmode="lin" valueType="num">
                                      <p:cBhvr>
                                        <p:cTn id="18" dur="750" fill="hold"/>
                                        <p:tgtEl>
                                          <p:spTgt spid="6"/>
                                        </p:tgtEl>
                                        <p:attrNameLst>
                                          <p:attrName>ppt_y</p:attrName>
                                        </p:attrNameLst>
                                      </p:cBhvr>
                                      <p:tavLst>
                                        <p:tav tm="0">
                                          <p:val>
                                            <p:strVal val="#ppt_y"/>
                                          </p:val>
                                        </p:tav>
                                        <p:tav tm="100000">
                                          <p:val>
                                            <p:strVal val="#ppt_y"/>
                                          </p:val>
                                        </p:tav>
                                      </p:tavLst>
                                    </p:anim>
                                    <p:anim calcmode="lin" valueType="num">
                                      <p:cBhvr>
                                        <p:cTn id="19" dur="750" fill="hold"/>
                                        <p:tgtEl>
                                          <p:spTgt spid="6"/>
                                        </p:tgtEl>
                                        <p:attrNameLst>
                                          <p:attrName>ppt_w</p:attrName>
                                        </p:attrNameLst>
                                      </p:cBhvr>
                                      <p:tavLst>
                                        <p:tav tm="0">
                                          <p:val>
                                            <p:fltVal val="0"/>
                                          </p:val>
                                        </p:tav>
                                        <p:tav tm="100000">
                                          <p:val>
                                            <p:strVal val="#ppt_w"/>
                                          </p:val>
                                        </p:tav>
                                      </p:tavLst>
                                    </p:anim>
                                    <p:anim calcmode="lin" valueType="num">
                                      <p:cBhvr>
                                        <p:cTn id="20" dur="750" fill="hold"/>
                                        <p:tgtEl>
                                          <p:spTgt spid="6"/>
                                        </p:tgtEl>
                                        <p:attrNameLst>
                                          <p:attrName>ppt_h</p:attrName>
                                        </p:attrNameLst>
                                      </p:cBhvr>
                                      <p:tavLst>
                                        <p:tav tm="0">
                                          <p:val>
                                            <p:strVal val="#ppt_h"/>
                                          </p:val>
                                        </p:tav>
                                        <p:tav tm="100000">
                                          <p:val>
                                            <p:strVal val="#ppt_h"/>
                                          </p:val>
                                        </p:tav>
                                      </p:tavLst>
                                    </p:anim>
                                  </p:childTnLst>
                                </p:cTn>
                              </p:par>
                              <p:par>
                                <p:cTn id="21" presetID="17" presetClass="entr" presetSubtype="8"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750" fill="hold"/>
                                        <p:tgtEl>
                                          <p:spTgt spid="7"/>
                                        </p:tgtEl>
                                        <p:attrNameLst>
                                          <p:attrName>ppt_x</p:attrName>
                                        </p:attrNameLst>
                                      </p:cBhvr>
                                      <p:tavLst>
                                        <p:tav tm="0">
                                          <p:val>
                                            <p:strVal val="#ppt_x-#ppt_w/2"/>
                                          </p:val>
                                        </p:tav>
                                        <p:tav tm="100000">
                                          <p:val>
                                            <p:strVal val="#ppt_x"/>
                                          </p:val>
                                        </p:tav>
                                      </p:tavLst>
                                    </p:anim>
                                    <p:anim calcmode="lin" valueType="num">
                                      <p:cBhvr>
                                        <p:cTn id="24" dur="750" fill="hold"/>
                                        <p:tgtEl>
                                          <p:spTgt spid="7"/>
                                        </p:tgtEl>
                                        <p:attrNameLst>
                                          <p:attrName>ppt_y</p:attrName>
                                        </p:attrNameLst>
                                      </p:cBhvr>
                                      <p:tavLst>
                                        <p:tav tm="0">
                                          <p:val>
                                            <p:strVal val="#ppt_y"/>
                                          </p:val>
                                        </p:tav>
                                        <p:tav tm="100000">
                                          <p:val>
                                            <p:strVal val="#ppt_y"/>
                                          </p:val>
                                        </p:tav>
                                      </p:tavLst>
                                    </p:anim>
                                    <p:anim calcmode="lin" valueType="num">
                                      <p:cBhvr>
                                        <p:cTn id="25" dur="750" fill="hold"/>
                                        <p:tgtEl>
                                          <p:spTgt spid="7"/>
                                        </p:tgtEl>
                                        <p:attrNameLst>
                                          <p:attrName>ppt_w</p:attrName>
                                        </p:attrNameLst>
                                      </p:cBhvr>
                                      <p:tavLst>
                                        <p:tav tm="0">
                                          <p:val>
                                            <p:fltVal val="0"/>
                                          </p:val>
                                        </p:tav>
                                        <p:tav tm="100000">
                                          <p:val>
                                            <p:strVal val="#ppt_w"/>
                                          </p:val>
                                        </p:tav>
                                      </p:tavLst>
                                    </p:anim>
                                    <p:anim calcmode="lin" valueType="num">
                                      <p:cBhvr>
                                        <p:cTn id="26" dur="750" fill="hold"/>
                                        <p:tgtEl>
                                          <p:spTgt spid="7"/>
                                        </p:tgtEl>
                                        <p:attrNameLst>
                                          <p:attrName>ppt_h</p:attrName>
                                        </p:attrNameLst>
                                      </p:cBhvr>
                                      <p:tavLst>
                                        <p:tav tm="0">
                                          <p:val>
                                            <p:strVal val="#ppt_h"/>
                                          </p:val>
                                        </p:tav>
                                        <p:tav tm="100000">
                                          <p:val>
                                            <p:strVal val="#ppt_h"/>
                                          </p:val>
                                        </p:tav>
                                      </p:tavLst>
                                    </p:anim>
                                  </p:childTnLst>
                                </p:cTn>
                              </p:par>
                              <p:par>
                                <p:cTn id="27" presetID="17" presetClass="entr" presetSubtype="8"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750" fill="hold"/>
                                        <p:tgtEl>
                                          <p:spTgt spid="15"/>
                                        </p:tgtEl>
                                        <p:attrNameLst>
                                          <p:attrName>ppt_x</p:attrName>
                                        </p:attrNameLst>
                                      </p:cBhvr>
                                      <p:tavLst>
                                        <p:tav tm="0">
                                          <p:val>
                                            <p:strVal val="#ppt_x-#ppt_w/2"/>
                                          </p:val>
                                        </p:tav>
                                        <p:tav tm="100000">
                                          <p:val>
                                            <p:strVal val="#ppt_x"/>
                                          </p:val>
                                        </p:tav>
                                      </p:tavLst>
                                    </p:anim>
                                    <p:anim calcmode="lin" valueType="num">
                                      <p:cBhvr>
                                        <p:cTn id="30" dur="750" fill="hold"/>
                                        <p:tgtEl>
                                          <p:spTgt spid="15"/>
                                        </p:tgtEl>
                                        <p:attrNameLst>
                                          <p:attrName>ppt_y</p:attrName>
                                        </p:attrNameLst>
                                      </p:cBhvr>
                                      <p:tavLst>
                                        <p:tav tm="0">
                                          <p:val>
                                            <p:strVal val="#ppt_y"/>
                                          </p:val>
                                        </p:tav>
                                        <p:tav tm="100000">
                                          <p:val>
                                            <p:strVal val="#ppt_y"/>
                                          </p:val>
                                        </p:tav>
                                      </p:tavLst>
                                    </p:anim>
                                    <p:anim calcmode="lin" valueType="num">
                                      <p:cBhvr>
                                        <p:cTn id="31" dur="750" fill="hold"/>
                                        <p:tgtEl>
                                          <p:spTgt spid="15"/>
                                        </p:tgtEl>
                                        <p:attrNameLst>
                                          <p:attrName>ppt_w</p:attrName>
                                        </p:attrNameLst>
                                      </p:cBhvr>
                                      <p:tavLst>
                                        <p:tav tm="0">
                                          <p:val>
                                            <p:fltVal val="0"/>
                                          </p:val>
                                        </p:tav>
                                        <p:tav tm="100000">
                                          <p:val>
                                            <p:strVal val="#ppt_w"/>
                                          </p:val>
                                        </p:tav>
                                      </p:tavLst>
                                    </p:anim>
                                    <p:anim calcmode="lin" valueType="num">
                                      <p:cBhvr>
                                        <p:cTn id="32" dur="750" fill="hold"/>
                                        <p:tgtEl>
                                          <p:spTgt spid="15"/>
                                        </p:tgtEl>
                                        <p:attrNameLst>
                                          <p:attrName>ppt_h</p:attrName>
                                        </p:attrNameLst>
                                      </p:cBhvr>
                                      <p:tavLst>
                                        <p:tav tm="0">
                                          <p:val>
                                            <p:strVal val="#ppt_h"/>
                                          </p:val>
                                        </p:tav>
                                        <p:tav tm="100000">
                                          <p:val>
                                            <p:strVal val="#ppt_h"/>
                                          </p:val>
                                        </p:tav>
                                      </p:tavLst>
                                    </p:anim>
                                  </p:childTnLst>
                                </p:cTn>
                              </p:par>
                              <p:par>
                                <p:cTn id="33" presetID="17" presetClass="entr" presetSubtype="8"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750" fill="hold"/>
                                        <p:tgtEl>
                                          <p:spTgt spid="13"/>
                                        </p:tgtEl>
                                        <p:attrNameLst>
                                          <p:attrName>ppt_x</p:attrName>
                                        </p:attrNameLst>
                                      </p:cBhvr>
                                      <p:tavLst>
                                        <p:tav tm="0">
                                          <p:val>
                                            <p:strVal val="#ppt_x-#ppt_w/2"/>
                                          </p:val>
                                        </p:tav>
                                        <p:tav tm="100000">
                                          <p:val>
                                            <p:strVal val="#ppt_x"/>
                                          </p:val>
                                        </p:tav>
                                      </p:tavLst>
                                    </p:anim>
                                    <p:anim calcmode="lin" valueType="num">
                                      <p:cBhvr>
                                        <p:cTn id="36" dur="750" fill="hold"/>
                                        <p:tgtEl>
                                          <p:spTgt spid="13"/>
                                        </p:tgtEl>
                                        <p:attrNameLst>
                                          <p:attrName>ppt_y</p:attrName>
                                        </p:attrNameLst>
                                      </p:cBhvr>
                                      <p:tavLst>
                                        <p:tav tm="0">
                                          <p:val>
                                            <p:strVal val="#ppt_y"/>
                                          </p:val>
                                        </p:tav>
                                        <p:tav tm="100000">
                                          <p:val>
                                            <p:strVal val="#ppt_y"/>
                                          </p:val>
                                        </p:tav>
                                      </p:tavLst>
                                    </p:anim>
                                    <p:anim calcmode="lin" valueType="num">
                                      <p:cBhvr>
                                        <p:cTn id="37" dur="750" fill="hold"/>
                                        <p:tgtEl>
                                          <p:spTgt spid="13"/>
                                        </p:tgtEl>
                                        <p:attrNameLst>
                                          <p:attrName>ppt_w</p:attrName>
                                        </p:attrNameLst>
                                      </p:cBhvr>
                                      <p:tavLst>
                                        <p:tav tm="0">
                                          <p:val>
                                            <p:fltVal val="0"/>
                                          </p:val>
                                        </p:tav>
                                        <p:tav tm="100000">
                                          <p:val>
                                            <p:strVal val="#ppt_w"/>
                                          </p:val>
                                        </p:tav>
                                      </p:tavLst>
                                    </p:anim>
                                    <p:anim calcmode="lin" valueType="num">
                                      <p:cBhvr>
                                        <p:cTn id="38" dur="750" fill="hold"/>
                                        <p:tgtEl>
                                          <p:spTgt spid="13"/>
                                        </p:tgtEl>
                                        <p:attrNameLst>
                                          <p:attrName>ppt_h</p:attrName>
                                        </p:attrNameLst>
                                      </p:cBhvr>
                                      <p:tavLst>
                                        <p:tav tm="0">
                                          <p:val>
                                            <p:strVal val="#ppt_h"/>
                                          </p:val>
                                        </p:tav>
                                        <p:tav tm="100000">
                                          <p:val>
                                            <p:strVal val="#ppt_h"/>
                                          </p:val>
                                        </p:tav>
                                      </p:tavLst>
                                    </p:anim>
                                  </p:childTnLst>
                                </p:cTn>
                              </p:par>
                              <p:par>
                                <p:cTn id="39" presetID="17" presetClass="entr" presetSubtype="8"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750" fill="hold"/>
                                        <p:tgtEl>
                                          <p:spTgt spid="14"/>
                                        </p:tgtEl>
                                        <p:attrNameLst>
                                          <p:attrName>ppt_x</p:attrName>
                                        </p:attrNameLst>
                                      </p:cBhvr>
                                      <p:tavLst>
                                        <p:tav tm="0">
                                          <p:val>
                                            <p:strVal val="#ppt_x-#ppt_w/2"/>
                                          </p:val>
                                        </p:tav>
                                        <p:tav tm="100000">
                                          <p:val>
                                            <p:strVal val="#ppt_x"/>
                                          </p:val>
                                        </p:tav>
                                      </p:tavLst>
                                    </p:anim>
                                    <p:anim calcmode="lin" valueType="num">
                                      <p:cBhvr>
                                        <p:cTn id="42" dur="750" fill="hold"/>
                                        <p:tgtEl>
                                          <p:spTgt spid="14"/>
                                        </p:tgtEl>
                                        <p:attrNameLst>
                                          <p:attrName>ppt_y</p:attrName>
                                        </p:attrNameLst>
                                      </p:cBhvr>
                                      <p:tavLst>
                                        <p:tav tm="0">
                                          <p:val>
                                            <p:strVal val="#ppt_y"/>
                                          </p:val>
                                        </p:tav>
                                        <p:tav tm="100000">
                                          <p:val>
                                            <p:strVal val="#ppt_y"/>
                                          </p:val>
                                        </p:tav>
                                      </p:tavLst>
                                    </p:anim>
                                    <p:anim calcmode="lin" valueType="num">
                                      <p:cBhvr>
                                        <p:cTn id="43" dur="750" fill="hold"/>
                                        <p:tgtEl>
                                          <p:spTgt spid="14"/>
                                        </p:tgtEl>
                                        <p:attrNameLst>
                                          <p:attrName>ppt_w</p:attrName>
                                        </p:attrNameLst>
                                      </p:cBhvr>
                                      <p:tavLst>
                                        <p:tav tm="0">
                                          <p:val>
                                            <p:fltVal val="0"/>
                                          </p:val>
                                        </p:tav>
                                        <p:tav tm="100000">
                                          <p:val>
                                            <p:strVal val="#ppt_w"/>
                                          </p:val>
                                        </p:tav>
                                      </p:tavLst>
                                    </p:anim>
                                    <p:anim calcmode="lin" valueType="num">
                                      <p:cBhvr>
                                        <p:cTn id="44" dur="750" fill="hold"/>
                                        <p:tgtEl>
                                          <p:spTgt spid="14"/>
                                        </p:tgtEl>
                                        <p:attrNameLst>
                                          <p:attrName>ppt_h</p:attrName>
                                        </p:attrNameLst>
                                      </p:cBhvr>
                                      <p:tavLst>
                                        <p:tav tm="0">
                                          <p:val>
                                            <p:strVal val="#ppt_h"/>
                                          </p:val>
                                        </p:tav>
                                        <p:tav tm="100000">
                                          <p:val>
                                            <p:strVal val="#ppt_h"/>
                                          </p:val>
                                        </p:tav>
                                      </p:tavLst>
                                    </p:anim>
                                  </p:childTnLst>
                                </p:cTn>
                              </p:par>
                              <p:par>
                                <p:cTn id="45" presetID="17" presetClass="entr" presetSubtype="8"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750" fill="hold"/>
                                        <p:tgtEl>
                                          <p:spTgt spid="27"/>
                                        </p:tgtEl>
                                        <p:attrNameLst>
                                          <p:attrName>ppt_x</p:attrName>
                                        </p:attrNameLst>
                                      </p:cBhvr>
                                      <p:tavLst>
                                        <p:tav tm="0">
                                          <p:val>
                                            <p:strVal val="#ppt_x-#ppt_w/2"/>
                                          </p:val>
                                        </p:tav>
                                        <p:tav tm="100000">
                                          <p:val>
                                            <p:strVal val="#ppt_x"/>
                                          </p:val>
                                        </p:tav>
                                      </p:tavLst>
                                    </p:anim>
                                    <p:anim calcmode="lin" valueType="num">
                                      <p:cBhvr>
                                        <p:cTn id="48" dur="750" fill="hold"/>
                                        <p:tgtEl>
                                          <p:spTgt spid="27"/>
                                        </p:tgtEl>
                                        <p:attrNameLst>
                                          <p:attrName>ppt_y</p:attrName>
                                        </p:attrNameLst>
                                      </p:cBhvr>
                                      <p:tavLst>
                                        <p:tav tm="0">
                                          <p:val>
                                            <p:strVal val="#ppt_y"/>
                                          </p:val>
                                        </p:tav>
                                        <p:tav tm="100000">
                                          <p:val>
                                            <p:strVal val="#ppt_y"/>
                                          </p:val>
                                        </p:tav>
                                      </p:tavLst>
                                    </p:anim>
                                    <p:anim calcmode="lin" valueType="num">
                                      <p:cBhvr>
                                        <p:cTn id="49" dur="750" fill="hold"/>
                                        <p:tgtEl>
                                          <p:spTgt spid="27"/>
                                        </p:tgtEl>
                                        <p:attrNameLst>
                                          <p:attrName>ppt_w</p:attrName>
                                        </p:attrNameLst>
                                      </p:cBhvr>
                                      <p:tavLst>
                                        <p:tav tm="0">
                                          <p:val>
                                            <p:fltVal val="0"/>
                                          </p:val>
                                        </p:tav>
                                        <p:tav tm="100000">
                                          <p:val>
                                            <p:strVal val="#ppt_w"/>
                                          </p:val>
                                        </p:tav>
                                      </p:tavLst>
                                    </p:anim>
                                    <p:anim calcmode="lin" valueType="num">
                                      <p:cBhvr>
                                        <p:cTn id="50" dur="750" fill="hold"/>
                                        <p:tgtEl>
                                          <p:spTgt spid="27"/>
                                        </p:tgtEl>
                                        <p:attrNameLst>
                                          <p:attrName>ppt_h</p:attrName>
                                        </p:attrNameLst>
                                      </p:cBhvr>
                                      <p:tavLst>
                                        <p:tav tm="0">
                                          <p:val>
                                            <p:strVal val="#ppt_h"/>
                                          </p:val>
                                        </p:tav>
                                        <p:tav tm="100000">
                                          <p:val>
                                            <p:strVal val="#ppt_h"/>
                                          </p:val>
                                        </p:tav>
                                      </p:tavLst>
                                    </p:anim>
                                  </p:childTnLst>
                                </p:cTn>
                              </p:par>
                              <p:par>
                                <p:cTn id="51" presetID="17" presetClass="entr" presetSubtype="8"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750" fill="hold"/>
                                        <p:tgtEl>
                                          <p:spTgt spid="25"/>
                                        </p:tgtEl>
                                        <p:attrNameLst>
                                          <p:attrName>ppt_x</p:attrName>
                                        </p:attrNameLst>
                                      </p:cBhvr>
                                      <p:tavLst>
                                        <p:tav tm="0">
                                          <p:val>
                                            <p:strVal val="#ppt_x-#ppt_w/2"/>
                                          </p:val>
                                        </p:tav>
                                        <p:tav tm="100000">
                                          <p:val>
                                            <p:strVal val="#ppt_x"/>
                                          </p:val>
                                        </p:tav>
                                      </p:tavLst>
                                    </p:anim>
                                    <p:anim calcmode="lin" valueType="num">
                                      <p:cBhvr>
                                        <p:cTn id="54" dur="750" fill="hold"/>
                                        <p:tgtEl>
                                          <p:spTgt spid="25"/>
                                        </p:tgtEl>
                                        <p:attrNameLst>
                                          <p:attrName>ppt_y</p:attrName>
                                        </p:attrNameLst>
                                      </p:cBhvr>
                                      <p:tavLst>
                                        <p:tav tm="0">
                                          <p:val>
                                            <p:strVal val="#ppt_y"/>
                                          </p:val>
                                        </p:tav>
                                        <p:tav tm="100000">
                                          <p:val>
                                            <p:strVal val="#ppt_y"/>
                                          </p:val>
                                        </p:tav>
                                      </p:tavLst>
                                    </p:anim>
                                    <p:anim calcmode="lin" valueType="num">
                                      <p:cBhvr>
                                        <p:cTn id="55" dur="750" fill="hold"/>
                                        <p:tgtEl>
                                          <p:spTgt spid="25"/>
                                        </p:tgtEl>
                                        <p:attrNameLst>
                                          <p:attrName>ppt_w</p:attrName>
                                        </p:attrNameLst>
                                      </p:cBhvr>
                                      <p:tavLst>
                                        <p:tav tm="0">
                                          <p:val>
                                            <p:fltVal val="0"/>
                                          </p:val>
                                        </p:tav>
                                        <p:tav tm="100000">
                                          <p:val>
                                            <p:strVal val="#ppt_w"/>
                                          </p:val>
                                        </p:tav>
                                      </p:tavLst>
                                    </p:anim>
                                    <p:anim calcmode="lin" valueType="num">
                                      <p:cBhvr>
                                        <p:cTn id="56" dur="750" fill="hold"/>
                                        <p:tgtEl>
                                          <p:spTgt spid="25"/>
                                        </p:tgtEl>
                                        <p:attrNameLst>
                                          <p:attrName>ppt_h</p:attrName>
                                        </p:attrNameLst>
                                      </p:cBhvr>
                                      <p:tavLst>
                                        <p:tav tm="0">
                                          <p:val>
                                            <p:strVal val="#ppt_h"/>
                                          </p:val>
                                        </p:tav>
                                        <p:tav tm="100000">
                                          <p:val>
                                            <p:strVal val="#ppt_h"/>
                                          </p:val>
                                        </p:tav>
                                      </p:tavLst>
                                    </p:anim>
                                  </p:childTnLst>
                                </p:cTn>
                              </p:par>
                              <p:par>
                                <p:cTn id="57" presetID="17" presetClass="entr" presetSubtype="8"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p:cTn id="59" dur="750" fill="hold"/>
                                        <p:tgtEl>
                                          <p:spTgt spid="26"/>
                                        </p:tgtEl>
                                        <p:attrNameLst>
                                          <p:attrName>ppt_x</p:attrName>
                                        </p:attrNameLst>
                                      </p:cBhvr>
                                      <p:tavLst>
                                        <p:tav tm="0">
                                          <p:val>
                                            <p:strVal val="#ppt_x-#ppt_w/2"/>
                                          </p:val>
                                        </p:tav>
                                        <p:tav tm="100000">
                                          <p:val>
                                            <p:strVal val="#ppt_x"/>
                                          </p:val>
                                        </p:tav>
                                      </p:tavLst>
                                    </p:anim>
                                    <p:anim calcmode="lin" valueType="num">
                                      <p:cBhvr>
                                        <p:cTn id="60" dur="750" fill="hold"/>
                                        <p:tgtEl>
                                          <p:spTgt spid="26"/>
                                        </p:tgtEl>
                                        <p:attrNameLst>
                                          <p:attrName>ppt_y</p:attrName>
                                        </p:attrNameLst>
                                      </p:cBhvr>
                                      <p:tavLst>
                                        <p:tav tm="0">
                                          <p:val>
                                            <p:strVal val="#ppt_y"/>
                                          </p:val>
                                        </p:tav>
                                        <p:tav tm="100000">
                                          <p:val>
                                            <p:strVal val="#ppt_y"/>
                                          </p:val>
                                        </p:tav>
                                      </p:tavLst>
                                    </p:anim>
                                    <p:anim calcmode="lin" valueType="num">
                                      <p:cBhvr>
                                        <p:cTn id="61" dur="750" fill="hold"/>
                                        <p:tgtEl>
                                          <p:spTgt spid="26"/>
                                        </p:tgtEl>
                                        <p:attrNameLst>
                                          <p:attrName>ppt_w</p:attrName>
                                        </p:attrNameLst>
                                      </p:cBhvr>
                                      <p:tavLst>
                                        <p:tav tm="0">
                                          <p:val>
                                            <p:fltVal val="0"/>
                                          </p:val>
                                        </p:tav>
                                        <p:tav tm="100000">
                                          <p:val>
                                            <p:strVal val="#ppt_w"/>
                                          </p:val>
                                        </p:tav>
                                      </p:tavLst>
                                    </p:anim>
                                    <p:anim calcmode="lin" valueType="num">
                                      <p:cBhvr>
                                        <p:cTn id="62" dur="750" fill="hold"/>
                                        <p:tgtEl>
                                          <p:spTgt spid="26"/>
                                        </p:tgtEl>
                                        <p:attrNameLst>
                                          <p:attrName>ppt_h</p:attrName>
                                        </p:attrNameLst>
                                      </p:cBhvr>
                                      <p:tavLst>
                                        <p:tav tm="0">
                                          <p:val>
                                            <p:strVal val="#ppt_h"/>
                                          </p:val>
                                        </p:tav>
                                        <p:tav tm="100000">
                                          <p:val>
                                            <p:strVal val="#ppt_h"/>
                                          </p:val>
                                        </p:tav>
                                      </p:tavLst>
                                    </p:anim>
                                  </p:childTnLst>
                                </p:cTn>
                              </p:par>
                              <p:par>
                                <p:cTn id="63" presetID="17" presetClass="entr" presetSubtype="8" fill="hold" grpId="0" nodeType="withEffect">
                                  <p:stCondLst>
                                    <p:cond delay="0"/>
                                  </p:stCondLst>
                                  <p:childTnLst>
                                    <p:set>
                                      <p:cBhvr>
                                        <p:cTn id="64" dur="1" fill="hold">
                                          <p:stCondLst>
                                            <p:cond delay="0"/>
                                          </p:stCondLst>
                                        </p:cTn>
                                        <p:tgtEl>
                                          <p:spTgt spid="35"/>
                                        </p:tgtEl>
                                        <p:attrNameLst>
                                          <p:attrName>style.visibility</p:attrName>
                                        </p:attrNameLst>
                                      </p:cBhvr>
                                      <p:to>
                                        <p:strVal val="visible"/>
                                      </p:to>
                                    </p:set>
                                    <p:anim calcmode="lin" valueType="num">
                                      <p:cBhvr>
                                        <p:cTn id="65" dur="750" fill="hold"/>
                                        <p:tgtEl>
                                          <p:spTgt spid="35"/>
                                        </p:tgtEl>
                                        <p:attrNameLst>
                                          <p:attrName>ppt_x</p:attrName>
                                        </p:attrNameLst>
                                      </p:cBhvr>
                                      <p:tavLst>
                                        <p:tav tm="0">
                                          <p:val>
                                            <p:strVal val="#ppt_x-#ppt_w/2"/>
                                          </p:val>
                                        </p:tav>
                                        <p:tav tm="100000">
                                          <p:val>
                                            <p:strVal val="#ppt_x"/>
                                          </p:val>
                                        </p:tav>
                                      </p:tavLst>
                                    </p:anim>
                                    <p:anim calcmode="lin" valueType="num">
                                      <p:cBhvr>
                                        <p:cTn id="66" dur="750" fill="hold"/>
                                        <p:tgtEl>
                                          <p:spTgt spid="35"/>
                                        </p:tgtEl>
                                        <p:attrNameLst>
                                          <p:attrName>ppt_y</p:attrName>
                                        </p:attrNameLst>
                                      </p:cBhvr>
                                      <p:tavLst>
                                        <p:tav tm="0">
                                          <p:val>
                                            <p:strVal val="#ppt_y"/>
                                          </p:val>
                                        </p:tav>
                                        <p:tav tm="100000">
                                          <p:val>
                                            <p:strVal val="#ppt_y"/>
                                          </p:val>
                                        </p:tav>
                                      </p:tavLst>
                                    </p:anim>
                                    <p:anim calcmode="lin" valueType="num">
                                      <p:cBhvr>
                                        <p:cTn id="67" dur="750" fill="hold"/>
                                        <p:tgtEl>
                                          <p:spTgt spid="35"/>
                                        </p:tgtEl>
                                        <p:attrNameLst>
                                          <p:attrName>ppt_w</p:attrName>
                                        </p:attrNameLst>
                                      </p:cBhvr>
                                      <p:tavLst>
                                        <p:tav tm="0">
                                          <p:val>
                                            <p:fltVal val="0"/>
                                          </p:val>
                                        </p:tav>
                                        <p:tav tm="100000">
                                          <p:val>
                                            <p:strVal val="#ppt_w"/>
                                          </p:val>
                                        </p:tav>
                                      </p:tavLst>
                                    </p:anim>
                                    <p:anim calcmode="lin" valueType="num">
                                      <p:cBhvr>
                                        <p:cTn id="68" dur="750" fill="hold"/>
                                        <p:tgtEl>
                                          <p:spTgt spid="35"/>
                                        </p:tgtEl>
                                        <p:attrNameLst>
                                          <p:attrName>ppt_h</p:attrName>
                                        </p:attrNameLst>
                                      </p:cBhvr>
                                      <p:tavLst>
                                        <p:tav tm="0">
                                          <p:val>
                                            <p:strVal val="#ppt_h"/>
                                          </p:val>
                                        </p:tav>
                                        <p:tav tm="100000">
                                          <p:val>
                                            <p:strVal val="#ppt_h"/>
                                          </p:val>
                                        </p:tav>
                                      </p:tavLst>
                                    </p:anim>
                                  </p:childTnLst>
                                </p:cTn>
                              </p:par>
                              <p:par>
                                <p:cTn id="69" presetID="17" presetClass="entr" presetSubtype="8"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750" fill="hold"/>
                                        <p:tgtEl>
                                          <p:spTgt spid="33"/>
                                        </p:tgtEl>
                                        <p:attrNameLst>
                                          <p:attrName>ppt_x</p:attrName>
                                        </p:attrNameLst>
                                      </p:cBhvr>
                                      <p:tavLst>
                                        <p:tav tm="0">
                                          <p:val>
                                            <p:strVal val="#ppt_x-#ppt_w/2"/>
                                          </p:val>
                                        </p:tav>
                                        <p:tav tm="100000">
                                          <p:val>
                                            <p:strVal val="#ppt_x"/>
                                          </p:val>
                                        </p:tav>
                                      </p:tavLst>
                                    </p:anim>
                                    <p:anim calcmode="lin" valueType="num">
                                      <p:cBhvr>
                                        <p:cTn id="72" dur="750" fill="hold"/>
                                        <p:tgtEl>
                                          <p:spTgt spid="33"/>
                                        </p:tgtEl>
                                        <p:attrNameLst>
                                          <p:attrName>ppt_y</p:attrName>
                                        </p:attrNameLst>
                                      </p:cBhvr>
                                      <p:tavLst>
                                        <p:tav tm="0">
                                          <p:val>
                                            <p:strVal val="#ppt_y"/>
                                          </p:val>
                                        </p:tav>
                                        <p:tav tm="100000">
                                          <p:val>
                                            <p:strVal val="#ppt_y"/>
                                          </p:val>
                                        </p:tav>
                                      </p:tavLst>
                                    </p:anim>
                                    <p:anim calcmode="lin" valueType="num">
                                      <p:cBhvr>
                                        <p:cTn id="73" dur="750" fill="hold"/>
                                        <p:tgtEl>
                                          <p:spTgt spid="33"/>
                                        </p:tgtEl>
                                        <p:attrNameLst>
                                          <p:attrName>ppt_w</p:attrName>
                                        </p:attrNameLst>
                                      </p:cBhvr>
                                      <p:tavLst>
                                        <p:tav tm="0">
                                          <p:val>
                                            <p:fltVal val="0"/>
                                          </p:val>
                                        </p:tav>
                                        <p:tav tm="100000">
                                          <p:val>
                                            <p:strVal val="#ppt_w"/>
                                          </p:val>
                                        </p:tav>
                                      </p:tavLst>
                                    </p:anim>
                                    <p:anim calcmode="lin" valueType="num">
                                      <p:cBhvr>
                                        <p:cTn id="74" dur="750" fill="hold"/>
                                        <p:tgtEl>
                                          <p:spTgt spid="33"/>
                                        </p:tgtEl>
                                        <p:attrNameLst>
                                          <p:attrName>ppt_h</p:attrName>
                                        </p:attrNameLst>
                                      </p:cBhvr>
                                      <p:tavLst>
                                        <p:tav tm="0">
                                          <p:val>
                                            <p:strVal val="#ppt_h"/>
                                          </p:val>
                                        </p:tav>
                                        <p:tav tm="100000">
                                          <p:val>
                                            <p:strVal val="#ppt_h"/>
                                          </p:val>
                                        </p:tav>
                                      </p:tavLst>
                                    </p:anim>
                                  </p:childTnLst>
                                </p:cTn>
                              </p:par>
                              <p:par>
                                <p:cTn id="75" presetID="17" presetClass="entr" presetSubtype="8" fill="hold" grpId="0" nodeType="withEffect">
                                  <p:stCondLst>
                                    <p:cond delay="0"/>
                                  </p:stCondLst>
                                  <p:childTnLst>
                                    <p:set>
                                      <p:cBhvr>
                                        <p:cTn id="76" dur="1" fill="hold">
                                          <p:stCondLst>
                                            <p:cond delay="0"/>
                                          </p:stCondLst>
                                        </p:cTn>
                                        <p:tgtEl>
                                          <p:spTgt spid="34"/>
                                        </p:tgtEl>
                                        <p:attrNameLst>
                                          <p:attrName>style.visibility</p:attrName>
                                        </p:attrNameLst>
                                      </p:cBhvr>
                                      <p:to>
                                        <p:strVal val="visible"/>
                                      </p:to>
                                    </p:set>
                                    <p:anim calcmode="lin" valueType="num">
                                      <p:cBhvr>
                                        <p:cTn id="77" dur="750" fill="hold"/>
                                        <p:tgtEl>
                                          <p:spTgt spid="34"/>
                                        </p:tgtEl>
                                        <p:attrNameLst>
                                          <p:attrName>ppt_x</p:attrName>
                                        </p:attrNameLst>
                                      </p:cBhvr>
                                      <p:tavLst>
                                        <p:tav tm="0">
                                          <p:val>
                                            <p:strVal val="#ppt_x-#ppt_w/2"/>
                                          </p:val>
                                        </p:tav>
                                        <p:tav tm="100000">
                                          <p:val>
                                            <p:strVal val="#ppt_x"/>
                                          </p:val>
                                        </p:tav>
                                      </p:tavLst>
                                    </p:anim>
                                    <p:anim calcmode="lin" valueType="num">
                                      <p:cBhvr>
                                        <p:cTn id="78" dur="750" fill="hold"/>
                                        <p:tgtEl>
                                          <p:spTgt spid="34"/>
                                        </p:tgtEl>
                                        <p:attrNameLst>
                                          <p:attrName>ppt_y</p:attrName>
                                        </p:attrNameLst>
                                      </p:cBhvr>
                                      <p:tavLst>
                                        <p:tav tm="0">
                                          <p:val>
                                            <p:strVal val="#ppt_y"/>
                                          </p:val>
                                        </p:tav>
                                        <p:tav tm="100000">
                                          <p:val>
                                            <p:strVal val="#ppt_y"/>
                                          </p:val>
                                        </p:tav>
                                      </p:tavLst>
                                    </p:anim>
                                    <p:anim calcmode="lin" valueType="num">
                                      <p:cBhvr>
                                        <p:cTn id="79" dur="750" fill="hold"/>
                                        <p:tgtEl>
                                          <p:spTgt spid="34"/>
                                        </p:tgtEl>
                                        <p:attrNameLst>
                                          <p:attrName>ppt_w</p:attrName>
                                        </p:attrNameLst>
                                      </p:cBhvr>
                                      <p:tavLst>
                                        <p:tav tm="0">
                                          <p:val>
                                            <p:fltVal val="0"/>
                                          </p:val>
                                        </p:tav>
                                        <p:tav tm="100000">
                                          <p:val>
                                            <p:strVal val="#ppt_w"/>
                                          </p:val>
                                        </p:tav>
                                      </p:tavLst>
                                    </p:anim>
                                    <p:anim calcmode="lin" valueType="num">
                                      <p:cBhvr>
                                        <p:cTn id="80" dur="750" fill="hold"/>
                                        <p:tgtEl>
                                          <p:spTgt spid="34"/>
                                        </p:tgtEl>
                                        <p:attrNameLst>
                                          <p:attrName>ppt_h</p:attrName>
                                        </p:attrNameLst>
                                      </p:cBhvr>
                                      <p:tavLst>
                                        <p:tav tm="0">
                                          <p:val>
                                            <p:strVal val="#ppt_h"/>
                                          </p:val>
                                        </p:tav>
                                        <p:tav tm="100000">
                                          <p:val>
                                            <p:strVal val="#ppt_h"/>
                                          </p:val>
                                        </p:tav>
                                      </p:tavLst>
                                    </p:anim>
                                  </p:childTnLst>
                                </p:cTn>
                              </p:par>
                            </p:childTnLst>
                          </p:cTn>
                        </p:par>
                        <p:par>
                          <p:cTn id="81" fill="hold">
                            <p:stCondLst>
                              <p:cond delay="1500"/>
                            </p:stCondLst>
                            <p:childTnLst>
                              <p:par>
                                <p:cTn id="82" presetID="42" presetClass="entr" presetSubtype="0" fill="hold" grpId="0" nodeType="afterEffect">
                                  <p:stCondLst>
                                    <p:cond delay="0"/>
                                  </p:stCondLst>
                                  <p:childTnLst>
                                    <p:set>
                                      <p:cBhvr>
                                        <p:cTn id="83" dur="1" fill="hold">
                                          <p:stCondLst>
                                            <p:cond delay="0"/>
                                          </p:stCondLst>
                                        </p:cTn>
                                        <p:tgtEl>
                                          <p:spTgt spid="56"/>
                                        </p:tgtEl>
                                        <p:attrNameLst>
                                          <p:attrName>style.visibility</p:attrName>
                                        </p:attrNameLst>
                                      </p:cBhvr>
                                      <p:to>
                                        <p:strVal val="visible"/>
                                      </p:to>
                                    </p:set>
                                    <p:animEffect transition="in" filter="fade">
                                      <p:cBhvr>
                                        <p:cTn id="84" dur="500"/>
                                        <p:tgtEl>
                                          <p:spTgt spid="56"/>
                                        </p:tgtEl>
                                      </p:cBhvr>
                                    </p:animEffect>
                                    <p:anim calcmode="lin" valueType="num">
                                      <p:cBhvr>
                                        <p:cTn id="85" dur="500" fill="hold"/>
                                        <p:tgtEl>
                                          <p:spTgt spid="56"/>
                                        </p:tgtEl>
                                        <p:attrNameLst>
                                          <p:attrName>ppt_x</p:attrName>
                                        </p:attrNameLst>
                                      </p:cBhvr>
                                      <p:tavLst>
                                        <p:tav tm="0">
                                          <p:val>
                                            <p:strVal val="#ppt_x"/>
                                          </p:val>
                                        </p:tav>
                                        <p:tav tm="100000">
                                          <p:val>
                                            <p:strVal val="#ppt_x"/>
                                          </p:val>
                                        </p:tav>
                                      </p:tavLst>
                                    </p:anim>
                                    <p:anim calcmode="lin" valueType="num">
                                      <p:cBhvr>
                                        <p:cTn id="86" dur="500" fill="hold"/>
                                        <p:tgtEl>
                                          <p:spTgt spid="56"/>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500"/>
                                        <p:tgtEl>
                                          <p:spTgt spid="55"/>
                                        </p:tgtEl>
                                      </p:cBhvr>
                                    </p:animEffect>
                                    <p:anim calcmode="lin" valueType="num">
                                      <p:cBhvr>
                                        <p:cTn id="90" dur="500" fill="hold"/>
                                        <p:tgtEl>
                                          <p:spTgt spid="55"/>
                                        </p:tgtEl>
                                        <p:attrNameLst>
                                          <p:attrName>ppt_x</p:attrName>
                                        </p:attrNameLst>
                                      </p:cBhvr>
                                      <p:tavLst>
                                        <p:tav tm="0">
                                          <p:val>
                                            <p:strVal val="#ppt_x"/>
                                          </p:val>
                                        </p:tav>
                                        <p:tav tm="100000">
                                          <p:val>
                                            <p:strVal val="#ppt_x"/>
                                          </p:val>
                                        </p:tav>
                                      </p:tavLst>
                                    </p:anim>
                                    <p:anim calcmode="lin" valueType="num">
                                      <p:cBhvr>
                                        <p:cTn id="91" dur="500" fill="hold"/>
                                        <p:tgtEl>
                                          <p:spTgt spid="55"/>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54"/>
                                        </p:tgtEl>
                                        <p:attrNameLst>
                                          <p:attrName>style.visibility</p:attrName>
                                        </p:attrNameLst>
                                      </p:cBhvr>
                                      <p:to>
                                        <p:strVal val="visible"/>
                                      </p:to>
                                    </p:set>
                                    <p:animEffect transition="in" filter="fade">
                                      <p:cBhvr>
                                        <p:cTn id="94" dur="500"/>
                                        <p:tgtEl>
                                          <p:spTgt spid="54"/>
                                        </p:tgtEl>
                                      </p:cBhvr>
                                    </p:animEffect>
                                    <p:anim calcmode="lin" valueType="num">
                                      <p:cBhvr>
                                        <p:cTn id="95" dur="500" fill="hold"/>
                                        <p:tgtEl>
                                          <p:spTgt spid="54"/>
                                        </p:tgtEl>
                                        <p:attrNameLst>
                                          <p:attrName>ppt_x</p:attrName>
                                        </p:attrNameLst>
                                      </p:cBhvr>
                                      <p:tavLst>
                                        <p:tav tm="0">
                                          <p:val>
                                            <p:strVal val="#ppt_x"/>
                                          </p:val>
                                        </p:tav>
                                        <p:tav tm="100000">
                                          <p:val>
                                            <p:strVal val="#ppt_x"/>
                                          </p:val>
                                        </p:tav>
                                      </p:tavLst>
                                    </p:anim>
                                    <p:anim calcmode="lin" valueType="num">
                                      <p:cBhvr>
                                        <p:cTn id="96" dur="500" fill="hold"/>
                                        <p:tgtEl>
                                          <p:spTgt spid="54"/>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fade">
                                      <p:cBhvr>
                                        <p:cTn id="99" dur="500"/>
                                        <p:tgtEl>
                                          <p:spTgt spid="53"/>
                                        </p:tgtEl>
                                      </p:cBhvr>
                                    </p:animEffect>
                                    <p:anim calcmode="lin" valueType="num">
                                      <p:cBhvr>
                                        <p:cTn id="100" dur="500" fill="hold"/>
                                        <p:tgtEl>
                                          <p:spTgt spid="53"/>
                                        </p:tgtEl>
                                        <p:attrNameLst>
                                          <p:attrName>ppt_x</p:attrName>
                                        </p:attrNameLst>
                                      </p:cBhvr>
                                      <p:tavLst>
                                        <p:tav tm="0">
                                          <p:val>
                                            <p:strVal val="#ppt_x"/>
                                          </p:val>
                                        </p:tav>
                                        <p:tav tm="100000">
                                          <p:val>
                                            <p:strVal val="#ppt_x"/>
                                          </p:val>
                                        </p:tav>
                                      </p:tavLst>
                                    </p:anim>
                                    <p:anim calcmode="lin" valueType="num">
                                      <p:cBhvr>
                                        <p:cTn id="101" dur="500" fill="hold"/>
                                        <p:tgtEl>
                                          <p:spTgt spid="53"/>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57"/>
                                        </p:tgtEl>
                                        <p:attrNameLst>
                                          <p:attrName>style.visibility</p:attrName>
                                        </p:attrNameLst>
                                      </p:cBhvr>
                                      <p:to>
                                        <p:strVal val="visible"/>
                                      </p:to>
                                    </p:set>
                                    <p:animEffect transition="in" filter="fade">
                                      <p:cBhvr>
                                        <p:cTn id="104" dur="750"/>
                                        <p:tgtEl>
                                          <p:spTgt spid="57"/>
                                        </p:tgtEl>
                                      </p:cBhvr>
                                    </p:animEffect>
                                    <p:anim calcmode="lin" valueType="num">
                                      <p:cBhvr>
                                        <p:cTn id="105" dur="750" fill="hold"/>
                                        <p:tgtEl>
                                          <p:spTgt spid="57"/>
                                        </p:tgtEl>
                                        <p:attrNameLst>
                                          <p:attrName>ppt_x</p:attrName>
                                        </p:attrNameLst>
                                      </p:cBhvr>
                                      <p:tavLst>
                                        <p:tav tm="0">
                                          <p:val>
                                            <p:strVal val="#ppt_x"/>
                                          </p:val>
                                        </p:tav>
                                        <p:tav tm="100000">
                                          <p:val>
                                            <p:strVal val="#ppt_x"/>
                                          </p:val>
                                        </p:tav>
                                      </p:tavLst>
                                    </p:anim>
                                    <p:anim calcmode="lin" valueType="num">
                                      <p:cBhvr>
                                        <p:cTn id="106" dur="75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3" grpId="0" animBg="1"/>
      <p:bldP spid="14" grpId="0" animBg="1"/>
      <p:bldP spid="15" grpId="0" animBg="1"/>
      <p:bldP spid="25" grpId="0" animBg="1"/>
      <p:bldP spid="26" grpId="0" animBg="1"/>
      <p:bldP spid="27" grpId="0" animBg="1"/>
      <p:bldP spid="33" grpId="0" animBg="1"/>
      <p:bldP spid="34" grpId="0" animBg="1"/>
      <p:bldP spid="35" grpId="0" animBg="1"/>
      <p:bldP spid="53" grpId="0"/>
      <p:bldP spid="54" grpId="0"/>
      <p:bldP spid="55" grpId="0"/>
      <p:bldP spid="56" grpId="0"/>
      <p:bldP spid="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40442" y="5041753"/>
            <a:ext cx="8435325" cy="615427"/>
          </a:xfrm>
          <a:prstGeom prst="rect">
            <a:avLst/>
          </a:prstGeom>
        </p:spPr>
        <p:txBody>
          <a:bodyPr wrap="square" lIns="121923" tIns="60961" rIns="121923" bIns="60961">
            <a:spAutoFit/>
          </a:bodyPr>
          <a:lstStyle/>
          <a:p>
            <a:pPr algn="ctr">
              <a:lnSpc>
                <a:spcPct val="120000"/>
              </a:lnSpc>
              <a:spcBef>
                <a:spcPct val="20000"/>
              </a:spcBef>
            </a:pPr>
            <a:r>
              <a:rPr lang="zh-CN" altLang="en-US" sz="1335" dirty="0">
                <a:solidFill>
                  <a:schemeClr val="tx1">
                    <a:lumMod val="65000"/>
                    <a:lumOff val="35000"/>
                  </a:schemeClr>
                </a:solidFill>
                <a:cs typeface="+mn-ea"/>
                <a:sym typeface="+mn-lt"/>
              </a:rPr>
              <a:t>单击此处编辑您要的内容，建议您在展示时采用微软雅黑字体，本模版所有图形线条及其相应素材均可自由编辑、改色、替换。更多使用说明和作品请详阅模版最末的使用手册。</a:t>
            </a:r>
            <a:endParaRPr lang="en-US" altLang="zh-CN" sz="1335" dirty="0">
              <a:solidFill>
                <a:schemeClr val="tx1">
                  <a:lumMod val="65000"/>
                  <a:lumOff val="35000"/>
                </a:schemeClr>
              </a:solidFill>
              <a:cs typeface="+mn-ea"/>
              <a:sym typeface="+mn-lt"/>
            </a:endParaRPr>
          </a:p>
        </p:txBody>
      </p:sp>
      <p:grpSp>
        <p:nvGrpSpPr>
          <p:cNvPr id="2" name="组合 4"/>
          <p:cNvGrpSpPr/>
          <p:nvPr/>
        </p:nvGrpSpPr>
        <p:grpSpPr>
          <a:xfrm>
            <a:off x="957774" y="1641173"/>
            <a:ext cx="3021028" cy="2824615"/>
            <a:chOff x="957770" y="1467711"/>
            <a:chExt cx="3021028" cy="2825105"/>
          </a:xfrm>
        </p:grpSpPr>
        <p:grpSp>
          <p:nvGrpSpPr>
            <p:cNvPr id="5" name="组合 5"/>
            <p:cNvGrpSpPr/>
            <p:nvPr/>
          </p:nvGrpSpPr>
          <p:grpSpPr>
            <a:xfrm>
              <a:off x="957770" y="1467711"/>
              <a:ext cx="3021028" cy="2825105"/>
              <a:chOff x="1570902" y="3815673"/>
              <a:chExt cx="2534920" cy="2370523"/>
            </a:xfrm>
          </p:grpSpPr>
          <p:sp>
            <p:nvSpPr>
              <p:cNvPr id="10" name="矩形 9"/>
              <p:cNvSpPr/>
              <p:nvPr/>
            </p:nvSpPr>
            <p:spPr>
              <a:xfrm>
                <a:off x="1570902" y="4544008"/>
                <a:ext cx="2534920" cy="1642188"/>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1" name="圆角矩形 10"/>
              <p:cNvSpPr/>
              <p:nvPr/>
            </p:nvSpPr>
            <p:spPr>
              <a:xfrm>
                <a:off x="2305774" y="3815673"/>
                <a:ext cx="1065176" cy="106517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7" name="文本框 6"/>
            <p:cNvSpPr txBox="1"/>
            <p:nvPr/>
          </p:nvSpPr>
          <p:spPr>
            <a:xfrm>
              <a:off x="1332819"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8" name="文本框 7"/>
            <p:cNvSpPr txBox="1"/>
            <p:nvPr/>
          </p:nvSpPr>
          <p:spPr>
            <a:xfrm>
              <a:off x="1362211" y="3386853"/>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9" name="Freeform 394"/>
            <p:cNvSpPr>
              <a:spLocks noEditPoints="1"/>
            </p:cNvSpPr>
            <p:nvPr/>
          </p:nvSpPr>
          <p:spPr bwMode="auto">
            <a:xfrm>
              <a:off x="2217458" y="1884941"/>
              <a:ext cx="501650" cy="434975"/>
            </a:xfrm>
            <a:custGeom>
              <a:avLst/>
              <a:gdLst>
                <a:gd name="T0" fmla="*/ 39 w 183"/>
                <a:gd name="T1" fmla="*/ 1 h 159"/>
                <a:gd name="T2" fmla="*/ 57 w 183"/>
                <a:gd name="T3" fmla="*/ 16 h 159"/>
                <a:gd name="T4" fmla="*/ 22 w 183"/>
                <a:gd name="T5" fmla="*/ 16 h 159"/>
                <a:gd name="T6" fmla="*/ 39 w 183"/>
                <a:gd name="T7" fmla="*/ 1 h 159"/>
                <a:gd name="T8" fmla="*/ 106 w 183"/>
                <a:gd name="T9" fmla="*/ 32 h 159"/>
                <a:gd name="T10" fmla="*/ 147 w 183"/>
                <a:gd name="T11" fmla="*/ 49 h 159"/>
                <a:gd name="T12" fmla="*/ 163 w 183"/>
                <a:gd name="T13" fmla="*/ 90 h 159"/>
                <a:gd name="T14" fmla="*/ 147 w 183"/>
                <a:gd name="T15" fmla="*/ 130 h 159"/>
                <a:gd name="T16" fmla="*/ 106 w 183"/>
                <a:gd name="T17" fmla="*/ 147 h 159"/>
                <a:gd name="T18" fmla="*/ 66 w 183"/>
                <a:gd name="T19" fmla="*/ 130 h 159"/>
                <a:gd name="T20" fmla="*/ 49 w 183"/>
                <a:gd name="T21" fmla="*/ 90 h 159"/>
                <a:gd name="T22" fmla="*/ 66 w 183"/>
                <a:gd name="T23" fmla="*/ 49 h 159"/>
                <a:gd name="T24" fmla="*/ 106 w 183"/>
                <a:gd name="T25" fmla="*/ 32 h 159"/>
                <a:gd name="T26" fmla="*/ 99 w 183"/>
                <a:gd name="T27" fmla="*/ 62 h 159"/>
                <a:gd name="T28" fmla="*/ 76 w 183"/>
                <a:gd name="T29" fmla="*/ 71 h 159"/>
                <a:gd name="T30" fmla="*/ 79 w 183"/>
                <a:gd name="T31" fmla="*/ 96 h 159"/>
                <a:gd name="T32" fmla="*/ 95 w 183"/>
                <a:gd name="T33" fmla="*/ 82 h 159"/>
                <a:gd name="T34" fmla="*/ 99 w 183"/>
                <a:gd name="T35" fmla="*/ 62 h 159"/>
                <a:gd name="T36" fmla="*/ 134 w 183"/>
                <a:gd name="T37" fmla="*/ 62 h 159"/>
                <a:gd name="T38" fmla="*/ 106 w 183"/>
                <a:gd name="T39" fmla="*/ 50 h 159"/>
                <a:gd name="T40" fmla="*/ 79 w 183"/>
                <a:gd name="T41" fmla="*/ 62 h 159"/>
                <a:gd name="T42" fmla="*/ 67 w 183"/>
                <a:gd name="T43" fmla="*/ 90 h 159"/>
                <a:gd name="T44" fmla="*/ 79 w 183"/>
                <a:gd name="T45" fmla="*/ 117 h 159"/>
                <a:gd name="T46" fmla="*/ 106 w 183"/>
                <a:gd name="T47" fmla="*/ 129 h 159"/>
                <a:gd name="T48" fmla="*/ 134 w 183"/>
                <a:gd name="T49" fmla="*/ 117 h 159"/>
                <a:gd name="T50" fmla="*/ 145 w 183"/>
                <a:gd name="T51" fmla="*/ 90 h 159"/>
                <a:gd name="T52" fmla="*/ 134 w 183"/>
                <a:gd name="T53" fmla="*/ 62 h 159"/>
                <a:gd name="T54" fmla="*/ 77 w 183"/>
                <a:gd name="T55" fmla="*/ 0 h 159"/>
                <a:gd name="T56" fmla="*/ 64 w 183"/>
                <a:gd name="T57" fmla="*/ 24 h 159"/>
                <a:gd name="T58" fmla="*/ 21 w 183"/>
                <a:gd name="T59" fmla="*/ 24 h 159"/>
                <a:gd name="T60" fmla="*/ 0 w 183"/>
                <a:gd name="T61" fmla="*/ 45 h 159"/>
                <a:gd name="T62" fmla="*/ 0 w 183"/>
                <a:gd name="T63" fmla="*/ 137 h 159"/>
                <a:gd name="T64" fmla="*/ 21 w 183"/>
                <a:gd name="T65" fmla="*/ 159 h 159"/>
                <a:gd name="T66" fmla="*/ 161 w 183"/>
                <a:gd name="T67" fmla="*/ 159 h 159"/>
                <a:gd name="T68" fmla="*/ 183 w 183"/>
                <a:gd name="T69" fmla="*/ 137 h 159"/>
                <a:gd name="T70" fmla="*/ 183 w 183"/>
                <a:gd name="T71" fmla="*/ 45 h 159"/>
                <a:gd name="T72" fmla="*/ 161 w 183"/>
                <a:gd name="T73" fmla="*/ 24 h 159"/>
                <a:gd name="T74" fmla="*/ 154 w 183"/>
                <a:gd name="T75" fmla="*/ 24 h 159"/>
                <a:gd name="T76" fmla="*/ 140 w 183"/>
                <a:gd name="T77" fmla="*/ 0 h 159"/>
                <a:gd name="T78" fmla="*/ 77 w 183"/>
                <a:gd name="T79" fmla="*/ 0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3" h="159">
                  <a:moveTo>
                    <a:pt x="39" y="1"/>
                  </a:moveTo>
                  <a:cubicBezTo>
                    <a:pt x="48" y="1"/>
                    <a:pt x="55" y="8"/>
                    <a:pt x="57" y="16"/>
                  </a:cubicBezTo>
                  <a:cubicBezTo>
                    <a:pt x="22" y="16"/>
                    <a:pt x="22" y="16"/>
                    <a:pt x="22" y="16"/>
                  </a:cubicBezTo>
                  <a:cubicBezTo>
                    <a:pt x="23" y="8"/>
                    <a:pt x="30" y="1"/>
                    <a:pt x="39" y="1"/>
                  </a:cubicBezTo>
                  <a:close/>
                  <a:moveTo>
                    <a:pt x="106" y="32"/>
                  </a:moveTo>
                  <a:cubicBezTo>
                    <a:pt x="122" y="32"/>
                    <a:pt x="136" y="39"/>
                    <a:pt x="147" y="49"/>
                  </a:cubicBezTo>
                  <a:cubicBezTo>
                    <a:pt x="157" y="59"/>
                    <a:pt x="163" y="74"/>
                    <a:pt x="163" y="90"/>
                  </a:cubicBezTo>
                  <a:cubicBezTo>
                    <a:pt x="163" y="105"/>
                    <a:pt x="157" y="120"/>
                    <a:pt x="147" y="130"/>
                  </a:cubicBezTo>
                  <a:cubicBezTo>
                    <a:pt x="136" y="140"/>
                    <a:pt x="122" y="147"/>
                    <a:pt x="106" y="147"/>
                  </a:cubicBezTo>
                  <a:cubicBezTo>
                    <a:pt x="90" y="147"/>
                    <a:pt x="76" y="140"/>
                    <a:pt x="66" y="130"/>
                  </a:cubicBezTo>
                  <a:cubicBezTo>
                    <a:pt x="55" y="120"/>
                    <a:pt x="49" y="105"/>
                    <a:pt x="49" y="90"/>
                  </a:cubicBezTo>
                  <a:cubicBezTo>
                    <a:pt x="49" y="74"/>
                    <a:pt x="55" y="59"/>
                    <a:pt x="66" y="49"/>
                  </a:cubicBezTo>
                  <a:cubicBezTo>
                    <a:pt x="76" y="39"/>
                    <a:pt x="90" y="32"/>
                    <a:pt x="106" y="32"/>
                  </a:cubicBezTo>
                  <a:close/>
                  <a:moveTo>
                    <a:pt x="99" y="62"/>
                  </a:moveTo>
                  <a:cubicBezTo>
                    <a:pt x="92" y="57"/>
                    <a:pt x="81" y="62"/>
                    <a:pt x="76" y="71"/>
                  </a:cubicBezTo>
                  <a:cubicBezTo>
                    <a:pt x="70" y="81"/>
                    <a:pt x="72" y="92"/>
                    <a:pt x="79" y="96"/>
                  </a:cubicBezTo>
                  <a:cubicBezTo>
                    <a:pt x="86" y="100"/>
                    <a:pt x="90" y="92"/>
                    <a:pt x="95" y="82"/>
                  </a:cubicBezTo>
                  <a:cubicBezTo>
                    <a:pt x="101" y="73"/>
                    <a:pt x="106" y="66"/>
                    <a:pt x="99" y="62"/>
                  </a:cubicBezTo>
                  <a:close/>
                  <a:moveTo>
                    <a:pt x="134" y="62"/>
                  </a:moveTo>
                  <a:cubicBezTo>
                    <a:pt x="127" y="55"/>
                    <a:pt x="117" y="50"/>
                    <a:pt x="106" y="50"/>
                  </a:cubicBezTo>
                  <a:cubicBezTo>
                    <a:pt x="95" y="50"/>
                    <a:pt x="86" y="55"/>
                    <a:pt x="79" y="62"/>
                  </a:cubicBezTo>
                  <a:cubicBezTo>
                    <a:pt x="72" y="69"/>
                    <a:pt x="67" y="79"/>
                    <a:pt x="67" y="90"/>
                  </a:cubicBezTo>
                  <a:cubicBezTo>
                    <a:pt x="67" y="100"/>
                    <a:pt x="72" y="110"/>
                    <a:pt x="79" y="117"/>
                  </a:cubicBezTo>
                  <a:cubicBezTo>
                    <a:pt x="86" y="124"/>
                    <a:pt x="95" y="129"/>
                    <a:pt x="106" y="129"/>
                  </a:cubicBezTo>
                  <a:cubicBezTo>
                    <a:pt x="117" y="129"/>
                    <a:pt x="127" y="124"/>
                    <a:pt x="134" y="117"/>
                  </a:cubicBezTo>
                  <a:cubicBezTo>
                    <a:pt x="141" y="110"/>
                    <a:pt x="145" y="100"/>
                    <a:pt x="145" y="90"/>
                  </a:cubicBezTo>
                  <a:cubicBezTo>
                    <a:pt x="145" y="79"/>
                    <a:pt x="141" y="69"/>
                    <a:pt x="134" y="62"/>
                  </a:cubicBezTo>
                  <a:close/>
                  <a:moveTo>
                    <a:pt x="77" y="0"/>
                  </a:moveTo>
                  <a:cubicBezTo>
                    <a:pt x="64" y="24"/>
                    <a:pt x="64" y="24"/>
                    <a:pt x="64" y="24"/>
                  </a:cubicBezTo>
                  <a:cubicBezTo>
                    <a:pt x="21" y="24"/>
                    <a:pt x="21" y="24"/>
                    <a:pt x="21" y="24"/>
                  </a:cubicBezTo>
                  <a:cubicBezTo>
                    <a:pt x="9" y="24"/>
                    <a:pt x="0" y="34"/>
                    <a:pt x="0" y="45"/>
                  </a:cubicBezTo>
                  <a:cubicBezTo>
                    <a:pt x="0" y="137"/>
                    <a:pt x="0" y="137"/>
                    <a:pt x="0" y="137"/>
                  </a:cubicBezTo>
                  <a:cubicBezTo>
                    <a:pt x="0" y="149"/>
                    <a:pt x="9" y="159"/>
                    <a:pt x="21" y="159"/>
                  </a:cubicBezTo>
                  <a:cubicBezTo>
                    <a:pt x="161" y="159"/>
                    <a:pt x="161" y="159"/>
                    <a:pt x="161" y="159"/>
                  </a:cubicBezTo>
                  <a:cubicBezTo>
                    <a:pt x="173" y="159"/>
                    <a:pt x="183" y="149"/>
                    <a:pt x="183" y="137"/>
                  </a:cubicBezTo>
                  <a:cubicBezTo>
                    <a:pt x="183" y="45"/>
                    <a:pt x="183" y="45"/>
                    <a:pt x="183" y="45"/>
                  </a:cubicBezTo>
                  <a:cubicBezTo>
                    <a:pt x="183" y="34"/>
                    <a:pt x="173" y="24"/>
                    <a:pt x="161" y="24"/>
                  </a:cubicBezTo>
                  <a:cubicBezTo>
                    <a:pt x="154" y="24"/>
                    <a:pt x="154" y="24"/>
                    <a:pt x="154" y="24"/>
                  </a:cubicBezTo>
                  <a:cubicBezTo>
                    <a:pt x="140" y="0"/>
                    <a:pt x="140" y="0"/>
                    <a:pt x="140" y="0"/>
                  </a:cubicBezTo>
                  <a:lnTo>
                    <a:pt x="77" y="0"/>
                  </a:lnTo>
                  <a:close/>
                </a:path>
              </a:pathLst>
            </a:custGeom>
            <a:solidFill>
              <a:schemeClr val="bg1"/>
            </a:solidFill>
            <a:ln>
              <a:noFill/>
            </a:ln>
          </p:spPr>
          <p:txBody>
            <a:bodyPr lIns="80283" tIns="40141" rIns="80283" bIns="40141"/>
            <a:lstStyle/>
            <a:p>
              <a:pPr>
                <a:defRPr/>
              </a:pPr>
              <a:endParaRPr lang="zh-CN" altLang="en-US" sz="1600" dirty="0">
                <a:solidFill>
                  <a:schemeClr val="tx2"/>
                </a:solidFill>
                <a:cs typeface="+mn-ea"/>
                <a:sym typeface="+mn-lt"/>
              </a:endParaRPr>
            </a:p>
          </p:txBody>
        </p:sp>
      </p:grpSp>
      <p:grpSp>
        <p:nvGrpSpPr>
          <p:cNvPr id="6" name="组合 11"/>
          <p:cNvGrpSpPr/>
          <p:nvPr/>
        </p:nvGrpSpPr>
        <p:grpSpPr>
          <a:xfrm>
            <a:off x="4557146" y="1641173"/>
            <a:ext cx="3021028" cy="2824614"/>
            <a:chOff x="4557142" y="1467711"/>
            <a:chExt cx="3021028" cy="2825105"/>
          </a:xfrm>
        </p:grpSpPr>
        <p:grpSp>
          <p:nvGrpSpPr>
            <p:cNvPr id="12" name="组合 12"/>
            <p:cNvGrpSpPr/>
            <p:nvPr/>
          </p:nvGrpSpPr>
          <p:grpSpPr>
            <a:xfrm>
              <a:off x="4557142" y="1467711"/>
              <a:ext cx="3021028" cy="2825105"/>
              <a:chOff x="1570902" y="3815673"/>
              <a:chExt cx="2534920" cy="2370523"/>
            </a:xfrm>
          </p:grpSpPr>
          <p:sp>
            <p:nvSpPr>
              <p:cNvPr id="17" name="矩形 16"/>
              <p:cNvSpPr/>
              <p:nvPr/>
            </p:nvSpPr>
            <p:spPr>
              <a:xfrm>
                <a:off x="1570902" y="4544008"/>
                <a:ext cx="2534920" cy="1642188"/>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18" name="圆角矩形 17"/>
              <p:cNvSpPr/>
              <p:nvPr/>
            </p:nvSpPr>
            <p:spPr>
              <a:xfrm>
                <a:off x="2305774" y="3815673"/>
                <a:ext cx="1065176" cy="106517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grpSp>
        <p:sp>
          <p:nvSpPr>
            <p:cNvPr id="14" name="文本框 13"/>
            <p:cNvSpPr txBox="1"/>
            <p:nvPr/>
          </p:nvSpPr>
          <p:spPr>
            <a:xfrm>
              <a:off x="4932191" y="2853592"/>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15" name="文本框 14"/>
            <p:cNvSpPr txBox="1"/>
            <p:nvPr/>
          </p:nvSpPr>
          <p:spPr>
            <a:xfrm>
              <a:off x="4996433"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sp>
          <p:nvSpPr>
            <p:cNvPr id="16" name="Freeform 15"/>
            <p:cNvSpPr>
              <a:spLocks noEditPoints="1"/>
            </p:cNvSpPr>
            <p:nvPr/>
          </p:nvSpPr>
          <p:spPr bwMode="auto">
            <a:xfrm>
              <a:off x="5871599" y="1884941"/>
              <a:ext cx="392112" cy="466725"/>
            </a:xfrm>
            <a:custGeom>
              <a:avLst/>
              <a:gdLst>
                <a:gd name="T0" fmla="*/ 323 w 671"/>
                <a:gd name="T1" fmla="*/ 326 h 798"/>
                <a:gd name="T2" fmla="*/ 323 w 671"/>
                <a:gd name="T3" fmla="*/ 798 h 798"/>
                <a:gd name="T4" fmla="*/ 671 w 671"/>
                <a:gd name="T5" fmla="*/ 675 h 798"/>
                <a:gd name="T6" fmla="*/ 671 w 671"/>
                <a:gd name="T7" fmla="*/ 203 h 798"/>
                <a:gd name="T8" fmla="*/ 323 w 671"/>
                <a:gd name="T9" fmla="*/ 326 h 798"/>
                <a:gd name="T10" fmla="*/ 292 w 671"/>
                <a:gd name="T11" fmla="*/ 356 h 798"/>
                <a:gd name="T12" fmla="*/ 292 w 671"/>
                <a:gd name="T13" fmla="*/ 422 h 798"/>
                <a:gd name="T14" fmla="*/ 228 w 671"/>
                <a:gd name="T15" fmla="*/ 391 h 798"/>
                <a:gd name="T16" fmla="*/ 228 w 671"/>
                <a:gd name="T17" fmla="*/ 320 h 798"/>
                <a:gd name="T18" fmla="*/ 292 w 671"/>
                <a:gd name="T19" fmla="*/ 356 h 798"/>
                <a:gd name="T20" fmla="*/ 577 w 671"/>
                <a:gd name="T21" fmla="*/ 152 h 798"/>
                <a:gd name="T22" fmla="*/ 559 w 671"/>
                <a:gd name="T23" fmla="*/ 143 h 798"/>
                <a:gd name="T24" fmla="*/ 224 w 671"/>
                <a:gd name="T25" fmla="*/ 260 h 798"/>
                <a:gd name="T26" fmla="*/ 214 w 671"/>
                <a:gd name="T27" fmla="*/ 269 h 798"/>
                <a:gd name="T28" fmla="*/ 214 w 671"/>
                <a:gd name="T29" fmla="*/ 748 h 798"/>
                <a:gd name="T30" fmla="*/ 305 w 671"/>
                <a:gd name="T31" fmla="*/ 797 h 798"/>
                <a:gd name="T32" fmla="*/ 305 w 671"/>
                <a:gd name="T33" fmla="*/ 326 h 798"/>
                <a:gd name="T34" fmla="*/ 231 w 671"/>
                <a:gd name="T35" fmla="*/ 287 h 798"/>
                <a:gd name="T36" fmla="*/ 232 w 671"/>
                <a:gd name="T37" fmla="*/ 286 h 798"/>
                <a:gd name="T38" fmla="*/ 568 w 671"/>
                <a:gd name="T39" fmla="*/ 170 h 798"/>
                <a:gd name="T40" fmla="*/ 577 w 671"/>
                <a:gd name="T41" fmla="*/ 152 h 798"/>
                <a:gd name="T42" fmla="*/ 78 w 671"/>
                <a:gd name="T43" fmla="*/ 216 h 798"/>
                <a:gd name="T44" fmla="*/ 78 w 671"/>
                <a:gd name="T45" fmla="*/ 281 h 798"/>
                <a:gd name="T46" fmla="*/ 14 w 671"/>
                <a:gd name="T47" fmla="*/ 250 h 798"/>
                <a:gd name="T48" fmla="*/ 14 w 671"/>
                <a:gd name="T49" fmla="*/ 180 h 798"/>
                <a:gd name="T50" fmla="*/ 78 w 671"/>
                <a:gd name="T51" fmla="*/ 216 h 798"/>
                <a:gd name="T52" fmla="*/ 363 w 671"/>
                <a:gd name="T53" fmla="*/ 11 h 798"/>
                <a:gd name="T54" fmla="*/ 346 w 671"/>
                <a:gd name="T55" fmla="*/ 2 h 798"/>
                <a:gd name="T56" fmla="*/ 10 w 671"/>
                <a:gd name="T57" fmla="*/ 119 h 798"/>
                <a:gd name="T58" fmla="*/ 0 w 671"/>
                <a:gd name="T59" fmla="*/ 128 h 798"/>
                <a:gd name="T60" fmla="*/ 0 w 671"/>
                <a:gd name="T61" fmla="*/ 608 h 798"/>
                <a:gd name="T62" fmla="*/ 92 w 671"/>
                <a:gd name="T63" fmla="*/ 656 h 798"/>
                <a:gd name="T64" fmla="*/ 92 w 671"/>
                <a:gd name="T65" fmla="*/ 186 h 798"/>
                <a:gd name="T66" fmla="*/ 17 w 671"/>
                <a:gd name="T67" fmla="*/ 146 h 798"/>
                <a:gd name="T68" fmla="*/ 18 w 671"/>
                <a:gd name="T69" fmla="*/ 146 h 798"/>
                <a:gd name="T70" fmla="*/ 354 w 671"/>
                <a:gd name="T71" fmla="*/ 29 h 798"/>
                <a:gd name="T72" fmla="*/ 363 w 671"/>
                <a:gd name="T73" fmla="*/ 11 h 798"/>
                <a:gd name="T74" fmla="*/ 185 w 671"/>
                <a:gd name="T75" fmla="*/ 290 h 798"/>
                <a:gd name="T76" fmla="*/ 185 w 671"/>
                <a:gd name="T77" fmla="*/ 355 h 798"/>
                <a:gd name="T78" fmla="*/ 121 w 671"/>
                <a:gd name="T79" fmla="*/ 324 h 798"/>
                <a:gd name="T80" fmla="*/ 121 w 671"/>
                <a:gd name="T81" fmla="*/ 254 h 798"/>
                <a:gd name="T82" fmla="*/ 185 w 671"/>
                <a:gd name="T83" fmla="*/ 290 h 798"/>
                <a:gd name="T84" fmla="*/ 470 w 671"/>
                <a:gd name="T85" fmla="*/ 85 h 798"/>
                <a:gd name="T86" fmla="*/ 453 w 671"/>
                <a:gd name="T87" fmla="*/ 76 h 798"/>
                <a:gd name="T88" fmla="*/ 117 w 671"/>
                <a:gd name="T89" fmla="*/ 193 h 798"/>
                <a:gd name="T90" fmla="*/ 107 w 671"/>
                <a:gd name="T91" fmla="*/ 202 h 798"/>
                <a:gd name="T92" fmla="*/ 107 w 671"/>
                <a:gd name="T93" fmla="*/ 682 h 798"/>
                <a:gd name="T94" fmla="*/ 199 w 671"/>
                <a:gd name="T95" fmla="*/ 730 h 798"/>
                <a:gd name="T96" fmla="*/ 199 w 671"/>
                <a:gd name="T97" fmla="*/ 260 h 798"/>
                <a:gd name="T98" fmla="*/ 124 w 671"/>
                <a:gd name="T99" fmla="*/ 220 h 798"/>
                <a:gd name="T100" fmla="*/ 125 w 671"/>
                <a:gd name="T101" fmla="*/ 219 h 798"/>
                <a:gd name="T102" fmla="*/ 461 w 671"/>
                <a:gd name="T103" fmla="*/ 103 h 798"/>
                <a:gd name="T104" fmla="*/ 470 w 671"/>
                <a:gd name="T105" fmla="*/ 85 h 7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71" h="798">
                  <a:moveTo>
                    <a:pt x="323" y="326"/>
                  </a:moveTo>
                  <a:lnTo>
                    <a:pt x="323" y="798"/>
                  </a:lnTo>
                  <a:lnTo>
                    <a:pt x="671" y="675"/>
                  </a:lnTo>
                  <a:lnTo>
                    <a:pt x="671" y="203"/>
                  </a:lnTo>
                  <a:lnTo>
                    <a:pt x="323" y="326"/>
                  </a:lnTo>
                  <a:close/>
                  <a:moveTo>
                    <a:pt x="292" y="356"/>
                  </a:moveTo>
                  <a:lnTo>
                    <a:pt x="292" y="422"/>
                  </a:lnTo>
                  <a:cubicBezTo>
                    <a:pt x="260" y="416"/>
                    <a:pt x="228" y="391"/>
                    <a:pt x="228" y="391"/>
                  </a:cubicBezTo>
                  <a:lnTo>
                    <a:pt x="228" y="320"/>
                  </a:lnTo>
                  <a:cubicBezTo>
                    <a:pt x="267" y="352"/>
                    <a:pt x="292" y="356"/>
                    <a:pt x="292" y="356"/>
                  </a:cubicBezTo>
                  <a:close/>
                  <a:moveTo>
                    <a:pt x="577" y="152"/>
                  </a:moveTo>
                  <a:cubicBezTo>
                    <a:pt x="575" y="145"/>
                    <a:pt x="567" y="141"/>
                    <a:pt x="559" y="143"/>
                  </a:cubicBezTo>
                  <a:lnTo>
                    <a:pt x="224" y="260"/>
                  </a:lnTo>
                  <a:cubicBezTo>
                    <a:pt x="219" y="261"/>
                    <a:pt x="215" y="265"/>
                    <a:pt x="214" y="269"/>
                  </a:cubicBezTo>
                  <a:lnTo>
                    <a:pt x="214" y="748"/>
                  </a:lnTo>
                  <a:cubicBezTo>
                    <a:pt x="226" y="772"/>
                    <a:pt x="275" y="797"/>
                    <a:pt x="305" y="797"/>
                  </a:cubicBezTo>
                  <a:lnTo>
                    <a:pt x="305" y="326"/>
                  </a:lnTo>
                  <a:cubicBezTo>
                    <a:pt x="289" y="324"/>
                    <a:pt x="253" y="305"/>
                    <a:pt x="231" y="287"/>
                  </a:cubicBezTo>
                  <a:cubicBezTo>
                    <a:pt x="231" y="286"/>
                    <a:pt x="232" y="286"/>
                    <a:pt x="232" y="286"/>
                  </a:cubicBezTo>
                  <a:lnTo>
                    <a:pt x="568" y="170"/>
                  </a:lnTo>
                  <a:cubicBezTo>
                    <a:pt x="575" y="167"/>
                    <a:pt x="579" y="159"/>
                    <a:pt x="577" y="152"/>
                  </a:cubicBezTo>
                  <a:close/>
                  <a:moveTo>
                    <a:pt x="78" y="216"/>
                  </a:moveTo>
                  <a:lnTo>
                    <a:pt x="78" y="281"/>
                  </a:lnTo>
                  <a:cubicBezTo>
                    <a:pt x="46" y="275"/>
                    <a:pt x="14" y="250"/>
                    <a:pt x="14" y="250"/>
                  </a:cubicBezTo>
                  <a:lnTo>
                    <a:pt x="14" y="180"/>
                  </a:lnTo>
                  <a:cubicBezTo>
                    <a:pt x="53" y="212"/>
                    <a:pt x="78" y="216"/>
                    <a:pt x="78" y="216"/>
                  </a:cubicBezTo>
                  <a:close/>
                  <a:moveTo>
                    <a:pt x="363" y="11"/>
                  </a:moveTo>
                  <a:cubicBezTo>
                    <a:pt x="361" y="4"/>
                    <a:pt x="353" y="0"/>
                    <a:pt x="346" y="2"/>
                  </a:cubicBezTo>
                  <a:lnTo>
                    <a:pt x="10" y="119"/>
                  </a:lnTo>
                  <a:cubicBezTo>
                    <a:pt x="5" y="121"/>
                    <a:pt x="2" y="124"/>
                    <a:pt x="0" y="128"/>
                  </a:cubicBezTo>
                  <a:lnTo>
                    <a:pt x="0" y="608"/>
                  </a:lnTo>
                  <a:cubicBezTo>
                    <a:pt x="12" y="631"/>
                    <a:pt x="61" y="656"/>
                    <a:pt x="92" y="656"/>
                  </a:cubicBezTo>
                  <a:lnTo>
                    <a:pt x="92" y="186"/>
                  </a:lnTo>
                  <a:cubicBezTo>
                    <a:pt x="76" y="183"/>
                    <a:pt x="40" y="164"/>
                    <a:pt x="17" y="146"/>
                  </a:cubicBezTo>
                  <a:cubicBezTo>
                    <a:pt x="18" y="146"/>
                    <a:pt x="18" y="146"/>
                    <a:pt x="18" y="146"/>
                  </a:cubicBezTo>
                  <a:lnTo>
                    <a:pt x="354" y="29"/>
                  </a:lnTo>
                  <a:cubicBezTo>
                    <a:pt x="362" y="26"/>
                    <a:pt x="366" y="19"/>
                    <a:pt x="363" y="11"/>
                  </a:cubicBezTo>
                  <a:close/>
                  <a:moveTo>
                    <a:pt x="185" y="290"/>
                  </a:moveTo>
                  <a:lnTo>
                    <a:pt x="185" y="355"/>
                  </a:lnTo>
                  <a:cubicBezTo>
                    <a:pt x="153" y="349"/>
                    <a:pt x="121" y="324"/>
                    <a:pt x="121" y="324"/>
                  </a:cubicBezTo>
                  <a:lnTo>
                    <a:pt x="121" y="254"/>
                  </a:lnTo>
                  <a:cubicBezTo>
                    <a:pt x="160" y="286"/>
                    <a:pt x="185" y="290"/>
                    <a:pt x="185" y="290"/>
                  </a:cubicBezTo>
                  <a:close/>
                  <a:moveTo>
                    <a:pt x="470" y="85"/>
                  </a:moveTo>
                  <a:cubicBezTo>
                    <a:pt x="468" y="78"/>
                    <a:pt x="460" y="74"/>
                    <a:pt x="453" y="76"/>
                  </a:cubicBezTo>
                  <a:lnTo>
                    <a:pt x="117" y="193"/>
                  </a:lnTo>
                  <a:cubicBezTo>
                    <a:pt x="112" y="195"/>
                    <a:pt x="108" y="198"/>
                    <a:pt x="107" y="202"/>
                  </a:cubicBezTo>
                  <a:lnTo>
                    <a:pt x="107" y="682"/>
                  </a:lnTo>
                  <a:cubicBezTo>
                    <a:pt x="119" y="705"/>
                    <a:pt x="168" y="730"/>
                    <a:pt x="199" y="730"/>
                  </a:cubicBezTo>
                  <a:lnTo>
                    <a:pt x="199" y="260"/>
                  </a:lnTo>
                  <a:cubicBezTo>
                    <a:pt x="183" y="257"/>
                    <a:pt x="146" y="238"/>
                    <a:pt x="124" y="220"/>
                  </a:cubicBezTo>
                  <a:cubicBezTo>
                    <a:pt x="125" y="220"/>
                    <a:pt x="125" y="220"/>
                    <a:pt x="125" y="219"/>
                  </a:cubicBezTo>
                  <a:lnTo>
                    <a:pt x="461" y="103"/>
                  </a:lnTo>
                  <a:cubicBezTo>
                    <a:pt x="469" y="100"/>
                    <a:pt x="473" y="93"/>
                    <a:pt x="470" y="85"/>
                  </a:cubicBezTo>
                  <a:close/>
                </a:path>
              </a:pathLst>
            </a:custGeom>
            <a:solidFill>
              <a:schemeClr val="bg1"/>
            </a:solidFill>
            <a:ln>
              <a:noFill/>
            </a:ln>
          </p:spPr>
          <p:txBody>
            <a:bodyPr/>
            <a:lstStyle/>
            <a:p>
              <a:endParaRPr lang="zh-CN" altLang="en-US" sz="1335" dirty="0">
                <a:solidFill>
                  <a:schemeClr val="tx2"/>
                </a:solidFill>
                <a:cs typeface="+mn-ea"/>
                <a:sym typeface="+mn-lt"/>
              </a:endParaRPr>
            </a:p>
          </p:txBody>
        </p:sp>
      </p:grpSp>
      <p:grpSp>
        <p:nvGrpSpPr>
          <p:cNvPr id="13" name="组合 18"/>
          <p:cNvGrpSpPr/>
          <p:nvPr/>
        </p:nvGrpSpPr>
        <p:grpSpPr>
          <a:xfrm>
            <a:off x="8156518" y="1641171"/>
            <a:ext cx="3021028" cy="2824614"/>
            <a:chOff x="8156513" y="1467710"/>
            <a:chExt cx="3021028" cy="2825105"/>
          </a:xfrm>
        </p:grpSpPr>
        <p:sp>
          <p:nvSpPr>
            <p:cNvPr id="20" name="矩形 19"/>
            <p:cNvSpPr/>
            <p:nvPr/>
          </p:nvSpPr>
          <p:spPr>
            <a:xfrm>
              <a:off x="8156513" y="2335714"/>
              <a:ext cx="3021028" cy="1957101"/>
            </a:xfrm>
            <a:prstGeom prst="rect">
              <a:avLst/>
            </a:prstGeom>
            <a:no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1" name="圆角矩形 20"/>
            <p:cNvSpPr/>
            <p:nvPr/>
          </p:nvSpPr>
          <p:spPr>
            <a:xfrm>
              <a:off x="9032308" y="1467710"/>
              <a:ext cx="1269439" cy="126943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dirty="0">
                <a:solidFill>
                  <a:schemeClr val="tx2"/>
                </a:solidFill>
                <a:cs typeface="+mn-ea"/>
                <a:sym typeface="+mn-lt"/>
              </a:endParaRPr>
            </a:p>
          </p:txBody>
        </p:sp>
        <p:sp>
          <p:nvSpPr>
            <p:cNvPr id="22" name="文本框 21"/>
            <p:cNvSpPr txBox="1"/>
            <p:nvPr/>
          </p:nvSpPr>
          <p:spPr>
            <a:xfrm>
              <a:off x="8531564" y="2862267"/>
              <a:ext cx="2270928" cy="338613"/>
            </a:xfrm>
            <a:prstGeom prst="rect">
              <a:avLst/>
            </a:prstGeom>
            <a:noFill/>
          </p:spPr>
          <p:txBody>
            <a:bodyPr wrap="square" rtlCol="0">
              <a:spAutoFit/>
            </a:bodyPr>
            <a:lstStyle/>
            <a:p>
              <a:pPr algn="ctr"/>
              <a:r>
                <a:rPr lang="zh-CN" altLang="en-US" sz="1600" b="1" dirty="0">
                  <a:solidFill>
                    <a:schemeClr val="tx1">
                      <a:lumMod val="65000"/>
                      <a:lumOff val="35000"/>
                    </a:schemeClr>
                  </a:solidFill>
                  <a:cs typeface="+mn-ea"/>
                  <a:sym typeface="+mn-lt"/>
                </a:rPr>
                <a:t>单击编辑标题</a:t>
              </a:r>
            </a:p>
          </p:txBody>
        </p:sp>
        <p:sp>
          <p:nvSpPr>
            <p:cNvPr id="23" name="文本框 22"/>
            <p:cNvSpPr txBox="1"/>
            <p:nvPr/>
          </p:nvSpPr>
          <p:spPr>
            <a:xfrm>
              <a:off x="8560956" y="3417632"/>
              <a:ext cx="2241535" cy="707817"/>
            </a:xfrm>
            <a:prstGeom prst="rect">
              <a:avLst/>
            </a:prstGeom>
            <a:noFill/>
          </p:spPr>
          <p:txBody>
            <a:bodyPr wrap="square" rtlCol="0">
              <a:spAutoFit/>
            </a:bodyPr>
            <a:lstStyle/>
            <a:p>
              <a:pPr algn="ctr" defTabSz="1216660">
                <a:spcBef>
                  <a:spcPct val="20000"/>
                </a:spcBef>
                <a:defRPr/>
              </a:pPr>
              <a:r>
                <a:rPr lang="zh-CN" altLang="en-US" sz="1335" dirty="0">
                  <a:solidFill>
                    <a:schemeClr val="tx1">
                      <a:lumMod val="65000"/>
                      <a:lumOff val="35000"/>
                    </a:schemeClr>
                  </a:solidFill>
                  <a:cs typeface="+mn-ea"/>
                  <a:sym typeface="+mn-lt"/>
                </a:rPr>
                <a:t>单击此处可编辑内容，根据您的需要自由拉伸文本框大小</a:t>
              </a:r>
              <a:endParaRPr lang="en-US" altLang="zh-CN" sz="1335" dirty="0">
                <a:solidFill>
                  <a:schemeClr val="tx1">
                    <a:lumMod val="65000"/>
                    <a:lumOff val="35000"/>
                  </a:schemeClr>
                </a:solidFill>
                <a:cs typeface="+mn-ea"/>
                <a:sym typeface="+mn-lt"/>
              </a:endParaRPr>
            </a:p>
          </p:txBody>
        </p:sp>
        <p:grpSp>
          <p:nvGrpSpPr>
            <p:cNvPr id="19" name="组合 19"/>
            <p:cNvGrpSpPr>
              <a:grpSpLocks noChangeAspect="1"/>
            </p:cNvGrpSpPr>
            <p:nvPr/>
          </p:nvGrpSpPr>
          <p:grpSpPr bwMode="auto">
            <a:xfrm>
              <a:off x="9398496" y="1847624"/>
              <a:ext cx="509607" cy="509607"/>
              <a:chOff x="1437735" y="704204"/>
              <a:chExt cx="492531" cy="493274"/>
            </a:xfrm>
            <a:solidFill>
              <a:schemeClr val="bg1"/>
            </a:solidFill>
          </p:grpSpPr>
          <p:sp>
            <p:nvSpPr>
              <p:cNvPr id="25" name="饼形 24"/>
              <p:cNvSpPr/>
              <p:nvPr/>
            </p:nvSpPr>
            <p:spPr>
              <a:xfrm flipH="1">
                <a:off x="1483162" y="752095"/>
                <a:ext cx="447104" cy="445383"/>
              </a:xfrm>
              <a:prstGeom prst="pi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sp>
            <p:nvSpPr>
              <p:cNvPr id="26" name="椭圆 34"/>
              <p:cNvSpPr>
                <a:spLocks noChangeAspect="1"/>
              </p:cNvSpPr>
              <p:nvPr/>
            </p:nvSpPr>
            <p:spPr>
              <a:xfrm>
                <a:off x="1437735" y="704204"/>
                <a:ext cx="222355" cy="222692"/>
              </a:xfrm>
              <a:custGeom>
                <a:avLst/>
                <a:gdLst/>
                <a:ahLst/>
                <a:cxnLst/>
                <a:rect l="l" t="t" r="r" b="b"/>
                <a:pathLst>
                  <a:path w="223200" h="223200">
                    <a:moveTo>
                      <a:pt x="223200" y="0"/>
                    </a:moveTo>
                    <a:lnTo>
                      <a:pt x="223200" y="223200"/>
                    </a:lnTo>
                    <a:lnTo>
                      <a:pt x="0" y="223200"/>
                    </a:lnTo>
                    <a:cubicBezTo>
                      <a:pt x="0" y="99930"/>
                      <a:pt x="99930" y="0"/>
                      <a:pt x="22320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135" dirty="0">
                  <a:solidFill>
                    <a:schemeClr val="tx2"/>
                  </a:solidFill>
                  <a:cs typeface="+mn-ea"/>
                  <a:sym typeface="+mn-lt"/>
                </a:endParaRPr>
              </a:p>
            </p:txBody>
          </p:sp>
        </p:grpSp>
      </p:grpSp>
      <p:sp>
        <p:nvSpPr>
          <p:cNvPr id="27" name="文本框 26"/>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 presetClass="entr" presetSubtype="2"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3" cstate="email"/>
          <a:srcRect/>
          <a:stretch>
            <a:fillRect/>
          </a:stretch>
        </p:blipFill>
        <p:spPr>
          <a:xfrm>
            <a:off x="0" y="0"/>
            <a:ext cx="12206514" cy="6858000"/>
          </a:xfrm>
          <a:prstGeom prst="rect">
            <a:avLst/>
          </a:prstGeom>
        </p:spPr>
      </p:pic>
      <p:sp>
        <p:nvSpPr>
          <p:cNvPr id="12" name="矩形 11"/>
          <p:cNvSpPr/>
          <p:nvPr/>
        </p:nvSpPr>
        <p:spPr>
          <a:xfrm>
            <a:off x="6966857" y="14514"/>
            <a:ext cx="5225143" cy="6843486"/>
          </a:xfrm>
          <a:prstGeom prst="rect">
            <a:avLst/>
          </a:prstGeom>
          <a:solidFill>
            <a:schemeClr val="bg1">
              <a:alpha val="26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7374396" y="2163078"/>
            <a:ext cx="3823734" cy="1138769"/>
          </a:xfrm>
          <a:prstGeom prst="rect">
            <a:avLst/>
          </a:prstGeom>
        </p:spPr>
        <p:txBody>
          <a:bodyPr wrap="none" lIns="121917" tIns="60958" rIns="121917" bIns="60958">
            <a:spAutoFit/>
          </a:bodyPr>
          <a:lstStyle/>
          <a:p>
            <a:pPr algn="ctr"/>
            <a:r>
              <a:rPr lang="en-US" altLang="zh-CN" sz="6600" dirty="0">
                <a:solidFill>
                  <a:schemeClr val="accent3">
                    <a:lumMod val="75000"/>
                  </a:schemeClr>
                </a:solidFill>
                <a:cs typeface="+mn-ea"/>
                <a:sym typeface="+mn-lt"/>
              </a:rPr>
              <a:t>PART  </a:t>
            </a:r>
            <a:r>
              <a:rPr lang="en-US" altLang="zh-CN" sz="6600" dirty="0" smtClean="0">
                <a:solidFill>
                  <a:schemeClr val="accent3">
                    <a:lumMod val="75000"/>
                  </a:schemeClr>
                </a:solidFill>
                <a:cs typeface="+mn-ea"/>
                <a:sym typeface="+mn-lt"/>
              </a:rPr>
              <a:t>02</a:t>
            </a:r>
            <a:endParaRPr lang="en-US" altLang="zh-CN" sz="6600" dirty="0">
              <a:solidFill>
                <a:schemeClr val="accent3">
                  <a:lumMod val="75000"/>
                </a:schemeClr>
              </a:solidFill>
              <a:cs typeface="+mn-ea"/>
              <a:sym typeface="+mn-lt"/>
            </a:endParaRPr>
          </a:p>
        </p:txBody>
      </p:sp>
      <p:sp>
        <p:nvSpPr>
          <p:cNvPr id="11" name="TextBox 3"/>
          <p:cNvSpPr txBox="1"/>
          <p:nvPr/>
        </p:nvSpPr>
        <p:spPr>
          <a:xfrm>
            <a:off x="7188255" y="3120522"/>
            <a:ext cx="4196014" cy="800215"/>
          </a:xfrm>
          <a:prstGeom prst="rect">
            <a:avLst/>
          </a:prstGeom>
          <a:noFill/>
        </p:spPr>
        <p:txBody>
          <a:bodyPr wrap="none" lIns="121917" tIns="60958" rIns="121917" bIns="60958" rtlCol="0">
            <a:spAutoFit/>
          </a:bodyPr>
          <a:lstStyle/>
          <a:p>
            <a:pPr algn="ctr"/>
            <a:r>
              <a:rPr lang="zh-CN" altLang="en-US" sz="4400" b="1" dirty="0">
                <a:cs typeface="+mn-ea"/>
                <a:sym typeface="+mn-lt"/>
              </a:rPr>
              <a:t>请输入您的标题</a:t>
            </a:r>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2" presetClass="entr" presetSubtype="1" decel="94000" fill="hold" grpId="0" nodeType="afterEffect">
                                  <p:stCondLst>
                                    <p:cond delay="0"/>
                                  </p:stCondLst>
                                  <p:iterate type="lt">
                                    <p:tmPct val="10000"/>
                                  </p:iterate>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0-#ppt_h/2"/>
                                          </p:val>
                                        </p:tav>
                                        <p:tav tm="100000">
                                          <p:val>
                                            <p:strVal val="#ppt_y"/>
                                          </p:val>
                                        </p:tav>
                                      </p:tavLst>
                                    </p:anim>
                                  </p:childTnLst>
                                </p:cTn>
                              </p:par>
                            </p:childTnLst>
                          </p:cTn>
                        </p:par>
                        <p:par>
                          <p:cTn id="13" fill="hold">
                            <p:stCondLst>
                              <p:cond delay="1350"/>
                            </p:stCondLst>
                            <p:childTnLst>
                              <p:par>
                                <p:cTn id="14" presetID="16" presetClass="entr" presetSubtype="2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arn(inVertic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026540" y="1327576"/>
            <a:ext cx="10138929" cy="830997"/>
          </a:xfrm>
          <a:prstGeom prst="rect">
            <a:avLst/>
          </a:prstGeom>
        </p:spPr>
        <p:txBody>
          <a:bodyPr wrap="square" lIns="91440" tIns="45720" rIns="91440" bIns="45720">
            <a:spAutoFit/>
          </a:bodyPr>
          <a:lstStyle/>
          <a:p>
            <a:pPr lvl="0"/>
            <a:r>
              <a:rPr lang="zh-CN" altLang="en-US" sz="1200" dirty="0">
                <a:solidFill>
                  <a:schemeClr val="tx1">
                    <a:lumMod val="50000"/>
                    <a:lumOff val="50000"/>
                  </a:schemeClr>
                </a:solidFill>
                <a:cs typeface="+mn-ea"/>
                <a:sym typeface="+mn-lt"/>
              </a:rPr>
              <a:t>在此录入上述图表的综合描述说明，在此录入上述图表的综合描述说明。在此录入上述图表的综合描述说明，在此录入上述图表的综合描述说明。在此录入上述图表的综合描述说明，在此录入上述图表的综合描述说明。</a:t>
            </a:r>
          </a:p>
          <a:p>
            <a:endParaRPr lang="zh-CN" altLang="en-US" sz="1200" dirty="0">
              <a:solidFill>
                <a:schemeClr val="tx1">
                  <a:lumMod val="50000"/>
                  <a:lumOff val="50000"/>
                </a:schemeClr>
              </a:solidFill>
              <a:cs typeface="+mn-ea"/>
              <a:sym typeface="+mn-lt"/>
            </a:endParaRPr>
          </a:p>
          <a:p>
            <a:pPr lvl="0"/>
            <a:endParaRPr lang="zh-CN" altLang="en-US" sz="1200" dirty="0">
              <a:solidFill>
                <a:schemeClr val="tx1">
                  <a:lumMod val="50000"/>
                  <a:lumOff val="50000"/>
                </a:schemeClr>
              </a:solidFill>
              <a:cs typeface="+mn-ea"/>
              <a:sym typeface="+mn-lt"/>
            </a:endParaRPr>
          </a:p>
        </p:txBody>
      </p:sp>
      <p:sp>
        <p:nvSpPr>
          <p:cNvPr id="2" name="MH_Text_5"/>
          <p:cNvSpPr/>
          <p:nvPr>
            <p:custDataLst>
              <p:tags r:id="rId2"/>
            </p:custDataLst>
          </p:nvPr>
        </p:nvSpPr>
        <p:spPr>
          <a:xfrm>
            <a:off x="8796900" y="4587422"/>
            <a:ext cx="2187797" cy="498625"/>
          </a:xfrm>
          <a:custGeom>
            <a:avLst/>
            <a:gdLst>
              <a:gd name="connsiteX0" fmla="*/ 0 w 1488119"/>
              <a:gd name="connsiteY0" fmla="*/ 0 h 504000"/>
              <a:gd name="connsiteX1" fmla="*/ 1236119 w 1488119"/>
              <a:gd name="connsiteY1" fmla="*/ 0 h 504000"/>
              <a:gd name="connsiteX2" fmla="*/ 1488119 w 1488119"/>
              <a:gd name="connsiteY2" fmla="*/ 252000 h 504000"/>
              <a:gd name="connsiteX3" fmla="*/ 1236119 w 1488119"/>
              <a:gd name="connsiteY3" fmla="*/ 504000 h 504000"/>
              <a:gd name="connsiteX4" fmla="*/ 0 w 1488119"/>
              <a:gd name="connsiteY4" fmla="*/ 504000 h 504000"/>
              <a:gd name="connsiteX5" fmla="*/ 252000 w 1488119"/>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119" h="504000">
                <a:moveTo>
                  <a:pt x="0" y="0"/>
                </a:moveTo>
                <a:lnTo>
                  <a:pt x="1236119" y="0"/>
                </a:lnTo>
                <a:lnTo>
                  <a:pt x="1488119" y="252000"/>
                </a:lnTo>
                <a:lnTo>
                  <a:pt x="1236119"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20</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3" name="MH_Text_3"/>
          <p:cNvSpPr/>
          <p:nvPr>
            <p:custDataLst>
              <p:tags r:id="rId3"/>
            </p:custDataLst>
          </p:nvPr>
        </p:nvSpPr>
        <p:spPr>
          <a:xfrm>
            <a:off x="5426572" y="4587422"/>
            <a:ext cx="3741179" cy="498625"/>
          </a:xfrm>
          <a:custGeom>
            <a:avLst/>
            <a:gdLst>
              <a:gd name="connsiteX0" fmla="*/ 0 w 2546477"/>
              <a:gd name="connsiteY0" fmla="*/ 0 h 504000"/>
              <a:gd name="connsiteX1" fmla="*/ 2294477 w 2546477"/>
              <a:gd name="connsiteY1" fmla="*/ 0 h 504000"/>
              <a:gd name="connsiteX2" fmla="*/ 2546477 w 2546477"/>
              <a:gd name="connsiteY2" fmla="*/ 252000 h 504000"/>
              <a:gd name="connsiteX3" fmla="*/ 2294477 w 2546477"/>
              <a:gd name="connsiteY3" fmla="*/ 504000 h 504000"/>
              <a:gd name="connsiteX4" fmla="*/ 0 w 2546477"/>
              <a:gd name="connsiteY4" fmla="*/ 504000 h 504000"/>
              <a:gd name="connsiteX5" fmla="*/ 252000 w 2546477"/>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46477" h="504000">
                <a:moveTo>
                  <a:pt x="0" y="0"/>
                </a:moveTo>
                <a:lnTo>
                  <a:pt x="2294477" y="0"/>
                </a:lnTo>
                <a:lnTo>
                  <a:pt x="2546477" y="252000"/>
                </a:lnTo>
                <a:lnTo>
                  <a:pt x="2294477"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32</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4" name="MH_Text_1"/>
          <p:cNvSpPr/>
          <p:nvPr>
            <p:custDataLst>
              <p:tags r:id="rId4"/>
            </p:custDataLst>
          </p:nvPr>
        </p:nvSpPr>
        <p:spPr>
          <a:xfrm>
            <a:off x="1298215" y="4587422"/>
            <a:ext cx="4499212" cy="498625"/>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48</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5" name="MH_Text_6"/>
          <p:cNvSpPr/>
          <p:nvPr>
            <p:custDataLst>
              <p:tags r:id="rId5"/>
            </p:custDataLst>
          </p:nvPr>
        </p:nvSpPr>
        <p:spPr>
          <a:xfrm>
            <a:off x="6186936" y="5478297"/>
            <a:ext cx="4797760" cy="497056"/>
          </a:xfrm>
          <a:custGeom>
            <a:avLst/>
            <a:gdLst>
              <a:gd name="connsiteX0" fmla="*/ 0 w 3265011"/>
              <a:gd name="connsiteY0" fmla="*/ 0 h 504000"/>
              <a:gd name="connsiteX1" fmla="*/ 3013011 w 3265011"/>
              <a:gd name="connsiteY1" fmla="*/ 0 h 504000"/>
              <a:gd name="connsiteX2" fmla="*/ 3265011 w 3265011"/>
              <a:gd name="connsiteY2" fmla="*/ 252000 h 504000"/>
              <a:gd name="connsiteX3" fmla="*/ 3013011 w 3265011"/>
              <a:gd name="connsiteY3" fmla="*/ 504000 h 504000"/>
              <a:gd name="connsiteX4" fmla="*/ 0 w 3265011"/>
              <a:gd name="connsiteY4" fmla="*/ 504000 h 504000"/>
              <a:gd name="connsiteX5" fmla="*/ 252000 w 3265011"/>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5011" h="504000">
                <a:moveTo>
                  <a:pt x="0" y="0"/>
                </a:moveTo>
                <a:lnTo>
                  <a:pt x="3013011" y="0"/>
                </a:lnTo>
                <a:lnTo>
                  <a:pt x="3265011" y="252000"/>
                </a:lnTo>
                <a:lnTo>
                  <a:pt x="3013011" y="504000"/>
                </a:lnTo>
                <a:lnTo>
                  <a:pt x="0" y="504000"/>
                </a:lnTo>
                <a:lnTo>
                  <a:pt x="252000" y="252000"/>
                </a:lnTo>
                <a:close/>
              </a:path>
            </a:pathLst>
          </a:custGeom>
          <a:solidFill>
            <a:schemeClr val="accent3"/>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50</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6" name="MH_Text_4"/>
          <p:cNvSpPr/>
          <p:nvPr>
            <p:custDataLst>
              <p:tags r:id="rId6"/>
            </p:custDataLst>
          </p:nvPr>
        </p:nvSpPr>
        <p:spPr>
          <a:xfrm>
            <a:off x="3805553" y="5478297"/>
            <a:ext cx="2752239" cy="497056"/>
          </a:xfrm>
          <a:custGeom>
            <a:avLst/>
            <a:gdLst>
              <a:gd name="connsiteX0" fmla="*/ 0 w 1873766"/>
              <a:gd name="connsiteY0" fmla="*/ 0 h 504000"/>
              <a:gd name="connsiteX1" fmla="*/ 1621766 w 1873766"/>
              <a:gd name="connsiteY1" fmla="*/ 0 h 504000"/>
              <a:gd name="connsiteX2" fmla="*/ 1873766 w 1873766"/>
              <a:gd name="connsiteY2" fmla="*/ 252000 h 504000"/>
              <a:gd name="connsiteX3" fmla="*/ 1621766 w 1873766"/>
              <a:gd name="connsiteY3" fmla="*/ 504000 h 504000"/>
              <a:gd name="connsiteX4" fmla="*/ 0 w 1873766"/>
              <a:gd name="connsiteY4" fmla="*/ 504000 h 504000"/>
              <a:gd name="connsiteX5" fmla="*/ 252000 w 1873766"/>
              <a:gd name="connsiteY5" fmla="*/ 252000 h 50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73766" h="504000">
                <a:moveTo>
                  <a:pt x="0" y="0"/>
                </a:moveTo>
                <a:lnTo>
                  <a:pt x="1621766" y="0"/>
                </a:lnTo>
                <a:lnTo>
                  <a:pt x="1873766" y="252000"/>
                </a:lnTo>
                <a:lnTo>
                  <a:pt x="1621766" y="504000"/>
                </a:lnTo>
                <a:lnTo>
                  <a:pt x="0" y="504000"/>
                </a:lnTo>
                <a:lnTo>
                  <a:pt x="252000" y="252000"/>
                </a:lnTo>
                <a:close/>
              </a:path>
            </a:pathLst>
          </a:custGeom>
          <a:solidFill>
            <a:schemeClr val="accent2"/>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135" kern="0" dirty="0">
              <a:solidFill>
                <a:srgbClr val="FFFFFF"/>
              </a:solidFill>
              <a:cs typeface="+mn-ea"/>
              <a:sym typeface="+mn-lt"/>
            </a:endParaRPr>
          </a:p>
        </p:txBody>
      </p:sp>
      <p:sp>
        <p:nvSpPr>
          <p:cNvPr id="7" name="MH_Text_2"/>
          <p:cNvSpPr/>
          <p:nvPr>
            <p:custDataLst>
              <p:tags r:id="rId7"/>
            </p:custDataLst>
          </p:nvPr>
        </p:nvSpPr>
        <p:spPr>
          <a:xfrm>
            <a:off x="1298212" y="5478297"/>
            <a:ext cx="2875859" cy="497056"/>
          </a:xfrm>
          <a:prstGeom prst="homePlate">
            <a:avLst/>
          </a:prstGeom>
          <a:solidFill>
            <a:schemeClr val="accent1"/>
          </a:solidFill>
          <a:ln w="12700" cap="flat" cmpd="sng" algn="ctr">
            <a:noFill/>
            <a:prstDash val="solid"/>
            <a:miter lim="800000"/>
          </a:ln>
          <a:effectLst/>
        </p:spPr>
        <p:txBody>
          <a:bodyPr lIns="91440" tIns="45720" rIns="91440" bIns="45720" anchor="ctr"/>
          <a:lstStyle/>
          <a:p>
            <a:pPr algn="ctr">
              <a:defRPr/>
            </a:pPr>
            <a:r>
              <a:rPr lang="en-US" altLang="zh-CN" sz="2665" kern="0" dirty="0">
                <a:solidFill>
                  <a:srgbClr val="FFFFFF"/>
                </a:solidFill>
                <a:cs typeface="+mn-ea"/>
                <a:sym typeface="+mn-lt"/>
              </a:rPr>
              <a:t>25</a:t>
            </a:r>
            <a:r>
              <a:rPr lang="en-US" altLang="zh-CN" sz="2135" kern="0" dirty="0">
                <a:solidFill>
                  <a:srgbClr val="FFFFFF"/>
                </a:solidFill>
                <a:cs typeface="+mn-ea"/>
                <a:sym typeface="+mn-lt"/>
              </a:rPr>
              <a:t>%</a:t>
            </a:r>
            <a:endParaRPr lang="zh-CN" altLang="en-US" sz="2665" kern="0" dirty="0">
              <a:solidFill>
                <a:srgbClr val="FFFFFF"/>
              </a:solidFill>
              <a:cs typeface="+mn-ea"/>
              <a:sym typeface="+mn-lt"/>
            </a:endParaRPr>
          </a:p>
        </p:txBody>
      </p:sp>
      <p:sp>
        <p:nvSpPr>
          <p:cNvPr id="17" name="矩形 16"/>
          <p:cNvSpPr/>
          <p:nvPr/>
        </p:nvSpPr>
        <p:spPr>
          <a:xfrm>
            <a:off x="4109519" y="4228827"/>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sp>
        <p:nvSpPr>
          <p:cNvPr id="18" name="矩形 17"/>
          <p:cNvSpPr/>
          <p:nvPr/>
        </p:nvSpPr>
        <p:spPr>
          <a:xfrm>
            <a:off x="4109519" y="5128075"/>
            <a:ext cx="1415772" cy="338554"/>
          </a:xfrm>
          <a:prstGeom prst="rect">
            <a:avLst/>
          </a:prstGeom>
        </p:spPr>
        <p:txBody>
          <a:bodyPr wrap="none" lIns="91440" tIns="45720" rIns="91440" bIns="45720">
            <a:spAutoFit/>
          </a:bodyPr>
          <a:lstStyle/>
          <a:p>
            <a:pPr algn="r"/>
            <a:r>
              <a:rPr lang="zh-CN" altLang="en-US" sz="1600" dirty="0">
                <a:solidFill>
                  <a:schemeClr val="tx1">
                    <a:lumMod val="75000"/>
                    <a:lumOff val="25000"/>
                  </a:schemeClr>
                </a:solidFill>
                <a:cs typeface="+mn-ea"/>
                <a:sym typeface="+mn-lt"/>
              </a:rPr>
              <a:t>单击添加标题</a:t>
            </a:r>
          </a:p>
        </p:txBody>
      </p:sp>
      <p:grpSp>
        <p:nvGrpSpPr>
          <p:cNvPr id="8" name="组合 7"/>
          <p:cNvGrpSpPr/>
          <p:nvPr/>
        </p:nvGrpSpPr>
        <p:grpSpPr>
          <a:xfrm>
            <a:off x="2212870" y="2434710"/>
            <a:ext cx="2058930" cy="1201485"/>
            <a:chOff x="2212865" y="2434710"/>
            <a:chExt cx="2058928" cy="1201485"/>
          </a:xfrm>
        </p:grpSpPr>
        <p:sp>
          <p:nvSpPr>
            <p:cNvPr id="21" name="矩形 20"/>
            <p:cNvSpPr/>
            <p:nvPr/>
          </p:nvSpPr>
          <p:spPr>
            <a:xfrm>
              <a:off x="2609301" y="2434710"/>
              <a:ext cx="1415771" cy="338554"/>
            </a:xfrm>
            <a:prstGeom prst="rect">
              <a:avLst/>
            </a:prstGeom>
            <a:solidFill>
              <a:schemeClr val="accent1"/>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22" name="矩形 21"/>
            <p:cNvSpPr/>
            <p:nvPr/>
          </p:nvSpPr>
          <p:spPr>
            <a:xfrm>
              <a:off x="2212865" y="2989864"/>
              <a:ext cx="2058928" cy="646331"/>
            </a:xfrm>
            <a:prstGeom prst="rect">
              <a:avLst/>
            </a:prstGeom>
            <a:ln>
              <a:solidFill>
                <a:schemeClr val="accent1"/>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9" name="组合 8"/>
          <p:cNvGrpSpPr/>
          <p:nvPr/>
        </p:nvGrpSpPr>
        <p:grpSpPr>
          <a:xfrm>
            <a:off x="5286849" y="2434710"/>
            <a:ext cx="1961284" cy="1201485"/>
            <a:chOff x="5286843" y="2434710"/>
            <a:chExt cx="1961284" cy="1201485"/>
          </a:xfrm>
        </p:grpSpPr>
        <p:sp>
          <p:nvSpPr>
            <p:cNvPr id="31" name="矩形 30"/>
            <p:cNvSpPr/>
            <p:nvPr/>
          </p:nvSpPr>
          <p:spPr>
            <a:xfrm>
              <a:off x="5587266" y="2434710"/>
              <a:ext cx="1415772" cy="338554"/>
            </a:xfrm>
            <a:prstGeom prst="rect">
              <a:avLst/>
            </a:prstGeom>
            <a:solidFill>
              <a:schemeClr val="accent2"/>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2" name="矩形 31"/>
            <p:cNvSpPr/>
            <p:nvPr/>
          </p:nvSpPr>
          <p:spPr>
            <a:xfrm>
              <a:off x="5286843" y="2989864"/>
              <a:ext cx="1961284" cy="646331"/>
            </a:xfrm>
            <a:prstGeom prst="rect">
              <a:avLst/>
            </a:prstGeom>
            <a:ln>
              <a:solidFill>
                <a:schemeClr val="accent2"/>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grpSp>
        <p:nvGrpSpPr>
          <p:cNvPr id="10" name="组合 9"/>
          <p:cNvGrpSpPr/>
          <p:nvPr/>
        </p:nvGrpSpPr>
        <p:grpSpPr>
          <a:xfrm>
            <a:off x="8304247" y="2434710"/>
            <a:ext cx="2064230" cy="1201485"/>
            <a:chOff x="8304237" y="2434710"/>
            <a:chExt cx="2064228" cy="1201485"/>
          </a:xfrm>
        </p:grpSpPr>
        <p:sp>
          <p:nvSpPr>
            <p:cNvPr id="34" name="矩形 33"/>
            <p:cNvSpPr/>
            <p:nvPr/>
          </p:nvSpPr>
          <p:spPr>
            <a:xfrm>
              <a:off x="8565229" y="2434710"/>
              <a:ext cx="1415771" cy="338554"/>
            </a:xfrm>
            <a:prstGeom prst="rect">
              <a:avLst/>
            </a:prstGeom>
            <a:solidFill>
              <a:schemeClr val="accent4"/>
            </a:solidFill>
            <a:effectLst/>
          </p:spPr>
          <p:txBody>
            <a:bodyPr wrap="none">
              <a:spAutoFit/>
            </a:bodyPr>
            <a:lstStyle/>
            <a:p>
              <a:pPr algn="r"/>
              <a:r>
                <a:rPr lang="zh-CN" altLang="en-US" sz="1600" dirty="0">
                  <a:solidFill>
                    <a:schemeClr val="bg1"/>
                  </a:solidFill>
                  <a:cs typeface="+mn-ea"/>
                  <a:sym typeface="+mn-lt"/>
                </a:rPr>
                <a:t>单击添加标题</a:t>
              </a:r>
            </a:p>
          </p:txBody>
        </p:sp>
        <p:sp>
          <p:nvSpPr>
            <p:cNvPr id="35" name="矩形 34"/>
            <p:cNvSpPr/>
            <p:nvPr/>
          </p:nvSpPr>
          <p:spPr>
            <a:xfrm>
              <a:off x="8304237" y="2989864"/>
              <a:ext cx="2064228" cy="646331"/>
            </a:xfrm>
            <a:prstGeom prst="rect">
              <a:avLst/>
            </a:prstGeom>
            <a:ln>
              <a:solidFill>
                <a:schemeClr val="accent4"/>
              </a:solidFill>
            </a:ln>
          </p:spPr>
          <p:txBody>
            <a:bodyPr wrap="square">
              <a:spAutoFit/>
            </a:bodyPr>
            <a:lstStyle/>
            <a:p>
              <a:pPr lvl="0" algn="ctr"/>
              <a:r>
                <a:rPr lang="zh-CN" altLang="en-US" sz="1200" dirty="0">
                  <a:solidFill>
                    <a:schemeClr val="tx1">
                      <a:lumMod val="50000"/>
                      <a:lumOff val="50000"/>
                    </a:schemeClr>
                  </a:solidFill>
                  <a:cs typeface="+mn-ea"/>
                  <a:sym typeface="+mn-lt"/>
                </a:rPr>
                <a:t>在此录入上述图表的综合描述说明，在此录入上述图表的综合描述说明。</a:t>
              </a:r>
            </a:p>
          </p:txBody>
        </p:sp>
      </p:grpSp>
      <p:sp>
        <p:nvSpPr>
          <p:cNvPr id="20" name="文本框 19"/>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2200"/>
                                  </p:stCondLst>
                                  <p:childTnLst>
                                    <p:set>
                                      <p:cBhvr>
                                        <p:cTn id="6" dur="1" fill="hold">
                                          <p:stCondLst>
                                            <p:cond delay="0"/>
                                          </p:stCondLst>
                                        </p:cTn>
                                        <p:tgtEl>
                                          <p:spTgt spid="19"/>
                                        </p:tgtEl>
                                        <p:attrNameLst>
                                          <p:attrName>style.visibility</p:attrName>
                                        </p:attrNameLst>
                                      </p:cBhvr>
                                      <p:to>
                                        <p:strVal val="visible"/>
                                      </p:to>
                                    </p:set>
                                    <p:animEffect transition="in" filter="wipe(right)">
                                      <p:cBhvr>
                                        <p:cTn id="7" dur="500"/>
                                        <p:tgtEl>
                                          <p:spTgt spid="19"/>
                                        </p:tgtEl>
                                      </p:cBhvr>
                                    </p:animEffect>
                                  </p:childTnLst>
                                </p:cTn>
                              </p:par>
                              <p:par>
                                <p:cTn id="8" presetID="12" presetClass="entr" presetSubtype="2" fill="hold" nodeType="withEffect">
                                  <p:stCondLst>
                                    <p:cond delay="2600"/>
                                  </p:stCondLst>
                                  <p:childTnLst>
                                    <p:set>
                                      <p:cBhvr>
                                        <p:cTn id="9" dur="1" fill="hold">
                                          <p:stCondLst>
                                            <p:cond delay="0"/>
                                          </p:stCondLst>
                                        </p:cTn>
                                        <p:tgtEl>
                                          <p:spTgt spid="8"/>
                                        </p:tgtEl>
                                        <p:attrNameLst>
                                          <p:attrName>style.visibility</p:attrName>
                                        </p:attrNameLst>
                                      </p:cBhvr>
                                      <p:to>
                                        <p:strVal val="visible"/>
                                      </p:to>
                                    </p:set>
                                    <p:anim calcmode="lin" valueType="num">
                                      <p:cBhvr additive="base">
                                        <p:cTn id="10" dur="500"/>
                                        <p:tgtEl>
                                          <p:spTgt spid="8"/>
                                        </p:tgtEl>
                                        <p:attrNameLst>
                                          <p:attrName>ppt_x</p:attrName>
                                        </p:attrNameLst>
                                      </p:cBhvr>
                                      <p:tavLst>
                                        <p:tav tm="0">
                                          <p:val>
                                            <p:strVal val="#ppt_x+#ppt_w*1.125000"/>
                                          </p:val>
                                        </p:tav>
                                        <p:tav tm="100000">
                                          <p:val>
                                            <p:strVal val="#ppt_x"/>
                                          </p:val>
                                        </p:tav>
                                      </p:tavLst>
                                    </p:anim>
                                    <p:animEffect transition="in" filter="wipe(left)">
                                      <p:cBhvr>
                                        <p:cTn id="11" dur="500"/>
                                        <p:tgtEl>
                                          <p:spTgt spid="8"/>
                                        </p:tgtEl>
                                      </p:cBhvr>
                                    </p:animEffect>
                                  </p:childTnLst>
                                </p:cTn>
                              </p:par>
                              <p:par>
                                <p:cTn id="12" presetID="12" presetClass="entr" presetSubtype="1" fill="hold" nodeType="withEffect">
                                  <p:stCondLst>
                                    <p:cond delay="260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p:tgtEl>
                                          <p:spTgt spid="9"/>
                                        </p:tgtEl>
                                        <p:attrNameLst>
                                          <p:attrName>ppt_y</p:attrName>
                                        </p:attrNameLst>
                                      </p:cBhvr>
                                      <p:tavLst>
                                        <p:tav tm="0">
                                          <p:val>
                                            <p:strVal val="#ppt_y-#ppt_h*1.125000"/>
                                          </p:val>
                                        </p:tav>
                                        <p:tav tm="100000">
                                          <p:val>
                                            <p:strVal val="#ppt_y"/>
                                          </p:val>
                                        </p:tav>
                                      </p:tavLst>
                                    </p:anim>
                                    <p:animEffect transition="in" filter="wipe(down)">
                                      <p:cBhvr>
                                        <p:cTn id="15" dur="500"/>
                                        <p:tgtEl>
                                          <p:spTgt spid="9"/>
                                        </p:tgtEl>
                                      </p:cBhvr>
                                    </p:animEffect>
                                  </p:childTnLst>
                                </p:cTn>
                              </p:par>
                              <p:par>
                                <p:cTn id="16" presetID="12" presetClass="entr" presetSubtype="8" fill="hold" nodeType="withEffect">
                                  <p:stCondLst>
                                    <p:cond delay="260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p:tgtEl>
                                          <p:spTgt spid="10"/>
                                        </p:tgtEl>
                                        <p:attrNameLst>
                                          <p:attrName>ppt_x</p:attrName>
                                        </p:attrNameLst>
                                      </p:cBhvr>
                                      <p:tavLst>
                                        <p:tav tm="0">
                                          <p:val>
                                            <p:strVal val="#ppt_x-#ppt_w*1.125000"/>
                                          </p:val>
                                        </p:tav>
                                        <p:tav tm="100000">
                                          <p:val>
                                            <p:strVal val="#ppt_x"/>
                                          </p:val>
                                        </p:tav>
                                      </p:tavLst>
                                    </p:anim>
                                    <p:animEffect transition="in" filter="wipe(right)">
                                      <p:cBhvr>
                                        <p:cTn id="19" dur="500"/>
                                        <p:tgtEl>
                                          <p:spTgt spid="10"/>
                                        </p:tgtEl>
                                      </p:cBhvr>
                                    </p:animEffect>
                                  </p:childTnLst>
                                </p:cTn>
                              </p:par>
                              <p:par>
                                <p:cTn id="20" presetID="22" presetClass="entr" presetSubtype="1" fill="hold" grpId="0" nodeType="withEffect">
                                  <p:stCondLst>
                                    <p:cond delay="3000"/>
                                  </p:stCondLst>
                                  <p:childTnLst>
                                    <p:set>
                                      <p:cBhvr>
                                        <p:cTn id="21" dur="1" fill="hold">
                                          <p:stCondLst>
                                            <p:cond delay="0"/>
                                          </p:stCondLst>
                                        </p:cTn>
                                        <p:tgtEl>
                                          <p:spTgt spid="17"/>
                                        </p:tgtEl>
                                        <p:attrNameLst>
                                          <p:attrName>style.visibility</p:attrName>
                                        </p:attrNameLst>
                                      </p:cBhvr>
                                      <p:to>
                                        <p:strVal val="visible"/>
                                      </p:to>
                                    </p:set>
                                    <p:animEffect transition="in" filter="wipe(up)">
                                      <p:cBhvr>
                                        <p:cTn id="22" dur="500"/>
                                        <p:tgtEl>
                                          <p:spTgt spid="17"/>
                                        </p:tgtEl>
                                      </p:cBhvr>
                                    </p:animEffect>
                                  </p:childTnLst>
                                </p:cTn>
                              </p:par>
                              <p:par>
                                <p:cTn id="23" presetID="22" presetClass="entr" presetSubtype="8" fill="hold" grpId="0" nodeType="withEffect">
                                  <p:stCondLst>
                                    <p:cond delay="340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grpId="0" nodeType="withEffect">
                                  <p:stCondLst>
                                    <p:cond delay="3600"/>
                                  </p:stCondLst>
                                  <p:childTnLst>
                                    <p:set>
                                      <p:cBhvr>
                                        <p:cTn id="27" dur="1" fill="hold">
                                          <p:stCondLst>
                                            <p:cond delay="0"/>
                                          </p:stCondLst>
                                        </p:cTn>
                                        <p:tgtEl>
                                          <p:spTgt spid="3"/>
                                        </p:tgtEl>
                                        <p:attrNameLst>
                                          <p:attrName>style.visibility</p:attrName>
                                        </p:attrNameLst>
                                      </p:cBhvr>
                                      <p:to>
                                        <p:strVal val="visible"/>
                                      </p:to>
                                    </p:set>
                                    <p:animEffect transition="in" filter="wipe(left)">
                                      <p:cBhvr>
                                        <p:cTn id="28" dur="500"/>
                                        <p:tgtEl>
                                          <p:spTgt spid="3"/>
                                        </p:tgtEl>
                                      </p:cBhvr>
                                    </p:animEffect>
                                  </p:childTnLst>
                                </p:cTn>
                              </p:par>
                              <p:par>
                                <p:cTn id="29" presetID="22" presetClass="entr" presetSubtype="8" fill="hold" grpId="0" nodeType="withEffect">
                                  <p:stCondLst>
                                    <p:cond delay="3800"/>
                                  </p:stCondLst>
                                  <p:childTnLst>
                                    <p:set>
                                      <p:cBhvr>
                                        <p:cTn id="30" dur="1" fill="hold">
                                          <p:stCondLst>
                                            <p:cond delay="0"/>
                                          </p:stCondLst>
                                        </p:cTn>
                                        <p:tgtEl>
                                          <p:spTgt spid="2"/>
                                        </p:tgtEl>
                                        <p:attrNameLst>
                                          <p:attrName>style.visibility</p:attrName>
                                        </p:attrNameLst>
                                      </p:cBhvr>
                                      <p:to>
                                        <p:strVal val="visible"/>
                                      </p:to>
                                    </p:set>
                                    <p:animEffect transition="in" filter="wipe(left)">
                                      <p:cBhvr>
                                        <p:cTn id="31" dur="500"/>
                                        <p:tgtEl>
                                          <p:spTgt spid="2"/>
                                        </p:tgtEl>
                                      </p:cBhvr>
                                    </p:animEffect>
                                  </p:childTnLst>
                                </p:cTn>
                              </p:par>
                              <p:par>
                                <p:cTn id="32" presetID="22" presetClass="entr" presetSubtype="1" fill="hold" grpId="0" nodeType="withEffect">
                                  <p:stCondLst>
                                    <p:cond delay="4200"/>
                                  </p:stCondLst>
                                  <p:childTnLst>
                                    <p:set>
                                      <p:cBhvr>
                                        <p:cTn id="33" dur="1" fill="hold">
                                          <p:stCondLst>
                                            <p:cond delay="0"/>
                                          </p:stCondLst>
                                        </p:cTn>
                                        <p:tgtEl>
                                          <p:spTgt spid="18"/>
                                        </p:tgtEl>
                                        <p:attrNameLst>
                                          <p:attrName>style.visibility</p:attrName>
                                        </p:attrNameLst>
                                      </p:cBhvr>
                                      <p:to>
                                        <p:strVal val="visible"/>
                                      </p:to>
                                    </p:set>
                                    <p:animEffect transition="in" filter="wipe(up)">
                                      <p:cBhvr>
                                        <p:cTn id="34" dur="500"/>
                                        <p:tgtEl>
                                          <p:spTgt spid="18"/>
                                        </p:tgtEl>
                                      </p:cBhvr>
                                    </p:animEffect>
                                  </p:childTnLst>
                                </p:cTn>
                              </p:par>
                              <p:par>
                                <p:cTn id="35" presetID="22" presetClass="entr" presetSubtype="8" fill="hold" grpId="0" nodeType="withEffect">
                                  <p:stCondLst>
                                    <p:cond delay="450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par>
                                <p:cTn id="38" presetID="22" presetClass="entr" presetSubtype="8" fill="hold" grpId="0" nodeType="withEffect">
                                  <p:stCondLst>
                                    <p:cond delay="470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cTn>
                              </p:par>
                              <p:par>
                                <p:cTn id="41" presetID="22" presetClass="entr" presetSubtype="8" fill="hold" grpId="0" nodeType="withEffect">
                                  <p:stCondLst>
                                    <p:cond delay="4900"/>
                                  </p:stCondLst>
                                  <p:childTnLst>
                                    <p:set>
                                      <p:cBhvr>
                                        <p:cTn id="42" dur="1" fill="hold">
                                          <p:stCondLst>
                                            <p:cond delay="0"/>
                                          </p:stCondLst>
                                        </p:cTn>
                                        <p:tgtEl>
                                          <p:spTgt spid="5"/>
                                        </p:tgtEl>
                                        <p:attrNameLst>
                                          <p:attrName>style.visibility</p:attrName>
                                        </p:attrNameLst>
                                      </p:cBhvr>
                                      <p:to>
                                        <p:strVal val="visible"/>
                                      </p:to>
                                    </p:set>
                                    <p:animEffect transition="in" filter="wipe(left)">
                                      <p:cBhvr>
                                        <p:cTn id="4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animBg="1"/>
      <p:bldP spid="3" grpId="0" animBg="1"/>
      <p:bldP spid="4" grpId="0" animBg="1"/>
      <p:bldP spid="5" grpId="0" animBg="1"/>
      <p:bldP spid="6" grpId="0" animBg="1"/>
      <p:bldP spid="7" grpId="0" animBg="1"/>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H_Text_3"/>
          <p:cNvSpPr txBox="1"/>
          <p:nvPr>
            <p:custDataLst>
              <p:tags r:id="rId3"/>
            </p:custDataLst>
          </p:nvPr>
        </p:nvSpPr>
        <p:spPr>
          <a:xfrm>
            <a:off x="7413626" y="4429126"/>
            <a:ext cx="1697039" cy="682625"/>
          </a:xfrm>
          <a:prstGeom prst="rect">
            <a:avLst/>
          </a:prstGeom>
          <a:noFill/>
        </p:spPr>
        <p:txBody>
          <a:bodyPr anchor="ctr">
            <a:normAutofit fontScale="77500" lnSpcReduction="20000"/>
          </a:bodyPr>
          <a:lstStyle/>
          <a:p>
            <a:pPr>
              <a:lnSpc>
                <a:spcPct val="120000"/>
              </a:lnSpc>
              <a:defRPr/>
            </a:pPr>
            <a:r>
              <a:rPr lang="zh-CN" altLang="en-US" sz="1600" dirty="0">
                <a:cs typeface="+mn-ea"/>
                <a:sym typeface="+mn-lt"/>
              </a:rPr>
              <a:t>单击此处可编辑内容</a:t>
            </a:r>
            <a:endParaRPr lang="en-US" altLang="zh-CN" sz="1600" dirty="0">
              <a:cs typeface="+mn-ea"/>
              <a:sym typeface="+mn-lt"/>
            </a:endParaRPr>
          </a:p>
          <a:p>
            <a:pPr>
              <a:lnSpc>
                <a:spcPct val="120000"/>
              </a:lnSpc>
              <a:defRPr/>
            </a:pPr>
            <a:r>
              <a:rPr lang="zh-CN" altLang="en-US" sz="1600" dirty="0">
                <a:cs typeface="+mn-ea"/>
                <a:sym typeface="+mn-lt"/>
              </a:rPr>
              <a:t>单击此处可编辑内容</a:t>
            </a:r>
            <a:endParaRPr lang="en-US" altLang="zh-CN" sz="1600" dirty="0">
              <a:cs typeface="+mn-ea"/>
              <a:sym typeface="+mn-lt"/>
            </a:endParaRPr>
          </a:p>
        </p:txBody>
      </p:sp>
      <p:sp>
        <p:nvSpPr>
          <p:cNvPr id="25" name="MH_Text_2"/>
          <p:cNvSpPr txBox="1"/>
          <p:nvPr>
            <p:custDataLst>
              <p:tags r:id="rId4"/>
            </p:custDataLst>
          </p:nvPr>
        </p:nvSpPr>
        <p:spPr>
          <a:xfrm>
            <a:off x="7413626" y="2651126"/>
            <a:ext cx="1697039" cy="684213"/>
          </a:xfrm>
          <a:prstGeom prst="rect">
            <a:avLst/>
          </a:prstGeom>
          <a:noFill/>
        </p:spPr>
        <p:txBody>
          <a:bodyPr anchor="ctr">
            <a:normAutofit fontScale="77500" lnSpcReduction="20000"/>
          </a:bodyPr>
          <a:lstStyle/>
          <a:p>
            <a:pPr>
              <a:lnSpc>
                <a:spcPct val="120000"/>
              </a:lnSpc>
              <a:defRPr/>
            </a:pPr>
            <a:r>
              <a:rPr lang="zh-CN" altLang="en-US" sz="1600" dirty="0">
                <a:cs typeface="+mn-ea"/>
                <a:sym typeface="+mn-lt"/>
              </a:rPr>
              <a:t>单击此处可编辑内容</a:t>
            </a:r>
            <a:endParaRPr lang="en-US" altLang="zh-CN" sz="1600" dirty="0">
              <a:cs typeface="+mn-ea"/>
              <a:sym typeface="+mn-lt"/>
            </a:endParaRPr>
          </a:p>
          <a:p>
            <a:pPr>
              <a:lnSpc>
                <a:spcPct val="120000"/>
              </a:lnSpc>
              <a:defRPr/>
            </a:pPr>
            <a:r>
              <a:rPr lang="zh-CN" altLang="en-US" sz="1600" dirty="0">
                <a:cs typeface="+mn-ea"/>
                <a:sym typeface="+mn-lt"/>
              </a:rPr>
              <a:t>单击此处可编辑内容</a:t>
            </a:r>
            <a:endParaRPr lang="en-US" altLang="zh-CN" sz="1600" dirty="0">
              <a:cs typeface="+mn-ea"/>
              <a:sym typeface="+mn-lt"/>
            </a:endParaRPr>
          </a:p>
        </p:txBody>
      </p:sp>
      <p:sp>
        <p:nvSpPr>
          <p:cNvPr id="26" name="MH_Text_1"/>
          <p:cNvSpPr txBox="1"/>
          <p:nvPr>
            <p:custDataLst>
              <p:tags r:id="rId5"/>
            </p:custDataLst>
          </p:nvPr>
        </p:nvSpPr>
        <p:spPr>
          <a:xfrm>
            <a:off x="2874299" y="2639554"/>
            <a:ext cx="1697039" cy="684213"/>
          </a:xfrm>
          <a:prstGeom prst="rect">
            <a:avLst/>
          </a:prstGeom>
          <a:noFill/>
        </p:spPr>
        <p:txBody>
          <a:bodyPr anchor="ctr">
            <a:normAutofit fontScale="77500" lnSpcReduction="20000"/>
          </a:bodyPr>
          <a:lstStyle/>
          <a:p>
            <a:pPr algn="r">
              <a:lnSpc>
                <a:spcPct val="120000"/>
              </a:lnSpc>
              <a:defRPr/>
            </a:pPr>
            <a:r>
              <a:rPr lang="zh-CN" altLang="en-US" sz="1600" dirty="0">
                <a:cs typeface="+mn-ea"/>
                <a:sym typeface="+mn-lt"/>
              </a:rPr>
              <a:t>单击此处可编辑内容</a:t>
            </a:r>
            <a:endParaRPr lang="en-US" altLang="zh-CN" sz="1600" dirty="0">
              <a:cs typeface="+mn-ea"/>
              <a:sym typeface="+mn-lt"/>
            </a:endParaRPr>
          </a:p>
          <a:p>
            <a:pPr algn="r">
              <a:lnSpc>
                <a:spcPct val="120000"/>
              </a:lnSpc>
              <a:defRPr/>
            </a:pPr>
            <a:r>
              <a:rPr lang="zh-CN" altLang="en-US" sz="1600" dirty="0">
                <a:cs typeface="+mn-ea"/>
                <a:sym typeface="+mn-lt"/>
              </a:rPr>
              <a:t>单击此处可编辑内容</a:t>
            </a:r>
            <a:endParaRPr lang="en-US" altLang="zh-CN" sz="1600" dirty="0">
              <a:cs typeface="+mn-ea"/>
              <a:sym typeface="+mn-lt"/>
            </a:endParaRPr>
          </a:p>
        </p:txBody>
      </p:sp>
      <p:sp>
        <p:nvSpPr>
          <p:cNvPr id="27" name="MH_Text_4"/>
          <p:cNvSpPr txBox="1"/>
          <p:nvPr>
            <p:custDataLst>
              <p:tags r:id="rId6"/>
            </p:custDataLst>
          </p:nvPr>
        </p:nvSpPr>
        <p:spPr>
          <a:xfrm>
            <a:off x="3082926" y="4429126"/>
            <a:ext cx="1697039" cy="682625"/>
          </a:xfrm>
          <a:prstGeom prst="rect">
            <a:avLst/>
          </a:prstGeom>
          <a:noFill/>
        </p:spPr>
        <p:txBody>
          <a:bodyPr anchor="ctr">
            <a:normAutofit fontScale="77500" lnSpcReduction="20000"/>
          </a:bodyPr>
          <a:lstStyle/>
          <a:p>
            <a:pPr algn="r">
              <a:lnSpc>
                <a:spcPct val="120000"/>
              </a:lnSpc>
              <a:defRPr/>
            </a:pPr>
            <a:r>
              <a:rPr lang="zh-CN" altLang="en-US" sz="1600" dirty="0">
                <a:cs typeface="+mn-ea"/>
                <a:sym typeface="+mn-lt"/>
              </a:rPr>
              <a:t>单击此处可编辑内容</a:t>
            </a:r>
            <a:endParaRPr lang="en-US" altLang="zh-CN" sz="1600" dirty="0">
              <a:cs typeface="+mn-ea"/>
              <a:sym typeface="+mn-lt"/>
            </a:endParaRPr>
          </a:p>
          <a:p>
            <a:pPr algn="r">
              <a:lnSpc>
                <a:spcPct val="120000"/>
              </a:lnSpc>
              <a:defRPr/>
            </a:pPr>
            <a:r>
              <a:rPr lang="zh-CN" altLang="en-US" sz="1600" dirty="0">
                <a:cs typeface="+mn-ea"/>
                <a:sym typeface="+mn-lt"/>
              </a:rPr>
              <a:t>单击此处可编辑内容</a:t>
            </a:r>
            <a:endParaRPr lang="en-US" altLang="zh-CN" sz="1600" dirty="0">
              <a:cs typeface="+mn-ea"/>
              <a:sym typeface="+mn-lt"/>
            </a:endParaRPr>
          </a:p>
        </p:txBody>
      </p:sp>
      <p:sp>
        <p:nvSpPr>
          <p:cNvPr id="4" name="MH_SubTitle_1"/>
          <p:cNvSpPr/>
          <p:nvPr>
            <p:custDataLst>
              <p:tags r:id="rId7"/>
            </p:custDataLst>
          </p:nvPr>
        </p:nvSpPr>
        <p:spPr bwMode="gray">
          <a:xfrm rot="18883752">
            <a:off x="4966495" y="2453482"/>
            <a:ext cx="990600" cy="1643063"/>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a:lnSpc>
                <a:spcPct val="120000"/>
              </a:lnSpc>
              <a:defRPr/>
            </a:pPr>
            <a:r>
              <a:rPr lang="zh-CN" altLang="en-US" sz="1600" dirty="0">
                <a:solidFill>
                  <a:srgbClr val="FFFFFF"/>
                </a:solidFill>
                <a:cs typeface="+mn-ea"/>
                <a:sym typeface="+mn-lt"/>
              </a:rPr>
              <a:t>请输入标题内容</a:t>
            </a:r>
            <a:endParaRPr lang="en-US" altLang="zh-CN" sz="1600" dirty="0">
              <a:solidFill>
                <a:srgbClr val="FFFFFF"/>
              </a:solidFill>
              <a:cs typeface="+mn-ea"/>
              <a:sym typeface="+mn-lt"/>
            </a:endParaRPr>
          </a:p>
        </p:txBody>
      </p:sp>
      <p:sp>
        <p:nvSpPr>
          <p:cNvPr id="14" name="MH_SubTitle_4"/>
          <p:cNvSpPr/>
          <p:nvPr>
            <p:custDataLst>
              <p:tags r:id="rId8"/>
            </p:custDataLst>
          </p:nvPr>
        </p:nvSpPr>
        <p:spPr bwMode="gray">
          <a:xfrm rot="2683752">
            <a:off x="4972051" y="3729038"/>
            <a:ext cx="990600" cy="1643063"/>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tIns="180000" rIns="0" bIns="0" anchor="ctr">
            <a:normAutofit/>
          </a:bodyPr>
          <a:lstStyle/>
          <a:p>
            <a:pPr algn="ctr">
              <a:lnSpc>
                <a:spcPct val="120000"/>
              </a:lnSpc>
              <a:defRPr/>
            </a:pPr>
            <a:r>
              <a:rPr lang="zh-CN" altLang="en-US" sz="1600" dirty="0">
                <a:solidFill>
                  <a:srgbClr val="FFFFFF"/>
                </a:solidFill>
                <a:cs typeface="+mn-ea"/>
                <a:sym typeface="+mn-lt"/>
              </a:rPr>
              <a:t>请输入标题内容</a:t>
            </a:r>
            <a:endParaRPr lang="en-US" altLang="zh-CN" sz="1600" dirty="0">
              <a:solidFill>
                <a:srgbClr val="FFFFFF"/>
              </a:solidFill>
              <a:cs typeface="+mn-ea"/>
              <a:sym typeface="+mn-lt"/>
            </a:endParaRPr>
          </a:p>
        </p:txBody>
      </p:sp>
      <p:sp>
        <p:nvSpPr>
          <p:cNvPr id="15" name="MH_SubTitle_3"/>
          <p:cNvSpPr/>
          <p:nvPr>
            <p:custDataLst>
              <p:tags r:id="rId9"/>
            </p:custDataLst>
          </p:nvPr>
        </p:nvSpPr>
        <p:spPr bwMode="gray">
          <a:xfrm rot="18883752">
            <a:off x="6247607" y="3723482"/>
            <a:ext cx="990600" cy="1643063"/>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tIns="180000" rIns="0" bIns="0" anchor="ctr">
            <a:normAutofit/>
          </a:bodyPr>
          <a:lstStyle/>
          <a:p>
            <a:pPr algn="ctr">
              <a:lnSpc>
                <a:spcPct val="120000"/>
              </a:lnSpc>
              <a:defRPr/>
            </a:pPr>
            <a:r>
              <a:rPr lang="zh-CN" altLang="en-US" sz="1600" dirty="0">
                <a:solidFill>
                  <a:srgbClr val="FFFFFF"/>
                </a:solidFill>
                <a:cs typeface="+mn-ea"/>
                <a:sym typeface="+mn-lt"/>
              </a:rPr>
              <a:t>请输入标题内容</a:t>
            </a:r>
            <a:endParaRPr lang="en-US" altLang="zh-CN" sz="1600" dirty="0">
              <a:solidFill>
                <a:srgbClr val="FFFFFF"/>
              </a:solidFill>
              <a:cs typeface="+mn-ea"/>
              <a:sym typeface="+mn-lt"/>
            </a:endParaRPr>
          </a:p>
        </p:txBody>
      </p:sp>
      <p:sp>
        <p:nvSpPr>
          <p:cNvPr id="16" name="MH_SubTitle_2"/>
          <p:cNvSpPr/>
          <p:nvPr>
            <p:custDataLst>
              <p:tags r:id="rId10"/>
            </p:custDataLst>
          </p:nvPr>
        </p:nvSpPr>
        <p:spPr bwMode="gray">
          <a:xfrm rot="2683752">
            <a:off x="6242051" y="2447926"/>
            <a:ext cx="990600" cy="1643063"/>
          </a:xfrm>
          <a:custGeom>
            <a:avLst/>
            <a:gdLst>
              <a:gd name="T0" fmla="*/ 1467 w 1470"/>
              <a:gd name="T1" fmla="*/ 1246 h 2346"/>
              <a:gd name="T2" fmla="*/ 1444 w 1470"/>
              <a:gd name="T3" fmla="*/ 1390 h 2346"/>
              <a:gd name="T4" fmla="*/ 1400 w 1470"/>
              <a:gd name="T5" fmla="*/ 1529 h 2346"/>
              <a:gd name="T6" fmla="*/ 1339 w 1470"/>
              <a:gd name="T7" fmla="*/ 1662 h 2346"/>
              <a:gd name="T8" fmla="*/ 1267 w 1470"/>
              <a:gd name="T9" fmla="*/ 1784 h 2346"/>
              <a:gd name="T10" fmla="*/ 1187 w 1470"/>
              <a:gd name="T11" fmla="*/ 1898 h 2346"/>
              <a:gd name="T12" fmla="*/ 1102 w 1470"/>
              <a:gd name="T13" fmla="*/ 2002 h 2346"/>
              <a:gd name="T14" fmla="*/ 1019 w 1470"/>
              <a:gd name="T15" fmla="*/ 2094 h 2346"/>
              <a:gd name="T16" fmla="*/ 939 w 1470"/>
              <a:gd name="T17" fmla="*/ 2174 h 2346"/>
              <a:gd name="T18" fmla="*/ 866 w 1470"/>
              <a:gd name="T19" fmla="*/ 2239 h 2346"/>
              <a:gd name="T20" fmla="*/ 806 w 1470"/>
              <a:gd name="T21" fmla="*/ 2290 h 2346"/>
              <a:gd name="T22" fmla="*/ 763 w 1470"/>
              <a:gd name="T23" fmla="*/ 2325 h 2346"/>
              <a:gd name="T24" fmla="*/ 739 w 1470"/>
              <a:gd name="T25" fmla="*/ 2343 h 2346"/>
              <a:gd name="T26" fmla="*/ 732 w 1470"/>
              <a:gd name="T27" fmla="*/ 2343 h 2346"/>
              <a:gd name="T28" fmla="*/ 709 w 1470"/>
              <a:gd name="T29" fmla="*/ 2325 h 2346"/>
              <a:gd name="T30" fmla="*/ 665 w 1470"/>
              <a:gd name="T31" fmla="*/ 2290 h 2346"/>
              <a:gd name="T32" fmla="*/ 604 w 1470"/>
              <a:gd name="T33" fmla="*/ 2239 h 2346"/>
              <a:gd name="T34" fmla="*/ 532 w 1470"/>
              <a:gd name="T35" fmla="*/ 2174 h 2346"/>
              <a:gd name="T36" fmla="*/ 452 w 1470"/>
              <a:gd name="T37" fmla="*/ 2094 h 2346"/>
              <a:gd name="T38" fmla="*/ 367 w 1470"/>
              <a:gd name="T39" fmla="*/ 2002 h 2346"/>
              <a:gd name="T40" fmla="*/ 284 w 1470"/>
              <a:gd name="T41" fmla="*/ 1898 h 2346"/>
              <a:gd name="T42" fmla="*/ 204 w 1470"/>
              <a:gd name="T43" fmla="*/ 1784 h 2346"/>
              <a:gd name="T44" fmla="*/ 131 w 1470"/>
              <a:gd name="T45" fmla="*/ 1662 h 2346"/>
              <a:gd name="T46" fmla="*/ 71 w 1470"/>
              <a:gd name="T47" fmla="*/ 1529 h 2346"/>
              <a:gd name="T48" fmla="*/ 27 w 1470"/>
              <a:gd name="T49" fmla="*/ 1390 h 2346"/>
              <a:gd name="T50" fmla="*/ 4 w 1470"/>
              <a:gd name="T51" fmla="*/ 1246 h 2346"/>
              <a:gd name="T52" fmla="*/ 4 w 1470"/>
              <a:gd name="T53" fmla="*/ 1098 h 2346"/>
              <a:gd name="T54" fmla="*/ 27 w 1470"/>
              <a:gd name="T55" fmla="*/ 954 h 2346"/>
              <a:gd name="T56" fmla="*/ 71 w 1470"/>
              <a:gd name="T57" fmla="*/ 815 h 2346"/>
              <a:gd name="T58" fmla="*/ 131 w 1470"/>
              <a:gd name="T59" fmla="*/ 684 h 2346"/>
              <a:gd name="T60" fmla="*/ 204 w 1470"/>
              <a:gd name="T61" fmla="*/ 560 h 2346"/>
              <a:gd name="T62" fmla="*/ 284 w 1470"/>
              <a:gd name="T63" fmla="*/ 446 h 2346"/>
              <a:gd name="T64" fmla="*/ 367 w 1470"/>
              <a:gd name="T65" fmla="*/ 343 h 2346"/>
              <a:gd name="T66" fmla="*/ 452 w 1470"/>
              <a:gd name="T67" fmla="*/ 251 h 2346"/>
              <a:gd name="T68" fmla="*/ 532 w 1470"/>
              <a:gd name="T69" fmla="*/ 170 h 2346"/>
              <a:gd name="T70" fmla="*/ 604 w 1470"/>
              <a:gd name="T71" fmla="*/ 105 h 2346"/>
              <a:gd name="T72" fmla="*/ 665 w 1470"/>
              <a:gd name="T73" fmla="*/ 55 h 2346"/>
              <a:gd name="T74" fmla="*/ 709 w 1470"/>
              <a:gd name="T75" fmla="*/ 19 h 2346"/>
              <a:gd name="T76" fmla="*/ 732 w 1470"/>
              <a:gd name="T77" fmla="*/ 1 h 2346"/>
              <a:gd name="T78" fmla="*/ 739 w 1470"/>
              <a:gd name="T79" fmla="*/ 1 h 2346"/>
              <a:gd name="T80" fmla="*/ 763 w 1470"/>
              <a:gd name="T81" fmla="*/ 19 h 2346"/>
              <a:gd name="T82" fmla="*/ 806 w 1470"/>
              <a:gd name="T83" fmla="*/ 55 h 2346"/>
              <a:gd name="T84" fmla="*/ 866 w 1470"/>
              <a:gd name="T85" fmla="*/ 105 h 2346"/>
              <a:gd name="T86" fmla="*/ 939 w 1470"/>
              <a:gd name="T87" fmla="*/ 170 h 2346"/>
              <a:gd name="T88" fmla="*/ 1019 w 1470"/>
              <a:gd name="T89" fmla="*/ 251 h 2346"/>
              <a:gd name="T90" fmla="*/ 1102 w 1470"/>
              <a:gd name="T91" fmla="*/ 343 h 2346"/>
              <a:gd name="T92" fmla="*/ 1187 w 1470"/>
              <a:gd name="T93" fmla="*/ 446 h 2346"/>
              <a:gd name="T94" fmla="*/ 1267 w 1470"/>
              <a:gd name="T95" fmla="*/ 560 h 2346"/>
              <a:gd name="T96" fmla="*/ 1339 w 1470"/>
              <a:gd name="T97" fmla="*/ 684 h 2346"/>
              <a:gd name="T98" fmla="*/ 1400 w 1470"/>
              <a:gd name="T99" fmla="*/ 815 h 2346"/>
              <a:gd name="T100" fmla="*/ 1444 w 1470"/>
              <a:gd name="T101" fmla="*/ 954 h 2346"/>
              <a:gd name="T102" fmla="*/ 1467 w 1470"/>
              <a:gd name="T103" fmla="*/ 1098 h 2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470" h="2346">
                <a:moveTo>
                  <a:pt x="1470" y="1173"/>
                </a:moveTo>
                <a:lnTo>
                  <a:pt x="1467" y="1246"/>
                </a:lnTo>
                <a:lnTo>
                  <a:pt x="1458" y="1319"/>
                </a:lnTo>
                <a:lnTo>
                  <a:pt x="1444" y="1390"/>
                </a:lnTo>
                <a:lnTo>
                  <a:pt x="1423" y="1462"/>
                </a:lnTo>
                <a:lnTo>
                  <a:pt x="1400" y="1529"/>
                </a:lnTo>
                <a:lnTo>
                  <a:pt x="1371" y="1596"/>
                </a:lnTo>
                <a:lnTo>
                  <a:pt x="1339" y="1662"/>
                </a:lnTo>
                <a:lnTo>
                  <a:pt x="1305" y="1724"/>
                </a:lnTo>
                <a:lnTo>
                  <a:pt x="1267" y="1784"/>
                </a:lnTo>
                <a:lnTo>
                  <a:pt x="1228" y="1843"/>
                </a:lnTo>
                <a:lnTo>
                  <a:pt x="1187" y="1898"/>
                </a:lnTo>
                <a:lnTo>
                  <a:pt x="1145" y="1952"/>
                </a:lnTo>
                <a:lnTo>
                  <a:pt x="1102" y="2002"/>
                </a:lnTo>
                <a:lnTo>
                  <a:pt x="1060" y="2050"/>
                </a:lnTo>
                <a:lnTo>
                  <a:pt x="1019" y="2094"/>
                </a:lnTo>
                <a:lnTo>
                  <a:pt x="978" y="2134"/>
                </a:lnTo>
                <a:lnTo>
                  <a:pt x="939" y="2174"/>
                </a:lnTo>
                <a:lnTo>
                  <a:pt x="901" y="2207"/>
                </a:lnTo>
                <a:lnTo>
                  <a:pt x="866" y="2239"/>
                </a:lnTo>
                <a:lnTo>
                  <a:pt x="835" y="2266"/>
                </a:lnTo>
                <a:lnTo>
                  <a:pt x="806" y="2290"/>
                </a:lnTo>
                <a:lnTo>
                  <a:pt x="783" y="2309"/>
                </a:lnTo>
                <a:lnTo>
                  <a:pt x="763" y="2325"/>
                </a:lnTo>
                <a:lnTo>
                  <a:pt x="748" y="2336"/>
                </a:lnTo>
                <a:lnTo>
                  <a:pt x="739" y="2343"/>
                </a:lnTo>
                <a:lnTo>
                  <a:pt x="735" y="2346"/>
                </a:lnTo>
                <a:lnTo>
                  <a:pt x="732" y="2343"/>
                </a:lnTo>
                <a:lnTo>
                  <a:pt x="723" y="2336"/>
                </a:lnTo>
                <a:lnTo>
                  <a:pt x="709" y="2325"/>
                </a:lnTo>
                <a:lnTo>
                  <a:pt x="688" y="2309"/>
                </a:lnTo>
                <a:lnTo>
                  <a:pt x="665" y="2290"/>
                </a:lnTo>
                <a:lnTo>
                  <a:pt x="636" y="2266"/>
                </a:lnTo>
                <a:lnTo>
                  <a:pt x="604" y="2239"/>
                </a:lnTo>
                <a:lnTo>
                  <a:pt x="570" y="2207"/>
                </a:lnTo>
                <a:lnTo>
                  <a:pt x="532" y="2174"/>
                </a:lnTo>
                <a:lnTo>
                  <a:pt x="493" y="2134"/>
                </a:lnTo>
                <a:lnTo>
                  <a:pt x="452" y="2094"/>
                </a:lnTo>
                <a:lnTo>
                  <a:pt x="410" y="2050"/>
                </a:lnTo>
                <a:lnTo>
                  <a:pt x="367" y="2002"/>
                </a:lnTo>
                <a:lnTo>
                  <a:pt x="325" y="1952"/>
                </a:lnTo>
                <a:lnTo>
                  <a:pt x="284" y="1898"/>
                </a:lnTo>
                <a:lnTo>
                  <a:pt x="243" y="1843"/>
                </a:lnTo>
                <a:lnTo>
                  <a:pt x="204" y="1784"/>
                </a:lnTo>
                <a:lnTo>
                  <a:pt x="166" y="1724"/>
                </a:lnTo>
                <a:lnTo>
                  <a:pt x="131" y="1662"/>
                </a:lnTo>
                <a:lnTo>
                  <a:pt x="100" y="1596"/>
                </a:lnTo>
                <a:lnTo>
                  <a:pt x="71" y="1529"/>
                </a:lnTo>
                <a:lnTo>
                  <a:pt x="48" y="1462"/>
                </a:lnTo>
                <a:lnTo>
                  <a:pt x="27" y="1390"/>
                </a:lnTo>
                <a:lnTo>
                  <a:pt x="13" y="1319"/>
                </a:lnTo>
                <a:lnTo>
                  <a:pt x="4" y="1246"/>
                </a:lnTo>
                <a:lnTo>
                  <a:pt x="0" y="1173"/>
                </a:lnTo>
                <a:lnTo>
                  <a:pt x="4" y="1098"/>
                </a:lnTo>
                <a:lnTo>
                  <a:pt x="13" y="1025"/>
                </a:lnTo>
                <a:lnTo>
                  <a:pt x="27" y="954"/>
                </a:lnTo>
                <a:lnTo>
                  <a:pt x="48" y="884"/>
                </a:lnTo>
                <a:lnTo>
                  <a:pt x="71" y="815"/>
                </a:lnTo>
                <a:lnTo>
                  <a:pt x="100" y="748"/>
                </a:lnTo>
                <a:lnTo>
                  <a:pt x="131" y="684"/>
                </a:lnTo>
                <a:lnTo>
                  <a:pt x="166" y="621"/>
                </a:lnTo>
                <a:lnTo>
                  <a:pt x="204" y="560"/>
                </a:lnTo>
                <a:lnTo>
                  <a:pt x="243" y="502"/>
                </a:lnTo>
                <a:lnTo>
                  <a:pt x="284" y="446"/>
                </a:lnTo>
                <a:lnTo>
                  <a:pt x="325" y="394"/>
                </a:lnTo>
                <a:lnTo>
                  <a:pt x="367" y="343"/>
                </a:lnTo>
                <a:lnTo>
                  <a:pt x="410" y="294"/>
                </a:lnTo>
                <a:lnTo>
                  <a:pt x="452" y="251"/>
                </a:lnTo>
                <a:lnTo>
                  <a:pt x="493" y="210"/>
                </a:lnTo>
                <a:lnTo>
                  <a:pt x="532" y="170"/>
                </a:lnTo>
                <a:lnTo>
                  <a:pt x="570" y="137"/>
                </a:lnTo>
                <a:lnTo>
                  <a:pt x="604" y="105"/>
                </a:lnTo>
                <a:lnTo>
                  <a:pt x="636" y="79"/>
                </a:lnTo>
                <a:lnTo>
                  <a:pt x="665" y="55"/>
                </a:lnTo>
                <a:lnTo>
                  <a:pt x="688" y="35"/>
                </a:lnTo>
                <a:lnTo>
                  <a:pt x="709" y="19"/>
                </a:lnTo>
                <a:lnTo>
                  <a:pt x="723" y="9"/>
                </a:lnTo>
                <a:lnTo>
                  <a:pt x="732" y="1"/>
                </a:lnTo>
                <a:lnTo>
                  <a:pt x="735" y="0"/>
                </a:lnTo>
                <a:lnTo>
                  <a:pt x="739" y="1"/>
                </a:lnTo>
                <a:lnTo>
                  <a:pt x="748" y="9"/>
                </a:lnTo>
                <a:lnTo>
                  <a:pt x="763" y="19"/>
                </a:lnTo>
                <a:lnTo>
                  <a:pt x="783" y="35"/>
                </a:lnTo>
                <a:lnTo>
                  <a:pt x="806" y="55"/>
                </a:lnTo>
                <a:lnTo>
                  <a:pt x="835" y="79"/>
                </a:lnTo>
                <a:lnTo>
                  <a:pt x="866" y="105"/>
                </a:lnTo>
                <a:lnTo>
                  <a:pt x="901" y="137"/>
                </a:lnTo>
                <a:lnTo>
                  <a:pt x="939" y="170"/>
                </a:lnTo>
                <a:lnTo>
                  <a:pt x="978" y="210"/>
                </a:lnTo>
                <a:lnTo>
                  <a:pt x="1019" y="251"/>
                </a:lnTo>
                <a:lnTo>
                  <a:pt x="1060" y="294"/>
                </a:lnTo>
                <a:lnTo>
                  <a:pt x="1102" y="343"/>
                </a:lnTo>
                <a:lnTo>
                  <a:pt x="1145" y="394"/>
                </a:lnTo>
                <a:lnTo>
                  <a:pt x="1187" y="446"/>
                </a:lnTo>
                <a:lnTo>
                  <a:pt x="1228" y="502"/>
                </a:lnTo>
                <a:lnTo>
                  <a:pt x="1267" y="560"/>
                </a:lnTo>
                <a:lnTo>
                  <a:pt x="1305" y="621"/>
                </a:lnTo>
                <a:lnTo>
                  <a:pt x="1339" y="684"/>
                </a:lnTo>
                <a:lnTo>
                  <a:pt x="1371" y="748"/>
                </a:lnTo>
                <a:lnTo>
                  <a:pt x="1400" y="815"/>
                </a:lnTo>
                <a:lnTo>
                  <a:pt x="1423" y="884"/>
                </a:lnTo>
                <a:lnTo>
                  <a:pt x="1444" y="954"/>
                </a:lnTo>
                <a:lnTo>
                  <a:pt x="1458" y="1025"/>
                </a:lnTo>
                <a:lnTo>
                  <a:pt x="1467" y="1098"/>
                </a:lnTo>
                <a:lnTo>
                  <a:pt x="1470" y="1173"/>
                </a:lnTo>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180000" anchor="ctr">
            <a:normAutofit/>
          </a:bodyPr>
          <a:lstStyle/>
          <a:p>
            <a:pPr algn="ctr">
              <a:lnSpc>
                <a:spcPct val="120000"/>
              </a:lnSpc>
              <a:defRPr/>
            </a:pPr>
            <a:r>
              <a:rPr lang="zh-CN" altLang="en-US" sz="1600" dirty="0">
                <a:solidFill>
                  <a:srgbClr val="FFFFFF"/>
                </a:solidFill>
                <a:cs typeface="+mn-ea"/>
                <a:sym typeface="+mn-lt"/>
              </a:rPr>
              <a:t>请输入标题内容</a:t>
            </a:r>
            <a:endParaRPr lang="en-US" altLang="zh-CN" sz="1600" dirty="0">
              <a:solidFill>
                <a:srgbClr val="FFFFFF"/>
              </a:solidFill>
              <a:cs typeface="+mn-ea"/>
              <a:sym typeface="+mn-lt"/>
            </a:endParaRPr>
          </a:p>
        </p:txBody>
      </p:sp>
      <p:sp>
        <p:nvSpPr>
          <p:cNvPr id="43" name="MH_Title_1"/>
          <p:cNvSpPr>
            <a:spLocks noChangeArrowheads="1"/>
          </p:cNvSpPr>
          <p:nvPr>
            <p:custDataLst>
              <p:tags r:id="rId11"/>
            </p:custDataLst>
          </p:nvPr>
        </p:nvSpPr>
        <p:spPr bwMode="gray">
          <a:xfrm>
            <a:off x="5641975" y="3449638"/>
            <a:ext cx="920751" cy="920751"/>
          </a:xfrm>
          <a:prstGeom prst="ellipse">
            <a:avLst/>
          </a:prstGeom>
          <a:solidFill>
            <a:srgbClr val="FFFFFF"/>
          </a:solidFill>
          <a:ln w="317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fontScale="85000" lnSpcReduction="20000"/>
          </a:bodyPr>
          <a:lstStyle/>
          <a:p>
            <a:pPr algn="ctr">
              <a:lnSpc>
                <a:spcPct val="120000"/>
              </a:lnSpc>
              <a:defRPr/>
            </a:pPr>
            <a:r>
              <a:rPr lang="zh-CN" altLang="en-US" sz="1600" b="1" dirty="0">
                <a:solidFill>
                  <a:srgbClr val="454545"/>
                </a:solidFill>
                <a:cs typeface="+mn-ea"/>
                <a:sym typeface="+mn-lt"/>
              </a:rPr>
              <a:t>请输入标题内容</a:t>
            </a:r>
            <a:endParaRPr lang="en-US" altLang="zh-CN" sz="1600" b="1" dirty="0">
              <a:solidFill>
                <a:srgbClr val="454545"/>
              </a:solidFill>
              <a:cs typeface="+mn-ea"/>
              <a:sym typeface="+mn-lt"/>
            </a:endParaRPr>
          </a:p>
        </p:txBody>
      </p:sp>
      <p:sp>
        <p:nvSpPr>
          <p:cNvPr id="12" name="文本框 11"/>
          <p:cNvSpPr txBox="1"/>
          <p:nvPr/>
        </p:nvSpPr>
        <p:spPr>
          <a:xfrm>
            <a:off x="4906916" y="171169"/>
            <a:ext cx="3581451" cy="369332"/>
          </a:xfrm>
          <a:prstGeom prst="rect">
            <a:avLst/>
          </a:prstGeom>
          <a:noFill/>
        </p:spPr>
        <p:txBody>
          <a:bodyPr wrap="square" rtlCol="0">
            <a:spAutoFit/>
          </a:bodyPr>
          <a:lstStyle/>
          <a:p>
            <a:r>
              <a:rPr lang="zh-CN" altLang="en-US" dirty="0" smtClean="0"/>
              <a:t>请在此处输入标题</a:t>
            </a:r>
            <a:endParaRPr lang="zh-CN"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Click="0" advTm="3000">
        <p:random/>
      </p:transition>
    </mc:Choice>
    <mc:Fallback xmlns="">
      <p:transition spd="slow" advClick="0"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circle(in)">
                                      <p:cBhvr>
                                        <p:cTn id="10" dur="2000"/>
                                        <p:tgtEl>
                                          <p:spTgt spid="25"/>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circle(in)">
                                      <p:cBhvr>
                                        <p:cTn id="13" dur="2000"/>
                                        <p:tgtEl>
                                          <p:spTgt spid="2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circle(in)">
                                      <p:cBhvr>
                                        <p:cTn id="16" dur="2000"/>
                                        <p:tgtEl>
                                          <p:spTgt spid="27"/>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circle(in)">
                                      <p:cBhvr>
                                        <p:cTn id="25" dur="2000"/>
                                        <p:tgtEl>
                                          <p:spTgt spid="15"/>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circle(in)">
                                      <p:cBhvr>
                                        <p:cTn id="28" dur="2000"/>
                                        <p:tgtEl>
                                          <p:spTgt spid="16"/>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circle(in)">
                                      <p:cBhvr>
                                        <p:cTn id="31"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P spid="26" grpId="0"/>
      <p:bldP spid="27" grpId="0"/>
      <p:bldP spid="4" grpId="0" animBg="1"/>
      <p:bldP spid="14" grpId="0" animBg="1"/>
      <p:bldP spid="15" grpId="0" animBg="1"/>
      <p:bldP spid="16" grpId="0" animBg="1"/>
      <p:bldP spid="4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
  <p:tag name="ISPRING_ULTRA_SCORM_COURSE_ID" val="47945036-9F8C-45BF-99AD-8FDBA91376FB"/>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G:\Users\Administrator\Desktop\新建文件夹 (5)"/>
  <p:tag name="ISPRING_FIRST_PUBLISH" val="1"/>
  <p:tag name="ISPRING_PRESENTATION_TITLE"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3"/>
</p:tagLst>
</file>

<file path=ppt/tags/tag101.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2"/>
</p:tagLst>
</file>

<file path=ppt/tags/tag102.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1"/>
</p:tagLst>
</file>

<file path=ppt/tags/tag103.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Title"/>
  <p:tag name="MH_ORDER" val="1"/>
</p:tagLst>
</file>

<file path=ppt/tags/tag104.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1"/>
</p:tagLst>
</file>

<file path=ppt/tags/tag105.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2"/>
</p:tagLst>
</file>

<file path=ppt/tags/tag106.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3"/>
</p:tagLst>
</file>

<file path=ppt/tags/tag107.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NUMBER"/>
  <p:tag name="ID" val="545841"/>
  <p:tag name="MH_ORDER"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ENTRY"/>
  <p:tag name="ID" val="545841"/>
  <p:tag name="MH_ORDER" val="1"/>
</p:tagLst>
</file>

<file path=ppt/tags/tag61.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NUMBER"/>
  <p:tag name="ID" val="545841"/>
  <p:tag name="MH_ORDER" val="3"/>
</p:tagLst>
</file>

<file path=ppt/tags/tag62.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ENTRY"/>
  <p:tag name="ID" val="545841"/>
  <p:tag name="MH_ORDER" val="3"/>
</p:tagLst>
</file>

<file path=ppt/tags/tag63.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NUMBER"/>
  <p:tag name="ID" val="545841"/>
  <p:tag name="MH_ORDER" val="2"/>
</p:tagLst>
</file>

<file path=ppt/tags/tag64.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ENTRY"/>
  <p:tag name="ID" val="545841"/>
  <p:tag name="MH_ORDER" val="2"/>
</p:tagLst>
</file>

<file path=ppt/tags/tag65.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NUMBER"/>
  <p:tag name="ID" val="545841"/>
  <p:tag name="MH_ORDER" val="4"/>
</p:tagLst>
</file>

<file path=ppt/tags/tag66.xml><?xml version="1.0" encoding="utf-8"?>
<p:tagLst xmlns:a="http://schemas.openxmlformats.org/drawingml/2006/main" xmlns:r="http://schemas.openxmlformats.org/officeDocument/2006/relationships" xmlns:p="http://schemas.openxmlformats.org/presentationml/2006/main">
  <p:tag name="MH" val="20170916095913"/>
  <p:tag name="MH_LIBRARY" val="CONTENTS"/>
  <p:tag name="MH_TYPE" val="ENTRY"/>
  <p:tag name="ID" val="545841"/>
  <p:tag name="MH_ORDER" val="4"/>
</p:tagLst>
</file>

<file path=ppt/tags/tag67.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5"/>
</p:tagLst>
</file>

<file path=ppt/tags/tag68.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3"/>
</p:tagLst>
</file>

<file path=ppt/tags/tag69.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1"/>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6"/>
</p:tagLst>
</file>

<file path=ppt/tags/tag71.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4"/>
</p:tagLst>
</file>

<file path=ppt/tags/tag72.xml><?xml version="1.0" encoding="utf-8"?>
<p:tagLst xmlns:a="http://schemas.openxmlformats.org/drawingml/2006/main" xmlns:r="http://schemas.openxmlformats.org/officeDocument/2006/relationships" xmlns:p="http://schemas.openxmlformats.org/presentationml/2006/main">
  <p:tag name="MH" val="20150813092733"/>
  <p:tag name="MH_LIBRARY" val="GRAPHIC"/>
  <p:tag name="MH_TYPE" val="Text"/>
  <p:tag name="MH_ORDER" val="2"/>
</p:tagLst>
</file>

<file path=ppt/tags/tag73.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Text"/>
  <p:tag name="MH" val="20171106223304"/>
  <p:tag name="MH_LIBRARY" val="GRAPHIC"/>
</p:tagLst>
</file>

<file path=ppt/tags/tag74.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Text"/>
  <p:tag name="MH_ORDER" val="3"/>
</p:tagLst>
</file>

<file path=ppt/tags/tag75.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Text"/>
  <p:tag name="MH_ORDER" val="2"/>
</p:tagLst>
</file>

<file path=ppt/tags/tag76.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Text"/>
  <p:tag name="MH_ORDER" val="1"/>
</p:tagLst>
</file>

<file path=ppt/tags/tag77.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Text"/>
  <p:tag name="MH_ORDER" val="4"/>
</p:tagLst>
</file>

<file path=ppt/tags/tag78.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SubTitle"/>
  <p:tag name="MH_ORDER" val="1"/>
</p:tagLst>
</file>

<file path=ppt/tags/tag79.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SubTitle"/>
  <p:tag name="MH_ORDER" val="3"/>
</p:tagLst>
</file>

<file path=ppt/tags/tag81.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SubTitle"/>
  <p:tag name="MH_ORDER" val="2"/>
</p:tagLst>
</file>

<file path=ppt/tags/tag82.xml><?xml version="1.0" encoding="utf-8"?>
<p:tagLst xmlns:a="http://schemas.openxmlformats.org/drawingml/2006/main" xmlns:r="http://schemas.openxmlformats.org/officeDocument/2006/relationships" xmlns:p="http://schemas.openxmlformats.org/presentationml/2006/main">
  <p:tag name="MH" val="20171106223304"/>
  <p:tag name="MH_LIBRARY" val="GRAPHIC"/>
  <p:tag name="MH_TYPE" val="Title"/>
  <p:tag name="MH_ORDER" val="1"/>
</p:tagLst>
</file>

<file path=ppt/tags/tag83.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
  <p:tag name="MH" val="20171106223252"/>
  <p:tag name="MH_LIBRARY" val="GRAPHIC"/>
</p:tagLst>
</file>

<file path=ppt/tags/tag8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1"/>
</p:tagLst>
</file>

<file path=ppt/tags/tag8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2"/>
</p:tagLst>
</file>

<file path=ppt/tags/tag8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3"/>
</p:tagLst>
</file>

<file path=ppt/tags/tag87.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4"/>
</p:tagLst>
</file>

<file path=ppt/tags/tag88.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5"/>
</p:tagLst>
</file>

<file path=ppt/tags/tag89.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6"/>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7"/>
</p:tagLst>
</file>

<file path=ppt/tags/tag91.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8"/>
</p:tagLst>
</file>

<file path=ppt/tags/tag92.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1"/>
</p:tagLst>
</file>

<file path=ppt/tags/tag93.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2"/>
</p:tagLst>
</file>

<file path=ppt/tags/tag94.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3"/>
</p:tagLst>
</file>

<file path=ppt/tags/tag95.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SubTitle"/>
  <p:tag name="MH_ORDER" val="4"/>
</p:tagLst>
</file>

<file path=ppt/tags/tag96.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Other"/>
  <p:tag name="MH_ORDER" val="9"/>
</p:tagLst>
</file>

<file path=ppt/tags/tag97.xml><?xml version="1.0" encoding="utf-8"?>
<p:tagLst xmlns:a="http://schemas.openxmlformats.org/drawingml/2006/main" xmlns:r="http://schemas.openxmlformats.org/officeDocument/2006/relationships" xmlns:p="http://schemas.openxmlformats.org/presentationml/2006/main">
  <p:tag name="MH" val="20171106223252"/>
  <p:tag name="MH_LIBRARY" val="GRAPHIC"/>
  <p:tag name="MH_TYPE" val="Title"/>
  <p:tag name="MH_ORDER" val="1"/>
</p:tagLst>
</file>

<file path=ppt/tags/tag98.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YinZJG#"/>
  <p:tag name="MH_LAYOUT" val="TitleSubTitleText"/>
  <p:tag name="MH" val="20171106223247"/>
  <p:tag name="MH_LIBRARY" val="GRAPHIC"/>
</p:tagLst>
</file>

<file path=ppt/tags/tag99.xml><?xml version="1.0" encoding="utf-8"?>
<p:tagLst xmlns:a="http://schemas.openxmlformats.org/drawingml/2006/main" xmlns:r="http://schemas.openxmlformats.org/officeDocument/2006/relationships" xmlns:p="http://schemas.openxmlformats.org/presentationml/2006/main">
  <p:tag name="MH" val="20171106223247"/>
  <p:tag name="MH_LIBRARY" val="GRAPHIC"/>
  <p:tag name="MH_TYPE" val="SubTitle"/>
  <p:tag name="MH_ORDER" val="4"/>
</p:tagLst>
</file>

<file path=ppt/theme/theme1.xml><?xml version="1.0" encoding="utf-8"?>
<a:theme xmlns:a="http://schemas.openxmlformats.org/drawingml/2006/main" name="www.2ppt.com">
  <a:themeElements>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fontScheme name="sj4zuha1">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3.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4.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5.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6.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7.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18.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4"/>
    </a:dk2>
    <a:lt2>
      <a:srgbClr val="F0F0F0"/>
    </a:lt2>
    <a:accent1>
      <a:srgbClr val="CA8544"/>
    </a:accent1>
    <a:accent2>
      <a:srgbClr val="742E01"/>
    </a:accent2>
    <a:accent3>
      <a:srgbClr val="CA8544"/>
    </a:accent3>
    <a:accent4>
      <a:srgbClr val="742E01"/>
    </a:accent4>
    <a:accent5>
      <a:srgbClr val="CA8544"/>
    </a:accent5>
    <a:accent6>
      <a:srgbClr val="742E01"/>
    </a:accent6>
    <a:hlink>
      <a:srgbClr val="494F4F"/>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2014</Words>
  <Application>Microsoft Office PowerPoint</Application>
  <PresentationFormat>宽屏</PresentationFormat>
  <Paragraphs>281</Paragraphs>
  <Slides>25</Slides>
  <Notes>25</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25</vt:i4>
      </vt:variant>
    </vt:vector>
  </HeadingPairs>
  <TitlesOfParts>
    <vt:vector size="35" baseType="lpstr">
      <vt:lpstr>Helvetica Neue Light</vt:lpstr>
      <vt:lpstr>等线</vt:lpstr>
      <vt:lpstr>宋体</vt:lpstr>
      <vt:lpstr>微软雅黑</vt:lpstr>
      <vt:lpstr>微软雅黑</vt:lpstr>
      <vt:lpstr>Arial</vt:lpstr>
      <vt:lpstr>Calibri</vt:lpstr>
      <vt:lpstr>Wingdings</vt:lpstr>
      <vt:lpstr>www.2ppt.com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2021-07-07T01:09:37Z</dcterms:created>
  <dcterms:modified xsi:type="dcterms:W3CDTF">2023-01-10T05:28:31Z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6F2AE2205D564CFDB9ACF03E0064E6C9</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