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351" r:id="rId2"/>
    <p:sldId id="322" r:id="rId3"/>
    <p:sldId id="323" r:id="rId4"/>
    <p:sldId id="297" r:id="rId5"/>
    <p:sldId id="346" r:id="rId6"/>
    <p:sldId id="334" r:id="rId7"/>
    <p:sldId id="338" r:id="rId8"/>
    <p:sldId id="339" r:id="rId9"/>
    <p:sldId id="340" r:id="rId10"/>
    <p:sldId id="347" r:id="rId11"/>
    <p:sldId id="335" r:id="rId12"/>
    <p:sldId id="342" r:id="rId13"/>
    <p:sldId id="341" r:id="rId14"/>
    <p:sldId id="343" r:id="rId15"/>
    <p:sldId id="348" r:id="rId16"/>
    <p:sldId id="344" r:id="rId17"/>
    <p:sldId id="336" r:id="rId18"/>
    <p:sldId id="349" r:id="rId19"/>
    <p:sldId id="345" r:id="rId20"/>
    <p:sldId id="350" r:id="rId21"/>
  </p:sldIdLst>
  <p:sldSz cx="12195175" cy="6859588"/>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1">
          <p15:clr>
            <a:srgbClr val="A4A3A4"/>
          </p15:clr>
        </p15:guide>
        <p15:guide id="3" orient="horz" pos="2161">
          <p15:clr>
            <a:srgbClr val="A4A3A4"/>
          </p15:clr>
        </p15:guide>
        <p15:guide id="4" pos="384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5B7"/>
    <a:srgbClr val="3BCCFF"/>
    <a:srgbClr val="0079A4"/>
    <a:srgbClr val="007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82" autoAdjust="0"/>
    <p:restoredTop sz="85490" autoAdjust="0"/>
  </p:normalViewPr>
  <p:slideViewPr>
    <p:cSldViewPr>
      <p:cViewPr varScale="1">
        <p:scale>
          <a:sx n="95" d="100"/>
          <a:sy n="95" d="100"/>
        </p:scale>
        <p:origin x="1338" y="72"/>
      </p:cViewPr>
      <p:guideLst>
        <p:guide orient="horz" pos="1620"/>
        <p:guide pos="2881"/>
        <p:guide orient="horz" pos="2161"/>
        <p:guide pos="3842"/>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68" d="100"/>
          <a:sy n="68" d="100"/>
        </p:scale>
        <p:origin x="-28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6256F2-67CC-418B-8CE4-958CF092F0B3}"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9B5664-7F60-4AA8-BB82-700B0630169D}"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A53C6B-08F3-4158-886C-31E8F83A74B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7E4D7A-47DC-4552-BA16-73C413883FE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800" algn="l" defTabSz="1219200" rtl="0" eaLnBrk="1" latinLnBrk="0" hangingPunct="1">
      <a:defRPr sz="1600" kern="1200">
        <a:solidFill>
          <a:schemeClr val="tx1"/>
        </a:solidFill>
        <a:latin typeface="+mn-lt"/>
        <a:ea typeface="+mn-ea"/>
        <a:cs typeface="+mn-cs"/>
      </a:defRPr>
    </a:lvl4pPr>
    <a:lvl5pPr marL="2438400" algn="l" defTabSz="1219200" rtl="0" eaLnBrk="1" latinLnBrk="0" hangingPunct="1">
      <a:defRPr sz="1600" kern="1200">
        <a:solidFill>
          <a:schemeClr val="tx1"/>
        </a:solidFill>
        <a:latin typeface="+mn-lt"/>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7E4D7A-47DC-4552-BA16-73C413883FE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7E4D7A-47DC-4552-BA16-73C413883FE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15EA5A-FB22-4F22-B2F3-F1709D027E8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15EA5A-FB22-4F22-B2F3-F1709D027E8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15EA5A-FB22-4F22-B2F3-F1709D027E8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15EA5A-FB22-4F22-B2F3-F1709D027E8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7E4D7A-47DC-4552-BA16-73C413883FE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15EA5A-FB22-4F22-B2F3-F1709D027E8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15EA5A-FB22-4F22-B2F3-F1709D027E8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7E4D7A-47DC-4552-BA16-73C413883FE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15EA5A-FB22-4F22-B2F3-F1709D027E8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7E4D7A-47DC-4552-BA16-73C413883FE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7E4D7A-47DC-4552-BA16-73C413883FEA}"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7E4D7A-47DC-4552-BA16-73C413883FE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15EA5A-FB22-4F22-B2F3-F1709D027E8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7E4D7A-47DC-4552-BA16-73C413883FE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15EA5A-FB22-4F22-B2F3-F1709D027E8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15EA5A-FB22-4F22-B2F3-F1709D027E8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15EA5A-FB22-4F22-B2F3-F1709D027E8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15EA5A-FB22-4F22-B2F3-F1709D027E8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7172" y="365209"/>
            <a:ext cx="2629585" cy="5813184"/>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838418" y="365209"/>
            <a:ext cx="7736314" cy="5813184"/>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email"/>
          <a:stretch>
            <a:fillRect/>
          </a:stretch>
        </p:blipFill>
        <p:spPr>
          <a:xfrm>
            <a:off x="0" y="0"/>
            <a:ext cx="4574414" cy="6859588"/>
          </a:xfrm>
          <a:prstGeom prst="rect">
            <a:avLst/>
          </a:prstGeom>
        </p:spPr>
      </p:pic>
      <p:pic>
        <p:nvPicPr>
          <p:cNvPr id="8" name="图片 7"/>
          <p:cNvPicPr>
            <a:picLocks noChangeAspect="1"/>
          </p:cNvPicPr>
          <p:nvPr userDrawn="1"/>
        </p:nvPicPr>
        <p:blipFill>
          <a:blip r:embed="rId2" cstate="email"/>
          <a:stretch>
            <a:fillRect/>
          </a:stretch>
        </p:blipFill>
        <p:spPr>
          <a:xfrm>
            <a:off x="4574414" y="0"/>
            <a:ext cx="4574414" cy="6859588"/>
          </a:xfrm>
          <a:prstGeom prst="rect">
            <a:avLst/>
          </a:prstGeom>
        </p:spPr>
      </p:pic>
      <p:pic>
        <p:nvPicPr>
          <p:cNvPr id="9" name="图片 8"/>
          <p:cNvPicPr>
            <a:picLocks noChangeAspect="1"/>
          </p:cNvPicPr>
          <p:nvPr userDrawn="1"/>
        </p:nvPicPr>
        <p:blipFill rotWithShape="1">
          <a:blip r:embed="rId3" cstate="email"/>
          <a:srcRect/>
          <a:stretch>
            <a:fillRect/>
          </a:stretch>
        </p:blipFill>
        <p:spPr>
          <a:xfrm>
            <a:off x="9148828" y="0"/>
            <a:ext cx="3046347" cy="6859588"/>
          </a:xfrm>
          <a:prstGeom prst="rect">
            <a:avLst/>
          </a:prstGeom>
        </p:spPr>
      </p:pic>
      <p:pic>
        <p:nvPicPr>
          <p:cNvPr id="10" name="图片 9"/>
          <p:cNvPicPr>
            <a:picLocks noChangeAspect="1"/>
          </p:cNvPicPr>
          <p:nvPr userDrawn="1"/>
        </p:nvPicPr>
        <p:blipFill rotWithShape="1">
          <a:blip r:embed="rId4" cstate="email"/>
          <a:srcRect/>
          <a:stretch>
            <a:fillRect/>
          </a:stretch>
        </p:blipFill>
        <p:spPr>
          <a:xfrm>
            <a:off x="1" y="3907260"/>
            <a:ext cx="12195174" cy="2952328"/>
          </a:xfrm>
          <a:prstGeom prst="rect">
            <a:avLst/>
          </a:prstGeom>
        </p:spPr>
      </p:pic>
      <p:pic>
        <p:nvPicPr>
          <p:cNvPr id="11" name="图片 10"/>
          <p:cNvPicPr>
            <a:picLocks noChangeAspect="1"/>
          </p:cNvPicPr>
          <p:nvPr userDrawn="1"/>
        </p:nvPicPr>
        <p:blipFill>
          <a:blip r:embed="rId5" cstate="email"/>
          <a:stretch>
            <a:fillRect/>
          </a:stretch>
        </p:blipFill>
        <p:spPr>
          <a:xfrm>
            <a:off x="6525591" y="3907260"/>
            <a:ext cx="5655290" cy="2919834"/>
          </a:xfrm>
          <a:prstGeom prst="rect">
            <a:avLst/>
          </a:prstGeom>
        </p:spPr>
      </p:pic>
      <p:pic>
        <p:nvPicPr>
          <p:cNvPr id="12" name="图片 11"/>
          <p:cNvPicPr>
            <a:picLocks noChangeAspect="1"/>
          </p:cNvPicPr>
          <p:nvPr userDrawn="1"/>
        </p:nvPicPr>
        <p:blipFill>
          <a:blip r:embed="rId6" cstate="email"/>
          <a:stretch>
            <a:fillRect/>
          </a:stretch>
        </p:blipFill>
        <p:spPr>
          <a:xfrm>
            <a:off x="3246377" y="4964286"/>
            <a:ext cx="1896042" cy="1895302"/>
          </a:xfrm>
          <a:prstGeom prst="rect">
            <a:avLst/>
          </a:prstGeom>
        </p:spPr>
      </p:pic>
      <p:pic>
        <p:nvPicPr>
          <p:cNvPr id="13" name="图片 12"/>
          <p:cNvPicPr>
            <a:picLocks noChangeAspect="1"/>
          </p:cNvPicPr>
          <p:nvPr userDrawn="1"/>
        </p:nvPicPr>
        <p:blipFill>
          <a:blip r:embed="rId7" cstate="email"/>
          <a:stretch>
            <a:fillRect/>
          </a:stretch>
        </p:blipFill>
        <p:spPr>
          <a:xfrm>
            <a:off x="1" y="1557586"/>
            <a:ext cx="1403282" cy="1116124"/>
          </a:xfrm>
          <a:prstGeom prst="rect">
            <a:avLst/>
          </a:prstGeom>
        </p:spPr>
      </p:pic>
      <p:pic>
        <p:nvPicPr>
          <p:cNvPr id="14" name="图片 13"/>
          <p:cNvPicPr>
            <a:picLocks noChangeAspect="1"/>
          </p:cNvPicPr>
          <p:nvPr userDrawn="1"/>
        </p:nvPicPr>
        <p:blipFill>
          <a:blip r:embed="rId8" cstate="email"/>
          <a:stretch>
            <a:fillRect/>
          </a:stretch>
        </p:blipFill>
        <p:spPr>
          <a:xfrm>
            <a:off x="10003837" y="0"/>
            <a:ext cx="2177045" cy="2565698"/>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right)">
                                      <p:cBhvr>
                                        <p:cTn id="13" dur="500"/>
                                        <p:tgtEl>
                                          <p:spTgt spid="11"/>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par>
                                <p:cTn id="24" presetID="22" presetClass="entr" presetSubtype="8"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email"/>
          <a:stretch>
            <a:fillRect/>
          </a:stretch>
        </p:blipFill>
        <p:spPr>
          <a:xfrm>
            <a:off x="334697" y="189434"/>
            <a:ext cx="842101" cy="841772"/>
          </a:xfrm>
          <a:prstGeom prst="rect">
            <a:avLst/>
          </a:prstGeom>
        </p:spPr>
      </p:pic>
      <p:pic>
        <p:nvPicPr>
          <p:cNvPr id="6" name="图片 5"/>
          <p:cNvPicPr>
            <a:picLocks noChangeAspect="1"/>
          </p:cNvPicPr>
          <p:nvPr userDrawn="1"/>
        </p:nvPicPr>
        <p:blipFill>
          <a:blip r:embed="rId3" cstate="email"/>
          <a:stretch>
            <a:fillRect/>
          </a:stretch>
        </p:blipFill>
        <p:spPr>
          <a:xfrm>
            <a:off x="11068080" y="0"/>
            <a:ext cx="1112802" cy="1311462"/>
          </a:xfrm>
          <a:prstGeom prst="rect">
            <a:avLst/>
          </a:prstGeom>
        </p:spPr>
      </p:pic>
      <p:pic>
        <p:nvPicPr>
          <p:cNvPr id="7" name="图片 6"/>
          <p:cNvPicPr>
            <a:picLocks noChangeAspect="1"/>
          </p:cNvPicPr>
          <p:nvPr userDrawn="1"/>
        </p:nvPicPr>
        <p:blipFill>
          <a:blip r:embed="rId4" cstate="email"/>
          <a:stretch>
            <a:fillRect/>
          </a:stretch>
        </p:blipFill>
        <p:spPr>
          <a:xfrm>
            <a:off x="9227002" y="5302002"/>
            <a:ext cx="2953879" cy="1525092"/>
          </a:xfrm>
          <a:prstGeom prst="rect">
            <a:avLst/>
          </a:prstGeom>
        </p:spPr>
      </p:pic>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2067" y="1710134"/>
            <a:ext cx="10518338" cy="2853398"/>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832067" y="4590526"/>
            <a:ext cx="10518338"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9435" indent="0">
              <a:buNone/>
              <a:defRPr sz="1600">
                <a:solidFill>
                  <a:schemeClr val="tx1">
                    <a:tint val="75000"/>
                  </a:schemeClr>
                </a:solidFill>
              </a:defRPr>
            </a:lvl5pPr>
            <a:lvl6pPr marL="2286635"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dirty="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838418" y="1826048"/>
            <a:ext cx="5182949" cy="4352346"/>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hasCustomPrompt="1"/>
          </p:nvPr>
        </p:nvSpPr>
        <p:spPr>
          <a:xfrm>
            <a:off x="6173808" y="1826048"/>
            <a:ext cx="5182949" cy="4352346"/>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40007" y="365210"/>
            <a:ext cx="10518338" cy="1325870"/>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840007" y="1681552"/>
            <a:ext cx="5159130"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smtClean="0"/>
              <a:t>编辑母版文本样式</a:t>
            </a:r>
          </a:p>
        </p:txBody>
      </p:sp>
      <p:sp>
        <p:nvSpPr>
          <p:cNvPr id="4" name="Content Placeholder 3"/>
          <p:cNvSpPr>
            <a:spLocks noGrp="1"/>
          </p:cNvSpPr>
          <p:nvPr>
            <p:ph sz="half" idx="2" hasCustomPrompt="1"/>
          </p:nvPr>
        </p:nvSpPr>
        <p:spPr>
          <a:xfrm>
            <a:off x="840007" y="2505655"/>
            <a:ext cx="5159130" cy="3685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hasCustomPrompt="1"/>
          </p:nvPr>
        </p:nvSpPr>
        <p:spPr>
          <a:xfrm>
            <a:off x="6173807" y="1681552"/>
            <a:ext cx="5184538"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smtClean="0"/>
              <a:t>编辑母版文本样式</a:t>
            </a:r>
          </a:p>
        </p:txBody>
      </p:sp>
      <p:sp>
        <p:nvSpPr>
          <p:cNvPr id="6" name="Content Placeholder 5"/>
          <p:cNvSpPr>
            <a:spLocks noGrp="1"/>
          </p:cNvSpPr>
          <p:nvPr>
            <p:ph sz="quarter" idx="4" hasCustomPrompt="1"/>
          </p:nvPr>
        </p:nvSpPr>
        <p:spPr>
          <a:xfrm>
            <a:off x="6173807" y="2505655"/>
            <a:ext cx="5184538" cy="3685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40007" y="457306"/>
            <a:ext cx="3933261" cy="1600571"/>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5184538" y="987654"/>
            <a:ext cx="617380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hasCustomPrompt="1"/>
          </p:nvPr>
        </p:nvSpPr>
        <p:spPr>
          <a:xfrm>
            <a:off x="840007" y="2057876"/>
            <a:ext cx="3933261"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9435" indent="0">
              <a:buNone/>
              <a:defRPr sz="1000"/>
            </a:lvl5pPr>
            <a:lvl6pPr marL="2286635" indent="0">
              <a:buNone/>
              <a:defRPr sz="1000"/>
            </a:lvl6pPr>
            <a:lvl7pPr marL="2743835" indent="0">
              <a:buNone/>
              <a:defRPr sz="1000"/>
            </a:lvl7pPr>
            <a:lvl8pPr marL="3201035" indent="0">
              <a:buNone/>
              <a:defRPr sz="1000"/>
            </a:lvl8pPr>
            <a:lvl9pPr marL="3658235"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40007" y="457306"/>
            <a:ext cx="3933261" cy="1600571"/>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4538" y="987654"/>
            <a:ext cx="6173807" cy="487475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9435" indent="0">
              <a:buNone/>
              <a:defRPr sz="2000"/>
            </a:lvl5pPr>
            <a:lvl6pPr marL="2286635" indent="0">
              <a:buNone/>
              <a:defRPr sz="2000"/>
            </a:lvl6pPr>
            <a:lvl7pPr marL="2743835" indent="0">
              <a:buNone/>
              <a:defRPr sz="2000"/>
            </a:lvl7pPr>
            <a:lvl8pPr marL="3201035" indent="0">
              <a:buNone/>
              <a:defRPr sz="2000"/>
            </a:lvl8pPr>
            <a:lvl9pPr marL="3658235" indent="0">
              <a:buNone/>
              <a:defRPr sz="20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840007" y="2057876"/>
            <a:ext cx="3933261"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9435" indent="0">
              <a:buNone/>
              <a:defRPr sz="1000"/>
            </a:lvl5pPr>
            <a:lvl6pPr marL="2286635" indent="0">
              <a:buNone/>
              <a:defRPr sz="1000"/>
            </a:lvl6pPr>
            <a:lvl7pPr marL="2743835" indent="0">
              <a:buNone/>
              <a:defRPr sz="1000"/>
            </a:lvl7pPr>
            <a:lvl8pPr marL="3201035" indent="0">
              <a:buNone/>
              <a:defRPr sz="1000"/>
            </a:lvl8pPr>
            <a:lvl9pPr marL="3658235"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419" y="365210"/>
            <a:ext cx="10518338" cy="1325870"/>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419" y="1826048"/>
            <a:ext cx="10518338" cy="4352346"/>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418" y="6357822"/>
            <a:ext cx="2743914"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1/10/2023</a:t>
            </a:fld>
            <a:endParaRPr lang="en-US" dirty="0"/>
          </a:p>
        </p:txBody>
      </p:sp>
      <p:sp>
        <p:nvSpPr>
          <p:cNvPr id="5" name="Footer Placeholder 4"/>
          <p:cNvSpPr>
            <a:spLocks noGrp="1"/>
          </p:cNvSpPr>
          <p:nvPr>
            <p:ph type="ftr" sz="quarter" idx="3"/>
          </p:nvPr>
        </p:nvSpPr>
        <p:spPr>
          <a:xfrm>
            <a:off x="4039652" y="6357822"/>
            <a:ext cx="4115872"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2843" y="6357822"/>
            <a:ext cx="2743914"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push dir="u"/>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80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2.png"/><Relationship Id="rId5" Type="http://schemas.openxmlformats.org/officeDocument/2006/relationships/notesSlide" Target="../notesSlides/notesSlide10.xml"/><Relationship Id="rId4"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12.xml"/><Relationship Id="rId7" Type="http://schemas.openxmlformats.org/officeDocument/2006/relationships/image" Target="../media/image18.jpeg"/><Relationship Id="rId2" Type="http://schemas.openxmlformats.org/officeDocument/2006/relationships/slideLayout" Target="../slideLayouts/slideLayout12.xml"/><Relationship Id="rId1" Type="http://schemas.openxmlformats.org/officeDocument/2006/relationships/tags" Target="../tags/tag2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2.png"/><Relationship Id="rId5" Type="http://schemas.openxmlformats.org/officeDocument/2006/relationships/notesSlide" Target="../notesSlides/notesSlide15.xml"/><Relationship Id="rId4"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2.png"/><Relationship Id="rId5" Type="http://schemas.openxmlformats.org/officeDocument/2006/relationships/notesSlide" Target="../notesSlides/notesSlide18.xml"/><Relationship Id="rId4"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1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notesSlide" Target="../notesSlides/notesSlide3.xml"/><Relationship Id="rId4"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notesSlide" Target="../notesSlides/notesSlide5.xml"/><Relationship Id="rId4"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hyperlink" Target="http://yuer.pckids.com.cn/jibing/0904/373773_1.html" TargetMode="External"/><Relationship Id="rId3" Type="http://schemas.openxmlformats.org/officeDocument/2006/relationships/tags" Target="../tags/tag11.xml"/><Relationship Id="rId7" Type="http://schemas.openxmlformats.org/officeDocument/2006/relationships/image" Target="../media/image13.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6.xml"/><Relationship Id="rId5" Type="http://schemas.openxmlformats.org/officeDocument/2006/relationships/slideLayout" Target="../slideLayouts/slideLayout12.xml"/><Relationship Id="rId4" Type="http://schemas.openxmlformats.org/officeDocument/2006/relationships/tags" Target="../tags/tag12.xml"/><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15.xml"/><Relationship Id="rId7" Type="http://schemas.openxmlformats.org/officeDocument/2006/relationships/slideLayout" Target="../slideLayouts/slideLayout1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7"/>
          <p:cNvSpPr>
            <a:spLocks noChangeArrowheads="1"/>
          </p:cNvSpPr>
          <p:nvPr/>
        </p:nvSpPr>
        <p:spPr bwMode="auto">
          <a:xfrm>
            <a:off x="2425179" y="1118568"/>
            <a:ext cx="7416824" cy="1231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8000" dirty="0">
                <a:solidFill>
                  <a:schemeClr val="accent4"/>
                </a:solidFill>
                <a:latin typeface="方正小标宋简体" panose="02010601030101010101" pitchFamily="2" charset="-122"/>
                <a:ea typeface="方正小标宋简体" panose="02010601030101010101" pitchFamily="2" charset="-122"/>
              </a:rPr>
              <a:t>春季传染病预防</a:t>
            </a:r>
            <a:endParaRPr lang="zh-CN" altLang="en-US" sz="6000" dirty="0">
              <a:solidFill>
                <a:schemeClr val="accent4"/>
              </a:solidFill>
              <a:latin typeface="方正小标宋简体" panose="02010601030101010101" pitchFamily="2" charset="-122"/>
              <a:ea typeface="方正小标宋简体" panose="02010601030101010101" pitchFamily="2" charset="-122"/>
            </a:endParaRPr>
          </a:p>
        </p:txBody>
      </p:sp>
      <p:sp>
        <p:nvSpPr>
          <p:cNvPr id="11" name="TextBox 7"/>
          <p:cNvSpPr>
            <a:spLocks noChangeArrowheads="1"/>
          </p:cNvSpPr>
          <p:nvPr/>
        </p:nvSpPr>
        <p:spPr bwMode="auto">
          <a:xfrm>
            <a:off x="3793331" y="2349674"/>
            <a:ext cx="4680520" cy="1231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8000" dirty="0">
                <a:solidFill>
                  <a:schemeClr val="accent4"/>
                </a:solidFill>
                <a:latin typeface="方正小标宋简体" panose="02010601030101010101" pitchFamily="2" charset="-122"/>
                <a:ea typeface="方正小标宋简体" panose="02010601030101010101" pitchFamily="2" charset="-122"/>
              </a:rPr>
              <a:t>主题班会</a:t>
            </a:r>
            <a:endParaRPr lang="zh-CN" altLang="en-US" sz="6000" dirty="0">
              <a:solidFill>
                <a:schemeClr val="accent4"/>
              </a:solidFill>
              <a:latin typeface="方正小标宋简体" panose="02010601030101010101" pitchFamily="2" charset="-122"/>
              <a:ea typeface="方正小标宋简体" panose="02010601030101010101" pitchFamily="2" charset="-122"/>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6" cstate="email"/>
          <a:stretch>
            <a:fillRect/>
          </a:stretch>
        </p:blipFill>
        <p:spPr>
          <a:xfrm>
            <a:off x="1559200" y="1306954"/>
            <a:ext cx="2350125" cy="2565150"/>
          </a:xfrm>
          <a:prstGeom prst="rect">
            <a:avLst/>
          </a:prstGeom>
        </p:spPr>
      </p:pic>
      <p:sp>
        <p:nvSpPr>
          <p:cNvPr id="17" name="文本框 2"/>
          <p:cNvSpPr txBox="1">
            <a:spLocks noChangeArrowheads="1"/>
          </p:cNvSpPr>
          <p:nvPr>
            <p:custDataLst>
              <p:tags r:id="rId1"/>
            </p:custDataLst>
          </p:nvPr>
        </p:nvSpPr>
        <p:spPr bwMode="auto">
          <a:xfrm>
            <a:off x="1954084" y="1604951"/>
            <a:ext cx="1607925" cy="148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9700" b="1" dirty="0">
                <a:solidFill>
                  <a:schemeClr val="accent3"/>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03</a:t>
            </a:r>
            <a:endParaRPr lang="zh-CN" altLang="en-US" sz="9700" b="1" dirty="0">
              <a:solidFill>
                <a:schemeClr val="accent3"/>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endParaRPr>
          </a:p>
        </p:txBody>
      </p:sp>
      <p:sp>
        <p:nvSpPr>
          <p:cNvPr id="18" name="文本框 11"/>
          <p:cNvSpPr txBox="1">
            <a:spLocks noChangeArrowheads="1"/>
          </p:cNvSpPr>
          <p:nvPr>
            <p:custDataLst>
              <p:tags r:id="rId2"/>
            </p:custDataLst>
          </p:nvPr>
        </p:nvSpPr>
        <p:spPr bwMode="auto">
          <a:xfrm>
            <a:off x="1050637" y="2885776"/>
            <a:ext cx="3286351" cy="415498"/>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700" b="1" dirty="0">
                <a:solidFill>
                  <a:schemeClr val="accent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章节 </a:t>
            </a:r>
            <a:r>
              <a:rPr lang="en-US" altLang="zh-CN" sz="2700" b="1" dirty="0">
                <a:solidFill>
                  <a:schemeClr val="accent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PART</a:t>
            </a:r>
            <a:endParaRPr lang="zh-CN" altLang="en-US" sz="2700" b="1" dirty="0">
              <a:solidFill>
                <a:schemeClr val="accent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endParaRPr>
          </a:p>
        </p:txBody>
      </p:sp>
      <p:cxnSp>
        <p:nvCxnSpPr>
          <p:cNvPr id="19" name="直接连接符 18"/>
          <p:cNvCxnSpPr/>
          <p:nvPr>
            <p:custDataLst>
              <p:tags r:id="rId3"/>
            </p:custDataLst>
          </p:nvPr>
        </p:nvCxnSpPr>
        <p:spPr>
          <a:xfrm>
            <a:off x="5054204" y="2768501"/>
            <a:ext cx="3927978" cy="0"/>
          </a:xfrm>
          <a:prstGeom prst="line">
            <a:avLst/>
          </a:prstGeom>
          <a:ln w="127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4336988" y="1666423"/>
            <a:ext cx="6665483" cy="923330"/>
          </a:xfrm>
          <a:prstGeom prst="rect">
            <a:avLst/>
          </a:prstGeom>
        </p:spPr>
        <p:txBody>
          <a:bodyPr wrap="square" lIns="0" tIns="0" rIns="0" bIns="0">
            <a:spAutoFit/>
          </a:bodyPr>
          <a:lstStyle/>
          <a:p>
            <a:r>
              <a:rPr lang="zh-CN" altLang="en-US" sz="6000" dirty="0">
                <a:solidFill>
                  <a:schemeClr val="accent2"/>
                </a:solidFill>
                <a:latin typeface="Arial" panose="020B0604020202020204" pitchFamily="34" charset="0"/>
                <a:ea typeface="微软雅黑" panose="020B0503020204020204" charset="-122"/>
                <a:cs typeface="+mn-ea"/>
                <a:sym typeface="Arial" panose="020B0604020202020204" pitchFamily="34" charset="0"/>
              </a:rPr>
              <a:t>首届世界洗手日</a:t>
            </a:r>
          </a:p>
        </p:txBody>
      </p:sp>
      <p:sp>
        <p:nvSpPr>
          <p:cNvPr id="21" name="TextBox 11"/>
          <p:cNvSpPr txBox="1"/>
          <p:nvPr/>
        </p:nvSpPr>
        <p:spPr>
          <a:xfrm>
            <a:off x="5054207" y="2844197"/>
            <a:ext cx="1895353" cy="321092"/>
          </a:xfrm>
          <a:prstGeom prst="rect">
            <a:avLst/>
          </a:prstGeom>
          <a:noFill/>
        </p:spPr>
        <p:txBody>
          <a:bodyPr wrap="none" lIns="86695" tIns="43347" rIns="86695" bIns="43347" rtlCol="0">
            <a:spAutoFit/>
          </a:bodyPr>
          <a:lstStyle/>
          <a:p>
            <a:pPr marL="162560" lvl="1" indent="-162560">
              <a:buFont typeface="Arial" panose="020B0604020202020204" pitchFamily="34" charset="0"/>
              <a:buChar char="•"/>
            </a:pPr>
            <a:r>
              <a:rPr lang="zh-CN" altLang="en-US" sz="15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5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22" name="TextBox 11"/>
          <p:cNvSpPr txBox="1"/>
          <p:nvPr/>
        </p:nvSpPr>
        <p:spPr>
          <a:xfrm>
            <a:off x="7086936" y="2844197"/>
            <a:ext cx="1895353" cy="321092"/>
          </a:xfrm>
          <a:prstGeom prst="rect">
            <a:avLst/>
          </a:prstGeom>
          <a:noFill/>
        </p:spPr>
        <p:txBody>
          <a:bodyPr wrap="none" lIns="86695" tIns="43347" rIns="86695" bIns="43347" rtlCol="0">
            <a:spAutoFit/>
          </a:bodyPr>
          <a:lstStyle/>
          <a:p>
            <a:pPr marL="162560" lvl="1" indent="-162560">
              <a:buFont typeface="Arial" panose="020B0604020202020204" pitchFamily="34" charset="0"/>
              <a:buChar char="•"/>
            </a:pPr>
            <a:r>
              <a:rPr lang="zh-CN" altLang="en-US" sz="15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5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23" name="TextBox 11"/>
          <p:cNvSpPr txBox="1"/>
          <p:nvPr/>
        </p:nvSpPr>
        <p:spPr>
          <a:xfrm>
            <a:off x="5054207" y="3199276"/>
            <a:ext cx="1895353" cy="321092"/>
          </a:xfrm>
          <a:prstGeom prst="rect">
            <a:avLst/>
          </a:prstGeom>
          <a:noFill/>
        </p:spPr>
        <p:txBody>
          <a:bodyPr wrap="none" lIns="86695" tIns="43347" rIns="86695" bIns="43347" rtlCol="0">
            <a:spAutoFit/>
          </a:bodyPr>
          <a:lstStyle/>
          <a:p>
            <a:pPr marL="162560" lvl="1" indent="-162560">
              <a:buFont typeface="Arial" panose="020B0604020202020204" pitchFamily="34" charset="0"/>
              <a:buChar char="•"/>
            </a:pPr>
            <a:r>
              <a:rPr lang="zh-CN" altLang="en-US" sz="15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5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24" name="TextBox 11"/>
          <p:cNvSpPr txBox="1"/>
          <p:nvPr/>
        </p:nvSpPr>
        <p:spPr>
          <a:xfrm>
            <a:off x="7086936" y="3199276"/>
            <a:ext cx="1895353" cy="321092"/>
          </a:xfrm>
          <a:prstGeom prst="rect">
            <a:avLst/>
          </a:prstGeom>
          <a:noFill/>
        </p:spPr>
        <p:txBody>
          <a:bodyPr wrap="none" lIns="86695" tIns="43347" rIns="86695" bIns="43347" rtlCol="0">
            <a:spAutoFit/>
          </a:bodyPr>
          <a:lstStyle/>
          <a:p>
            <a:pPr marL="162560" lvl="1" indent="-162560">
              <a:buFont typeface="Arial" panose="020B0604020202020204" pitchFamily="34" charset="0"/>
              <a:buChar char="•"/>
            </a:pPr>
            <a:r>
              <a:rPr lang="zh-CN" altLang="en-US" sz="15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5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3" presetClass="entr" presetSubtype="32"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strVal val="4*#ppt_w"/>
                                          </p:val>
                                        </p:tav>
                                        <p:tav tm="100000">
                                          <p:val>
                                            <p:strVal val="#ppt_w"/>
                                          </p:val>
                                        </p:tav>
                                      </p:tavLst>
                                    </p:anim>
                                    <p:anim calcmode="lin" valueType="num">
                                      <p:cBhvr>
                                        <p:cTn id="23" dur="500" fill="hold"/>
                                        <p:tgtEl>
                                          <p:spTgt spid="20"/>
                                        </p:tgtEl>
                                        <p:attrNameLst>
                                          <p:attrName>ppt_h</p:attrName>
                                        </p:attrNameLst>
                                      </p:cBhvr>
                                      <p:tavLst>
                                        <p:tav tm="0">
                                          <p:val>
                                            <p:strVal val="4*#ppt_h"/>
                                          </p:val>
                                        </p:tav>
                                        <p:tav tm="100000">
                                          <p:val>
                                            <p:strVal val="#ppt_h"/>
                                          </p:val>
                                        </p:tav>
                                      </p:tavLst>
                                    </p:anim>
                                  </p:childTnLst>
                                </p:cTn>
                              </p:par>
                            </p:childTnLst>
                          </p:cTn>
                        </p:par>
                        <p:par>
                          <p:cTn id="24" fill="hold">
                            <p:stCondLst>
                              <p:cond delay="2000"/>
                            </p:stCondLst>
                            <p:childTnLst>
                              <p:par>
                                <p:cTn id="25" presetID="16" presetClass="entr" presetSubtype="21"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par>
                          <p:cTn id="28" fill="hold">
                            <p:stCondLst>
                              <p:cond delay="2500"/>
                            </p:stCondLst>
                            <p:childTnLst>
                              <p:par>
                                <p:cTn id="29" presetID="1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p:tgtEl>
                                          <p:spTgt spid="21"/>
                                        </p:tgtEl>
                                        <p:attrNameLst>
                                          <p:attrName>ppt_x</p:attrName>
                                        </p:attrNameLst>
                                      </p:cBhvr>
                                      <p:tavLst>
                                        <p:tav tm="0">
                                          <p:val>
                                            <p:strVal val="#ppt_x-#ppt_w*1.125000"/>
                                          </p:val>
                                        </p:tav>
                                        <p:tav tm="100000">
                                          <p:val>
                                            <p:strVal val="#ppt_x"/>
                                          </p:val>
                                        </p:tav>
                                      </p:tavLst>
                                    </p:anim>
                                    <p:animEffect transition="in" filter="wipe(right)">
                                      <p:cBhvr>
                                        <p:cTn id="32" dur="500"/>
                                        <p:tgtEl>
                                          <p:spTgt spid="21"/>
                                        </p:tgtEl>
                                      </p:cBhvr>
                                    </p:animEffect>
                                  </p:childTnLst>
                                </p:cTn>
                              </p:par>
                            </p:childTnLst>
                          </p:cTn>
                        </p:par>
                        <p:par>
                          <p:cTn id="33" fill="hold">
                            <p:stCondLst>
                              <p:cond delay="3000"/>
                            </p:stCondLst>
                            <p:childTnLst>
                              <p:par>
                                <p:cTn id="34" presetID="12" presetClass="entr" presetSubtype="8"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p:tgtEl>
                                          <p:spTgt spid="22"/>
                                        </p:tgtEl>
                                        <p:attrNameLst>
                                          <p:attrName>ppt_x</p:attrName>
                                        </p:attrNameLst>
                                      </p:cBhvr>
                                      <p:tavLst>
                                        <p:tav tm="0">
                                          <p:val>
                                            <p:strVal val="#ppt_x-#ppt_w*1.125000"/>
                                          </p:val>
                                        </p:tav>
                                        <p:tav tm="100000">
                                          <p:val>
                                            <p:strVal val="#ppt_x"/>
                                          </p:val>
                                        </p:tav>
                                      </p:tavLst>
                                    </p:anim>
                                    <p:animEffect transition="in" filter="wipe(right)">
                                      <p:cBhvr>
                                        <p:cTn id="37" dur="500"/>
                                        <p:tgtEl>
                                          <p:spTgt spid="22"/>
                                        </p:tgtEl>
                                      </p:cBhvr>
                                    </p:animEffect>
                                  </p:childTnLst>
                                </p:cTn>
                              </p:par>
                            </p:childTnLst>
                          </p:cTn>
                        </p:par>
                        <p:par>
                          <p:cTn id="38" fill="hold">
                            <p:stCondLst>
                              <p:cond delay="3500"/>
                            </p:stCondLst>
                            <p:childTnLst>
                              <p:par>
                                <p:cTn id="39" presetID="12" presetClass="entr" presetSubtype="8"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p:tgtEl>
                                          <p:spTgt spid="23"/>
                                        </p:tgtEl>
                                        <p:attrNameLst>
                                          <p:attrName>ppt_x</p:attrName>
                                        </p:attrNameLst>
                                      </p:cBhvr>
                                      <p:tavLst>
                                        <p:tav tm="0">
                                          <p:val>
                                            <p:strVal val="#ppt_x-#ppt_w*1.125000"/>
                                          </p:val>
                                        </p:tav>
                                        <p:tav tm="100000">
                                          <p:val>
                                            <p:strVal val="#ppt_x"/>
                                          </p:val>
                                        </p:tav>
                                      </p:tavLst>
                                    </p:anim>
                                    <p:animEffect transition="in" filter="wipe(right)">
                                      <p:cBhvr>
                                        <p:cTn id="42" dur="500"/>
                                        <p:tgtEl>
                                          <p:spTgt spid="23"/>
                                        </p:tgtEl>
                                      </p:cBhvr>
                                    </p:animEffect>
                                  </p:childTnLst>
                                </p:cTn>
                              </p:par>
                            </p:childTnLst>
                          </p:cTn>
                        </p:par>
                        <p:par>
                          <p:cTn id="43" fill="hold">
                            <p:stCondLst>
                              <p:cond delay="4000"/>
                            </p:stCondLst>
                            <p:childTnLst>
                              <p:par>
                                <p:cTn id="44" presetID="12" presetClass="entr" presetSubtype="8"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p:tgtEl>
                                          <p:spTgt spid="24"/>
                                        </p:tgtEl>
                                        <p:attrNameLst>
                                          <p:attrName>ppt_x</p:attrName>
                                        </p:attrNameLst>
                                      </p:cBhvr>
                                      <p:tavLst>
                                        <p:tav tm="0">
                                          <p:val>
                                            <p:strVal val="#ppt_x-#ppt_w*1.125000"/>
                                          </p:val>
                                        </p:tav>
                                        <p:tav tm="100000">
                                          <p:val>
                                            <p:strVal val="#ppt_x"/>
                                          </p:val>
                                        </p:tav>
                                      </p:tavLst>
                                    </p:anim>
                                    <p:animEffect transition="in" filter="wipe(right)">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1417068" y="405458"/>
            <a:ext cx="29759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dirty="0">
                <a:solidFill>
                  <a:schemeClr val="accent2"/>
                </a:solidFill>
                <a:latin typeface="Arial" panose="020B0604020202020204" pitchFamily="34" charset="0"/>
                <a:ea typeface="微软雅黑" panose="020B0503020204020204" charset="-122"/>
                <a:cs typeface="+mn-ea"/>
                <a:sym typeface="Arial" panose="020B0604020202020204" pitchFamily="34" charset="0"/>
              </a:rPr>
              <a:t>首届世界洗手日</a:t>
            </a:r>
          </a:p>
        </p:txBody>
      </p:sp>
      <p:pic>
        <p:nvPicPr>
          <p:cNvPr id="4" name="Picture 5" descr="儿童脾气暴躁多是铅中毒"/>
          <p:cNvPicPr>
            <a:picLocks noChangeAspect="1" noChangeArrowheads="1"/>
          </p:cNvPicPr>
          <p:nvPr/>
        </p:nvPicPr>
        <p:blipFill>
          <a:blip r:embed="rId3" cstate="email"/>
          <a:srcRect/>
          <a:stretch>
            <a:fillRect/>
          </a:stretch>
        </p:blipFill>
        <p:spPr>
          <a:xfrm>
            <a:off x="1057027" y="2565699"/>
            <a:ext cx="3814762" cy="2360613"/>
          </a:xfrm>
          <a:prstGeom prst="rect">
            <a:avLst/>
          </a:prstGeom>
        </p:spPr>
      </p:pic>
      <p:grpSp>
        <p:nvGrpSpPr>
          <p:cNvPr id="2" name="组合 1"/>
          <p:cNvGrpSpPr/>
          <p:nvPr/>
        </p:nvGrpSpPr>
        <p:grpSpPr>
          <a:xfrm>
            <a:off x="1057027" y="4875235"/>
            <a:ext cx="3814762" cy="490220"/>
            <a:chOff x="1054646" y="4875235"/>
            <a:chExt cx="3814762" cy="490220"/>
          </a:xfrm>
        </p:grpSpPr>
        <p:sp>
          <p:nvSpPr>
            <p:cNvPr id="5" name="矩形 4"/>
            <p:cNvSpPr/>
            <p:nvPr/>
          </p:nvSpPr>
          <p:spPr>
            <a:xfrm>
              <a:off x="1054646" y="4911906"/>
              <a:ext cx="3814762" cy="4535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600">
                <a:latin typeface="华文细黑" panose="02010600040101010101" pitchFamily="2" charset="-122"/>
                <a:ea typeface="微软雅黑" panose="020B0503020204020204" charset="-122"/>
                <a:cs typeface="+mn-ea"/>
                <a:sym typeface="华文细黑" panose="02010600040101010101" pitchFamily="2" charset="-122"/>
              </a:endParaRPr>
            </a:p>
          </p:txBody>
        </p:sp>
        <p:sp>
          <p:nvSpPr>
            <p:cNvPr id="6" name="文本框 4"/>
            <p:cNvSpPr txBox="1"/>
            <p:nvPr/>
          </p:nvSpPr>
          <p:spPr>
            <a:xfrm>
              <a:off x="1222094" y="4875235"/>
              <a:ext cx="3479865" cy="490220"/>
            </a:xfrm>
            <a:prstGeom prst="rect">
              <a:avLst/>
            </a:prstGeom>
            <a:noFill/>
          </p:spPr>
          <p:txBody>
            <a:bodyPr wrap="square" lIns="91424" tIns="45712" rIns="91424" bIns="45712" rtlCol="0">
              <a:spAutoFit/>
            </a:bodyPr>
            <a:lstStyle/>
            <a:p>
              <a:pPr algn="ctr" defTabSz="914400" fontAlgn="ctr">
                <a:lnSpc>
                  <a:spcPct val="130000"/>
                </a:lnSpc>
                <a:buClr>
                  <a:srgbClr val="FF0000"/>
                </a:buClr>
                <a:buSzPct val="70000"/>
                <a:defRPr/>
              </a:pPr>
              <a:r>
                <a:rPr lang="en-US" altLang="zh-CN" sz="2000" spc="300" dirty="0">
                  <a:ln w="12700" cmpd="sng">
                    <a:noFill/>
                    <a:prstDash val="solid"/>
                    <a:miter lim="800000"/>
                  </a:ln>
                  <a:solidFill>
                    <a:schemeClr val="bg1"/>
                  </a:solidFill>
                  <a:latin typeface="华文细黑" panose="02010600040101010101" pitchFamily="2" charset="-122"/>
                  <a:ea typeface="微软雅黑" panose="020B0503020204020204" charset="-122"/>
                  <a:cs typeface="+mn-ea"/>
                  <a:sym typeface="华文细黑" panose="02010600040101010101" pitchFamily="2" charset="-122"/>
                </a:rPr>
                <a:t>2020</a:t>
              </a:r>
              <a:r>
                <a:rPr lang="zh-CN" altLang="en-US" sz="2000" spc="300" dirty="0">
                  <a:ln w="12700" cmpd="sng">
                    <a:noFill/>
                    <a:prstDash val="solid"/>
                    <a:miter lim="800000"/>
                  </a:ln>
                  <a:solidFill>
                    <a:schemeClr val="bg1"/>
                  </a:solidFill>
                  <a:latin typeface="华文细黑" panose="02010600040101010101" pitchFamily="2" charset="-122"/>
                  <a:ea typeface="微软雅黑" panose="020B0503020204020204" charset="-122"/>
                  <a:cs typeface="+mn-ea"/>
                  <a:sym typeface="华文细黑" panose="02010600040101010101" pitchFamily="2" charset="-122"/>
                </a:rPr>
                <a:t>年</a:t>
              </a:r>
              <a:r>
                <a:rPr lang="en-US" altLang="zh-CN" sz="2000" spc="300" dirty="0">
                  <a:ln w="12700" cmpd="sng">
                    <a:noFill/>
                    <a:prstDash val="solid"/>
                    <a:miter lim="800000"/>
                  </a:ln>
                  <a:solidFill>
                    <a:schemeClr val="bg1"/>
                  </a:solidFill>
                  <a:latin typeface="华文细黑" panose="02010600040101010101" pitchFamily="2" charset="-122"/>
                  <a:ea typeface="微软雅黑" panose="020B0503020204020204" charset="-122"/>
                  <a:cs typeface="+mn-ea"/>
                  <a:sym typeface="华文细黑" panose="02010600040101010101" pitchFamily="2" charset="-122"/>
                </a:rPr>
                <a:t>10</a:t>
              </a:r>
              <a:r>
                <a:rPr lang="zh-CN" altLang="en-US" sz="2000" spc="300" dirty="0">
                  <a:ln w="12700" cmpd="sng">
                    <a:noFill/>
                    <a:prstDash val="solid"/>
                    <a:miter lim="800000"/>
                  </a:ln>
                  <a:solidFill>
                    <a:schemeClr val="bg1"/>
                  </a:solidFill>
                  <a:latin typeface="华文细黑" panose="02010600040101010101" pitchFamily="2" charset="-122"/>
                  <a:ea typeface="微软雅黑" panose="020B0503020204020204" charset="-122"/>
                  <a:cs typeface="+mn-ea"/>
                  <a:sym typeface="华文细黑" panose="02010600040101010101" pitchFamily="2" charset="-122"/>
                </a:rPr>
                <a:t>月</a:t>
              </a:r>
              <a:r>
                <a:rPr lang="en-US" altLang="zh-CN" sz="2000" spc="300" dirty="0">
                  <a:ln w="12700" cmpd="sng">
                    <a:noFill/>
                    <a:prstDash val="solid"/>
                    <a:miter lim="800000"/>
                  </a:ln>
                  <a:solidFill>
                    <a:schemeClr val="bg1"/>
                  </a:solidFill>
                  <a:latin typeface="华文细黑" panose="02010600040101010101" pitchFamily="2" charset="-122"/>
                  <a:ea typeface="微软雅黑" panose="020B0503020204020204" charset="-122"/>
                  <a:cs typeface="+mn-ea"/>
                  <a:sym typeface="华文细黑" panose="02010600040101010101" pitchFamily="2" charset="-122"/>
                </a:rPr>
                <a:t>15</a:t>
              </a:r>
              <a:r>
                <a:rPr lang="zh-CN" altLang="en-US" sz="2000" spc="300" dirty="0">
                  <a:ln w="12700" cmpd="sng">
                    <a:noFill/>
                    <a:prstDash val="solid"/>
                    <a:miter lim="800000"/>
                  </a:ln>
                  <a:solidFill>
                    <a:schemeClr val="bg1"/>
                  </a:solidFill>
                  <a:latin typeface="华文细黑" panose="02010600040101010101" pitchFamily="2" charset="-122"/>
                  <a:ea typeface="微软雅黑" panose="020B0503020204020204" charset="-122"/>
                  <a:cs typeface="+mn-ea"/>
                  <a:sym typeface="华文细黑" panose="02010600040101010101" pitchFamily="2" charset="-122"/>
                </a:rPr>
                <a:t>日</a:t>
              </a:r>
            </a:p>
          </p:txBody>
        </p:sp>
      </p:grpSp>
      <p:grpSp>
        <p:nvGrpSpPr>
          <p:cNvPr id="11" name="组合 10"/>
          <p:cNvGrpSpPr/>
          <p:nvPr/>
        </p:nvGrpSpPr>
        <p:grpSpPr>
          <a:xfrm>
            <a:off x="5721498" y="2277666"/>
            <a:ext cx="4760006" cy="3126090"/>
            <a:chOff x="7668011" y="3058226"/>
            <a:chExt cx="3375068" cy="3128036"/>
          </a:xfrm>
        </p:grpSpPr>
        <p:grpSp>
          <p:nvGrpSpPr>
            <p:cNvPr id="12" name="组合 11"/>
            <p:cNvGrpSpPr/>
            <p:nvPr/>
          </p:nvGrpSpPr>
          <p:grpSpPr>
            <a:xfrm flipH="1">
              <a:off x="7668011" y="3058226"/>
              <a:ext cx="3375066" cy="2369271"/>
              <a:chOff x="3354122" y="2637796"/>
              <a:chExt cx="2435756" cy="1709883"/>
            </a:xfrm>
          </p:grpSpPr>
          <p:sp>
            <p:nvSpPr>
              <p:cNvPr id="14" name="矩形 13"/>
              <p:cNvSpPr/>
              <p:nvPr/>
            </p:nvSpPr>
            <p:spPr>
              <a:xfrm>
                <a:off x="3354122" y="2637796"/>
                <a:ext cx="2435756" cy="792000"/>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lumMod val="50000"/>
                    </a:schemeClr>
                  </a:solidFill>
                  <a:latin typeface="华文细黑" panose="02010600040101010101" pitchFamily="2" charset="-122"/>
                  <a:ea typeface="微软雅黑" panose="020B0503020204020204" charset="-122"/>
                  <a:cs typeface="+mn-ea"/>
                  <a:sym typeface="华文细黑" panose="02010600040101010101" pitchFamily="2" charset="-122"/>
                </a:endParaRPr>
              </a:p>
            </p:txBody>
          </p:sp>
          <p:sp>
            <p:nvSpPr>
              <p:cNvPr id="15" name="矩形 14"/>
              <p:cNvSpPr/>
              <p:nvPr/>
            </p:nvSpPr>
            <p:spPr>
              <a:xfrm>
                <a:off x="3354122" y="3555679"/>
                <a:ext cx="2435756" cy="79200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bg1">
                      <a:lumMod val="50000"/>
                    </a:schemeClr>
                  </a:solidFill>
                  <a:latin typeface="华文细黑" panose="02010600040101010101" pitchFamily="2" charset="-122"/>
                  <a:ea typeface="微软雅黑" panose="020B0503020204020204" charset="-122"/>
                  <a:cs typeface="+mn-ea"/>
                  <a:sym typeface="华文细黑" panose="02010600040101010101" pitchFamily="2" charset="-122"/>
                </a:endParaRPr>
              </a:p>
            </p:txBody>
          </p:sp>
        </p:grpSp>
        <p:sp>
          <p:nvSpPr>
            <p:cNvPr id="13" name="Footer Text"/>
            <p:cNvSpPr txBox="1"/>
            <p:nvPr/>
          </p:nvSpPr>
          <p:spPr>
            <a:xfrm flipH="1">
              <a:off x="7668011" y="5625760"/>
              <a:ext cx="3375068" cy="560502"/>
            </a:xfrm>
            <a:prstGeom prst="rect">
              <a:avLst/>
            </a:prstGeom>
            <a:noFill/>
          </p:spPr>
          <p:txBody>
            <a:bodyPr wrap="square" lIns="0" tIns="0" rIns="0" bIns="0" rtlCol="0">
              <a:spAutoFit/>
            </a:bodyPr>
            <a:lstStyle/>
            <a:p>
              <a:pPr fontAlgn="base">
                <a:lnSpc>
                  <a:spcPct val="130000"/>
                </a:lnSpc>
                <a:spcBef>
                  <a:spcPct val="0"/>
                </a:spcBef>
                <a:spcAft>
                  <a:spcPct val="0"/>
                </a:spcAft>
              </a:pPr>
              <a:r>
                <a:rPr lang="zh-CN" altLang="en-US" sz="1400" dirty="0">
                  <a:solidFill>
                    <a:schemeClr val="tx1">
                      <a:lumMod val="65000"/>
                      <a:lumOff val="35000"/>
                    </a:schemeClr>
                  </a:solidFill>
                  <a:latin typeface="华文细黑" panose="02010600040101010101" pitchFamily="2" charset="-122"/>
                  <a:ea typeface="微软雅黑" panose="020B0503020204020204" charset="-122"/>
                  <a:cs typeface="+mn-ea"/>
                  <a:sym typeface="华文细黑" panose="02010600040101010101" pitchFamily="2" charset="-122"/>
                </a:rPr>
                <a:t>孩子应多多洗手，勤用流动水洗手，不仅饭前便后洗手，每次进食前都要洗手。 </a:t>
              </a:r>
            </a:p>
          </p:txBody>
        </p:sp>
      </p:grpSp>
      <p:sp>
        <p:nvSpPr>
          <p:cNvPr id="16" name="TextBox 49"/>
          <p:cNvSpPr txBox="1"/>
          <p:nvPr/>
        </p:nvSpPr>
        <p:spPr>
          <a:xfrm>
            <a:off x="5897579" y="2382330"/>
            <a:ext cx="1935480" cy="491490"/>
          </a:xfrm>
          <a:prstGeom prst="rect">
            <a:avLst/>
          </a:prstGeom>
          <a:noFill/>
        </p:spPr>
        <p:txBody>
          <a:bodyPr wrap="none" rtlCol="0">
            <a:spAutoFit/>
          </a:bodyPr>
          <a:lstStyle/>
          <a:p>
            <a:pPr algn="l" fontAlgn="ctr">
              <a:lnSpc>
                <a:spcPct val="130000"/>
              </a:lnSpc>
              <a:buClr>
                <a:srgbClr val="FF0000"/>
              </a:buClr>
              <a:buSzPct val="70000"/>
              <a:defRPr/>
            </a:pPr>
            <a:r>
              <a:rPr lang="zh-CN" altLang="en-US" sz="2000" spc="300" dirty="0">
                <a:ln w="12700" cmpd="sng">
                  <a:noFill/>
                  <a:prstDash val="solid"/>
                  <a:miter lim="800000"/>
                </a:ln>
                <a:latin typeface="华文细黑" panose="02010600040101010101" pitchFamily="2" charset="-122"/>
                <a:ea typeface="微软雅黑" panose="020B0503020204020204" charset="-122"/>
                <a:cs typeface="+mn-ea"/>
                <a:sym typeface="华文细黑" panose="02010600040101010101" pitchFamily="2" charset="-122"/>
              </a:rPr>
              <a:t>单击添加标题</a:t>
            </a:r>
          </a:p>
        </p:txBody>
      </p:sp>
      <p:sp>
        <p:nvSpPr>
          <p:cNvPr id="17" name="Rectangle 50"/>
          <p:cNvSpPr/>
          <p:nvPr/>
        </p:nvSpPr>
        <p:spPr>
          <a:xfrm>
            <a:off x="5897781" y="2861689"/>
            <a:ext cx="4595495" cy="372410"/>
          </a:xfrm>
          <a:prstGeom prst="rect">
            <a:avLst/>
          </a:prstGeom>
        </p:spPr>
        <p:txBody>
          <a:bodyPr wrap="square">
            <a:spAutoFit/>
          </a:bodyPr>
          <a:lstStyle/>
          <a:p>
            <a:pPr>
              <a:lnSpc>
                <a:spcPct val="130000"/>
              </a:lnSpc>
            </a:pPr>
            <a:r>
              <a:rPr lang="zh-CN" altLang="en-US" sz="1400" dirty="0">
                <a:solidFill>
                  <a:schemeClr val="tx1">
                    <a:lumMod val="65000"/>
                    <a:lumOff val="35000"/>
                  </a:schemeClr>
                </a:solidFill>
                <a:latin typeface="华文细黑" panose="02010600040101010101" pitchFamily="2" charset="-122"/>
                <a:ea typeface="微软雅黑" panose="020B0503020204020204" charset="-122"/>
                <a:cs typeface="+mn-ea"/>
                <a:sym typeface="华文细黑" panose="02010600040101010101" pitchFamily="2" charset="-122"/>
              </a:rPr>
              <a:t>此处添加详细文本描述，建议与标题相关并符合整</a:t>
            </a:r>
            <a:r>
              <a:rPr lang="en-US" altLang="zh-CN" sz="1400" dirty="0">
                <a:solidFill>
                  <a:schemeClr val="tx1">
                    <a:lumMod val="65000"/>
                    <a:lumOff val="35000"/>
                  </a:schemeClr>
                </a:solidFill>
                <a:latin typeface="华文细黑" panose="02010600040101010101" pitchFamily="2" charset="-122"/>
                <a:ea typeface="微软雅黑" panose="020B0503020204020204" charset="-122"/>
                <a:cs typeface="+mn-ea"/>
                <a:sym typeface="华文细黑" panose="02010600040101010101" pitchFamily="2" charset="-122"/>
              </a:rPr>
              <a:t>……</a:t>
            </a:r>
          </a:p>
        </p:txBody>
      </p:sp>
      <p:sp>
        <p:nvSpPr>
          <p:cNvPr id="18" name="TextBox 49"/>
          <p:cNvSpPr txBox="1"/>
          <p:nvPr/>
        </p:nvSpPr>
        <p:spPr>
          <a:xfrm>
            <a:off x="5897579" y="3695510"/>
            <a:ext cx="1935480" cy="491490"/>
          </a:xfrm>
          <a:prstGeom prst="rect">
            <a:avLst/>
          </a:prstGeom>
          <a:noFill/>
        </p:spPr>
        <p:txBody>
          <a:bodyPr wrap="none" rtlCol="0">
            <a:spAutoFit/>
          </a:bodyPr>
          <a:lstStyle/>
          <a:p>
            <a:pPr algn="l" fontAlgn="ctr">
              <a:lnSpc>
                <a:spcPct val="130000"/>
              </a:lnSpc>
              <a:buClr>
                <a:srgbClr val="FF0000"/>
              </a:buClr>
              <a:buSzPct val="70000"/>
              <a:defRPr/>
            </a:pPr>
            <a:r>
              <a:rPr lang="zh-CN" altLang="en-US" sz="2000" spc="300" dirty="0">
                <a:ln w="12700" cmpd="sng">
                  <a:noFill/>
                  <a:prstDash val="solid"/>
                  <a:miter lim="800000"/>
                </a:ln>
                <a:latin typeface="华文细黑" panose="02010600040101010101" pitchFamily="2" charset="-122"/>
                <a:ea typeface="微软雅黑" panose="020B0503020204020204" charset="-122"/>
                <a:cs typeface="+mn-ea"/>
                <a:sym typeface="华文细黑" panose="02010600040101010101" pitchFamily="2" charset="-122"/>
              </a:rPr>
              <a:t>单击添加标题</a:t>
            </a:r>
          </a:p>
        </p:txBody>
      </p:sp>
      <p:sp>
        <p:nvSpPr>
          <p:cNvPr id="19" name="Rectangle 50"/>
          <p:cNvSpPr/>
          <p:nvPr/>
        </p:nvSpPr>
        <p:spPr>
          <a:xfrm>
            <a:off x="5897580" y="4174869"/>
            <a:ext cx="4595495" cy="372410"/>
          </a:xfrm>
          <a:prstGeom prst="rect">
            <a:avLst/>
          </a:prstGeom>
        </p:spPr>
        <p:txBody>
          <a:bodyPr wrap="square">
            <a:spAutoFit/>
          </a:bodyPr>
          <a:lstStyle/>
          <a:p>
            <a:pPr lvl="0">
              <a:lnSpc>
                <a:spcPct val="130000"/>
              </a:lnSpc>
            </a:pPr>
            <a:r>
              <a:rPr lang="zh-CN" altLang="en-US" sz="1400" dirty="0">
                <a:solidFill>
                  <a:schemeClr val="tx1">
                    <a:lumMod val="65000"/>
                    <a:lumOff val="35000"/>
                  </a:schemeClr>
                </a:solidFill>
                <a:latin typeface="华文细黑" panose="02010600040101010101" pitchFamily="2" charset="-122"/>
                <a:ea typeface="微软雅黑" panose="020B0503020204020204" charset="-122"/>
                <a:cs typeface="+mn-ea"/>
                <a:sym typeface="华文细黑" panose="02010600040101010101" pitchFamily="2" charset="-122"/>
              </a:rPr>
              <a:t>此处添加详细文本描述，建议与标题相关并符合整</a:t>
            </a:r>
            <a:r>
              <a:rPr lang="en-US" altLang="zh-CN" sz="1400" dirty="0">
                <a:solidFill>
                  <a:schemeClr val="tx1">
                    <a:lumMod val="65000"/>
                    <a:lumOff val="35000"/>
                  </a:schemeClr>
                </a:solidFill>
                <a:latin typeface="华文细黑" panose="02010600040101010101" pitchFamily="2" charset="-122"/>
                <a:ea typeface="微软雅黑" panose="020B0503020204020204" charset="-122"/>
                <a:cs typeface="+mn-ea"/>
                <a:sym typeface="华文细黑" panose="02010600040101010101" pitchFamily="2" charset="-122"/>
              </a:rPr>
              <a:t>……</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05"/>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 calcmode="lin" valueType="num">
                                      <p:cBhvr>
                                        <p:cTn id="9" dur="1000" fill="hold"/>
                                        <p:tgtEl>
                                          <p:spTgt spid="4"/>
                                        </p:tgtEl>
                                        <p:attrNameLst>
                                          <p:attrName>ppt_x</p:attrName>
                                        </p:attrNameLst>
                                      </p:cBhvr>
                                      <p:tavLst>
                                        <p:tav tm="0">
                                          <p:val>
                                            <p:strVal val="#ppt_x-.2"/>
                                          </p:val>
                                        </p:tav>
                                        <p:tav tm="100000">
                                          <p:val>
                                            <p:strVal val="#ppt_x"/>
                                          </p:val>
                                        </p:tav>
                                      </p:tavLst>
                                    </p:anim>
                                    <p:anim calcmode="lin" valueType="num">
                                      <p:cBhvr>
                                        <p:cTn id="10" dur="1000" fill="hold"/>
                                        <p:tgtEl>
                                          <p:spTgt spid="4"/>
                                        </p:tgtEl>
                                        <p:attrNameLst>
                                          <p:attrName>ppt_y</p:attrName>
                                        </p:attrNameLst>
                                      </p:cBhvr>
                                      <p:tavLst>
                                        <p:tav tm="0">
                                          <p:val>
                                            <p:strVal val="#ppt_y"/>
                                          </p:val>
                                        </p:tav>
                                        <p:tav tm="100000">
                                          <p:val>
                                            <p:strVal val="#ppt_y"/>
                                          </p:val>
                                        </p:tav>
                                      </p:tavLst>
                                    </p:anim>
                                    <p:animEffect transition="in" filter="fade">
                                      <p:cBhvr>
                                        <p:cTn id="11" dur="1000"/>
                                        <p:tgtEl>
                                          <p:spTgt spid="4"/>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4" cstate="email"/>
          <a:stretch>
            <a:fillRect/>
          </a:stretch>
        </p:blipFill>
        <p:spPr>
          <a:xfrm>
            <a:off x="4680518" y="1521734"/>
            <a:ext cx="3006335" cy="2408466"/>
          </a:xfrm>
          <a:prstGeom prst="rect">
            <a:avLst/>
          </a:prstGeom>
        </p:spPr>
      </p:pic>
      <p:sp>
        <p:nvSpPr>
          <p:cNvPr id="41" name="矩形 40"/>
          <p:cNvSpPr/>
          <p:nvPr/>
        </p:nvSpPr>
        <p:spPr>
          <a:xfrm>
            <a:off x="1417068" y="405458"/>
            <a:ext cx="2975943"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dirty="0">
                <a:solidFill>
                  <a:schemeClr val="accent2"/>
                </a:solidFill>
                <a:latin typeface="Arial" panose="020B0604020202020204" pitchFamily="34" charset="0"/>
                <a:ea typeface="微软雅黑" panose="020B0503020204020204" charset="-122"/>
                <a:cs typeface="+mn-ea"/>
                <a:sym typeface="Arial" panose="020B0604020202020204" pitchFamily="34" charset="0"/>
              </a:rPr>
              <a:t>正确洗手法</a:t>
            </a:r>
          </a:p>
        </p:txBody>
      </p:sp>
      <p:grpSp>
        <p:nvGrpSpPr>
          <p:cNvPr id="3" name="组合 2"/>
          <p:cNvGrpSpPr/>
          <p:nvPr/>
        </p:nvGrpSpPr>
        <p:grpSpPr>
          <a:xfrm>
            <a:off x="4493212" y="4112283"/>
            <a:ext cx="3245504" cy="1521558"/>
            <a:chOff x="3943073" y="4564276"/>
            <a:chExt cx="4253074" cy="1643849"/>
          </a:xfrm>
        </p:grpSpPr>
        <p:sp>
          <p:nvSpPr>
            <p:cNvPr id="6" name="9"/>
            <p:cNvSpPr>
              <a:spLocks noChangeArrowheads="1"/>
            </p:cNvSpPr>
            <p:nvPr/>
          </p:nvSpPr>
          <p:spPr bwMode="auto">
            <a:xfrm>
              <a:off x="3943073" y="4564276"/>
              <a:ext cx="4253074" cy="1643849"/>
            </a:xfrm>
            <a:prstGeom prst="rect">
              <a:avLst/>
            </a:prstGeom>
            <a:solidFill>
              <a:schemeClr val="accent2"/>
            </a:solidFill>
            <a:ln w="12700">
              <a:no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endParaRPr lang="zh-CN" altLang="zh-CN" sz="1600">
                <a:solidFill>
                  <a:srgbClr val="FFFFFF"/>
                </a:solidFill>
                <a:latin typeface="华文细黑" panose="02010600040101010101" pitchFamily="2" charset="-122"/>
                <a:ea typeface="微软雅黑" panose="020B0503020204020204" charset="-122"/>
                <a:cs typeface="+mn-ea"/>
                <a:sym typeface="华文细黑" panose="02010600040101010101" pitchFamily="2" charset="-122"/>
              </a:endParaRPr>
            </a:p>
          </p:txBody>
        </p:sp>
        <p:sp>
          <p:nvSpPr>
            <p:cNvPr id="7" name="15"/>
            <p:cNvSpPr>
              <a:spLocks noChangeArrowheads="1"/>
            </p:cNvSpPr>
            <p:nvPr>
              <p:custDataLst>
                <p:tags r:id="rId1"/>
              </p:custDataLst>
            </p:nvPr>
          </p:nvSpPr>
          <p:spPr bwMode="auto">
            <a:xfrm>
              <a:off x="4459302" y="4875113"/>
              <a:ext cx="3357670" cy="100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30000"/>
                </a:lnSpc>
                <a:spcBef>
                  <a:spcPts val="750"/>
                </a:spcBef>
                <a:buNone/>
              </a:pPr>
              <a:r>
                <a:rPr sz="1400" dirty="0">
                  <a:solidFill>
                    <a:schemeClr val="bg1"/>
                  </a:solidFill>
                  <a:latin typeface="华文细黑" panose="02010600040101010101" pitchFamily="2" charset="-122"/>
                  <a:ea typeface="微软雅黑" panose="020B0503020204020204" charset="-122"/>
                  <a:cs typeface="+mn-ea"/>
                  <a:sym typeface="华文细黑" panose="02010600040101010101" pitchFamily="2" charset="-122"/>
                </a:rPr>
                <a:t>此处添加详细文本描述，建议与标题相关并符合整体语言风格，语言描述尽量简洁生动。</a:t>
              </a:r>
            </a:p>
          </p:txBody>
        </p:sp>
      </p:grpSp>
      <p:sp>
        <p:nvSpPr>
          <p:cNvPr id="11" name="Rectangle 51"/>
          <p:cNvSpPr/>
          <p:nvPr/>
        </p:nvSpPr>
        <p:spPr>
          <a:xfrm flipH="1">
            <a:off x="5501447" y="1970624"/>
            <a:ext cx="1364476" cy="1692771"/>
          </a:xfrm>
          <a:prstGeom prst="rect">
            <a:avLst/>
          </a:prstGeom>
        </p:spPr>
        <p:txBody>
          <a:bodyPr wrap="none">
            <a:spAutoFit/>
          </a:bodyPr>
          <a:lstStyle/>
          <a:p>
            <a:pPr algn="ctr">
              <a:lnSpc>
                <a:spcPct val="130000"/>
              </a:lnSpc>
            </a:pPr>
            <a:r>
              <a:rPr lang="zh-CN" altLang="en-US" sz="2000" spc="300" dirty="0">
                <a:ln w="12700" cmpd="sng">
                  <a:noFill/>
                  <a:prstDash val="solid"/>
                  <a:miter lim="800000"/>
                </a:ln>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rPr>
              <a:t>用水湿手</a:t>
            </a:r>
          </a:p>
          <a:p>
            <a:pPr algn="ctr">
              <a:lnSpc>
                <a:spcPct val="130000"/>
              </a:lnSpc>
            </a:pPr>
            <a:r>
              <a:rPr lang="zh-CN" altLang="en-US" sz="2000" spc="300" dirty="0">
                <a:ln w="12700" cmpd="sng">
                  <a:noFill/>
                  <a:prstDash val="solid"/>
                  <a:miter lim="800000"/>
                </a:ln>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rPr>
              <a:t>打肥皂</a:t>
            </a:r>
            <a:endParaRPr lang="en-US" altLang="zh-CN" sz="2000" spc="300" dirty="0">
              <a:ln w="12700" cmpd="sng">
                <a:noFill/>
                <a:prstDash val="solid"/>
                <a:miter lim="800000"/>
              </a:ln>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endParaRPr>
          </a:p>
          <a:p>
            <a:pPr algn="ctr">
              <a:lnSpc>
                <a:spcPct val="130000"/>
              </a:lnSpc>
            </a:pPr>
            <a:r>
              <a:rPr lang="zh-CN" altLang="en-US" sz="2000" spc="300" dirty="0">
                <a:ln w="12700" cmpd="sng">
                  <a:noFill/>
                  <a:prstDash val="solid"/>
                  <a:miter lim="800000"/>
                </a:ln>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rPr>
              <a:t>搓手掌</a:t>
            </a:r>
            <a:endParaRPr lang="en-US" altLang="zh-CN" sz="2000" spc="300" dirty="0">
              <a:ln w="12700" cmpd="sng">
                <a:noFill/>
                <a:prstDash val="solid"/>
                <a:miter lim="800000"/>
              </a:ln>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endParaRPr>
          </a:p>
          <a:p>
            <a:pPr algn="ctr">
              <a:lnSpc>
                <a:spcPct val="130000"/>
              </a:lnSpc>
            </a:pPr>
            <a:r>
              <a:rPr lang="zh-CN" altLang="en-US" sz="2000" spc="300" dirty="0">
                <a:ln w="12700" cmpd="sng">
                  <a:noFill/>
                  <a:prstDash val="solid"/>
                  <a:miter lim="800000"/>
                </a:ln>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rPr>
              <a:t>擦手背</a:t>
            </a:r>
          </a:p>
        </p:txBody>
      </p:sp>
      <p:pic>
        <p:nvPicPr>
          <p:cNvPr id="14" name="Picture 10" descr="42647797447563"/>
          <p:cNvPicPr>
            <a:picLocks noChangeAspect="1" noChangeArrowheads="1"/>
          </p:cNvPicPr>
          <p:nvPr/>
        </p:nvPicPr>
        <p:blipFill>
          <a:blip r:embed="rId5" cstate="email"/>
          <a:srcRect/>
          <a:stretch>
            <a:fillRect/>
          </a:stretch>
        </p:blipFill>
        <p:spPr bwMode="auto">
          <a:xfrm>
            <a:off x="951059" y="1703821"/>
            <a:ext cx="3373909" cy="222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42647842915847"/>
          <p:cNvPicPr>
            <a:picLocks noChangeAspect="1" noChangeArrowheads="1"/>
          </p:cNvPicPr>
          <p:nvPr/>
        </p:nvPicPr>
        <p:blipFill>
          <a:blip r:embed="rId6" cstate="email"/>
          <a:srcRect/>
          <a:stretch>
            <a:fillRect/>
          </a:stretch>
        </p:blipFill>
        <p:spPr bwMode="auto">
          <a:xfrm>
            <a:off x="7906962" y="1703820"/>
            <a:ext cx="3416352" cy="222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1" descr="42647881462600"/>
          <p:cNvPicPr>
            <a:picLocks noChangeAspect="1" noChangeArrowheads="1"/>
          </p:cNvPicPr>
          <p:nvPr/>
        </p:nvPicPr>
        <p:blipFill>
          <a:blip r:embed="rId7" cstate="email"/>
          <a:srcRect/>
          <a:stretch>
            <a:fillRect/>
          </a:stretch>
        </p:blipFill>
        <p:spPr>
          <a:xfrm>
            <a:off x="946445" y="4086348"/>
            <a:ext cx="3378523" cy="1515469"/>
          </a:xfrm>
          <a:prstGeom prst="rect">
            <a:avLst/>
          </a:prstGeom>
        </p:spPr>
      </p:pic>
      <p:pic>
        <p:nvPicPr>
          <p:cNvPr id="17" name="Picture 23" descr="42647908400970"/>
          <p:cNvPicPr>
            <a:picLocks noChangeAspect="1" noChangeArrowheads="1"/>
          </p:cNvPicPr>
          <p:nvPr/>
        </p:nvPicPr>
        <p:blipFill>
          <a:blip r:embed="rId8" cstate="email"/>
          <a:srcRect/>
          <a:stretch>
            <a:fillRect/>
          </a:stretch>
        </p:blipFill>
        <p:spPr>
          <a:xfrm>
            <a:off x="7906962" y="4062219"/>
            <a:ext cx="3416352" cy="1539598"/>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1000"/>
                                        <p:tgtEl>
                                          <p:spTgt spid="14"/>
                                        </p:tgtEl>
                                      </p:cBhvr>
                                    </p:animEffect>
                                  </p:childTnLst>
                                </p:cTn>
                              </p:par>
                            </p:childTnLst>
                          </p:cTn>
                        </p:par>
                        <p:par>
                          <p:cTn id="8" fill="hold">
                            <p:stCondLst>
                              <p:cond delay="1000"/>
                            </p:stCondLst>
                            <p:childTnLst>
                              <p:par>
                                <p:cTn id="9" presetID="21"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4)">
                                      <p:cBhvr>
                                        <p:cTn id="11" dur="1000"/>
                                        <p:tgtEl>
                                          <p:spTgt spid="15"/>
                                        </p:tgtEl>
                                      </p:cBhvr>
                                    </p:animEffect>
                                  </p:childTnLst>
                                </p:cTn>
                              </p:par>
                            </p:childTnLst>
                          </p:cTn>
                        </p:par>
                        <p:par>
                          <p:cTn id="12" fill="hold">
                            <p:stCondLst>
                              <p:cond delay="2000"/>
                            </p:stCondLst>
                            <p:childTnLst>
                              <p:par>
                                <p:cTn id="13" presetID="21" presetClass="entr" presetSubtype="4"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4)">
                                      <p:cBhvr>
                                        <p:cTn id="15" dur="1000"/>
                                        <p:tgtEl>
                                          <p:spTgt spid="16"/>
                                        </p:tgtEl>
                                      </p:cBhvr>
                                    </p:animEffect>
                                  </p:childTnLst>
                                </p:cTn>
                              </p:par>
                            </p:childTnLst>
                          </p:cTn>
                        </p:par>
                        <p:par>
                          <p:cTn id="16" fill="hold">
                            <p:stCondLst>
                              <p:cond delay="3000"/>
                            </p:stCondLst>
                            <p:childTnLst>
                              <p:par>
                                <p:cTn id="17" presetID="21" presetClass="entr" presetSubtype="4"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heel(4)">
                                      <p:cBhvr>
                                        <p:cTn id="19" dur="1000"/>
                                        <p:tgtEl>
                                          <p:spTgt spid="17"/>
                                        </p:tgtEl>
                                      </p:cBhvr>
                                    </p:animEffect>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4500"/>
                            </p:stCondLst>
                            <p:childTnLst>
                              <p:par>
                                <p:cTn id="27" presetID="42"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3" cstate="email"/>
          <a:stretch>
            <a:fillRect/>
          </a:stretch>
        </p:blipFill>
        <p:spPr>
          <a:xfrm>
            <a:off x="6149205" y="4363744"/>
            <a:ext cx="1422339" cy="1423697"/>
          </a:xfrm>
          <a:prstGeom prst="rect">
            <a:avLst/>
          </a:prstGeom>
        </p:spPr>
      </p:pic>
      <p:pic>
        <p:nvPicPr>
          <p:cNvPr id="27" name="图片 26"/>
          <p:cNvPicPr>
            <a:picLocks noChangeAspect="1"/>
          </p:cNvPicPr>
          <p:nvPr/>
        </p:nvPicPr>
        <p:blipFill>
          <a:blip r:embed="rId3" cstate="email"/>
          <a:stretch>
            <a:fillRect/>
          </a:stretch>
        </p:blipFill>
        <p:spPr>
          <a:xfrm>
            <a:off x="6149205" y="2915382"/>
            <a:ext cx="1422339" cy="1423697"/>
          </a:xfrm>
          <a:prstGeom prst="rect">
            <a:avLst/>
          </a:prstGeom>
        </p:spPr>
      </p:pic>
      <p:pic>
        <p:nvPicPr>
          <p:cNvPr id="26" name="图片 25"/>
          <p:cNvPicPr>
            <a:picLocks noChangeAspect="1"/>
          </p:cNvPicPr>
          <p:nvPr/>
        </p:nvPicPr>
        <p:blipFill>
          <a:blip r:embed="rId3" cstate="email"/>
          <a:stretch>
            <a:fillRect/>
          </a:stretch>
        </p:blipFill>
        <p:spPr>
          <a:xfrm>
            <a:off x="1268598" y="2975505"/>
            <a:ext cx="1422339" cy="1423697"/>
          </a:xfrm>
          <a:prstGeom prst="rect">
            <a:avLst/>
          </a:prstGeom>
        </p:spPr>
      </p:pic>
      <p:pic>
        <p:nvPicPr>
          <p:cNvPr id="25" name="图片 24"/>
          <p:cNvPicPr>
            <a:picLocks noChangeAspect="1"/>
          </p:cNvPicPr>
          <p:nvPr/>
        </p:nvPicPr>
        <p:blipFill>
          <a:blip r:embed="rId3" cstate="email"/>
          <a:stretch>
            <a:fillRect/>
          </a:stretch>
        </p:blipFill>
        <p:spPr>
          <a:xfrm>
            <a:off x="1332517" y="1491685"/>
            <a:ext cx="1422339" cy="1423697"/>
          </a:xfrm>
          <a:prstGeom prst="rect">
            <a:avLst/>
          </a:prstGeom>
        </p:spPr>
      </p:pic>
      <p:pic>
        <p:nvPicPr>
          <p:cNvPr id="20" name="Picture 8" descr="42647955212782"/>
          <p:cNvPicPr>
            <a:picLocks noChangeAspect="1" noChangeArrowheads="1"/>
          </p:cNvPicPr>
          <p:nvPr/>
        </p:nvPicPr>
        <p:blipFill>
          <a:blip r:embed="rId4" cstate="email"/>
          <a:srcRect/>
          <a:stretch>
            <a:fillRect/>
          </a:stretch>
        </p:blipFill>
        <p:spPr bwMode="auto">
          <a:xfrm>
            <a:off x="2817344" y="2969841"/>
            <a:ext cx="3147966" cy="132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descr="42647933306270"/>
          <p:cNvPicPr>
            <a:picLocks noChangeAspect="1" noChangeArrowheads="1"/>
          </p:cNvPicPr>
          <p:nvPr/>
        </p:nvPicPr>
        <p:blipFill>
          <a:blip r:embed="rId5" cstate="email"/>
          <a:srcRect/>
          <a:stretch>
            <a:fillRect/>
          </a:stretch>
        </p:blipFill>
        <p:spPr bwMode="auto">
          <a:xfrm>
            <a:off x="2817344" y="1560746"/>
            <a:ext cx="3147966" cy="1355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矩形 40"/>
          <p:cNvSpPr/>
          <p:nvPr/>
        </p:nvSpPr>
        <p:spPr>
          <a:xfrm>
            <a:off x="1417068" y="405458"/>
            <a:ext cx="2975943"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dirty="0">
                <a:solidFill>
                  <a:schemeClr val="accent2"/>
                </a:solidFill>
                <a:latin typeface="Arial" panose="020B0604020202020204" pitchFamily="34" charset="0"/>
                <a:ea typeface="微软雅黑" panose="020B0503020204020204" charset="-122"/>
                <a:cs typeface="+mn-ea"/>
                <a:sym typeface="Arial" panose="020B0604020202020204" pitchFamily="34" charset="0"/>
              </a:rPr>
              <a:t>正确洗手法</a:t>
            </a:r>
          </a:p>
        </p:txBody>
      </p:sp>
      <p:sp>
        <p:nvSpPr>
          <p:cNvPr id="11" name="TextBox 103"/>
          <p:cNvSpPr txBox="1">
            <a:spLocks noChangeArrowheads="1"/>
          </p:cNvSpPr>
          <p:nvPr/>
        </p:nvSpPr>
        <p:spPr bwMode="auto">
          <a:xfrm>
            <a:off x="1598544" y="2263657"/>
            <a:ext cx="1088434" cy="455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1800" kern="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擦指缝</a:t>
            </a:r>
          </a:p>
        </p:txBody>
      </p:sp>
      <p:sp>
        <p:nvSpPr>
          <p:cNvPr id="12" name="TextBox 103"/>
          <p:cNvSpPr txBox="1">
            <a:spLocks noChangeArrowheads="1"/>
          </p:cNvSpPr>
          <p:nvPr/>
        </p:nvSpPr>
        <p:spPr bwMode="auto">
          <a:xfrm>
            <a:off x="1388270" y="3780430"/>
            <a:ext cx="1286587" cy="455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1800" kern="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转大拇指</a:t>
            </a:r>
          </a:p>
        </p:txBody>
      </p:sp>
      <p:sp>
        <p:nvSpPr>
          <p:cNvPr id="13" name="TextBox 103"/>
          <p:cNvSpPr txBox="1">
            <a:spLocks noChangeArrowheads="1"/>
          </p:cNvSpPr>
          <p:nvPr/>
        </p:nvSpPr>
        <p:spPr bwMode="auto">
          <a:xfrm>
            <a:off x="6415743" y="3704016"/>
            <a:ext cx="1088434" cy="455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1800" kern="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抓手心</a:t>
            </a:r>
          </a:p>
        </p:txBody>
      </p:sp>
      <p:sp>
        <p:nvSpPr>
          <p:cNvPr id="14" name="TextBox 103"/>
          <p:cNvSpPr txBox="1">
            <a:spLocks noChangeArrowheads="1"/>
          </p:cNvSpPr>
          <p:nvPr/>
        </p:nvSpPr>
        <p:spPr bwMode="auto">
          <a:xfrm>
            <a:off x="6415743" y="5126778"/>
            <a:ext cx="1088434" cy="455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1800" kern="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擦手腕</a:t>
            </a:r>
          </a:p>
        </p:txBody>
      </p:sp>
      <p:sp>
        <p:nvSpPr>
          <p:cNvPr id="15" name="TextBox 103"/>
          <p:cNvSpPr txBox="1">
            <a:spLocks noChangeArrowheads="1"/>
          </p:cNvSpPr>
          <p:nvPr/>
        </p:nvSpPr>
        <p:spPr bwMode="auto">
          <a:xfrm>
            <a:off x="1724868" y="1644971"/>
            <a:ext cx="974513" cy="71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en-US" altLang="zh-CN" sz="3200" kern="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05</a:t>
            </a:r>
            <a:endParaRPr lang="zh-CN" altLang="zh-CN" sz="3200" kern="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6" name="TextBox 103"/>
          <p:cNvSpPr txBox="1">
            <a:spLocks noChangeArrowheads="1"/>
          </p:cNvSpPr>
          <p:nvPr/>
        </p:nvSpPr>
        <p:spPr bwMode="auto">
          <a:xfrm>
            <a:off x="1613669" y="3179876"/>
            <a:ext cx="974513" cy="71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en-US" altLang="zh-CN" sz="3200" kern="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06</a:t>
            </a:r>
            <a:endParaRPr lang="zh-CN" altLang="zh-CN" sz="3200" kern="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7" name="TextBox 103"/>
          <p:cNvSpPr txBox="1">
            <a:spLocks noChangeArrowheads="1"/>
          </p:cNvSpPr>
          <p:nvPr/>
        </p:nvSpPr>
        <p:spPr bwMode="auto">
          <a:xfrm>
            <a:off x="6529665" y="3062790"/>
            <a:ext cx="974513" cy="71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en-US" altLang="zh-CN" sz="3200" kern="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07</a:t>
            </a:r>
            <a:endParaRPr lang="zh-CN" altLang="zh-CN" sz="3200" kern="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8" name="TextBox 103"/>
          <p:cNvSpPr txBox="1">
            <a:spLocks noChangeArrowheads="1"/>
          </p:cNvSpPr>
          <p:nvPr/>
        </p:nvSpPr>
        <p:spPr bwMode="auto">
          <a:xfrm>
            <a:off x="6529665" y="4446579"/>
            <a:ext cx="974513" cy="71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en-US" altLang="zh-CN" sz="3200" kern="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08</a:t>
            </a:r>
            <a:endParaRPr lang="zh-CN" altLang="zh-CN" sz="3200" kern="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pic>
        <p:nvPicPr>
          <p:cNvPr id="21" name="Picture 17" descr="42647979447790"/>
          <p:cNvPicPr>
            <a:picLocks noChangeAspect="1" noChangeArrowheads="1"/>
          </p:cNvPicPr>
          <p:nvPr/>
        </p:nvPicPr>
        <p:blipFill>
          <a:blip r:embed="rId6" cstate="email"/>
          <a:srcRect/>
          <a:stretch>
            <a:fillRect/>
          </a:stretch>
        </p:blipFill>
        <p:spPr bwMode="auto">
          <a:xfrm>
            <a:off x="7753772" y="2997746"/>
            <a:ext cx="3129681" cy="133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8" descr="42648003759808"/>
          <p:cNvPicPr>
            <a:picLocks noChangeAspect="1" noChangeArrowheads="1"/>
          </p:cNvPicPr>
          <p:nvPr/>
        </p:nvPicPr>
        <p:blipFill>
          <a:blip r:embed="rId7" cstate="email"/>
          <a:srcRect/>
          <a:stretch>
            <a:fillRect/>
          </a:stretch>
        </p:blipFill>
        <p:spPr bwMode="auto">
          <a:xfrm>
            <a:off x="7768182" y="4381097"/>
            <a:ext cx="3115270" cy="1357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矩形 22"/>
          <p:cNvSpPr/>
          <p:nvPr/>
        </p:nvSpPr>
        <p:spPr>
          <a:xfrm>
            <a:off x="1266956" y="4718467"/>
            <a:ext cx="4755840" cy="932563"/>
          </a:xfrm>
          <a:prstGeom prst="rect">
            <a:avLst/>
          </a:prstGeom>
        </p:spPr>
        <p:txBody>
          <a:bodyPr wrap="square">
            <a:spAutoFit/>
          </a:bodyPr>
          <a:lstStyle/>
          <a:p>
            <a:pPr defTabSz="913765">
              <a:lnSpc>
                <a:spcPct val="130000"/>
              </a:lnSpc>
              <a:defRPr/>
            </a:pPr>
            <a:r>
              <a:rPr lang="zh-CN" altLang="en-US" sz="1400" dirty="0">
                <a:solidFill>
                  <a:schemeClr val="tx1">
                    <a:lumMod val="65000"/>
                    <a:lumOff val="35000"/>
                  </a:schemeClr>
                </a:solidFill>
                <a:latin typeface="华文细黑" panose="02010600040101010101" pitchFamily="2" charset="-122"/>
                <a:ea typeface="微软雅黑" panose="020B0503020204020204" charset="-122"/>
                <a:cs typeface="+mn-ea"/>
                <a:sym typeface="华文细黑" panose="02010600040101010101" pitchFamily="2" charset="-122"/>
              </a:rPr>
              <a:t>此处添加详细文本描述，建议与标题相关并符合</a:t>
            </a:r>
            <a:r>
              <a:rPr lang="zh-CN" altLang="en-US" sz="1400" dirty="0">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rPr>
              <a:t>此处添加详细文本描述，建议与标题相关并符合整此处添加详细文本描述，建议与标题相关并符合整</a:t>
            </a:r>
            <a:r>
              <a:rPr lang="en-US" altLang="zh-CN" sz="1400" dirty="0">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rPr>
              <a:t>……</a:t>
            </a:r>
          </a:p>
        </p:txBody>
      </p:sp>
      <p:sp>
        <p:nvSpPr>
          <p:cNvPr id="24" name="矩形 23"/>
          <p:cNvSpPr/>
          <p:nvPr/>
        </p:nvSpPr>
        <p:spPr>
          <a:xfrm>
            <a:off x="6202932" y="1749025"/>
            <a:ext cx="4755840" cy="932563"/>
          </a:xfrm>
          <a:prstGeom prst="rect">
            <a:avLst/>
          </a:prstGeom>
        </p:spPr>
        <p:txBody>
          <a:bodyPr wrap="square">
            <a:spAutoFit/>
          </a:bodyPr>
          <a:lstStyle/>
          <a:p>
            <a:pPr defTabSz="913765">
              <a:lnSpc>
                <a:spcPct val="130000"/>
              </a:lnSpc>
              <a:defRPr/>
            </a:pPr>
            <a:r>
              <a:rPr lang="zh-CN" altLang="en-US" sz="1400" dirty="0">
                <a:solidFill>
                  <a:schemeClr val="tx1">
                    <a:lumMod val="65000"/>
                    <a:lumOff val="35000"/>
                  </a:schemeClr>
                </a:solidFill>
                <a:latin typeface="华文细黑" panose="02010600040101010101" pitchFamily="2" charset="-122"/>
                <a:ea typeface="微软雅黑" panose="020B0503020204020204" charset="-122"/>
                <a:cs typeface="+mn-ea"/>
                <a:sym typeface="华文细黑" panose="02010600040101010101" pitchFamily="2" charset="-122"/>
              </a:rPr>
              <a:t>此处添加详细文本描述，建议与标题相关并符合</a:t>
            </a:r>
            <a:r>
              <a:rPr lang="zh-CN" altLang="en-US" sz="1400" dirty="0">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rPr>
              <a:t>此处添加详细文本描述，建议与标题相关并符合整此处添加详细文本描述，建议与标题相关并符合整</a:t>
            </a:r>
            <a:r>
              <a:rPr lang="en-US" altLang="zh-CN" sz="1400" dirty="0">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rPr>
              <a:t>……</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Effect transition="in" filter="fade">
                                      <p:cBhvr>
                                        <p:cTn id="21" dur="500"/>
                                        <p:tgtEl>
                                          <p:spTgt spid="27"/>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par>
                                <p:cTn id="28" presetID="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fill="hold"/>
                                        <p:tgtEl>
                                          <p:spTgt spid="14"/>
                                        </p:tgtEl>
                                        <p:attrNameLst>
                                          <p:attrName>ppt_x</p:attrName>
                                        </p:attrNameLst>
                                      </p:cBhvr>
                                      <p:tavLst>
                                        <p:tav tm="0">
                                          <p:val>
                                            <p:strVal val="#ppt_x"/>
                                          </p:val>
                                        </p:tav>
                                        <p:tav tm="100000">
                                          <p:val>
                                            <p:strVal val="#ppt_x"/>
                                          </p:val>
                                        </p:tav>
                                      </p:tavLst>
                                    </p:anim>
                                    <p:anim calcmode="lin" valueType="num">
                                      <p:cBhvr additive="base">
                                        <p:cTn id="59" dur="500" fill="hold"/>
                                        <p:tgtEl>
                                          <p:spTgt spid="14"/>
                                        </p:tgtEl>
                                        <p:attrNameLst>
                                          <p:attrName>ppt_y</p:attrName>
                                        </p:attrNameLst>
                                      </p:cBhvr>
                                      <p:tavLst>
                                        <p:tav tm="0">
                                          <p:val>
                                            <p:strVal val="1+#ppt_h/2"/>
                                          </p:val>
                                        </p:tav>
                                        <p:tav tm="100000">
                                          <p:val>
                                            <p:strVal val="#ppt_y"/>
                                          </p:val>
                                        </p:tav>
                                      </p:tavLst>
                                    </p:anim>
                                  </p:childTnLst>
                                </p:cTn>
                              </p:par>
                            </p:childTnLst>
                          </p:cTn>
                        </p:par>
                        <p:par>
                          <p:cTn id="60" fill="hold">
                            <p:stCondLst>
                              <p:cond delay="2000"/>
                            </p:stCondLst>
                            <p:childTnLst>
                              <p:par>
                                <p:cTn id="61" presetID="6" presetClass="entr" presetSubtype="32"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circle(out)">
                                      <p:cBhvr>
                                        <p:cTn id="63" dur="1000"/>
                                        <p:tgtEl>
                                          <p:spTgt spid="19"/>
                                        </p:tgtEl>
                                      </p:cBhvr>
                                    </p:animEffect>
                                  </p:childTnLst>
                                </p:cTn>
                              </p:par>
                            </p:childTnLst>
                          </p:cTn>
                        </p:par>
                        <p:par>
                          <p:cTn id="64" fill="hold">
                            <p:stCondLst>
                              <p:cond delay="3000"/>
                            </p:stCondLst>
                            <p:childTnLst>
                              <p:par>
                                <p:cTn id="65" presetID="6" presetClass="entr" presetSubtype="16"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circle(in)">
                                      <p:cBhvr>
                                        <p:cTn id="67" dur="1000"/>
                                        <p:tgtEl>
                                          <p:spTgt spid="20"/>
                                        </p:tgtEl>
                                      </p:cBhvr>
                                    </p:animEffect>
                                  </p:childTnLst>
                                </p:cTn>
                              </p:par>
                            </p:childTnLst>
                          </p:cTn>
                        </p:par>
                        <p:par>
                          <p:cTn id="68" fill="hold">
                            <p:stCondLst>
                              <p:cond delay="4000"/>
                            </p:stCondLst>
                            <p:childTnLst>
                              <p:par>
                                <p:cTn id="69" presetID="6" presetClass="entr" presetSubtype="3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circle(out)">
                                      <p:cBhvr>
                                        <p:cTn id="71" dur="1000"/>
                                        <p:tgtEl>
                                          <p:spTgt spid="21"/>
                                        </p:tgtEl>
                                      </p:cBhvr>
                                    </p:animEffect>
                                  </p:childTnLst>
                                </p:cTn>
                              </p:par>
                            </p:childTnLst>
                          </p:cTn>
                        </p:par>
                        <p:par>
                          <p:cTn id="72" fill="hold">
                            <p:stCondLst>
                              <p:cond delay="5000"/>
                            </p:stCondLst>
                            <p:childTnLst>
                              <p:par>
                                <p:cTn id="73" presetID="6" presetClass="entr" presetSubtype="16"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circle(in)">
                                      <p:cBhvr>
                                        <p:cTn id="75" dur="1000"/>
                                        <p:tgtEl>
                                          <p:spTgt spid="22"/>
                                        </p:tgtEl>
                                      </p:cBhvr>
                                    </p:animEffect>
                                  </p:childTnLst>
                                </p:cTn>
                              </p:par>
                            </p:childTnLst>
                          </p:cTn>
                        </p:par>
                        <p:par>
                          <p:cTn id="76" fill="hold">
                            <p:stCondLst>
                              <p:cond delay="6000"/>
                            </p:stCondLst>
                            <p:childTnLst>
                              <p:par>
                                <p:cTn id="77" presetID="16" presetClass="entr" presetSubtype="21"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barn(inVertical)">
                                      <p:cBhvr>
                                        <p:cTn id="79" dur="500"/>
                                        <p:tgtEl>
                                          <p:spTgt spid="23"/>
                                        </p:tgtEl>
                                      </p:cBhvr>
                                    </p:animEffect>
                                  </p:childTnLst>
                                </p:cTn>
                              </p:par>
                            </p:childTnLst>
                          </p:cTn>
                        </p:par>
                        <p:par>
                          <p:cTn id="80" fill="hold">
                            <p:stCondLst>
                              <p:cond delay="6500"/>
                            </p:stCondLst>
                            <p:childTnLst>
                              <p:par>
                                <p:cTn id="81" presetID="16" presetClass="entr" presetSubtype="21"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barn(inVertical)">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1417068" y="405458"/>
            <a:ext cx="2975943"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dirty="0">
                <a:solidFill>
                  <a:schemeClr val="accent2"/>
                </a:solidFill>
                <a:latin typeface="Arial" panose="020B0604020202020204" pitchFamily="34" charset="0"/>
                <a:ea typeface="微软雅黑" panose="020B0503020204020204" charset="-122"/>
                <a:cs typeface="+mn-ea"/>
                <a:sym typeface="Arial" panose="020B0604020202020204" pitchFamily="34" charset="0"/>
              </a:rPr>
              <a:t>正确洗手法</a:t>
            </a:r>
          </a:p>
        </p:txBody>
      </p:sp>
      <p:pic>
        <p:nvPicPr>
          <p:cNvPr id="23" name="Picture 7" descr="42648023212779"/>
          <p:cNvPicPr>
            <a:picLocks noChangeAspect="1" noChangeArrowheads="1"/>
          </p:cNvPicPr>
          <p:nvPr/>
        </p:nvPicPr>
        <p:blipFill>
          <a:blip r:embed="rId3" cstate="email"/>
          <a:srcRect/>
          <a:stretch>
            <a:fillRect/>
          </a:stretch>
        </p:blipFill>
        <p:spPr bwMode="auto">
          <a:xfrm>
            <a:off x="1216365" y="1701603"/>
            <a:ext cx="2690653" cy="1297657"/>
          </a:xfrm>
          <a:prstGeom prst="rect">
            <a:avLst/>
          </a:prstGeom>
          <a:ln w="57150">
            <a:solidFill>
              <a:schemeClr val="accent2"/>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24" name="Picture 8" descr="42648052337780"/>
          <p:cNvPicPr>
            <a:picLocks noChangeAspect="1" noChangeArrowheads="1"/>
          </p:cNvPicPr>
          <p:nvPr/>
        </p:nvPicPr>
        <p:blipFill>
          <a:blip r:embed="rId4" cstate="email"/>
          <a:srcRect/>
          <a:stretch>
            <a:fillRect/>
          </a:stretch>
        </p:blipFill>
        <p:spPr bwMode="auto">
          <a:xfrm>
            <a:off x="4581879" y="1701602"/>
            <a:ext cx="2665230" cy="1297658"/>
          </a:xfrm>
          <a:prstGeom prst="rect">
            <a:avLst/>
          </a:prstGeom>
          <a:ln w="57150">
            <a:solidFill>
              <a:schemeClr val="accent2"/>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25" name="Picture 14" descr="42648091447916"/>
          <p:cNvPicPr>
            <a:picLocks noChangeAspect="1" noChangeArrowheads="1"/>
          </p:cNvPicPr>
          <p:nvPr/>
        </p:nvPicPr>
        <p:blipFill>
          <a:blip r:embed="rId5" cstate="email"/>
          <a:srcRect/>
          <a:stretch>
            <a:fillRect/>
          </a:stretch>
        </p:blipFill>
        <p:spPr bwMode="auto">
          <a:xfrm>
            <a:off x="7969796" y="1701603"/>
            <a:ext cx="2642983" cy="1297657"/>
          </a:xfrm>
          <a:prstGeom prst="rect">
            <a:avLst/>
          </a:prstGeom>
          <a:ln w="57150">
            <a:solidFill>
              <a:schemeClr val="accent2"/>
            </a:solidFill>
            <a:miter lim="800000"/>
            <a:headEnd/>
            <a:tailEnd/>
          </a:ln>
          <a:effectLst/>
          <a:extLst>
            <a:ext uri="{909E8E84-426E-40DD-AFC4-6F175D3DCCD1}">
              <a14:hiddenFill xmlns:a14="http://schemas.microsoft.com/office/drawing/2010/main">
                <a:solidFill>
                  <a:srgbClr val="FFFFFF"/>
                </a:solidFill>
              </a14:hiddenFill>
            </a:ext>
          </a:extLst>
        </p:spPr>
      </p:pic>
      <p:sp>
        <p:nvSpPr>
          <p:cNvPr id="26" name="圆角矩形 30"/>
          <p:cNvSpPr/>
          <p:nvPr/>
        </p:nvSpPr>
        <p:spPr>
          <a:xfrm>
            <a:off x="1278509" y="3072464"/>
            <a:ext cx="2572043" cy="213909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r>
              <a:rPr lang="zh-CN" altLang="en-US" sz="2000" spc="300" dirty="0">
                <a:ln w="12700" cmpd="sng">
                  <a:noFill/>
                  <a:prstDash val="solid"/>
                  <a:miter lim="800000"/>
                </a:ln>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rPr>
              <a:t>用自来水冲净</a:t>
            </a:r>
          </a:p>
          <a:p>
            <a:pPr algn="ctr">
              <a:lnSpc>
                <a:spcPct val="130000"/>
              </a:lnSpc>
            </a:pPr>
            <a:endParaRPr sz="1200" dirty="0">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endParaRPr>
          </a:p>
          <a:p>
            <a:pPr algn="ctr">
              <a:lnSpc>
                <a:spcPct val="130000"/>
              </a:lnSpc>
            </a:pPr>
            <a:r>
              <a:rPr lang="zh-CN" altLang="en-US" sz="1200" dirty="0">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rPr>
              <a:t>此处添加详细文本描述，建议与标题相关并符合整</a:t>
            </a:r>
            <a:r>
              <a:rPr lang="en-US" altLang="zh-CN" sz="1200" dirty="0">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rPr>
              <a:t>……</a:t>
            </a:r>
          </a:p>
        </p:txBody>
      </p:sp>
      <p:sp>
        <p:nvSpPr>
          <p:cNvPr id="27" name="圆角矩形 31"/>
          <p:cNvSpPr/>
          <p:nvPr/>
        </p:nvSpPr>
        <p:spPr>
          <a:xfrm>
            <a:off x="7993385" y="3089240"/>
            <a:ext cx="2572043" cy="213909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3765">
              <a:lnSpc>
                <a:spcPct val="130000"/>
              </a:lnSpc>
              <a:defRPr/>
            </a:pPr>
            <a:r>
              <a:rPr lang="zh-CN" altLang="en-US" sz="2000" spc="300" dirty="0">
                <a:ln w="12700" cmpd="sng">
                  <a:noFill/>
                  <a:prstDash val="solid"/>
                  <a:miter lim="800000"/>
                </a:ln>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rPr>
              <a:t>双手捧水</a:t>
            </a:r>
          </a:p>
          <a:p>
            <a:pPr algn="ctr" defTabSz="913765">
              <a:lnSpc>
                <a:spcPct val="130000"/>
              </a:lnSpc>
              <a:defRPr/>
            </a:pPr>
            <a:endParaRPr sz="1200" dirty="0">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endParaRPr>
          </a:p>
          <a:p>
            <a:pPr algn="ctr" defTabSz="913765">
              <a:lnSpc>
                <a:spcPct val="130000"/>
              </a:lnSpc>
              <a:defRPr/>
            </a:pPr>
            <a:r>
              <a:rPr lang="zh-CN" altLang="en-US" sz="1200" dirty="0">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rPr>
              <a:t>此处添加详细文本描述，建议与标题相关并符合整</a:t>
            </a:r>
            <a:r>
              <a:rPr lang="en-US" altLang="zh-CN" sz="1200" dirty="0">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rPr>
              <a:t>……</a:t>
            </a:r>
          </a:p>
        </p:txBody>
      </p:sp>
      <p:sp>
        <p:nvSpPr>
          <p:cNvPr id="28" name="圆角矩形 32"/>
          <p:cNvSpPr/>
          <p:nvPr/>
        </p:nvSpPr>
        <p:spPr>
          <a:xfrm>
            <a:off x="4606188" y="3066709"/>
            <a:ext cx="2572043" cy="213909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3765">
              <a:lnSpc>
                <a:spcPct val="130000"/>
              </a:lnSpc>
              <a:defRPr/>
            </a:pPr>
            <a:r>
              <a:rPr lang="zh-CN" altLang="en-US" sz="2000" spc="300" dirty="0">
                <a:ln w="12700" cmpd="sng">
                  <a:noFill/>
                  <a:prstDash val="solid"/>
                  <a:miter lim="800000"/>
                </a:ln>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rPr>
              <a:t>冲洗水龙头</a:t>
            </a:r>
          </a:p>
          <a:p>
            <a:pPr algn="ctr" defTabSz="913765">
              <a:lnSpc>
                <a:spcPct val="130000"/>
              </a:lnSpc>
              <a:defRPr/>
            </a:pPr>
            <a:endParaRPr sz="1200" dirty="0">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endParaRPr>
          </a:p>
          <a:p>
            <a:pPr algn="ctr" defTabSz="913765">
              <a:lnSpc>
                <a:spcPct val="130000"/>
              </a:lnSpc>
              <a:defRPr/>
            </a:pPr>
            <a:r>
              <a:rPr lang="zh-CN" altLang="en-US" sz="1200" dirty="0">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rPr>
              <a:t>此处添加详细文本描述，建议与标题相关并符合整</a:t>
            </a:r>
            <a:r>
              <a:rPr lang="en-US" altLang="zh-CN" sz="1200" dirty="0">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rPr>
              <a:t>……</a:t>
            </a:r>
          </a:p>
        </p:txBody>
      </p:sp>
      <p:cxnSp>
        <p:nvCxnSpPr>
          <p:cNvPr id="29" name="直接连接符 28"/>
          <p:cNvCxnSpPr/>
          <p:nvPr/>
        </p:nvCxnSpPr>
        <p:spPr>
          <a:xfrm>
            <a:off x="2216218" y="4009238"/>
            <a:ext cx="5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991406" y="4026014"/>
            <a:ext cx="5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604209" y="4003483"/>
            <a:ext cx="5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216364" y="4994788"/>
            <a:ext cx="9860330" cy="652486"/>
          </a:xfrm>
          <a:prstGeom prst="rect">
            <a:avLst/>
          </a:prstGeom>
        </p:spPr>
        <p:txBody>
          <a:bodyPr wrap="square">
            <a:spAutoFit/>
          </a:bodyPr>
          <a:lstStyle/>
          <a:p>
            <a:pPr defTabSz="913765">
              <a:lnSpc>
                <a:spcPct val="130000"/>
              </a:lnSpc>
              <a:defRPr/>
            </a:pPr>
            <a:r>
              <a:rPr lang="zh-CN" altLang="en-US" sz="1400" dirty="0">
                <a:solidFill>
                  <a:schemeClr val="tx1">
                    <a:lumMod val="65000"/>
                    <a:lumOff val="35000"/>
                  </a:schemeClr>
                </a:solidFill>
                <a:latin typeface="华文细黑" panose="02010600040101010101" pitchFamily="2" charset="-122"/>
                <a:ea typeface="微软雅黑" panose="020B0503020204020204" charset="-122"/>
                <a:cs typeface="+mn-ea"/>
                <a:sym typeface="华文细黑" panose="02010600040101010101" pitchFamily="2" charset="-122"/>
              </a:rPr>
              <a:t>此处添加详细文本描述，建议与标题相关并符合</a:t>
            </a:r>
            <a:r>
              <a:rPr lang="zh-CN" altLang="en-US" sz="1400" dirty="0">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rPr>
              <a:t>此处添加详细文本描述，建议与标题相关并符合整此处添加详细文本描述，建议与标题相关并符合整</a:t>
            </a:r>
            <a:r>
              <a:rPr lang="en-US" altLang="zh-CN" sz="1400" dirty="0">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rPr>
              <a:t>……</a:t>
            </a:r>
          </a:p>
        </p:txBody>
      </p:sp>
      <p:sp>
        <p:nvSpPr>
          <p:cNvPr id="13" name="矩形 12"/>
          <p:cNvSpPr/>
          <p:nvPr/>
        </p:nvSpPr>
        <p:spPr>
          <a:xfrm flipH="1">
            <a:off x="1115437" y="5045971"/>
            <a:ext cx="94373" cy="5501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sz="1600">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edge">
                                      <p:cBhvr>
                                        <p:cTn id="7" dur="1000"/>
                                        <p:tgtEl>
                                          <p:spTgt spid="23"/>
                                        </p:tgtEl>
                                      </p:cBhvr>
                                    </p:animEffect>
                                  </p:childTnLst>
                                </p:cTn>
                              </p:par>
                            </p:childTnLst>
                          </p:cTn>
                        </p:par>
                        <p:par>
                          <p:cTn id="8" fill="hold">
                            <p:stCondLst>
                              <p:cond delay="1000"/>
                            </p:stCondLst>
                            <p:childTnLst>
                              <p:par>
                                <p:cTn id="9" presetID="2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edge">
                                      <p:cBhvr>
                                        <p:cTn id="11" dur="1000"/>
                                        <p:tgtEl>
                                          <p:spTgt spid="24"/>
                                        </p:tgtEl>
                                      </p:cBhvr>
                                    </p:animEffect>
                                  </p:childTnLst>
                                </p:cTn>
                              </p:par>
                            </p:childTnLst>
                          </p:cTn>
                        </p:par>
                        <p:par>
                          <p:cTn id="12" fill="hold">
                            <p:stCondLst>
                              <p:cond delay="2000"/>
                            </p:stCondLst>
                            <p:childTnLst>
                              <p:par>
                                <p:cTn id="13" presetID="2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edge">
                                      <p:cBhvr>
                                        <p:cTn id="15" dur="1000"/>
                                        <p:tgtEl>
                                          <p:spTgt spid="25"/>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par>
                                <p:cTn id="26" presetID="2" presetClass="entr" presetSubtype="4"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500" fill="hold"/>
                                        <p:tgtEl>
                                          <p:spTgt spid="30"/>
                                        </p:tgtEl>
                                        <p:attrNameLst>
                                          <p:attrName>ppt_x</p:attrName>
                                        </p:attrNameLst>
                                      </p:cBhvr>
                                      <p:tavLst>
                                        <p:tav tm="0">
                                          <p:val>
                                            <p:strVal val="#ppt_x"/>
                                          </p:val>
                                        </p:tav>
                                        <p:tav tm="100000">
                                          <p:val>
                                            <p:strVal val="#ppt_x"/>
                                          </p:val>
                                        </p:tav>
                                      </p:tavLst>
                                    </p:anim>
                                    <p:anim calcmode="lin" valueType="num">
                                      <p:cBhvr additive="base">
                                        <p:cTn id="33" dur="500" fill="hold"/>
                                        <p:tgtEl>
                                          <p:spTgt spid="30"/>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ppt_x"/>
                                          </p:val>
                                        </p:tav>
                                        <p:tav tm="100000">
                                          <p:val>
                                            <p:strVal val="#ppt_x"/>
                                          </p:val>
                                        </p:tav>
                                      </p:tavLst>
                                    </p:anim>
                                    <p:anim calcmode="lin" valueType="num">
                                      <p:cBhvr additive="base">
                                        <p:cTn id="37" dur="500" fill="hold"/>
                                        <p:tgtEl>
                                          <p:spTgt spid="31"/>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35"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style.rotation</p:attrName>
                                        </p:attrNameLst>
                                      </p:cBhvr>
                                      <p:tavLst>
                                        <p:tav tm="0">
                                          <p:val>
                                            <p:fltVal val="720"/>
                                          </p:val>
                                        </p:tav>
                                        <p:tav tm="100000">
                                          <p:val>
                                            <p:fltVal val="0"/>
                                          </p:val>
                                        </p:tav>
                                      </p:tavLst>
                                    </p:anim>
                                    <p:anim calcmode="lin" valueType="num">
                                      <p:cBhvr>
                                        <p:cTn id="43" dur="1000" fill="hold"/>
                                        <p:tgtEl>
                                          <p:spTgt spid="13"/>
                                        </p:tgtEl>
                                        <p:attrNameLst>
                                          <p:attrName>ppt_h</p:attrName>
                                        </p:attrNameLst>
                                      </p:cBhvr>
                                      <p:tavLst>
                                        <p:tav tm="0">
                                          <p:val>
                                            <p:fltVal val="0"/>
                                          </p:val>
                                        </p:tav>
                                        <p:tav tm="100000">
                                          <p:val>
                                            <p:strVal val="#ppt_h"/>
                                          </p:val>
                                        </p:tav>
                                      </p:tavLst>
                                    </p:anim>
                                    <p:anim calcmode="lin" valueType="num">
                                      <p:cBhvr>
                                        <p:cTn id="44" dur="1000" fill="hold"/>
                                        <p:tgtEl>
                                          <p:spTgt spid="13"/>
                                        </p:tgtEl>
                                        <p:attrNameLst>
                                          <p:attrName>ppt_w</p:attrName>
                                        </p:attrNameLst>
                                      </p:cBhvr>
                                      <p:tavLst>
                                        <p:tav tm="0">
                                          <p:val>
                                            <p:fltVal val="0"/>
                                          </p:val>
                                        </p:tav>
                                        <p:tav tm="100000">
                                          <p:val>
                                            <p:strVal val="#ppt_w"/>
                                          </p:val>
                                        </p:tav>
                                      </p:tavLst>
                                    </p:anim>
                                  </p:childTnLst>
                                </p:cTn>
                              </p:par>
                            </p:childTnLst>
                          </p:cTn>
                        </p:par>
                        <p:par>
                          <p:cTn id="45" fill="hold">
                            <p:stCondLst>
                              <p:cond delay="4500"/>
                            </p:stCondLst>
                            <p:childTnLst>
                              <p:par>
                                <p:cTn id="46" presetID="16" presetClass="entr" presetSubtype="21"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p:bldP spid="27" grpId="0" bldLvl="0"/>
      <p:bldP spid="28" grpId="0" bldLvl="0"/>
      <p:bldP spid="12"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6" cstate="email"/>
          <a:stretch>
            <a:fillRect/>
          </a:stretch>
        </p:blipFill>
        <p:spPr>
          <a:xfrm>
            <a:off x="1559200" y="1306954"/>
            <a:ext cx="2350125" cy="2565150"/>
          </a:xfrm>
          <a:prstGeom prst="rect">
            <a:avLst/>
          </a:prstGeom>
        </p:spPr>
      </p:pic>
      <p:sp>
        <p:nvSpPr>
          <p:cNvPr id="17" name="文本框 2"/>
          <p:cNvSpPr txBox="1">
            <a:spLocks noChangeArrowheads="1"/>
          </p:cNvSpPr>
          <p:nvPr>
            <p:custDataLst>
              <p:tags r:id="rId1"/>
            </p:custDataLst>
          </p:nvPr>
        </p:nvSpPr>
        <p:spPr bwMode="auto">
          <a:xfrm>
            <a:off x="1954084" y="1604951"/>
            <a:ext cx="1607925" cy="148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9700" b="1" dirty="0">
                <a:solidFill>
                  <a:schemeClr val="accent3"/>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04</a:t>
            </a:r>
            <a:endParaRPr lang="zh-CN" altLang="en-US" sz="9700" b="1" dirty="0">
              <a:solidFill>
                <a:schemeClr val="accent3"/>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endParaRPr>
          </a:p>
        </p:txBody>
      </p:sp>
      <p:sp>
        <p:nvSpPr>
          <p:cNvPr id="18" name="文本框 11"/>
          <p:cNvSpPr txBox="1">
            <a:spLocks noChangeArrowheads="1"/>
          </p:cNvSpPr>
          <p:nvPr>
            <p:custDataLst>
              <p:tags r:id="rId2"/>
            </p:custDataLst>
          </p:nvPr>
        </p:nvSpPr>
        <p:spPr bwMode="auto">
          <a:xfrm>
            <a:off x="1050637" y="2885776"/>
            <a:ext cx="3286351" cy="415498"/>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700" b="1" dirty="0">
                <a:solidFill>
                  <a:schemeClr val="accent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章节 </a:t>
            </a:r>
            <a:r>
              <a:rPr lang="en-US" altLang="zh-CN" sz="2700" b="1" dirty="0">
                <a:solidFill>
                  <a:schemeClr val="accent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PART</a:t>
            </a:r>
            <a:endParaRPr lang="zh-CN" altLang="en-US" sz="2700" b="1" dirty="0">
              <a:solidFill>
                <a:schemeClr val="accent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endParaRPr>
          </a:p>
        </p:txBody>
      </p:sp>
      <p:cxnSp>
        <p:nvCxnSpPr>
          <p:cNvPr id="19" name="直接连接符 18"/>
          <p:cNvCxnSpPr/>
          <p:nvPr>
            <p:custDataLst>
              <p:tags r:id="rId3"/>
            </p:custDataLst>
          </p:nvPr>
        </p:nvCxnSpPr>
        <p:spPr>
          <a:xfrm>
            <a:off x="5054204" y="2768501"/>
            <a:ext cx="3927978" cy="0"/>
          </a:xfrm>
          <a:prstGeom prst="line">
            <a:avLst/>
          </a:prstGeom>
          <a:ln w="127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4081364" y="1737883"/>
            <a:ext cx="6665483" cy="830997"/>
          </a:xfrm>
          <a:prstGeom prst="rect">
            <a:avLst/>
          </a:prstGeom>
        </p:spPr>
        <p:txBody>
          <a:bodyPr wrap="square" lIns="0" tIns="0" rIns="0" bIns="0">
            <a:spAutoFit/>
          </a:bodyPr>
          <a:lstStyle/>
          <a:p>
            <a:r>
              <a:rPr lang="zh-CN" altLang="en-US" sz="5400" dirty="0">
                <a:solidFill>
                  <a:schemeClr val="accent2"/>
                </a:solidFill>
                <a:latin typeface="Arial" panose="020B0604020202020204" pitchFamily="34" charset="0"/>
                <a:ea typeface="微软雅黑" panose="020B0503020204020204" charset="-122"/>
                <a:cs typeface="+mn-ea"/>
                <a:sym typeface="Arial" panose="020B0604020202020204" pitchFamily="34" charset="0"/>
              </a:rPr>
              <a:t>如何预防传染性疾病</a:t>
            </a:r>
          </a:p>
        </p:txBody>
      </p:sp>
      <p:sp>
        <p:nvSpPr>
          <p:cNvPr id="21" name="TextBox 11"/>
          <p:cNvSpPr txBox="1"/>
          <p:nvPr/>
        </p:nvSpPr>
        <p:spPr>
          <a:xfrm>
            <a:off x="5054207" y="2844197"/>
            <a:ext cx="1895353" cy="321092"/>
          </a:xfrm>
          <a:prstGeom prst="rect">
            <a:avLst/>
          </a:prstGeom>
          <a:noFill/>
        </p:spPr>
        <p:txBody>
          <a:bodyPr wrap="none" lIns="86695" tIns="43347" rIns="86695" bIns="43347" rtlCol="0">
            <a:spAutoFit/>
          </a:bodyPr>
          <a:lstStyle/>
          <a:p>
            <a:pPr marL="162560" lvl="1" indent="-162560">
              <a:buFont typeface="Arial" panose="020B0604020202020204" pitchFamily="34" charset="0"/>
              <a:buChar char="•"/>
            </a:pPr>
            <a:r>
              <a:rPr lang="zh-CN" altLang="en-US" sz="15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5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22" name="TextBox 11"/>
          <p:cNvSpPr txBox="1"/>
          <p:nvPr/>
        </p:nvSpPr>
        <p:spPr>
          <a:xfrm>
            <a:off x="7086936" y="2844197"/>
            <a:ext cx="1895353" cy="321092"/>
          </a:xfrm>
          <a:prstGeom prst="rect">
            <a:avLst/>
          </a:prstGeom>
          <a:noFill/>
        </p:spPr>
        <p:txBody>
          <a:bodyPr wrap="none" lIns="86695" tIns="43347" rIns="86695" bIns="43347" rtlCol="0">
            <a:spAutoFit/>
          </a:bodyPr>
          <a:lstStyle/>
          <a:p>
            <a:pPr marL="162560" lvl="1" indent="-162560">
              <a:buFont typeface="Arial" panose="020B0604020202020204" pitchFamily="34" charset="0"/>
              <a:buChar char="•"/>
            </a:pPr>
            <a:r>
              <a:rPr lang="zh-CN" altLang="en-US" sz="15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5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23" name="TextBox 11"/>
          <p:cNvSpPr txBox="1"/>
          <p:nvPr/>
        </p:nvSpPr>
        <p:spPr>
          <a:xfrm>
            <a:off x="5054207" y="3199276"/>
            <a:ext cx="1895353" cy="321092"/>
          </a:xfrm>
          <a:prstGeom prst="rect">
            <a:avLst/>
          </a:prstGeom>
          <a:noFill/>
        </p:spPr>
        <p:txBody>
          <a:bodyPr wrap="none" lIns="86695" tIns="43347" rIns="86695" bIns="43347" rtlCol="0">
            <a:spAutoFit/>
          </a:bodyPr>
          <a:lstStyle/>
          <a:p>
            <a:pPr marL="162560" lvl="1" indent="-162560">
              <a:buFont typeface="Arial" panose="020B0604020202020204" pitchFamily="34" charset="0"/>
              <a:buChar char="•"/>
            </a:pPr>
            <a:r>
              <a:rPr lang="zh-CN" altLang="en-US" sz="15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5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24" name="TextBox 11"/>
          <p:cNvSpPr txBox="1"/>
          <p:nvPr/>
        </p:nvSpPr>
        <p:spPr>
          <a:xfrm>
            <a:off x="7086936" y="3199276"/>
            <a:ext cx="1895353" cy="321092"/>
          </a:xfrm>
          <a:prstGeom prst="rect">
            <a:avLst/>
          </a:prstGeom>
          <a:noFill/>
        </p:spPr>
        <p:txBody>
          <a:bodyPr wrap="none" lIns="86695" tIns="43347" rIns="86695" bIns="43347" rtlCol="0">
            <a:spAutoFit/>
          </a:bodyPr>
          <a:lstStyle/>
          <a:p>
            <a:pPr marL="162560" lvl="1" indent="-162560">
              <a:buFont typeface="Arial" panose="020B0604020202020204" pitchFamily="34" charset="0"/>
              <a:buChar char="•"/>
            </a:pPr>
            <a:r>
              <a:rPr lang="zh-CN" altLang="en-US" sz="15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5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3" presetClass="entr" presetSubtype="32"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strVal val="4*#ppt_w"/>
                                          </p:val>
                                        </p:tav>
                                        <p:tav tm="100000">
                                          <p:val>
                                            <p:strVal val="#ppt_w"/>
                                          </p:val>
                                        </p:tav>
                                      </p:tavLst>
                                    </p:anim>
                                    <p:anim calcmode="lin" valueType="num">
                                      <p:cBhvr>
                                        <p:cTn id="23" dur="500" fill="hold"/>
                                        <p:tgtEl>
                                          <p:spTgt spid="20"/>
                                        </p:tgtEl>
                                        <p:attrNameLst>
                                          <p:attrName>ppt_h</p:attrName>
                                        </p:attrNameLst>
                                      </p:cBhvr>
                                      <p:tavLst>
                                        <p:tav tm="0">
                                          <p:val>
                                            <p:strVal val="4*#ppt_h"/>
                                          </p:val>
                                        </p:tav>
                                        <p:tav tm="100000">
                                          <p:val>
                                            <p:strVal val="#ppt_h"/>
                                          </p:val>
                                        </p:tav>
                                      </p:tavLst>
                                    </p:anim>
                                  </p:childTnLst>
                                </p:cTn>
                              </p:par>
                            </p:childTnLst>
                          </p:cTn>
                        </p:par>
                        <p:par>
                          <p:cTn id="24" fill="hold">
                            <p:stCondLst>
                              <p:cond delay="2000"/>
                            </p:stCondLst>
                            <p:childTnLst>
                              <p:par>
                                <p:cTn id="25" presetID="16" presetClass="entr" presetSubtype="21"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par>
                          <p:cTn id="28" fill="hold">
                            <p:stCondLst>
                              <p:cond delay="2500"/>
                            </p:stCondLst>
                            <p:childTnLst>
                              <p:par>
                                <p:cTn id="29" presetID="1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p:tgtEl>
                                          <p:spTgt spid="21"/>
                                        </p:tgtEl>
                                        <p:attrNameLst>
                                          <p:attrName>ppt_x</p:attrName>
                                        </p:attrNameLst>
                                      </p:cBhvr>
                                      <p:tavLst>
                                        <p:tav tm="0">
                                          <p:val>
                                            <p:strVal val="#ppt_x-#ppt_w*1.125000"/>
                                          </p:val>
                                        </p:tav>
                                        <p:tav tm="100000">
                                          <p:val>
                                            <p:strVal val="#ppt_x"/>
                                          </p:val>
                                        </p:tav>
                                      </p:tavLst>
                                    </p:anim>
                                    <p:animEffect transition="in" filter="wipe(right)">
                                      <p:cBhvr>
                                        <p:cTn id="32" dur="500"/>
                                        <p:tgtEl>
                                          <p:spTgt spid="21"/>
                                        </p:tgtEl>
                                      </p:cBhvr>
                                    </p:animEffect>
                                  </p:childTnLst>
                                </p:cTn>
                              </p:par>
                            </p:childTnLst>
                          </p:cTn>
                        </p:par>
                        <p:par>
                          <p:cTn id="33" fill="hold">
                            <p:stCondLst>
                              <p:cond delay="3000"/>
                            </p:stCondLst>
                            <p:childTnLst>
                              <p:par>
                                <p:cTn id="34" presetID="12" presetClass="entr" presetSubtype="8"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p:tgtEl>
                                          <p:spTgt spid="22"/>
                                        </p:tgtEl>
                                        <p:attrNameLst>
                                          <p:attrName>ppt_x</p:attrName>
                                        </p:attrNameLst>
                                      </p:cBhvr>
                                      <p:tavLst>
                                        <p:tav tm="0">
                                          <p:val>
                                            <p:strVal val="#ppt_x-#ppt_w*1.125000"/>
                                          </p:val>
                                        </p:tav>
                                        <p:tav tm="100000">
                                          <p:val>
                                            <p:strVal val="#ppt_x"/>
                                          </p:val>
                                        </p:tav>
                                      </p:tavLst>
                                    </p:anim>
                                    <p:animEffect transition="in" filter="wipe(right)">
                                      <p:cBhvr>
                                        <p:cTn id="37" dur="500"/>
                                        <p:tgtEl>
                                          <p:spTgt spid="22"/>
                                        </p:tgtEl>
                                      </p:cBhvr>
                                    </p:animEffect>
                                  </p:childTnLst>
                                </p:cTn>
                              </p:par>
                            </p:childTnLst>
                          </p:cTn>
                        </p:par>
                        <p:par>
                          <p:cTn id="38" fill="hold">
                            <p:stCondLst>
                              <p:cond delay="3500"/>
                            </p:stCondLst>
                            <p:childTnLst>
                              <p:par>
                                <p:cTn id="39" presetID="12" presetClass="entr" presetSubtype="8"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p:tgtEl>
                                          <p:spTgt spid="23"/>
                                        </p:tgtEl>
                                        <p:attrNameLst>
                                          <p:attrName>ppt_x</p:attrName>
                                        </p:attrNameLst>
                                      </p:cBhvr>
                                      <p:tavLst>
                                        <p:tav tm="0">
                                          <p:val>
                                            <p:strVal val="#ppt_x-#ppt_w*1.125000"/>
                                          </p:val>
                                        </p:tav>
                                        <p:tav tm="100000">
                                          <p:val>
                                            <p:strVal val="#ppt_x"/>
                                          </p:val>
                                        </p:tav>
                                      </p:tavLst>
                                    </p:anim>
                                    <p:animEffect transition="in" filter="wipe(right)">
                                      <p:cBhvr>
                                        <p:cTn id="42" dur="500"/>
                                        <p:tgtEl>
                                          <p:spTgt spid="23"/>
                                        </p:tgtEl>
                                      </p:cBhvr>
                                    </p:animEffect>
                                  </p:childTnLst>
                                </p:cTn>
                              </p:par>
                            </p:childTnLst>
                          </p:cTn>
                        </p:par>
                        <p:par>
                          <p:cTn id="43" fill="hold">
                            <p:stCondLst>
                              <p:cond delay="4000"/>
                            </p:stCondLst>
                            <p:childTnLst>
                              <p:par>
                                <p:cTn id="44" presetID="12" presetClass="entr" presetSubtype="8"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p:tgtEl>
                                          <p:spTgt spid="24"/>
                                        </p:tgtEl>
                                        <p:attrNameLst>
                                          <p:attrName>ppt_x</p:attrName>
                                        </p:attrNameLst>
                                      </p:cBhvr>
                                      <p:tavLst>
                                        <p:tav tm="0">
                                          <p:val>
                                            <p:strVal val="#ppt_x-#ppt_w*1.125000"/>
                                          </p:val>
                                        </p:tav>
                                        <p:tav tm="100000">
                                          <p:val>
                                            <p:strVal val="#ppt_x"/>
                                          </p:val>
                                        </p:tav>
                                      </p:tavLst>
                                    </p:anim>
                                    <p:animEffect transition="in" filter="wipe(right)">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1417068" y="405458"/>
            <a:ext cx="2975943"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dirty="0">
                <a:solidFill>
                  <a:schemeClr val="accent2"/>
                </a:solidFill>
                <a:latin typeface="Arial" panose="020B0604020202020204" pitchFamily="34" charset="0"/>
                <a:ea typeface="微软雅黑" panose="020B0503020204020204" charset="-122"/>
                <a:cs typeface="+mn-ea"/>
                <a:sym typeface="Arial" panose="020B0604020202020204" pitchFamily="34" charset="0"/>
              </a:rPr>
              <a:t>如何预防传染性疾病</a:t>
            </a:r>
          </a:p>
        </p:txBody>
      </p:sp>
      <p:sp>
        <p:nvSpPr>
          <p:cNvPr id="3" name="Oval 101"/>
          <p:cNvSpPr/>
          <p:nvPr/>
        </p:nvSpPr>
        <p:spPr>
          <a:xfrm>
            <a:off x="4431260" y="1998026"/>
            <a:ext cx="2936519" cy="2936519"/>
          </a:xfrm>
          <a:prstGeom prst="ellipse">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875"/>
            <a:endParaRPr lang="en-US" sz="2000" dirty="0">
              <a:solidFill>
                <a:schemeClr val="tx1">
                  <a:lumMod val="85000"/>
                  <a:lumOff val="15000"/>
                </a:schemeClr>
              </a:solidFill>
              <a:latin typeface="微软雅黑" panose="020B0503020204020204" charset="-122"/>
              <a:ea typeface="微软雅黑" panose="020B0503020204020204" charset="-122"/>
            </a:endParaRPr>
          </a:p>
        </p:txBody>
      </p:sp>
      <p:sp>
        <p:nvSpPr>
          <p:cNvPr id="4" name="Oval 61"/>
          <p:cNvSpPr>
            <a:spLocks noChangeAspect="1"/>
          </p:cNvSpPr>
          <p:nvPr/>
        </p:nvSpPr>
        <p:spPr>
          <a:xfrm>
            <a:off x="4153372" y="3141762"/>
            <a:ext cx="648499" cy="649042"/>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875"/>
            <a:endParaRPr lang="en-US" b="1" dirty="0">
              <a:solidFill>
                <a:schemeClr val="tx1">
                  <a:lumMod val="85000"/>
                  <a:lumOff val="15000"/>
                </a:schemeClr>
              </a:solidFill>
              <a:latin typeface="微软雅黑" panose="020B0503020204020204" charset="-122"/>
              <a:ea typeface="微软雅黑" panose="020B0503020204020204" charset="-122"/>
            </a:endParaRPr>
          </a:p>
        </p:txBody>
      </p:sp>
      <p:sp>
        <p:nvSpPr>
          <p:cNvPr id="5" name="Oval 66"/>
          <p:cNvSpPr>
            <a:spLocks noChangeAspect="1"/>
          </p:cNvSpPr>
          <p:nvPr/>
        </p:nvSpPr>
        <p:spPr>
          <a:xfrm>
            <a:off x="4692891" y="4352243"/>
            <a:ext cx="648499" cy="649042"/>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875"/>
            <a:endParaRPr lang="en-US" sz="1200" b="1" dirty="0">
              <a:solidFill>
                <a:schemeClr val="tx1">
                  <a:lumMod val="85000"/>
                  <a:lumOff val="15000"/>
                </a:schemeClr>
              </a:solidFill>
              <a:latin typeface="微软雅黑" panose="020B0503020204020204" charset="-122"/>
              <a:ea typeface="微软雅黑" panose="020B0503020204020204" charset="-122"/>
            </a:endParaRPr>
          </a:p>
        </p:txBody>
      </p:sp>
      <p:sp>
        <p:nvSpPr>
          <p:cNvPr id="6" name="Oval 71"/>
          <p:cNvSpPr>
            <a:spLocks noChangeAspect="1"/>
          </p:cNvSpPr>
          <p:nvPr/>
        </p:nvSpPr>
        <p:spPr>
          <a:xfrm>
            <a:off x="6515260" y="2085220"/>
            <a:ext cx="648499" cy="649042"/>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875"/>
            <a:endParaRPr lang="en-US" sz="1200" b="1" dirty="0">
              <a:solidFill>
                <a:schemeClr val="tx1">
                  <a:lumMod val="85000"/>
                  <a:lumOff val="15000"/>
                </a:schemeClr>
              </a:solidFill>
              <a:latin typeface="微软雅黑" panose="020B0503020204020204" charset="-122"/>
              <a:ea typeface="微软雅黑" panose="020B0503020204020204" charset="-122"/>
            </a:endParaRPr>
          </a:p>
        </p:txBody>
      </p:sp>
      <p:sp>
        <p:nvSpPr>
          <p:cNvPr id="7" name="Oval 120"/>
          <p:cNvSpPr>
            <a:spLocks noChangeAspect="1"/>
          </p:cNvSpPr>
          <p:nvPr/>
        </p:nvSpPr>
        <p:spPr>
          <a:xfrm>
            <a:off x="6976116" y="3141762"/>
            <a:ext cx="648499" cy="649042"/>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875"/>
            <a:endParaRPr lang="en-US" sz="1200" b="1" dirty="0">
              <a:solidFill>
                <a:schemeClr val="tx1">
                  <a:lumMod val="85000"/>
                  <a:lumOff val="15000"/>
                </a:schemeClr>
              </a:solidFill>
              <a:latin typeface="微软雅黑" panose="020B0503020204020204" charset="-122"/>
              <a:ea typeface="微软雅黑" panose="020B0503020204020204" charset="-122"/>
            </a:endParaRPr>
          </a:p>
        </p:txBody>
      </p:sp>
      <p:sp>
        <p:nvSpPr>
          <p:cNvPr id="8" name="Oval 121"/>
          <p:cNvSpPr>
            <a:spLocks noChangeAspect="1"/>
          </p:cNvSpPr>
          <p:nvPr/>
        </p:nvSpPr>
        <p:spPr>
          <a:xfrm>
            <a:off x="6515260" y="4352243"/>
            <a:ext cx="648499" cy="649042"/>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875"/>
            <a:endParaRPr lang="en-US" sz="1200" b="1" dirty="0">
              <a:solidFill>
                <a:schemeClr val="tx1">
                  <a:lumMod val="85000"/>
                  <a:lumOff val="15000"/>
                </a:schemeClr>
              </a:solidFill>
              <a:latin typeface="微软雅黑" panose="020B0503020204020204" charset="-122"/>
              <a:ea typeface="微软雅黑" panose="020B0503020204020204" charset="-122"/>
            </a:endParaRPr>
          </a:p>
        </p:txBody>
      </p:sp>
      <p:sp>
        <p:nvSpPr>
          <p:cNvPr id="9" name="Oval 30"/>
          <p:cNvSpPr>
            <a:spLocks noChangeAspect="1"/>
          </p:cNvSpPr>
          <p:nvPr/>
        </p:nvSpPr>
        <p:spPr>
          <a:xfrm>
            <a:off x="4635284" y="2096650"/>
            <a:ext cx="648499" cy="649042"/>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875"/>
            <a:endParaRPr lang="en-US" sz="100" b="1" dirty="0">
              <a:solidFill>
                <a:schemeClr val="tx1">
                  <a:lumMod val="85000"/>
                  <a:lumOff val="15000"/>
                </a:schemeClr>
              </a:solidFill>
              <a:latin typeface="微软雅黑" panose="020B0503020204020204" charset="-122"/>
              <a:ea typeface="微软雅黑" panose="020B0503020204020204" charset="-122"/>
            </a:endParaRPr>
          </a:p>
        </p:txBody>
      </p:sp>
      <p:sp>
        <p:nvSpPr>
          <p:cNvPr id="28" name="Freeform 41"/>
          <p:cNvSpPr>
            <a:spLocks noEditPoints="1"/>
          </p:cNvSpPr>
          <p:nvPr/>
        </p:nvSpPr>
        <p:spPr bwMode="auto">
          <a:xfrm>
            <a:off x="4811391" y="2204248"/>
            <a:ext cx="296640" cy="43337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91440" tIns="45720" rIns="91440" bIns="45720" numCol="1" anchor="t" anchorCtr="0" compatLnSpc="1"/>
          <a:lstStyle/>
          <a:p>
            <a:pPr defTabSz="1031875"/>
            <a:endParaRPr lang="en-US" sz="2000" dirty="0">
              <a:solidFill>
                <a:schemeClr val="tx1">
                  <a:lumMod val="85000"/>
                  <a:lumOff val="15000"/>
                </a:schemeClr>
              </a:solidFill>
              <a:latin typeface="微软雅黑" panose="020B0503020204020204" charset="-122"/>
              <a:ea typeface="微软雅黑" panose="020B0503020204020204" charset="-122"/>
            </a:endParaRPr>
          </a:p>
        </p:txBody>
      </p:sp>
      <p:sp>
        <p:nvSpPr>
          <p:cNvPr id="29" name="Freeform 83"/>
          <p:cNvSpPr>
            <a:spLocks noEditPoints="1"/>
          </p:cNvSpPr>
          <p:nvPr/>
        </p:nvSpPr>
        <p:spPr bwMode="auto">
          <a:xfrm>
            <a:off x="4917877" y="4527878"/>
            <a:ext cx="198518" cy="29777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91440" tIns="45720" rIns="91440" bIns="45720" numCol="1" anchor="t" anchorCtr="0" compatLnSpc="1"/>
          <a:lstStyle/>
          <a:p>
            <a:pPr defTabSz="1031875"/>
            <a:endParaRPr lang="en-US" sz="2000" dirty="0">
              <a:solidFill>
                <a:schemeClr val="tx1">
                  <a:lumMod val="85000"/>
                  <a:lumOff val="15000"/>
                </a:schemeClr>
              </a:solidFill>
              <a:latin typeface="微软雅黑" panose="020B0503020204020204" charset="-122"/>
              <a:ea typeface="微软雅黑" panose="020B0503020204020204" charset="-122"/>
            </a:endParaRPr>
          </a:p>
        </p:txBody>
      </p:sp>
      <p:sp>
        <p:nvSpPr>
          <p:cNvPr id="30" name="Freeform 137"/>
          <p:cNvSpPr>
            <a:spLocks noEditPoints="1"/>
          </p:cNvSpPr>
          <p:nvPr/>
        </p:nvSpPr>
        <p:spPr bwMode="auto">
          <a:xfrm>
            <a:off x="6674683" y="4507984"/>
            <a:ext cx="329647" cy="337558"/>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vert="horz" wrap="square" lIns="91440" tIns="45720" rIns="91440" bIns="45720" numCol="1" anchor="t" anchorCtr="0" compatLnSpc="1"/>
          <a:lstStyle/>
          <a:p>
            <a:pPr defTabSz="1031875"/>
            <a:endParaRPr lang="en-US" sz="2000" dirty="0">
              <a:solidFill>
                <a:schemeClr val="tx1">
                  <a:lumMod val="85000"/>
                  <a:lumOff val="15000"/>
                </a:schemeClr>
              </a:solidFill>
              <a:latin typeface="微软雅黑" panose="020B0503020204020204" charset="-122"/>
              <a:ea typeface="微软雅黑" panose="020B0503020204020204" charset="-122"/>
            </a:endParaRPr>
          </a:p>
        </p:txBody>
      </p:sp>
      <p:sp>
        <p:nvSpPr>
          <p:cNvPr id="31" name="Freeform 53"/>
          <p:cNvSpPr/>
          <p:nvPr/>
        </p:nvSpPr>
        <p:spPr bwMode="auto">
          <a:xfrm>
            <a:off x="6664187" y="2261855"/>
            <a:ext cx="350639" cy="259998"/>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91440" tIns="45720" rIns="91440" bIns="45720" numCol="1" anchor="t" anchorCtr="0" compatLnSpc="1"/>
          <a:lstStyle/>
          <a:p>
            <a:pPr defTabSz="1031875"/>
            <a:endParaRPr lang="en-US" sz="2000" dirty="0">
              <a:solidFill>
                <a:schemeClr val="tx1">
                  <a:lumMod val="85000"/>
                  <a:lumOff val="15000"/>
                </a:schemeClr>
              </a:solidFill>
              <a:latin typeface="微软雅黑" panose="020B0503020204020204" charset="-122"/>
              <a:ea typeface="微软雅黑" panose="020B0503020204020204" charset="-122"/>
            </a:endParaRPr>
          </a:p>
        </p:txBody>
      </p:sp>
      <p:sp>
        <p:nvSpPr>
          <p:cNvPr id="32" name="Freeform 57"/>
          <p:cNvSpPr>
            <a:spLocks noEditPoints="1"/>
          </p:cNvSpPr>
          <p:nvPr/>
        </p:nvSpPr>
        <p:spPr bwMode="auto">
          <a:xfrm>
            <a:off x="7154783" y="3337225"/>
            <a:ext cx="291152" cy="258114"/>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91440" tIns="45720" rIns="91440" bIns="45720" numCol="1" anchor="t" anchorCtr="0" compatLnSpc="1"/>
          <a:lstStyle/>
          <a:p>
            <a:pPr defTabSz="1031875"/>
            <a:endParaRPr lang="en-US" sz="2000" dirty="0">
              <a:solidFill>
                <a:schemeClr val="tx1">
                  <a:lumMod val="85000"/>
                  <a:lumOff val="15000"/>
                </a:schemeClr>
              </a:solidFill>
              <a:latin typeface="微软雅黑" panose="020B0503020204020204" charset="-122"/>
              <a:ea typeface="微软雅黑" panose="020B0503020204020204" charset="-122"/>
            </a:endParaRPr>
          </a:p>
        </p:txBody>
      </p:sp>
      <p:sp>
        <p:nvSpPr>
          <p:cNvPr id="33" name="Freeform 65"/>
          <p:cNvSpPr>
            <a:spLocks noEditPoints="1"/>
          </p:cNvSpPr>
          <p:nvPr/>
        </p:nvSpPr>
        <p:spPr bwMode="auto">
          <a:xfrm>
            <a:off x="4294838" y="3299725"/>
            <a:ext cx="365563" cy="333116"/>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ln>
        </p:spPr>
        <p:txBody>
          <a:bodyPr vert="horz" wrap="square" lIns="91440" tIns="45720" rIns="91440" bIns="45720" numCol="1" anchor="t" anchorCtr="0" compatLnSpc="1"/>
          <a:lstStyle/>
          <a:p>
            <a:pPr defTabSz="1031875"/>
            <a:endParaRPr lang="en-US" sz="2000" dirty="0">
              <a:solidFill>
                <a:schemeClr val="tx1">
                  <a:lumMod val="85000"/>
                  <a:lumOff val="15000"/>
                </a:schemeClr>
              </a:solidFill>
              <a:latin typeface="微软雅黑" panose="020B0503020204020204" charset="-122"/>
              <a:ea typeface="微软雅黑" panose="020B0503020204020204" charset="-122"/>
            </a:endParaRPr>
          </a:p>
        </p:txBody>
      </p:sp>
      <p:grpSp>
        <p:nvGrpSpPr>
          <p:cNvPr id="34" name="组合 33"/>
          <p:cNvGrpSpPr/>
          <p:nvPr/>
        </p:nvGrpSpPr>
        <p:grpSpPr>
          <a:xfrm>
            <a:off x="718183" y="1823346"/>
            <a:ext cx="2824931" cy="689073"/>
            <a:chOff x="2454275" y="1838325"/>
            <a:chExt cx="2825298" cy="688913"/>
          </a:xfrm>
        </p:grpSpPr>
        <p:sp>
          <p:nvSpPr>
            <p:cNvPr id="35" name="TextBox 13"/>
            <p:cNvSpPr txBox="1">
              <a:spLocks noChangeArrowheads="1"/>
            </p:cNvSpPr>
            <p:nvPr/>
          </p:nvSpPr>
          <p:spPr bwMode="auto">
            <a:xfrm>
              <a:off x="2454275" y="1838325"/>
              <a:ext cx="1956432" cy="40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lnSpc>
                  <a:spcPct val="130000"/>
                </a:lnSpc>
                <a:spcBef>
                  <a:spcPct val="0"/>
                </a:spcBef>
                <a:spcAft>
                  <a:spcPct val="0"/>
                </a:spcAft>
                <a:defRPr/>
              </a:pPr>
              <a:r>
                <a:rPr lang="zh-CN" altLang="en-US" sz="2000" spc="300" dirty="0">
                  <a:ln w="12700" cmpd="sng">
                    <a:noFill/>
                    <a:prstDash val="solid"/>
                    <a:miter lim="800000"/>
                  </a:ln>
                  <a:solidFill>
                    <a:schemeClr val="tx1">
                      <a:lumMod val="75000"/>
                      <a:lumOff val="25000"/>
                    </a:schemeClr>
                  </a:solidFill>
                  <a:latin typeface="华文细黑" panose="02010600040101010101" pitchFamily="2" charset="-122"/>
                  <a:ea typeface="微软雅黑" panose="020B0503020204020204" charset="-122"/>
                  <a:cs typeface="+mn-ea"/>
                  <a:sym typeface="Arial" panose="020B0604020202020204" pitchFamily="34" charset="0"/>
                </a:rPr>
                <a:t>及时接种疫苗</a:t>
              </a:r>
              <a:endParaRPr lang="en-US" altLang="zh-CN" sz="2000" spc="300" dirty="0">
                <a:ln w="12700" cmpd="sng">
                  <a:noFill/>
                  <a:prstDash val="solid"/>
                  <a:miter lim="800000"/>
                </a:ln>
                <a:solidFill>
                  <a:schemeClr val="tx1">
                    <a:lumMod val="75000"/>
                    <a:lumOff val="25000"/>
                  </a:schemeClr>
                </a:solidFill>
                <a:latin typeface="华文细黑" panose="02010600040101010101" pitchFamily="2" charset="-122"/>
                <a:ea typeface="微软雅黑" panose="020B0503020204020204" charset="-122"/>
                <a:cs typeface="+mn-ea"/>
                <a:sym typeface="Arial" panose="020B0604020202020204" pitchFamily="34" charset="0"/>
              </a:endParaRPr>
            </a:p>
          </p:txBody>
        </p:sp>
        <p:sp>
          <p:nvSpPr>
            <p:cNvPr id="36" name="TextBox 13"/>
            <p:cNvSpPr txBox="1">
              <a:spLocks noChangeArrowheads="1"/>
            </p:cNvSpPr>
            <p:nvPr/>
          </p:nvSpPr>
          <p:spPr bwMode="auto">
            <a:xfrm>
              <a:off x="2459038" y="2247226"/>
              <a:ext cx="2820535" cy="28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fontAlgn="base">
                <a:lnSpc>
                  <a:spcPct val="130000"/>
                </a:lnSpc>
                <a:spcBef>
                  <a:spcPct val="0"/>
                </a:spcBef>
                <a:spcAft>
                  <a:spcPct val="0"/>
                </a:spcAft>
              </a:pPr>
              <a:r>
                <a:rPr lang="zh-CN" altLang="en-US" sz="1400" dirty="0">
                  <a:solidFill>
                    <a:schemeClr val="tx1">
                      <a:lumMod val="65000"/>
                      <a:lumOff val="35000"/>
                    </a:schemeClr>
                  </a:solidFill>
                  <a:latin typeface="华文细黑" panose="02010600040101010101" pitchFamily="2" charset="-122"/>
                  <a:ea typeface="微软雅黑" panose="020B0503020204020204" charset="-122"/>
                  <a:cs typeface="+mn-ea"/>
                  <a:sym typeface="Arial" panose="020B0604020202020204" pitchFamily="34" charset="0"/>
                </a:rPr>
                <a:t>按医院通知及时打预防针或吃糖丸</a:t>
              </a:r>
              <a:endParaRPr lang="en-US" altLang="zh-CN" sz="1400" dirty="0">
                <a:solidFill>
                  <a:schemeClr val="tx1">
                    <a:lumMod val="65000"/>
                    <a:lumOff val="35000"/>
                  </a:schemeClr>
                </a:solidFill>
                <a:latin typeface="华文细黑" panose="02010600040101010101" pitchFamily="2" charset="-122"/>
                <a:ea typeface="微软雅黑" panose="020B0503020204020204" charset="-122"/>
                <a:cs typeface="+mn-ea"/>
                <a:sym typeface="Arial" panose="020B0604020202020204" pitchFamily="34" charset="0"/>
              </a:endParaRPr>
            </a:p>
          </p:txBody>
        </p:sp>
      </p:grpSp>
      <p:grpSp>
        <p:nvGrpSpPr>
          <p:cNvPr id="37" name="组合 36"/>
          <p:cNvGrpSpPr/>
          <p:nvPr/>
        </p:nvGrpSpPr>
        <p:grpSpPr>
          <a:xfrm>
            <a:off x="673331" y="3015479"/>
            <a:ext cx="3442829" cy="689072"/>
            <a:chOff x="2454275" y="1838325"/>
            <a:chExt cx="3443276" cy="688912"/>
          </a:xfrm>
        </p:grpSpPr>
        <p:sp>
          <p:nvSpPr>
            <p:cNvPr id="38" name="TextBox 13"/>
            <p:cNvSpPr txBox="1">
              <a:spLocks noChangeArrowheads="1"/>
            </p:cNvSpPr>
            <p:nvPr/>
          </p:nvSpPr>
          <p:spPr bwMode="auto">
            <a:xfrm>
              <a:off x="2454275" y="1838325"/>
              <a:ext cx="2933637" cy="40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lnSpc>
                  <a:spcPct val="130000"/>
                </a:lnSpc>
                <a:spcBef>
                  <a:spcPct val="0"/>
                </a:spcBef>
                <a:spcAft>
                  <a:spcPct val="0"/>
                </a:spcAft>
                <a:defRPr/>
              </a:pPr>
              <a:r>
                <a:rPr lang="zh-CN" altLang="en-US" sz="2000" spc="300" dirty="0">
                  <a:ln w="12700" cmpd="sng">
                    <a:noFill/>
                    <a:prstDash val="solid"/>
                    <a:miter lim="800000"/>
                  </a:ln>
                  <a:solidFill>
                    <a:schemeClr val="tx1">
                      <a:lumMod val="75000"/>
                      <a:lumOff val="25000"/>
                    </a:schemeClr>
                  </a:solidFill>
                  <a:latin typeface="华文细黑" panose="02010600040101010101" pitchFamily="2" charset="-122"/>
                  <a:ea typeface="微软雅黑" panose="020B0503020204020204" charset="-122"/>
                  <a:cs typeface="+mn-ea"/>
                  <a:sym typeface="Arial" panose="020B0604020202020204" pitchFamily="34" charset="0"/>
                </a:rPr>
                <a:t>养成良好的卫生习惯</a:t>
              </a:r>
              <a:endParaRPr lang="en-US" altLang="zh-CN" sz="2000" spc="300" dirty="0">
                <a:ln w="12700" cmpd="sng">
                  <a:noFill/>
                  <a:prstDash val="solid"/>
                  <a:miter lim="800000"/>
                </a:ln>
                <a:solidFill>
                  <a:schemeClr val="tx1">
                    <a:lumMod val="75000"/>
                    <a:lumOff val="25000"/>
                  </a:schemeClr>
                </a:solidFill>
                <a:latin typeface="华文细黑" panose="02010600040101010101" pitchFamily="2" charset="-122"/>
                <a:ea typeface="微软雅黑" panose="020B0503020204020204" charset="-122"/>
                <a:cs typeface="+mn-ea"/>
                <a:sym typeface="Arial" panose="020B0604020202020204" pitchFamily="34" charset="0"/>
              </a:endParaRPr>
            </a:p>
          </p:txBody>
        </p:sp>
        <p:sp>
          <p:nvSpPr>
            <p:cNvPr id="39" name="TextBox 13"/>
            <p:cNvSpPr txBox="1">
              <a:spLocks noChangeArrowheads="1"/>
            </p:cNvSpPr>
            <p:nvPr/>
          </p:nvSpPr>
          <p:spPr bwMode="auto">
            <a:xfrm>
              <a:off x="2459038" y="2247225"/>
              <a:ext cx="3438513" cy="28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fontAlgn="base">
                <a:lnSpc>
                  <a:spcPct val="130000"/>
                </a:lnSpc>
                <a:spcBef>
                  <a:spcPct val="0"/>
                </a:spcBef>
                <a:spcAft>
                  <a:spcPct val="0"/>
                </a:spcAft>
              </a:pPr>
              <a:r>
                <a:rPr lang="zh-CN" altLang="en-US" sz="1400" dirty="0">
                  <a:solidFill>
                    <a:schemeClr val="tx1">
                      <a:lumMod val="65000"/>
                      <a:lumOff val="35000"/>
                    </a:schemeClr>
                  </a:solidFill>
                  <a:latin typeface="华文细黑" panose="02010600040101010101" pitchFamily="2" charset="-122"/>
                  <a:ea typeface="微软雅黑" panose="020B0503020204020204" charset="-122"/>
                  <a:cs typeface="+mn-ea"/>
                  <a:sym typeface="Arial" panose="020B0604020202020204" pitchFamily="34" charset="0"/>
                </a:rPr>
                <a:t>饭前便后要洗手，并用流动水彻底清洗干净</a:t>
              </a:r>
              <a:endParaRPr lang="en-US" altLang="zh-CN" sz="1400" dirty="0">
                <a:solidFill>
                  <a:schemeClr val="tx1">
                    <a:lumMod val="65000"/>
                    <a:lumOff val="35000"/>
                  </a:schemeClr>
                </a:solidFill>
                <a:latin typeface="华文细黑" panose="02010600040101010101" pitchFamily="2" charset="-122"/>
                <a:ea typeface="微软雅黑" panose="020B0503020204020204" charset="-122"/>
                <a:cs typeface="+mn-ea"/>
                <a:sym typeface="Arial" panose="020B0604020202020204" pitchFamily="34" charset="0"/>
              </a:endParaRPr>
            </a:p>
          </p:txBody>
        </p:sp>
      </p:grpSp>
      <p:grpSp>
        <p:nvGrpSpPr>
          <p:cNvPr id="40" name="组合 39"/>
          <p:cNvGrpSpPr/>
          <p:nvPr/>
        </p:nvGrpSpPr>
        <p:grpSpPr>
          <a:xfrm>
            <a:off x="673330" y="4225960"/>
            <a:ext cx="3621508" cy="969148"/>
            <a:chOff x="2454275" y="1838325"/>
            <a:chExt cx="3621978" cy="968923"/>
          </a:xfrm>
        </p:grpSpPr>
        <p:sp>
          <p:nvSpPr>
            <p:cNvPr id="42" name="TextBox 13"/>
            <p:cNvSpPr txBox="1">
              <a:spLocks noChangeArrowheads="1"/>
            </p:cNvSpPr>
            <p:nvPr/>
          </p:nvSpPr>
          <p:spPr bwMode="auto">
            <a:xfrm>
              <a:off x="2454275" y="1838325"/>
              <a:ext cx="2715931" cy="40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lnSpc>
                  <a:spcPct val="130000"/>
                </a:lnSpc>
                <a:spcBef>
                  <a:spcPct val="0"/>
                </a:spcBef>
                <a:spcAft>
                  <a:spcPct val="0"/>
                </a:spcAft>
                <a:defRPr/>
              </a:pPr>
              <a:r>
                <a:rPr lang="zh-CN" altLang="en-US" sz="2000" spc="300" dirty="0">
                  <a:ln w="12700" cmpd="sng">
                    <a:noFill/>
                    <a:prstDash val="solid"/>
                    <a:miter lim="800000"/>
                  </a:ln>
                  <a:solidFill>
                    <a:schemeClr val="tx1">
                      <a:lumMod val="75000"/>
                      <a:lumOff val="25000"/>
                    </a:schemeClr>
                  </a:solidFill>
                  <a:latin typeface="华文细黑" panose="02010600040101010101" pitchFamily="2" charset="-122"/>
                  <a:ea typeface="微软雅黑" panose="020B0503020204020204" charset="-122"/>
                  <a:cs typeface="+mn-ea"/>
                  <a:sym typeface="Arial" panose="020B0604020202020204" pitchFamily="34" charset="0"/>
                </a:rPr>
                <a:t>保持教室空气流通</a:t>
              </a:r>
              <a:endParaRPr lang="en-US" altLang="zh-CN" sz="2000" spc="300" dirty="0">
                <a:ln w="12700" cmpd="sng">
                  <a:noFill/>
                  <a:prstDash val="solid"/>
                  <a:miter lim="800000"/>
                </a:ln>
                <a:solidFill>
                  <a:schemeClr val="tx1">
                    <a:lumMod val="75000"/>
                    <a:lumOff val="25000"/>
                  </a:schemeClr>
                </a:solidFill>
                <a:latin typeface="华文细黑" panose="02010600040101010101" pitchFamily="2" charset="-122"/>
                <a:ea typeface="微软雅黑" panose="020B0503020204020204" charset="-122"/>
                <a:cs typeface="+mn-ea"/>
                <a:sym typeface="Arial" panose="020B0604020202020204" pitchFamily="34" charset="0"/>
              </a:endParaRPr>
            </a:p>
          </p:txBody>
        </p:sp>
        <p:sp>
          <p:nvSpPr>
            <p:cNvPr id="43" name="TextBox 13"/>
            <p:cNvSpPr txBox="1">
              <a:spLocks noChangeArrowheads="1"/>
            </p:cNvSpPr>
            <p:nvPr/>
          </p:nvSpPr>
          <p:spPr bwMode="auto">
            <a:xfrm>
              <a:off x="2459038" y="2247225"/>
              <a:ext cx="3617215" cy="56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fontAlgn="base">
                <a:lnSpc>
                  <a:spcPct val="130000"/>
                </a:lnSpc>
                <a:spcBef>
                  <a:spcPct val="0"/>
                </a:spcBef>
                <a:spcAft>
                  <a:spcPct val="0"/>
                </a:spcAft>
              </a:pPr>
              <a:r>
                <a:rPr lang="zh-CN" altLang="en-US" sz="1400" dirty="0">
                  <a:solidFill>
                    <a:schemeClr val="tx1">
                      <a:lumMod val="65000"/>
                      <a:lumOff val="35000"/>
                    </a:schemeClr>
                  </a:solidFill>
                  <a:latin typeface="华文细黑" panose="02010600040101010101" pitchFamily="2" charset="-122"/>
                  <a:ea typeface="微软雅黑" panose="020B0503020204020204" charset="-122"/>
                  <a:cs typeface="+mn-ea"/>
                  <a:sym typeface="Arial" panose="020B0604020202020204" pitchFamily="34" charset="0"/>
                </a:rPr>
                <a:t>保持教室空气流通，每天开窗通风换气，家里也应该提醒爸爸妈妈多开窗来吸收新鲜空气</a:t>
              </a:r>
              <a:endParaRPr lang="en-US" altLang="zh-CN" sz="1400" dirty="0">
                <a:solidFill>
                  <a:schemeClr val="tx1">
                    <a:lumMod val="65000"/>
                    <a:lumOff val="35000"/>
                  </a:schemeClr>
                </a:solidFill>
                <a:latin typeface="华文细黑" panose="02010600040101010101" pitchFamily="2" charset="-122"/>
                <a:ea typeface="微软雅黑" panose="020B0503020204020204" charset="-122"/>
                <a:cs typeface="+mn-ea"/>
                <a:sym typeface="Arial" panose="020B0604020202020204" pitchFamily="34" charset="0"/>
              </a:endParaRPr>
            </a:p>
          </p:txBody>
        </p:sp>
      </p:grpSp>
      <p:grpSp>
        <p:nvGrpSpPr>
          <p:cNvPr id="44" name="组合 43"/>
          <p:cNvGrpSpPr/>
          <p:nvPr/>
        </p:nvGrpSpPr>
        <p:grpSpPr>
          <a:xfrm>
            <a:off x="7835291" y="1806554"/>
            <a:ext cx="3590888" cy="969149"/>
            <a:chOff x="2454274" y="1838325"/>
            <a:chExt cx="3591355" cy="968924"/>
          </a:xfrm>
        </p:grpSpPr>
        <p:sp>
          <p:nvSpPr>
            <p:cNvPr id="45" name="TextBox 13"/>
            <p:cNvSpPr txBox="1">
              <a:spLocks noChangeArrowheads="1"/>
            </p:cNvSpPr>
            <p:nvPr/>
          </p:nvSpPr>
          <p:spPr bwMode="auto">
            <a:xfrm>
              <a:off x="2454274" y="1838325"/>
              <a:ext cx="2655128" cy="40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lnSpc>
                  <a:spcPct val="130000"/>
                </a:lnSpc>
                <a:spcBef>
                  <a:spcPct val="0"/>
                </a:spcBef>
                <a:spcAft>
                  <a:spcPct val="0"/>
                </a:spcAft>
                <a:defRPr/>
              </a:pPr>
              <a:r>
                <a:rPr lang="zh-CN" altLang="en-US" sz="2000" spc="300" dirty="0">
                  <a:ln w="12700" cmpd="sng">
                    <a:noFill/>
                    <a:prstDash val="solid"/>
                    <a:miter lim="800000"/>
                  </a:ln>
                  <a:solidFill>
                    <a:schemeClr val="tx1">
                      <a:lumMod val="75000"/>
                      <a:lumOff val="25000"/>
                    </a:schemeClr>
                  </a:solidFill>
                  <a:latin typeface="华文细黑" panose="02010600040101010101" pitchFamily="2" charset="-122"/>
                  <a:ea typeface="微软雅黑" panose="020B0503020204020204" charset="-122"/>
                  <a:cs typeface="+mn-ea"/>
                  <a:sym typeface="Arial" panose="020B0604020202020204" pitchFamily="34" charset="0"/>
                </a:rPr>
                <a:t>适当参加体育运动</a:t>
              </a:r>
              <a:endParaRPr lang="en-US" altLang="zh-CN" sz="2000" spc="300" dirty="0">
                <a:ln w="12700" cmpd="sng">
                  <a:noFill/>
                  <a:prstDash val="solid"/>
                  <a:miter lim="800000"/>
                </a:ln>
                <a:solidFill>
                  <a:schemeClr val="tx1">
                    <a:lumMod val="75000"/>
                    <a:lumOff val="25000"/>
                  </a:schemeClr>
                </a:solidFill>
                <a:latin typeface="华文细黑" panose="02010600040101010101" pitchFamily="2" charset="-122"/>
                <a:ea typeface="微软雅黑" panose="020B0503020204020204" charset="-122"/>
                <a:cs typeface="+mn-ea"/>
                <a:sym typeface="Arial" panose="020B0604020202020204" pitchFamily="34" charset="0"/>
              </a:endParaRPr>
            </a:p>
          </p:txBody>
        </p:sp>
        <p:sp>
          <p:nvSpPr>
            <p:cNvPr id="46" name="TextBox 13"/>
            <p:cNvSpPr txBox="1">
              <a:spLocks noChangeArrowheads="1"/>
            </p:cNvSpPr>
            <p:nvPr/>
          </p:nvSpPr>
          <p:spPr bwMode="auto">
            <a:xfrm>
              <a:off x="2459038" y="2247226"/>
              <a:ext cx="3586591" cy="56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fontAlgn="base">
                <a:lnSpc>
                  <a:spcPct val="130000"/>
                </a:lnSpc>
                <a:spcBef>
                  <a:spcPct val="0"/>
                </a:spcBef>
                <a:spcAft>
                  <a:spcPct val="0"/>
                </a:spcAft>
              </a:pPr>
              <a:r>
                <a:rPr lang="zh-CN" altLang="en-US" sz="1400" dirty="0">
                  <a:solidFill>
                    <a:schemeClr val="tx1">
                      <a:lumMod val="65000"/>
                      <a:lumOff val="35000"/>
                    </a:schemeClr>
                  </a:solidFill>
                  <a:latin typeface="华文细黑" panose="02010600040101010101" pitchFamily="2" charset="-122"/>
                  <a:ea typeface="微软雅黑" panose="020B0503020204020204" charset="-122"/>
                  <a:cs typeface="+mn-ea"/>
                  <a:sym typeface="Arial" panose="020B0604020202020204" pitchFamily="34" charset="0"/>
                </a:rPr>
                <a:t>参加老师组织的游戏活动。每天参加晨间锻炼，多散步、慢跑、做操，舒展筋骨，增强体质</a:t>
              </a:r>
              <a:endParaRPr lang="en-US" altLang="zh-CN" sz="1400" dirty="0">
                <a:solidFill>
                  <a:schemeClr val="tx1">
                    <a:lumMod val="65000"/>
                    <a:lumOff val="35000"/>
                  </a:schemeClr>
                </a:solidFill>
                <a:latin typeface="华文细黑" panose="02010600040101010101" pitchFamily="2" charset="-122"/>
                <a:ea typeface="微软雅黑" panose="020B0503020204020204" charset="-122"/>
                <a:cs typeface="+mn-ea"/>
                <a:sym typeface="Arial" panose="020B0604020202020204" pitchFamily="34" charset="0"/>
              </a:endParaRPr>
            </a:p>
          </p:txBody>
        </p:sp>
      </p:grpSp>
      <p:grpSp>
        <p:nvGrpSpPr>
          <p:cNvPr id="50" name="组合 49"/>
          <p:cNvGrpSpPr/>
          <p:nvPr/>
        </p:nvGrpSpPr>
        <p:grpSpPr>
          <a:xfrm>
            <a:off x="7836434" y="3015481"/>
            <a:ext cx="3589746" cy="969151"/>
            <a:chOff x="2454274" y="1838325"/>
            <a:chExt cx="3590212" cy="968928"/>
          </a:xfrm>
        </p:grpSpPr>
        <p:sp>
          <p:nvSpPr>
            <p:cNvPr id="51" name="TextBox 13"/>
            <p:cNvSpPr txBox="1">
              <a:spLocks noChangeArrowheads="1"/>
            </p:cNvSpPr>
            <p:nvPr/>
          </p:nvSpPr>
          <p:spPr bwMode="auto">
            <a:xfrm>
              <a:off x="2454274" y="1838325"/>
              <a:ext cx="2653984" cy="40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lnSpc>
                  <a:spcPct val="130000"/>
                </a:lnSpc>
                <a:spcBef>
                  <a:spcPct val="0"/>
                </a:spcBef>
                <a:spcAft>
                  <a:spcPct val="0"/>
                </a:spcAft>
                <a:defRPr/>
              </a:pPr>
              <a:r>
                <a:rPr lang="zh-CN" altLang="en-US" sz="2000" spc="300" dirty="0">
                  <a:ln w="12700" cmpd="sng">
                    <a:noFill/>
                    <a:prstDash val="solid"/>
                    <a:miter lim="800000"/>
                  </a:ln>
                  <a:solidFill>
                    <a:schemeClr val="tx1">
                      <a:lumMod val="75000"/>
                      <a:lumOff val="25000"/>
                    </a:schemeClr>
                  </a:solidFill>
                  <a:latin typeface="华文细黑" panose="02010600040101010101" pitchFamily="2" charset="-122"/>
                  <a:ea typeface="微软雅黑" panose="020B0503020204020204" charset="-122"/>
                  <a:cs typeface="+mn-ea"/>
                  <a:sym typeface="Arial" panose="020B0604020202020204" pitchFamily="34" charset="0"/>
                </a:rPr>
                <a:t>注意不要过度疲劳</a:t>
              </a:r>
              <a:endParaRPr lang="en-US" altLang="zh-CN" sz="2000" spc="300" dirty="0">
                <a:ln w="12700" cmpd="sng">
                  <a:noFill/>
                  <a:prstDash val="solid"/>
                  <a:miter lim="800000"/>
                </a:ln>
                <a:solidFill>
                  <a:schemeClr val="tx1">
                    <a:lumMod val="75000"/>
                    <a:lumOff val="25000"/>
                  </a:schemeClr>
                </a:solidFill>
                <a:latin typeface="华文细黑" panose="02010600040101010101" pitchFamily="2" charset="-122"/>
                <a:ea typeface="微软雅黑" panose="020B0503020204020204" charset="-122"/>
                <a:cs typeface="+mn-ea"/>
                <a:sym typeface="Arial" panose="020B0604020202020204" pitchFamily="34" charset="0"/>
              </a:endParaRPr>
            </a:p>
          </p:txBody>
        </p:sp>
        <p:sp>
          <p:nvSpPr>
            <p:cNvPr id="52" name="TextBox 13"/>
            <p:cNvSpPr txBox="1">
              <a:spLocks noChangeArrowheads="1"/>
            </p:cNvSpPr>
            <p:nvPr/>
          </p:nvSpPr>
          <p:spPr bwMode="auto">
            <a:xfrm>
              <a:off x="2459038" y="2247229"/>
              <a:ext cx="3585448" cy="56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fontAlgn="base">
                <a:lnSpc>
                  <a:spcPct val="130000"/>
                </a:lnSpc>
                <a:spcBef>
                  <a:spcPct val="0"/>
                </a:spcBef>
                <a:spcAft>
                  <a:spcPct val="0"/>
                </a:spcAft>
              </a:pPr>
              <a:r>
                <a:rPr lang="zh-CN" altLang="en-US" sz="1400" dirty="0">
                  <a:solidFill>
                    <a:schemeClr val="tx1">
                      <a:lumMod val="65000"/>
                      <a:lumOff val="35000"/>
                    </a:schemeClr>
                  </a:solidFill>
                  <a:latin typeface="华文细黑" panose="02010600040101010101" pitchFamily="2" charset="-122"/>
                  <a:ea typeface="微软雅黑" panose="020B0503020204020204" charset="-122"/>
                  <a:cs typeface="+mn-ea"/>
                  <a:sym typeface="Arial" panose="020B0604020202020204" pitchFamily="34" charset="0"/>
                </a:rPr>
                <a:t>注意不要过度疲劳，防止感冒，以免抗病力下降。</a:t>
              </a:r>
            </a:p>
          </p:txBody>
        </p:sp>
      </p:grpSp>
      <p:grpSp>
        <p:nvGrpSpPr>
          <p:cNvPr id="53" name="组合 52"/>
          <p:cNvGrpSpPr/>
          <p:nvPr/>
        </p:nvGrpSpPr>
        <p:grpSpPr>
          <a:xfrm>
            <a:off x="7836435" y="4225966"/>
            <a:ext cx="3589744" cy="969148"/>
            <a:chOff x="2454275" y="1838325"/>
            <a:chExt cx="3590211" cy="968922"/>
          </a:xfrm>
        </p:grpSpPr>
        <p:sp>
          <p:nvSpPr>
            <p:cNvPr id="54" name="TextBox 13"/>
            <p:cNvSpPr txBox="1">
              <a:spLocks noChangeArrowheads="1"/>
            </p:cNvSpPr>
            <p:nvPr/>
          </p:nvSpPr>
          <p:spPr bwMode="auto">
            <a:xfrm>
              <a:off x="2454275" y="1838325"/>
              <a:ext cx="2870037" cy="40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lnSpc>
                  <a:spcPct val="130000"/>
                </a:lnSpc>
                <a:spcBef>
                  <a:spcPct val="0"/>
                </a:spcBef>
                <a:spcAft>
                  <a:spcPct val="0"/>
                </a:spcAft>
                <a:defRPr/>
              </a:pPr>
              <a:r>
                <a:rPr lang="zh-CN" altLang="en-US" sz="2000" spc="300" dirty="0">
                  <a:ln w="12700" cmpd="sng">
                    <a:noFill/>
                    <a:prstDash val="solid"/>
                    <a:miter lim="800000"/>
                  </a:ln>
                  <a:solidFill>
                    <a:schemeClr val="tx1">
                      <a:lumMod val="75000"/>
                      <a:lumOff val="25000"/>
                    </a:schemeClr>
                  </a:solidFill>
                  <a:latin typeface="华文细黑" panose="02010600040101010101" pitchFamily="2" charset="-122"/>
                  <a:ea typeface="微软雅黑" panose="020B0503020204020204" charset="-122"/>
                  <a:cs typeface="+mn-ea"/>
                  <a:sym typeface="Arial" panose="020B0604020202020204" pitchFamily="34" charset="0"/>
                </a:rPr>
                <a:t>尽量少到公共场所</a:t>
              </a:r>
              <a:endParaRPr lang="en-US" altLang="zh-CN" sz="2000" spc="300" dirty="0">
                <a:ln w="12700" cmpd="sng">
                  <a:noFill/>
                  <a:prstDash val="solid"/>
                  <a:miter lim="800000"/>
                </a:ln>
                <a:solidFill>
                  <a:schemeClr val="tx1">
                    <a:lumMod val="75000"/>
                    <a:lumOff val="25000"/>
                  </a:schemeClr>
                </a:solidFill>
                <a:latin typeface="华文细黑" panose="02010600040101010101" pitchFamily="2" charset="-122"/>
                <a:ea typeface="微软雅黑" panose="020B0503020204020204" charset="-122"/>
                <a:cs typeface="+mn-ea"/>
                <a:sym typeface="Arial" panose="020B0604020202020204" pitchFamily="34" charset="0"/>
              </a:endParaRPr>
            </a:p>
          </p:txBody>
        </p:sp>
        <p:sp>
          <p:nvSpPr>
            <p:cNvPr id="55" name="TextBox 13"/>
            <p:cNvSpPr txBox="1">
              <a:spLocks noChangeArrowheads="1"/>
            </p:cNvSpPr>
            <p:nvPr/>
          </p:nvSpPr>
          <p:spPr bwMode="auto">
            <a:xfrm>
              <a:off x="2459038" y="2247225"/>
              <a:ext cx="3585448" cy="56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fontAlgn="base">
                <a:lnSpc>
                  <a:spcPct val="130000"/>
                </a:lnSpc>
                <a:spcBef>
                  <a:spcPct val="0"/>
                </a:spcBef>
                <a:spcAft>
                  <a:spcPct val="0"/>
                </a:spcAft>
              </a:pPr>
              <a:r>
                <a:rPr lang="zh-CN" altLang="en-US" sz="1400" dirty="0">
                  <a:solidFill>
                    <a:schemeClr val="tx1">
                      <a:lumMod val="65000"/>
                      <a:lumOff val="35000"/>
                    </a:schemeClr>
                  </a:solidFill>
                  <a:latin typeface="华文细黑" panose="02010600040101010101" pitchFamily="2" charset="-122"/>
                  <a:ea typeface="微软雅黑" panose="020B0503020204020204" charset="-122"/>
                  <a:cs typeface="+mn-ea"/>
                  <a:sym typeface="Arial" panose="020B0604020202020204" pitchFamily="34" charset="0"/>
                </a:rPr>
                <a:t>尽量少到空气不流通、人口多的公共场所，如麻将馆、商店、超市、医院等地方</a:t>
              </a:r>
              <a:endParaRPr lang="en-US" altLang="zh-CN" sz="1400" dirty="0">
                <a:solidFill>
                  <a:schemeClr val="tx1">
                    <a:lumMod val="65000"/>
                    <a:lumOff val="35000"/>
                  </a:schemeClr>
                </a:solidFill>
                <a:latin typeface="华文细黑" panose="02010600040101010101" pitchFamily="2" charset="-122"/>
                <a:ea typeface="微软雅黑" panose="020B0503020204020204" charset="-122"/>
                <a:cs typeface="+mn-ea"/>
                <a:sym typeface="Arial" panose="020B0604020202020204" pitchFamily="34" charset="0"/>
              </a:endParaRP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par>
                          <p:cTn id="45" fill="hold">
                            <p:stCondLst>
                              <p:cond delay="1500"/>
                            </p:stCondLst>
                            <p:childTnLst>
                              <p:par>
                                <p:cTn id="46" presetID="22" presetClass="entr" presetSubtype="1"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up)">
                                      <p:cBhvr>
                                        <p:cTn id="48" dur="500"/>
                                        <p:tgtEl>
                                          <p:spTgt spid="34"/>
                                        </p:tgtEl>
                                      </p:cBhvr>
                                    </p:animEffect>
                                  </p:childTnLst>
                                </p:cTn>
                              </p:par>
                            </p:childTnLst>
                          </p:cTn>
                        </p:par>
                        <p:par>
                          <p:cTn id="49" fill="hold">
                            <p:stCondLst>
                              <p:cond delay="2000"/>
                            </p:stCondLst>
                            <p:childTnLst>
                              <p:par>
                                <p:cTn id="50" presetID="22" presetClass="entr" presetSubtype="1" fill="hold"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up)">
                                      <p:cBhvr>
                                        <p:cTn id="52" dur="500"/>
                                        <p:tgtEl>
                                          <p:spTgt spid="37"/>
                                        </p:tgtEl>
                                      </p:cBhvr>
                                    </p:animEffect>
                                  </p:childTnLst>
                                </p:cTn>
                              </p:par>
                            </p:childTnLst>
                          </p:cTn>
                        </p:par>
                        <p:par>
                          <p:cTn id="53" fill="hold">
                            <p:stCondLst>
                              <p:cond delay="2500"/>
                            </p:stCondLst>
                            <p:childTnLst>
                              <p:par>
                                <p:cTn id="54" presetID="22" presetClass="entr" presetSubtype="1" fill="hold" nodeType="after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wipe(up)">
                                      <p:cBhvr>
                                        <p:cTn id="56" dur="500"/>
                                        <p:tgtEl>
                                          <p:spTgt spid="40"/>
                                        </p:tgtEl>
                                      </p:cBhvr>
                                    </p:animEffect>
                                  </p:childTnLst>
                                </p:cTn>
                              </p:par>
                            </p:childTnLst>
                          </p:cTn>
                        </p:par>
                        <p:par>
                          <p:cTn id="57" fill="hold">
                            <p:stCondLst>
                              <p:cond delay="3000"/>
                            </p:stCondLst>
                            <p:childTnLst>
                              <p:par>
                                <p:cTn id="58" presetID="22" presetClass="entr" presetSubtype="1" fill="hold" nodeType="after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wipe(up)">
                                      <p:cBhvr>
                                        <p:cTn id="60" dur="500"/>
                                        <p:tgtEl>
                                          <p:spTgt spid="44"/>
                                        </p:tgtEl>
                                      </p:cBhvr>
                                    </p:animEffect>
                                  </p:childTnLst>
                                </p:cTn>
                              </p:par>
                            </p:childTnLst>
                          </p:cTn>
                        </p:par>
                        <p:par>
                          <p:cTn id="61" fill="hold">
                            <p:stCondLst>
                              <p:cond delay="3500"/>
                            </p:stCondLst>
                            <p:childTnLst>
                              <p:par>
                                <p:cTn id="62" presetID="22" presetClass="entr" presetSubtype="1" fill="hold" nodeType="after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wipe(up)">
                                      <p:cBhvr>
                                        <p:cTn id="64" dur="500"/>
                                        <p:tgtEl>
                                          <p:spTgt spid="50"/>
                                        </p:tgtEl>
                                      </p:cBhvr>
                                    </p:animEffect>
                                  </p:childTnLst>
                                </p:cTn>
                              </p:par>
                            </p:childTnLst>
                          </p:cTn>
                        </p:par>
                        <p:par>
                          <p:cTn id="65" fill="hold">
                            <p:stCondLst>
                              <p:cond delay="40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28" grpId="0" animBg="1"/>
      <p:bldP spid="29" grpId="0" animBg="1"/>
      <p:bldP spid="30" grpId="0" animBg="1"/>
      <p:bldP spid="31" grpId="0" animBg="1"/>
      <p:bldP spid="32" grpId="0" animBg="1"/>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1417068" y="405458"/>
            <a:ext cx="2975943"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dirty="0">
                <a:solidFill>
                  <a:schemeClr val="accent2"/>
                </a:solidFill>
                <a:latin typeface="Arial" panose="020B0604020202020204" pitchFamily="34" charset="0"/>
                <a:ea typeface="微软雅黑" panose="020B0503020204020204" charset="-122"/>
                <a:cs typeface="+mn-ea"/>
                <a:sym typeface="Arial" panose="020B0604020202020204" pitchFamily="34" charset="0"/>
              </a:rPr>
              <a:t>如何预防传染性疾病</a:t>
            </a:r>
          </a:p>
        </p:txBody>
      </p:sp>
      <p:grpSp>
        <p:nvGrpSpPr>
          <p:cNvPr id="5" name="组合 4"/>
          <p:cNvGrpSpPr/>
          <p:nvPr/>
        </p:nvGrpSpPr>
        <p:grpSpPr>
          <a:xfrm>
            <a:off x="4393011" y="2133651"/>
            <a:ext cx="3430141" cy="3448849"/>
            <a:chOff x="4969415" y="2115040"/>
            <a:chExt cx="3430588" cy="3448050"/>
          </a:xfrm>
        </p:grpSpPr>
        <p:sp>
          <p:nvSpPr>
            <p:cNvPr id="6" name="任意多边形 2"/>
            <p:cNvSpPr>
              <a:spLocks noChangeArrowheads="1"/>
            </p:cNvSpPr>
            <p:nvPr/>
          </p:nvSpPr>
          <p:spPr bwMode="auto">
            <a:xfrm>
              <a:off x="4969415" y="2115040"/>
              <a:ext cx="1685925" cy="1676400"/>
            </a:xfrm>
            <a:custGeom>
              <a:avLst/>
              <a:gdLst>
                <a:gd name="T0" fmla="*/ 1686245 w 1685845"/>
                <a:gd name="T1" fmla="*/ 27 h 1676401"/>
                <a:gd name="T2" fmla="*/ 1682322 w 1685845"/>
                <a:gd name="T3" fmla="*/ 696292 h 1676401"/>
                <a:gd name="T4" fmla="*/ 985538 w 1685845"/>
                <a:gd name="T5" fmla="*/ 981394 h 1676401"/>
                <a:gd name="T6" fmla="*/ 696441 w 1685845"/>
                <a:gd name="T7" fmla="*/ 1676396 h 1676401"/>
                <a:gd name="T8" fmla="*/ 0 w 1685845"/>
                <a:gd name="T9" fmla="*/ 1676395 h 1676401"/>
                <a:gd name="T10" fmla="*/ 283679 w 1685845"/>
                <a:gd name="T11" fmla="*/ 743402 h 1676401"/>
                <a:gd name="T12" fmla="*/ 326173 w 1685845"/>
                <a:gd name="T13" fmla="*/ 686287 h 1676401"/>
                <a:gd name="T14" fmla="*/ 222856 w 1685845"/>
                <a:gd name="T15" fmla="*/ 399824 h 1676401"/>
                <a:gd name="T16" fmla="*/ 531892 w 1685845"/>
                <a:gd name="T17" fmla="*/ 453989 h 1676401"/>
                <a:gd name="T18" fmla="*/ 618240 w 1685845"/>
                <a:gd name="T19" fmla="*/ 376276 h 1676401"/>
                <a:gd name="T20" fmla="*/ 1686245 w 1685845"/>
                <a:gd name="T21" fmla="*/ 27 h 16764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5845"/>
                <a:gd name="T34" fmla="*/ 0 h 1676401"/>
                <a:gd name="T35" fmla="*/ 1685845 w 1685845"/>
                <a:gd name="T36" fmla="*/ 1676401 h 16764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5845" h="1676401">
                  <a:moveTo>
                    <a:pt x="1685845" y="27"/>
                  </a:moveTo>
                  <a:cubicBezTo>
                    <a:pt x="1684537" y="232115"/>
                    <a:pt x="1683230" y="464204"/>
                    <a:pt x="1681922" y="696292"/>
                  </a:cubicBezTo>
                  <a:cubicBezTo>
                    <a:pt x="1421024" y="694822"/>
                    <a:pt x="1170307" y="797433"/>
                    <a:pt x="985303" y="981399"/>
                  </a:cubicBezTo>
                  <a:cubicBezTo>
                    <a:pt x="800299" y="1165364"/>
                    <a:pt x="696276" y="1415499"/>
                    <a:pt x="696276" y="1676401"/>
                  </a:cubicBezTo>
                  <a:lnTo>
                    <a:pt x="0" y="1676400"/>
                  </a:lnTo>
                  <a:cubicBezTo>
                    <a:pt x="0" y="1341716"/>
                    <a:pt x="100080" y="1017391"/>
                    <a:pt x="283614" y="743402"/>
                  </a:cubicBezTo>
                  <a:lnTo>
                    <a:pt x="326098" y="686287"/>
                  </a:lnTo>
                  <a:lnTo>
                    <a:pt x="222801" y="399824"/>
                  </a:lnTo>
                  <a:lnTo>
                    <a:pt x="531767" y="453989"/>
                  </a:lnTo>
                  <a:lnTo>
                    <a:pt x="618095" y="376276"/>
                  </a:lnTo>
                  <a:cubicBezTo>
                    <a:pt x="918260" y="131924"/>
                    <a:pt x="1295386" y="-2173"/>
                    <a:pt x="1685845" y="27"/>
                  </a:cubicBezTo>
                  <a:close/>
                </a:path>
              </a:pathLst>
            </a:custGeom>
            <a:solidFill>
              <a:schemeClr val="accent3"/>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7" name="任意多边形 3"/>
            <p:cNvSpPr>
              <a:spLocks noChangeArrowheads="1"/>
            </p:cNvSpPr>
            <p:nvPr/>
          </p:nvSpPr>
          <p:spPr bwMode="auto">
            <a:xfrm rot="5400000">
              <a:off x="6718840" y="2119803"/>
              <a:ext cx="1685925" cy="1676400"/>
            </a:xfrm>
            <a:custGeom>
              <a:avLst/>
              <a:gdLst>
                <a:gd name="T0" fmla="*/ 0 w 1685845"/>
                <a:gd name="T1" fmla="*/ 1676395 h 1676401"/>
                <a:gd name="T2" fmla="*/ 382348 w 1685845"/>
                <a:gd name="T3" fmla="*/ 610787 h 1676401"/>
                <a:gd name="T4" fmla="*/ 437495 w 1685845"/>
                <a:gd name="T5" fmla="*/ 550233 h 1676401"/>
                <a:gd name="T6" fmla="*/ 357519 w 1685845"/>
                <a:gd name="T7" fmla="*/ 249447 h 1676401"/>
                <a:gd name="T8" fmla="*/ 675739 w 1685845"/>
                <a:gd name="T9" fmla="*/ 334017 h 1676401"/>
                <a:gd name="T10" fmla="*/ 751443 w 1685845"/>
                <a:gd name="T11" fmla="*/ 278380 h 1676401"/>
                <a:gd name="T12" fmla="*/ 1686245 w 1685845"/>
                <a:gd name="T13" fmla="*/ 27 h 1676401"/>
                <a:gd name="T14" fmla="*/ 1682322 w 1685845"/>
                <a:gd name="T15" fmla="*/ 696292 h 1676401"/>
                <a:gd name="T16" fmla="*/ 985538 w 1685845"/>
                <a:gd name="T17" fmla="*/ 981394 h 1676401"/>
                <a:gd name="T18" fmla="*/ 696441 w 1685845"/>
                <a:gd name="T19" fmla="*/ 1676396 h 1676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85845"/>
                <a:gd name="T31" fmla="*/ 0 h 1676401"/>
                <a:gd name="T32" fmla="*/ 1685845 w 1685845"/>
                <a:gd name="T33" fmla="*/ 1676401 h 16764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85845" h="1676401">
                  <a:moveTo>
                    <a:pt x="0" y="1676400"/>
                  </a:moveTo>
                  <a:cubicBezTo>
                    <a:pt x="0" y="1285935"/>
                    <a:pt x="136219" y="909570"/>
                    <a:pt x="382258" y="610787"/>
                  </a:cubicBezTo>
                  <a:lnTo>
                    <a:pt x="437390" y="550233"/>
                  </a:lnTo>
                  <a:lnTo>
                    <a:pt x="357434" y="249447"/>
                  </a:lnTo>
                  <a:lnTo>
                    <a:pt x="675579" y="334017"/>
                  </a:lnTo>
                  <a:lnTo>
                    <a:pt x="751263" y="278380"/>
                  </a:lnTo>
                  <a:cubicBezTo>
                    <a:pt x="1026282" y="96392"/>
                    <a:pt x="1351166" y="-1859"/>
                    <a:pt x="1685845" y="27"/>
                  </a:cubicBezTo>
                  <a:cubicBezTo>
                    <a:pt x="1684537" y="232115"/>
                    <a:pt x="1683230" y="464204"/>
                    <a:pt x="1681922" y="696292"/>
                  </a:cubicBezTo>
                  <a:cubicBezTo>
                    <a:pt x="1421024" y="694822"/>
                    <a:pt x="1170307" y="797433"/>
                    <a:pt x="985303" y="981399"/>
                  </a:cubicBezTo>
                  <a:cubicBezTo>
                    <a:pt x="800299" y="1165364"/>
                    <a:pt x="696276" y="1415499"/>
                    <a:pt x="696276" y="1676401"/>
                  </a:cubicBezTo>
                  <a:lnTo>
                    <a:pt x="0" y="1676400"/>
                  </a:lnTo>
                  <a:close/>
                </a:path>
              </a:pathLst>
            </a:custGeom>
            <a:solidFill>
              <a:schemeClr val="accent5"/>
            </a:solidFill>
            <a:ln>
              <a:noFill/>
            </a:ln>
          </p:spPr>
          <p:txBody>
            <a:bodyPr anchor="ctr"/>
            <a:lstStyle/>
            <a:p>
              <a:endParaRPr lang="zh-CN" altLang="en-US">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8" name="任意多边形 4"/>
            <p:cNvSpPr>
              <a:spLocks noChangeArrowheads="1"/>
            </p:cNvSpPr>
            <p:nvPr/>
          </p:nvSpPr>
          <p:spPr bwMode="auto">
            <a:xfrm rot="10800000">
              <a:off x="6714078" y="3886690"/>
              <a:ext cx="1685925" cy="1676400"/>
            </a:xfrm>
            <a:custGeom>
              <a:avLst/>
              <a:gdLst>
                <a:gd name="T0" fmla="*/ 696441 w 1685845"/>
                <a:gd name="T1" fmla="*/ 1676396 h 1676401"/>
                <a:gd name="T2" fmla="*/ 0 w 1685845"/>
                <a:gd name="T3" fmla="*/ 1676395 h 1676401"/>
                <a:gd name="T4" fmla="*/ 283679 w 1685845"/>
                <a:gd name="T5" fmla="*/ 743402 h 1676401"/>
                <a:gd name="T6" fmla="*/ 284853 w 1685845"/>
                <a:gd name="T7" fmla="*/ 741830 h 1676401"/>
                <a:gd name="T8" fmla="*/ 159810 w 1685845"/>
                <a:gd name="T9" fmla="*/ 469217 h 1676401"/>
                <a:gd name="T10" fmla="*/ 484681 w 1685845"/>
                <a:gd name="T11" fmla="*/ 498419 h 1676401"/>
                <a:gd name="T12" fmla="*/ 494465 w 1685845"/>
                <a:gd name="T13" fmla="*/ 487672 h 1676401"/>
                <a:gd name="T14" fmla="*/ 1686245 w 1685845"/>
                <a:gd name="T15" fmla="*/ 27 h 1676401"/>
                <a:gd name="T16" fmla="*/ 1682322 w 1685845"/>
                <a:gd name="T17" fmla="*/ 696292 h 1676401"/>
                <a:gd name="T18" fmla="*/ 985538 w 1685845"/>
                <a:gd name="T19" fmla="*/ 981394 h 1676401"/>
                <a:gd name="T20" fmla="*/ 696441 w 1685845"/>
                <a:gd name="T21" fmla="*/ 1676396 h 16764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5845"/>
                <a:gd name="T34" fmla="*/ 0 h 1676401"/>
                <a:gd name="T35" fmla="*/ 1685845 w 1685845"/>
                <a:gd name="T36" fmla="*/ 1676401 h 16764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5845" h="1676401">
                  <a:moveTo>
                    <a:pt x="696276" y="1676401"/>
                  </a:moveTo>
                  <a:lnTo>
                    <a:pt x="0" y="1676400"/>
                  </a:lnTo>
                  <a:cubicBezTo>
                    <a:pt x="0" y="1341716"/>
                    <a:pt x="100080" y="1017391"/>
                    <a:pt x="283614" y="743402"/>
                  </a:cubicBezTo>
                  <a:lnTo>
                    <a:pt x="284783" y="741830"/>
                  </a:lnTo>
                  <a:lnTo>
                    <a:pt x="159770" y="469217"/>
                  </a:lnTo>
                  <a:lnTo>
                    <a:pt x="484566" y="498419"/>
                  </a:lnTo>
                  <a:lnTo>
                    <a:pt x="494350" y="487672"/>
                  </a:lnTo>
                  <a:cubicBezTo>
                    <a:pt x="810781" y="173019"/>
                    <a:pt x="1239606" y="-2487"/>
                    <a:pt x="1685845" y="27"/>
                  </a:cubicBezTo>
                  <a:cubicBezTo>
                    <a:pt x="1684537" y="232115"/>
                    <a:pt x="1683230" y="464204"/>
                    <a:pt x="1681922" y="696292"/>
                  </a:cubicBezTo>
                  <a:cubicBezTo>
                    <a:pt x="1421024" y="694822"/>
                    <a:pt x="1170307" y="797433"/>
                    <a:pt x="985303" y="981399"/>
                  </a:cubicBezTo>
                  <a:cubicBezTo>
                    <a:pt x="800299" y="1165364"/>
                    <a:pt x="696276" y="1415499"/>
                    <a:pt x="696276" y="1676401"/>
                  </a:cubicBezTo>
                  <a:close/>
                </a:path>
              </a:pathLst>
            </a:custGeom>
            <a:solidFill>
              <a:schemeClr val="accent6"/>
            </a:solidFill>
            <a:ln>
              <a:noFill/>
            </a:ln>
          </p:spPr>
          <p:txBody>
            <a:bodyPr anchor="ctr"/>
            <a:lstStyle/>
            <a:p>
              <a:endParaRPr lang="zh-CN" altLang="en-US">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9" name="任意多边形 5"/>
            <p:cNvSpPr>
              <a:spLocks noChangeArrowheads="1"/>
            </p:cNvSpPr>
            <p:nvPr/>
          </p:nvSpPr>
          <p:spPr bwMode="auto">
            <a:xfrm rot="16200000">
              <a:off x="4964652" y="3881928"/>
              <a:ext cx="1685925" cy="1676400"/>
            </a:xfrm>
            <a:custGeom>
              <a:avLst/>
              <a:gdLst>
                <a:gd name="T0" fmla="*/ 1686245 w 1685845"/>
                <a:gd name="T1" fmla="*/ 27 h 1676401"/>
                <a:gd name="T2" fmla="*/ 1682322 w 1685845"/>
                <a:gd name="T3" fmla="*/ 696292 h 1676401"/>
                <a:gd name="T4" fmla="*/ 985538 w 1685845"/>
                <a:gd name="T5" fmla="*/ 981394 h 1676401"/>
                <a:gd name="T6" fmla="*/ 696441 w 1685845"/>
                <a:gd name="T7" fmla="*/ 1676396 h 1676401"/>
                <a:gd name="T8" fmla="*/ 0 w 1685845"/>
                <a:gd name="T9" fmla="*/ 1676395 h 1676401"/>
                <a:gd name="T10" fmla="*/ 494465 w 1685845"/>
                <a:gd name="T11" fmla="*/ 487672 h 1676401"/>
                <a:gd name="T12" fmla="*/ 548961 w 1685845"/>
                <a:gd name="T13" fmla="*/ 438628 h 1676401"/>
                <a:gd name="T14" fmla="*/ 467051 w 1685845"/>
                <a:gd name="T15" fmla="*/ 130569 h 1676401"/>
                <a:gd name="T16" fmla="*/ 835539 w 1685845"/>
                <a:gd name="T17" fmla="*/ 228498 h 1676401"/>
                <a:gd name="T18" fmla="*/ 892953 w 1685845"/>
                <a:gd name="T19" fmla="*/ 194440 h 1676401"/>
                <a:gd name="T20" fmla="*/ 1686245 w 1685845"/>
                <a:gd name="T21" fmla="*/ 27 h 16764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5845"/>
                <a:gd name="T34" fmla="*/ 0 h 1676401"/>
                <a:gd name="T35" fmla="*/ 1685845 w 1685845"/>
                <a:gd name="T36" fmla="*/ 1676401 h 16764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5845" h="1676401">
                  <a:moveTo>
                    <a:pt x="1685845" y="27"/>
                  </a:moveTo>
                  <a:cubicBezTo>
                    <a:pt x="1684537" y="232115"/>
                    <a:pt x="1683230" y="464204"/>
                    <a:pt x="1681922" y="696292"/>
                  </a:cubicBezTo>
                  <a:cubicBezTo>
                    <a:pt x="1421024" y="694822"/>
                    <a:pt x="1170307" y="797433"/>
                    <a:pt x="985303" y="981399"/>
                  </a:cubicBezTo>
                  <a:cubicBezTo>
                    <a:pt x="800299" y="1165364"/>
                    <a:pt x="696276" y="1415499"/>
                    <a:pt x="696276" y="1676401"/>
                  </a:cubicBezTo>
                  <a:lnTo>
                    <a:pt x="0" y="1676400"/>
                  </a:lnTo>
                  <a:cubicBezTo>
                    <a:pt x="0" y="1230154"/>
                    <a:pt x="177919" y="802325"/>
                    <a:pt x="494350" y="487672"/>
                  </a:cubicBezTo>
                  <a:lnTo>
                    <a:pt x="548831" y="438628"/>
                  </a:lnTo>
                  <a:lnTo>
                    <a:pt x="466941" y="130569"/>
                  </a:lnTo>
                  <a:lnTo>
                    <a:pt x="835339" y="228498"/>
                  </a:lnTo>
                  <a:lnTo>
                    <a:pt x="892743" y="194440"/>
                  </a:lnTo>
                  <a:cubicBezTo>
                    <a:pt x="1134849" y="66424"/>
                    <a:pt x="1406946" y="-1544"/>
                    <a:pt x="1685845" y="27"/>
                  </a:cubicBezTo>
                  <a:close/>
                </a:path>
              </a:pathLst>
            </a:custGeom>
            <a:solidFill>
              <a:schemeClr val="accent4"/>
            </a:solidFill>
            <a:ln>
              <a:noFill/>
            </a:ln>
          </p:spPr>
          <p:txBody>
            <a:bodyPr anchor="ctr"/>
            <a:lstStyle/>
            <a:p>
              <a:endParaRPr lang="zh-CN" altLang="en-US">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grpSp>
      <p:grpSp>
        <p:nvGrpSpPr>
          <p:cNvPr id="10" name="Group 21"/>
          <p:cNvGrpSpPr/>
          <p:nvPr/>
        </p:nvGrpSpPr>
        <p:grpSpPr bwMode="auto">
          <a:xfrm>
            <a:off x="3618410" y="4748868"/>
            <a:ext cx="736504" cy="712952"/>
            <a:chOff x="0" y="0"/>
            <a:chExt cx="736600" cy="712788"/>
          </a:xfrm>
          <a:solidFill>
            <a:schemeClr val="accent4"/>
          </a:solidFill>
        </p:grpSpPr>
        <p:sp>
          <p:nvSpPr>
            <p:cNvPr id="11" name="Freeform 346"/>
            <p:cNvSpPr>
              <a:spLocks noChangeArrowheads="1"/>
            </p:cNvSpPr>
            <p:nvPr/>
          </p:nvSpPr>
          <p:spPr bwMode="auto">
            <a:xfrm>
              <a:off x="195262" y="0"/>
              <a:ext cx="346075" cy="447675"/>
            </a:xfrm>
            <a:custGeom>
              <a:avLst/>
              <a:gdLst>
                <a:gd name="T0" fmla="*/ 0 w 92"/>
                <a:gd name="T1" fmla="*/ 2147483647 h 119"/>
                <a:gd name="T2" fmla="*/ 2147483647 w 92"/>
                <a:gd name="T3" fmla="*/ 2147483647 h 119"/>
                <a:gd name="T4" fmla="*/ 2147483647 w 92"/>
                <a:gd name="T5" fmla="*/ 2147483647 h 119"/>
                <a:gd name="T6" fmla="*/ 2147483647 w 92"/>
                <a:gd name="T7" fmla="*/ 2147483647 h 119"/>
                <a:gd name="T8" fmla="*/ 2147483647 w 92"/>
                <a:gd name="T9" fmla="*/ 2147483647 h 119"/>
                <a:gd name="T10" fmla="*/ 2147483647 w 92"/>
                <a:gd name="T11" fmla="*/ 2147483647 h 119"/>
                <a:gd name="T12" fmla="*/ 2147483647 w 92"/>
                <a:gd name="T13" fmla="*/ 2147483647 h 119"/>
                <a:gd name="T14" fmla="*/ 2147483647 w 92"/>
                <a:gd name="T15" fmla="*/ 2147483647 h 119"/>
                <a:gd name="T16" fmla="*/ 2147483647 w 92"/>
                <a:gd name="T17" fmla="*/ 2147483647 h 119"/>
                <a:gd name="T18" fmla="*/ 2147483647 w 92"/>
                <a:gd name="T19" fmla="*/ 0 h 119"/>
                <a:gd name="T20" fmla="*/ 2147483647 w 92"/>
                <a:gd name="T21" fmla="*/ 2147483647 h 119"/>
                <a:gd name="T22" fmla="*/ 2147483647 w 92"/>
                <a:gd name="T23" fmla="*/ 2147483647 h 119"/>
                <a:gd name="T24" fmla="*/ 0 w 92"/>
                <a:gd name="T25" fmla="*/ 2147483647 h 1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119"/>
                <a:gd name="T41" fmla="*/ 92 w 92"/>
                <a:gd name="T42" fmla="*/ 119 h 1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119">
                  <a:moveTo>
                    <a:pt x="0" y="69"/>
                  </a:moveTo>
                  <a:cubicBezTo>
                    <a:pt x="0" y="74"/>
                    <a:pt x="3" y="77"/>
                    <a:pt x="7" y="77"/>
                  </a:cubicBezTo>
                  <a:cubicBezTo>
                    <a:pt x="7" y="77"/>
                    <a:pt x="7" y="77"/>
                    <a:pt x="7" y="77"/>
                  </a:cubicBezTo>
                  <a:cubicBezTo>
                    <a:pt x="9" y="98"/>
                    <a:pt x="26" y="119"/>
                    <a:pt x="46" y="119"/>
                  </a:cubicBezTo>
                  <a:cubicBezTo>
                    <a:pt x="66" y="119"/>
                    <a:pt x="83" y="98"/>
                    <a:pt x="84" y="77"/>
                  </a:cubicBezTo>
                  <a:cubicBezTo>
                    <a:pt x="85" y="77"/>
                    <a:pt x="85" y="77"/>
                    <a:pt x="85" y="77"/>
                  </a:cubicBezTo>
                  <a:cubicBezTo>
                    <a:pt x="89" y="77"/>
                    <a:pt x="92" y="74"/>
                    <a:pt x="92" y="69"/>
                  </a:cubicBezTo>
                  <a:cubicBezTo>
                    <a:pt x="92" y="66"/>
                    <a:pt x="90" y="63"/>
                    <a:pt x="88" y="62"/>
                  </a:cubicBezTo>
                  <a:cubicBezTo>
                    <a:pt x="89" y="57"/>
                    <a:pt x="90" y="52"/>
                    <a:pt x="90" y="47"/>
                  </a:cubicBezTo>
                  <a:cubicBezTo>
                    <a:pt x="90" y="21"/>
                    <a:pt x="70" y="0"/>
                    <a:pt x="46" y="0"/>
                  </a:cubicBezTo>
                  <a:cubicBezTo>
                    <a:pt x="21" y="0"/>
                    <a:pt x="2" y="21"/>
                    <a:pt x="2" y="47"/>
                  </a:cubicBezTo>
                  <a:cubicBezTo>
                    <a:pt x="2" y="52"/>
                    <a:pt x="3" y="57"/>
                    <a:pt x="4" y="62"/>
                  </a:cubicBezTo>
                  <a:cubicBezTo>
                    <a:pt x="1" y="63"/>
                    <a:pt x="0" y="66"/>
                    <a:pt x="0" y="69"/>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2" name="Freeform 347"/>
            <p:cNvSpPr>
              <a:spLocks noChangeArrowheads="1"/>
            </p:cNvSpPr>
            <p:nvPr/>
          </p:nvSpPr>
          <p:spPr bwMode="auto">
            <a:xfrm>
              <a:off x="0" y="495300"/>
              <a:ext cx="736600" cy="217488"/>
            </a:xfrm>
            <a:custGeom>
              <a:avLst/>
              <a:gdLst>
                <a:gd name="T0" fmla="*/ 2147483647 w 196"/>
                <a:gd name="T1" fmla="*/ 2147483647 h 58"/>
                <a:gd name="T2" fmla="*/ 2147483647 w 196"/>
                <a:gd name="T3" fmla="*/ 2147483647 h 58"/>
                <a:gd name="T4" fmla="*/ 2147483647 w 196"/>
                <a:gd name="T5" fmla="*/ 0 h 58"/>
                <a:gd name="T6" fmla="*/ 2147483647 w 196"/>
                <a:gd name="T7" fmla="*/ 0 h 58"/>
                <a:gd name="T8" fmla="*/ 2147483647 w 196"/>
                <a:gd name="T9" fmla="*/ 2147483647 h 58"/>
                <a:gd name="T10" fmla="*/ 2147483647 w 196"/>
                <a:gd name="T11" fmla="*/ 2147483647 h 58"/>
                <a:gd name="T12" fmla="*/ 2147483647 w 196"/>
                <a:gd name="T13" fmla="*/ 2147483647 h 58"/>
                <a:gd name="T14" fmla="*/ 2147483647 w 196"/>
                <a:gd name="T15" fmla="*/ 0 h 58"/>
                <a:gd name="T16" fmla="*/ 2147483647 w 196"/>
                <a:gd name="T17" fmla="*/ 0 h 58"/>
                <a:gd name="T18" fmla="*/ 2147483647 w 196"/>
                <a:gd name="T19" fmla="*/ 0 h 58"/>
                <a:gd name="T20" fmla="*/ 2147483647 w 196"/>
                <a:gd name="T21" fmla="*/ 2147483647 h 58"/>
                <a:gd name="T22" fmla="*/ 0 w 196"/>
                <a:gd name="T23" fmla="*/ 2147483647 h 58"/>
                <a:gd name="T24" fmla="*/ 0 w 196"/>
                <a:gd name="T25" fmla="*/ 2147483647 h 58"/>
                <a:gd name="T26" fmla="*/ 2147483647 w 196"/>
                <a:gd name="T27" fmla="*/ 2147483647 h 58"/>
                <a:gd name="T28" fmla="*/ 2147483647 w 196"/>
                <a:gd name="T29" fmla="*/ 2147483647 h 58"/>
                <a:gd name="T30" fmla="*/ 2147483647 w 196"/>
                <a:gd name="T31" fmla="*/ 2147483647 h 58"/>
                <a:gd name="T32" fmla="*/ 2147483647 w 196"/>
                <a:gd name="T33" fmla="*/ 2147483647 h 58"/>
                <a:gd name="T34" fmla="*/ 2147483647 w 196"/>
                <a:gd name="T35" fmla="*/ 2147483647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6"/>
                <a:gd name="T55" fmla="*/ 0 h 58"/>
                <a:gd name="T56" fmla="*/ 196 w 196"/>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6" h="58">
                  <a:moveTo>
                    <a:pt x="195" y="36"/>
                  </a:moveTo>
                  <a:cubicBezTo>
                    <a:pt x="177" y="19"/>
                    <a:pt x="155" y="7"/>
                    <a:pt x="131" y="1"/>
                  </a:cubicBezTo>
                  <a:cubicBezTo>
                    <a:pt x="130" y="0"/>
                    <a:pt x="130" y="0"/>
                    <a:pt x="129" y="0"/>
                  </a:cubicBezTo>
                  <a:cubicBezTo>
                    <a:pt x="127" y="0"/>
                    <a:pt x="127" y="0"/>
                    <a:pt x="127" y="0"/>
                  </a:cubicBezTo>
                  <a:cubicBezTo>
                    <a:pt x="126" y="0"/>
                    <a:pt x="125" y="0"/>
                    <a:pt x="125" y="1"/>
                  </a:cubicBezTo>
                  <a:cubicBezTo>
                    <a:pt x="118" y="4"/>
                    <a:pt x="108" y="7"/>
                    <a:pt x="98" y="7"/>
                  </a:cubicBezTo>
                  <a:cubicBezTo>
                    <a:pt x="88" y="7"/>
                    <a:pt x="78" y="4"/>
                    <a:pt x="71" y="1"/>
                  </a:cubicBezTo>
                  <a:cubicBezTo>
                    <a:pt x="70" y="0"/>
                    <a:pt x="70" y="0"/>
                    <a:pt x="69" y="0"/>
                  </a:cubicBezTo>
                  <a:cubicBezTo>
                    <a:pt x="67" y="0"/>
                    <a:pt x="67" y="0"/>
                    <a:pt x="67" y="0"/>
                  </a:cubicBezTo>
                  <a:cubicBezTo>
                    <a:pt x="67" y="0"/>
                    <a:pt x="67" y="0"/>
                    <a:pt x="67" y="0"/>
                  </a:cubicBezTo>
                  <a:cubicBezTo>
                    <a:pt x="42" y="6"/>
                    <a:pt x="20" y="19"/>
                    <a:pt x="1" y="36"/>
                  </a:cubicBezTo>
                  <a:cubicBezTo>
                    <a:pt x="0" y="37"/>
                    <a:pt x="0" y="38"/>
                    <a:pt x="0" y="39"/>
                  </a:cubicBezTo>
                  <a:cubicBezTo>
                    <a:pt x="0" y="54"/>
                    <a:pt x="0" y="54"/>
                    <a:pt x="0" y="54"/>
                  </a:cubicBezTo>
                  <a:cubicBezTo>
                    <a:pt x="0" y="56"/>
                    <a:pt x="2" y="58"/>
                    <a:pt x="4" y="58"/>
                  </a:cubicBezTo>
                  <a:cubicBezTo>
                    <a:pt x="192" y="58"/>
                    <a:pt x="192" y="58"/>
                    <a:pt x="192" y="58"/>
                  </a:cubicBezTo>
                  <a:cubicBezTo>
                    <a:pt x="194" y="58"/>
                    <a:pt x="196" y="56"/>
                    <a:pt x="196" y="54"/>
                  </a:cubicBezTo>
                  <a:cubicBezTo>
                    <a:pt x="196" y="39"/>
                    <a:pt x="196" y="39"/>
                    <a:pt x="196" y="39"/>
                  </a:cubicBezTo>
                  <a:cubicBezTo>
                    <a:pt x="196" y="38"/>
                    <a:pt x="195" y="37"/>
                    <a:pt x="195" y="36"/>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grpSp>
      <p:grpSp>
        <p:nvGrpSpPr>
          <p:cNvPr id="13" name="Group 24"/>
          <p:cNvGrpSpPr/>
          <p:nvPr/>
        </p:nvGrpSpPr>
        <p:grpSpPr bwMode="auto">
          <a:xfrm>
            <a:off x="7881880" y="2173349"/>
            <a:ext cx="734918" cy="784407"/>
            <a:chOff x="0" y="0"/>
            <a:chExt cx="735013" cy="784225"/>
          </a:xfrm>
          <a:solidFill>
            <a:schemeClr val="accent5"/>
          </a:solidFill>
        </p:grpSpPr>
        <p:sp>
          <p:nvSpPr>
            <p:cNvPr id="14" name="Freeform 955"/>
            <p:cNvSpPr>
              <a:spLocks noChangeArrowheads="1"/>
            </p:cNvSpPr>
            <p:nvPr/>
          </p:nvSpPr>
          <p:spPr bwMode="auto">
            <a:xfrm>
              <a:off x="0" y="566737"/>
              <a:ext cx="368300" cy="217488"/>
            </a:xfrm>
            <a:custGeom>
              <a:avLst/>
              <a:gdLst>
                <a:gd name="T0" fmla="*/ 2147483647 w 98"/>
                <a:gd name="T1" fmla="*/ 2147483647 h 58"/>
                <a:gd name="T2" fmla="*/ 2147483647 w 98"/>
                <a:gd name="T3" fmla="*/ 0 h 58"/>
                <a:gd name="T4" fmla="*/ 2147483647 w 98"/>
                <a:gd name="T5" fmla="*/ 0 h 58"/>
                <a:gd name="T6" fmla="*/ 2147483647 w 98"/>
                <a:gd name="T7" fmla="*/ 0 h 58"/>
                <a:gd name="T8" fmla="*/ 2147483647 w 98"/>
                <a:gd name="T9" fmla="*/ 0 h 58"/>
                <a:gd name="T10" fmla="*/ 2147483647 w 98"/>
                <a:gd name="T11" fmla="*/ 2147483647 h 58"/>
                <a:gd name="T12" fmla="*/ 0 w 98"/>
                <a:gd name="T13" fmla="*/ 2147483647 h 58"/>
                <a:gd name="T14" fmla="*/ 0 w 98"/>
                <a:gd name="T15" fmla="*/ 2147483647 h 58"/>
                <a:gd name="T16" fmla="*/ 2147483647 w 98"/>
                <a:gd name="T17" fmla="*/ 2147483647 h 58"/>
                <a:gd name="T18" fmla="*/ 2147483647 w 98"/>
                <a:gd name="T19" fmla="*/ 2147483647 h 58"/>
                <a:gd name="T20" fmla="*/ 2147483647 w 98"/>
                <a:gd name="T21" fmla="*/ 2147483647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58"/>
                <a:gd name="T35" fmla="*/ 98 w 98"/>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58">
                  <a:moveTo>
                    <a:pt x="61" y="16"/>
                  </a:moveTo>
                  <a:cubicBezTo>
                    <a:pt x="65" y="15"/>
                    <a:pt x="71" y="0"/>
                    <a:pt x="71" y="0"/>
                  </a:cubicBezTo>
                  <a:cubicBezTo>
                    <a:pt x="71" y="0"/>
                    <a:pt x="70" y="0"/>
                    <a:pt x="69" y="0"/>
                  </a:cubicBezTo>
                  <a:cubicBezTo>
                    <a:pt x="68" y="0"/>
                    <a:pt x="68" y="0"/>
                    <a:pt x="68" y="0"/>
                  </a:cubicBezTo>
                  <a:cubicBezTo>
                    <a:pt x="67" y="0"/>
                    <a:pt x="67" y="0"/>
                    <a:pt x="67" y="0"/>
                  </a:cubicBezTo>
                  <a:cubicBezTo>
                    <a:pt x="42" y="6"/>
                    <a:pt x="20" y="18"/>
                    <a:pt x="1" y="36"/>
                  </a:cubicBezTo>
                  <a:cubicBezTo>
                    <a:pt x="0" y="37"/>
                    <a:pt x="0" y="38"/>
                    <a:pt x="0" y="39"/>
                  </a:cubicBezTo>
                  <a:cubicBezTo>
                    <a:pt x="0" y="54"/>
                    <a:pt x="0" y="54"/>
                    <a:pt x="0" y="54"/>
                  </a:cubicBezTo>
                  <a:cubicBezTo>
                    <a:pt x="0" y="56"/>
                    <a:pt x="2" y="58"/>
                    <a:pt x="4" y="58"/>
                  </a:cubicBezTo>
                  <a:cubicBezTo>
                    <a:pt x="98" y="58"/>
                    <a:pt x="98" y="58"/>
                    <a:pt x="98" y="58"/>
                  </a:cubicBezTo>
                  <a:cubicBezTo>
                    <a:pt x="91" y="21"/>
                    <a:pt x="61" y="16"/>
                    <a:pt x="61" y="16"/>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5" name="Freeform 956"/>
            <p:cNvSpPr>
              <a:spLocks noChangeArrowheads="1"/>
            </p:cNvSpPr>
            <p:nvPr/>
          </p:nvSpPr>
          <p:spPr bwMode="auto">
            <a:xfrm>
              <a:off x="368300" y="566737"/>
              <a:ext cx="366713" cy="217488"/>
            </a:xfrm>
            <a:custGeom>
              <a:avLst/>
              <a:gdLst>
                <a:gd name="T0" fmla="*/ 2147483647 w 98"/>
                <a:gd name="T1" fmla="*/ 2147483647 h 58"/>
                <a:gd name="T2" fmla="*/ 2147483647 w 98"/>
                <a:gd name="T3" fmla="*/ 0 h 58"/>
                <a:gd name="T4" fmla="*/ 2147483647 w 98"/>
                <a:gd name="T5" fmla="*/ 0 h 58"/>
                <a:gd name="T6" fmla="*/ 2147483647 w 98"/>
                <a:gd name="T7" fmla="*/ 0 h 58"/>
                <a:gd name="T8" fmla="*/ 2147483647 w 98"/>
                <a:gd name="T9" fmla="*/ 0 h 58"/>
                <a:gd name="T10" fmla="*/ 2147483647 w 98"/>
                <a:gd name="T11" fmla="*/ 0 h 58"/>
                <a:gd name="T12" fmla="*/ 2147483647 w 98"/>
                <a:gd name="T13" fmla="*/ 2147483647 h 58"/>
                <a:gd name="T14" fmla="*/ 0 w 98"/>
                <a:gd name="T15" fmla="*/ 2147483647 h 58"/>
                <a:gd name="T16" fmla="*/ 2147483647 w 98"/>
                <a:gd name="T17" fmla="*/ 2147483647 h 58"/>
                <a:gd name="T18" fmla="*/ 2147483647 w 98"/>
                <a:gd name="T19" fmla="*/ 2147483647 h 58"/>
                <a:gd name="T20" fmla="*/ 2147483647 w 98"/>
                <a:gd name="T21" fmla="*/ 2147483647 h 58"/>
                <a:gd name="T22" fmla="*/ 2147483647 w 98"/>
                <a:gd name="T23" fmla="*/ 2147483647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8"/>
                <a:gd name="T37" fmla="*/ 0 h 58"/>
                <a:gd name="T38" fmla="*/ 98 w 98"/>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8" h="58">
                  <a:moveTo>
                    <a:pt x="97" y="36"/>
                  </a:moveTo>
                  <a:cubicBezTo>
                    <a:pt x="79" y="19"/>
                    <a:pt x="57" y="6"/>
                    <a:pt x="33" y="0"/>
                  </a:cubicBezTo>
                  <a:cubicBezTo>
                    <a:pt x="32" y="0"/>
                    <a:pt x="32" y="0"/>
                    <a:pt x="31" y="0"/>
                  </a:cubicBezTo>
                  <a:cubicBezTo>
                    <a:pt x="29" y="0"/>
                    <a:pt x="29" y="0"/>
                    <a:pt x="29" y="0"/>
                  </a:cubicBezTo>
                  <a:cubicBezTo>
                    <a:pt x="28" y="0"/>
                    <a:pt x="28" y="0"/>
                    <a:pt x="27" y="0"/>
                  </a:cubicBezTo>
                  <a:cubicBezTo>
                    <a:pt x="27" y="0"/>
                    <a:pt x="27" y="0"/>
                    <a:pt x="27" y="0"/>
                  </a:cubicBezTo>
                  <a:cubicBezTo>
                    <a:pt x="27" y="0"/>
                    <a:pt x="33" y="15"/>
                    <a:pt x="37" y="16"/>
                  </a:cubicBezTo>
                  <a:cubicBezTo>
                    <a:pt x="37" y="16"/>
                    <a:pt x="7" y="21"/>
                    <a:pt x="0" y="58"/>
                  </a:cubicBezTo>
                  <a:cubicBezTo>
                    <a:pt x="94" y="58"/>
                    <a:pt x="94" y="58"/>
                    <a:pt x="94" y="58"/>
                  </a:cubicBezTo>
                  <a:cubicBezTo>
                    <a:pt x="96" y="58"/>
                    <a:pt x="98" y="56"/>
                    <a:pt x="98" y="54"/>
                  </a:cubicBezTo>
                  <a:cubicBezTo>
                    <a:pt x="98" y="39"/>
                    <a:pt x="98" y="39"/>
                    <a:pt x="98" y="39"/>
                  </a:cubicBezTo>
                  <a:cubicBezTo>
                    <a:pt x="98" y="38"/>
                    <a:pt x="98" y="37"/>
                    <a:pt x="97" y="36"/>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6" name="Freeform 957"/>
            <p:cNvSpPr>
              <a:spLocks noChangeArrowheads="1"/>
            </p:cNvSpPr>
            <p:nvPr/>
          </p:nvSpPr>
          <p:spPr bwMode="auto">
            <a:xfrm>
              <a:off x="176212" y="0"/>
              <a:ext cx="393700" cy="604838"/>
            </a:xfrm>
            <a:custGeom>
              <a:avLst/>
              <a:gdLst>
                <a:gd name="T0" fmla="*/ 2147483647 w 105"/>
                <a:gd name="T1" fmla="*/ 2147483647 h 161"/>
                <a:gd name="T2" fmla="*/ 2147483647 w 105"/>
                <a:gd name="T3" fmla="*/ 2147483647 h 161"/>
                <a:gd name="T4" fmla="*/ 2147483647 w 105"/>
                <a:gd name="T5" fmla="*/ 2147483647 h 161"/>
                <a:gd name="T6" fmla="*/ 2147483647 w 105"/>
                <a:gd name="T7" fmla="*/ 2147483647 h 161"/>
                <a:gd name="T8" fmla="*/ 2147483647 w 105"/>
                <a:gd name="T9" fmla="*/ 2147483647 h 161"/>
                <a:gd name="T10" fmla="*/ 2147483647 w 105"/>
                <a:gd name="T11" fmla="*/ 2147483647 h 161"/>
                <a:gd name="T12" fmla="*/ 2147483647 w 105"/>
                <a:gd name="T13" fmla="*/ 2147483647 h 161"/>
                <a:gd name="T14" fmla="*/ 2147483647 w 105"/>
                <a:gd name="T15" fmla="*/ 2147483647 h 161"/>
                <a:gd name="T16" fmla="*/ 2147483647 w 105"/>
                <a:gd name="T17" fmla="*/ 2147483647 h 161"/>
                <a:gd name="T18" fmla="*/ 2147483647 w 105"/>
                <a:gd name="T19" fmla="*/ 2147483647 h 161"/>
                <a:gd name="T20" fmla="*/ 2147483647 w 105"/>
                <a:gd name="T21" fmla="*/ 2147483647 h 161"/>
                <a:gd name="T22" fmla="*/ 2147483647 w 105"/>
                <a:gd name="T23" fmla="*/ 2147483647 h 161"/>
                <a:gd name="T24" fmla="*/ 2147483647 w 105"/>
                <a:gd name="T25" fmla="*/ 2147483647 h 161"/>
                <a:gd name="T26" fmla="*/ 2147483647 w 105"/>
                <a:gd name="T27" fmla="*/ 2147483647 h 161"/>
                <a:gd name="T28" fmla="*/ 2147483647 w 105"/>
                <a:gd name="T29" fmla="*/ 2147483647 h 161"/>
                <a:gd name="T30" fmla="*/ 2147483647 w 105"/>
                <a:gd name="T31" fmla="*/ 2147483647 h 161"/>
                <a:gd name="T32" fmla="*/ 2147483647 w 105"/>
                <a:gd name="T33" fmla="*/ 2147483647 h 161"/>
                <a:gd name="T34" fmla="*/ 2147483647 w 105"/>
                <a:gd name="T35" fmla="*/ 2147483647 h 161"/>
                <a:gd name="T36" fmla="*/ 2147483647 w 105"/>
                <a:gd name="T37" fmla="*/ 2147483647 h 161"/>
                <a:gd name="T38" fmla="*/ 2147483647 w 105"/>
                <a:gd name="T39" fmla="*/ 2147483647 h 161"/>
                <a:gd name="T40" fmla="*/ 2147483647 w 105"/>
                <a:gd name="T41" fmla="*/ 2147483647 h 161"/>
                <a:gd name="T42" fmla="*/ 2147483647 w 105"/>
                <a:gd name="T43" fmla="*/ 2147483647 h 161"/>
                <a:gd name="T44" fmla="*/ 2147483647 w 105"/>
                <a:gd name="T45" fmla="*/ 2147483647 h 161"/>
                <a:gd name="T46" fmla="*/ 2147483647 w 105"/>
                <a:gd name="T47" fmla="*/ 2147483647 h 161"/>
                <a:gd name="T48" fmla="*/ 2147483647 w 105"/>
                <a:gd name="T49" fmla="*/ 2147483647 h 161"/>
                <a:gd name="T50" fmla="*/ 2147483647 w 105"/>
                <a:gd name="T51" fmla="*/ 2147483647 h 161"/>
                <a:gd name="T52" fmla="*/ 2147483647 w 105"/>
                <a:gd name="T53" fmla="*/ 2147483647 h 161"/>
                <a:gd name="T54" fmla="*/ 2147483647 w 105"/>
                <a:gd name="T55" fmla="*/ 2147483647 h 161"/>
                <a:gd name="T56" fmla="*/ 0 w 105"/>
                <a:gd name="T57" fmla="*/ 2147483647 h 161"/>
                <a:gd name="T58" fmla="*/ 2147483647 w 105"/>
                <a:gd name="T59" fmla="*/ 2147483647 h 16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5"/>
                <a:gd name="T91" fmla="*/ 0 h 161"/>
                <a:gd name="T92" fmla="*/ 105 w 105"/>
                <a:gd name="T93" fmla="*/ 161 h 16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5" h="161">
                  <a:moveTo>
                    <a:pt x="14" y="45"/>
                  </a:moveTo>
                  <a:cubicBezTo>
                    <a:pt x="10" y="52"/>
                    <a:pt x="7" y="61"/>
                    <a:pt x="7" y="71"/>
                  </a:cubicBezTo>
                  <a:cubicBezTo>
                    <a:pt x="7" y="76"/>
                    <a:pt x="8" y="81"/>
                    <a:pt x="9" y="86"/>
                  </a:cubicBezTo>
                  <a:cubicBezTo>
                    <a:pt x="7" y="87"/>
                    <a:pt x="5" y="90"/>
                    <a:pt x="5" y="93"/>
                  </a:cubicBezTo>
                  <a:cubicBezTo>
                    <a:pt x="5" y="98"/>
                    <a:pt x="8" y="101"/>
                    <a:pt x="12" y="101"/>
                  </a:cubicBezTo>
                  <a:cubicBezTo>
                    <a:pt x="12" y="101"/>
                    <a:pt x="12" y="101"/>
                    <a:pt x="12" y="101"/>
                  </a:cubicBezTo>
                  <a:cubicBezTo>
                    <a:pt x="13" y="113"/>
                    <a:pt x="19" y="125"/>
                    <a:pt x="27" y="133"/>
                  </a:cubicBezTo>
                  <a:cubicBezTo>
                    <a:pt x="27" y="139"/>
                    <a:pt x="27" y="139"/>
                    <a:pt x="27" y="139"/>
                  </a:cubicBezTo>
                  <a:cubicBezTo>
                    <a:pt x="27" y="139"/>
                    <a:pt x="27" y="140"/>
                    <a:pt x="27" y="140"/>
                  </a:cubicBezTo>
                  <a:cubicBezTo>
                    <a:pt x="29" y="142"/>
                    <a:pt x="38" y="161"/>
                    <a:pt x="51" y="161"/>
                  </a:cubicBezTo>
                  <a:cubicBezTo>
                    <a:pt x="51" y="161"/>
                    <a:pt x="51" y="161"/>
                    <a:pt x="51" y="161"/>
                  </a:cubicBezTo>
                  <a:cubicBezTo>
                    <a:pt x="51" y="161"/>
                    <a:pt x="51" y="161"/>
                    <a:pt x="51" y="161"/>
                  </a:cubicBezTo>
                  <a:cubicBezTo>
                    <a:pt x="64" y="161"/>
                    <a:pt x="74" y="142"/>
                    <a:pt x="75" y="140"/>
                  </a:cubicBezTo>
                  <a:cubicBezTo>
                    <a:pt x="75" y="140"/>
                    <a:pt x="75" y="139"/>
                    <a:pt x="75" y="139"/>
                  </a:cubicBezTo>
                  <a:cubicBezTo>
                    <a:pt x="75" y="133"/>
                    <a:pt x="75" y="133"/>
                    <a:pt x="75" y="133"/>
                  </a:cubicBezTo>
                  <a:cubicBezTo>
                    <a:pt x="83" y="125"/>
                    <a:pt x="89" y="113"/>
                    <a:pt x="90" y="101"/>
                  </a:cubicBezTo>
                  <a:cubicBezTo>
                    <a:pt x="90" y="101"/>
                    <a:pt x="90" y="101"/>
                    <a:pt x="90" y="101"/>
                  </a:cubicBezTo>
                  <a:cubicBezTo>
                    <a:pt x="94" y="101"/>
                    <a:pt x="97" y="98"/>
                    <a:pt x="97" y="93"/>
                  </a:cubicBezTo>
                  <a:cubicBezTo>
                    <a:pt x="97" y="90"/>
                    <a:pt x="96" y="87"/>
                    <a:pt x="93" y="86"/>
                  </a:cubicBezTo>
                  <a:cubicBezTo>
                    <a:pt x="94" y="81"/>
                    <a:pt x="95" y="76"/>
                    <a:pt x="95" y="71"/>
                  </a:cubicBezTo>
                  <a:cubicBezTo>
                    <a:pt x="95" y="66"/>
                    <a:pt x="95" y="61"/>
                    <a:pt x="93" y="57"/>
                  </a:cubicBezTo>
                  <a:cubicBezTo>
                    <a:pt x="95" y="60"/>
                    <a:pt x="96" y="63"/>
                    <a:pt x="97" y="65"/>
                  </a:cubicBezTo>
                  <a:cubicBezTo>
                    <a:pt x="98" y="67"/>
                    <a:pt x="100" y="65"/>
                    <a:pt x="100" y="65"/>
                  </a:cubicBezTo>
                  <a:cubicBezTo>
                    <a:pt x="104" y="46"/>
                    <a:pt x="88" y="34"/>
                    <a:pt x="88" y="34"/>
                  </a:cubicBezTo>
                  <a:cubicBezTo>
                    <a:pt x="100" y="35"/>
                    <a:pt x="105" y="40"/>
                    <a:pt x="105" y="40"/>
                  </a:cubicBezTo>
                  <a:cubicBezTo>
                    <a:pt x="94" y="22"/>
                    <a:pt x="80" y="27"/>
                    <a:pt x="80" y="27"/>
                  </a:cubicBezTo>
                  <a:cubicBezTo>
                    <a:pt x="62" y="0"/>
                    <a:pt x="20" y="18"/>
                    <a:pt x="20" y="18"/>
                  </a:cubicBezTo>
                  <a:cubicBezTo>
                    <a:pt x="31" y="16"/>
                    <a:pt x="40" y="17"/>
                    <a:pt x="47" y="18"/>
                  </a:cubicBezTo>
                  <a:cubicBezTo>
                    <a:pt x="9" y="16"/>
                    <a:pt x="0" y="55"/>
                    <a:pt x="0" y="55"/>
                  </a:cubicBezTo>
                  <a:cubicBezTo>
                    <a:pt x="2" y="51"/>
                    <a:pt x="7" y="47"/>
                    <a:pt x="14" y="45"/>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grpSp>
      <p:grpSp>
        <p:nvGrpSpPr>
          <p:cNvPr id="17" name="Group 28"/>
          <p:cNvGrpSpPr/>
          <p:nvPr/>
        </p:nvGrpSpPr>
        <p:grpSpPr bwMode="auto">
          <a:xfrm>
            <a:off x="3621586" y="2244802"/>
            <a:ext cx="736504" cy="717717"/>
            <a:chOff x="0" y="0"/>
            <a:chExt cx="736600" cy="717550"/>
          </a:xfrm>
          <a:solidFill>
            <a:schemeClr val="accent3"/>
          </a:solidFill>
        </p:grpSpPr>
        <p:sp>
          <p:nvSpPr>
            <p:cNvPr id="18" name="Freeform 958"/>
            <p:cNvSpPr>
              <a:spLocks noChangeArrowheads="1"/>
            </p:cNvSpPr>
            <p:nvPr/>
          </p:nvSpPr>
          <p:spPr bwMode="auto">
            <a:xfrm>
              <a:off x="323850" y="571500"/>
              <a:ext cx="88900" cy="141288"/>
            </a:xfrm>
            <a:custGeom>
              <a:avLst/>
              <a:gdLst>
                <a:gd name="T0" fmla="*/ 2147483647 w 24"/>
                <a:gd name="T1" fmla="*/ 2147483647 h 38"/>
                <a:gd name="T2" fmla="*/ 2147483647 w 24"/>
                <a:gd name="T3" fmla="*/ 0 h 38"/>
                <a:gd name="T4" fmla="*/ 2147483647 w 24"/>
                <a:gd name="T5" fmla="*/ 2147483647 h 38"/>
                <a:gd name="T6" fmla="*/ 2147483647 w 24"/>
                <a:gd name="T7" fmla="*/ 2147483647 h 38"/>
                <a:gd name="T8" fmla="*/ 2147483647 w 24"/>
                <a:gd name="T9" fmla="*/ 2147483647 h 38"/>
                <a:gd name="T10" fmla="*/ 2147483647 w 24"/>
                <a:gd name="T11" fmla="*/ 0 h 38"/>
                <a:gd name="T12" fmla="*/ 2147483647 w 24"/>
                <a:gd name="T13" fmla="*/ 2147483647 h 38"/>
                <a:gd name="T14" fmla="*/ 0 w 24"/>
                <a:gd name="T15" fmla="*/ 2147483647 h 38"/>
                <a:gd name="T16" fmla="*/ 0 w 24"/>
                <a:gd name="T17" fmla="*/ 2147483647 h 38"/>
                <a:gd name="T18" fmla="*/ 2147483647 w 24"/>
                <a:gd name="T19" fmla="*/ 2147483647 h 38"/>
                <a:gd name="T20" fmla="*/ 2147483647 w 24"/>
                <a:gd name="T21" fmla="*/ 2147483647 h 38"/>
                <a:gd name="T22" fmla="*/ 2147483647 w 24"/>
                <a:gd name="T23" fmla="*/ 2147483647 h 38"/>
                <a:gd name="T24" fmla="*/ 2147483647 w 24"/>
                <a:gd name="T25" fmla="*/ 2147483647 h 38"/>
                <a:gd name="T26" fmla="*/ 2147483647 w 24"/>
                <a:gd name="T27" fmla="*/ 2147483647 h 38"/>
                <a:gd name="T28" fmla="*/ 2147483647 w 24"/>
                <a:gd name="T29" fmla="*/ 2147483647 h 38"/>
                <a:gd name="T30" fmla="*/ 2147483647 w 24"/>
                <a:gd name="T31" fmla="*/ 2147483647 h 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38"/>
                <a:gd name="T50" fmla="*/ 24 w 24"/>
                <a:gd name="T51" fmla="*/ 38 h 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38">
                  <a:moveTo>
                    <a:pt x="20" y="1"/>
                  </a:moveTo>
                  <a:cubicBezTo>
                    <a:pt x="19" y="1"/>
                    <a:pt x="19" y="0"/>
                    <a:pt x="18" y="0"/>
                  </a:cubicBezTo>
                  <a:cubicBezTo>
                    <a:pt x="17" y="1"/>
                    <a:pt x="17" y="1"/>
                    <a:pt x="16" y="1"/>
                  </a:cubicBezTo>
                  <a:cubicBezTo>
                    <a:pt x="15" y="1"/>
                    <a:pt x="14" y="1"/>
                    <a:pt x="12" y="1"/>
                  </a:cubicBezTo>
                  <a:cubicBezTo>
                    <a:pt x="10" y="1"/>
                    <a:pt x="9" y="1"/>
                    <a:pt x="8" y="1"/>
                  </a:cubicBezTo>
                  <a:cubicBezTo>
                    <a:pt x="8" y="1"/>
                    <a:pt x="7" y="1"/>
                    <a:pt x="6" y="0"/>
                  </a:cubicBezTo>
                  <a:cubicBezTo>
                    <a:pt x="5" y="0"/>
                    <a:pt x="5" y="1"/>
                    <a:pt x="5" y="1"/>
                  </a:cubicBezTo>
                  <a:cubicBezTo>
                    <a:pt x="0" y="17"/>
                    <a:pt x="0" y="17"/>
                    <a:pt x="0" y="17"/>
                  </a:cubicBezTo>
                  <a:cubicBezTo>
                    <a:pt x="0" y="17"/>
                    <a:pt x="0" y="17"/>
                    <a:pt x="0" y="17"/>
                  </a:cubicBezTo>
                  <a:cubicBezTo>
                    <a:pt x="4" y="37"/>
                    <a:pt x="4" y="37"/>
                    <a:pt x="4" y="37"/>
                  </a:cubicBezTo>
                  <a:cubicBezTo>
                    <a:pt x="4" y="38"/>
                    <a:pt x="5" y="38"/>
                    <a:pt x="5" y="38"/>
                  </a:cubicBezTo>
                  <a:cubicBezTo>
                    <a:pt x="19" y="38"/>
                    <a:pt x="19" y="38"/>
                    <a:pt x="19" y="38"/>
                  </a:cubicBezTo>
                  <a:cubicBezTo>
                    <a:pt x="19" y="38"/>
                    <a:pt x="20" y="38"/>
                    <a:pt x="20" y="37"/>
                  </a:cubicBezTo>
                  <a:cubicBezTo>
                    <a:pt x="24" y="17"/>
                    <a:pt x="24" y="17"/>
                    <a:pt x="24" y="17"/>
                  </a:cubicBezTo>
                  <a:cubicBezTo>
                    <a:pt x="24" y="17"/>
                    <a:pt x="24" y="16"/>
                    <a:pt x="24" y="16"/>
                  </a:cubicBezTo>
                  <a:lnTo>
                    <a:pt x="20" y="1"/>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9" name="Freeform 959"/>
            <p:cNvSpPr>
              <a:spLocks noChangeArrowheads="1"/>
            </p:cNvSpPr>
            <p:nvPr/>
          </p:nvSpPr>
          <p:spPr bwMode="auto">
            <a:xfrm>
              <a:off x="434975" y="495300"/>
              <a:ext cx="301625" cy="222250"/>
            </a:xfrm>
            <a:custGeom>
              <a:avLst/>
              <a:gdLst>
                <a:gd name="T0" fmla="*/ 2147483647 w 80"/>
                <a:gd name="T1" fmla="*/ 2147483647 h 59"/>
                <a:gd name="T2" fmla="*/ 2147483647 w 80"/>
                <a:gd name="T3" fmla="*/ 2147483647 h 59"/>
                <a:gd name="T4" fmla="*/ 2147483647 w 80"/>
                <a:gd name="T5" fmla="*/ 0 h 59"/>
                <a:gd name="T6" fmla="*/ 2147483647 w 80"/>
                <a:gd name="T7" fmla="*/ 0 h 59"/>
                <a:gd name="T8" fmla="*/ 2147483647 w 80"/>
                <a:gd name="T9" fmla="*/ 0 h 59"/>
                <a:gd name="T10" fmla="*/ 2147483647 w 80"/>
                <a:gd name="T11" fmla="*/ 2147483647 h 59"/>
                <a:gd name="T12" fmla="*/ 0 w 80"/>
                <a:gd name="T13" fmla="*/ 2147483647 h 59"/>
                <a:gd name="T14" fmla="*/ 2147483647 w 80"/>
                <a:gd name="T15" fmla="*/ 2147483647 h 59"/>
                <a:gd name="T16" fmla="*/ 2147483647 w 80"/>
                <a:gd name="T17" fmla="*/ 2147483647 h 59"/>
                <a:gd name="T18" fmla="*/ 2147483647 w 80"/>
                <a:gd name="T19" fmla="*/ 2147483647 h 59"/>
                <a:gd name="T20" fmla="*/ 2147483647 w 80"/>
                <a:gd name="T21" fmla="*/ 2147483647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59"/>
                <a:gd name="T35" fmla="*/ 80 w 80"/>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59">
                  <a:moveTo>
                    <a:pt x="79" y="37"/>
                  </a:moveTo>
                  <a:cubicBezTo>
                    <a:pt x="61" y="19"/>
                    <a:pt x="39" y="7"/>
                    <a:pt x="15" y="1"/>
                  </a:cubicBezTo>
                  <a:cubicBezTo>
                    <a:pt x="15" y="1"/>
                    <a:pt x="14" y="0"/>
                    <a:pt x="13" y="0"/>
                  </a:cubicBezTo>
                  <a:cubicBezTo>
                    <a:pt x="11" y="0"/>
                    <a:pt x="11" y="0"/>
                    <a:pt x="11" y="0"/>
                  </a:cubicBezTo>
                  <a:cubicBezTo>
                    <a:pt x="11" y="0"/>
                    <a:pt x="11" y="0"/>
                    <a:pt x="11" y="0"/>
                  </a:cubicBezTo>
                  <a:cubicBezTo>
                    <a:pt x="21" y="22"/>
                    <a:pt x="21" y="22"/>
                    <a:pt x="21" y="22"/>
                  </a:cubicBezTo>
                  <a:cubicBezTo>
                    <a:pt x="0" y="59"/>
                    <a:pt x="0" y="59"/>
                    <a:pt x="0" y="59"/>
                  </a:cubicBezTo>
                  <a:cubicBezTo>
                    <a:pt x="76" y="59"/>
                    <a:pt x="76" y="59"/>
                    <a:pt x="76" y="59"/>
                  </a:cubicBezTo>
                  <a:cubicBezTo>
                    <a:pt x="78" y="59"/>
                    <a:pt x="80" y="57"/>
                    <a:pt x="80" y="54"/>
                  </a:cubicBezTo>
                  <a:cubicBezTo>
                    <a:pt x="80" y="40"/>
                    <a:pt x="80" y="40"/>
                    <a:pt x="80" y="40"/>
                  </a:cubicBezTo>
                  <a:cubicBezTo>
                    <a:pt x="80" y="39"/>
                    <a:pt x="80" y="38"/>
                    <a:pt x="79" y="3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20" name="Freeform 960"/>
            <p:cNvSpPr>
              <a:spLocks noChangeArrowheads="1"/>
            </p:cNvSpPr>
            <p:nvPr/>
          </p:nvSpPr>
          <p:spPr bwMode="auto">
            <a:xfrm>
              <a:off x="0" y="495300"/>
              <a:ext cx="296863" cy="222250"/>
            </a:xfrm>
            <a:custGeom>
              <a:avLst/>
              <a:gdLst>
                <a:gd name="T0" fmla="*/ 2147483647 w 79"/>
                <a:gd name="T1" fmla="*/ 0 h 59"/>
                <a:gd name="T2" fmla="*/ 2147483647 w 79"/>
                <a:gd name="T3" fmla="*/ 0 h 59"/>
                <a:gd name="T4" fmla="*/ 2147483647 w 79"/>
                <a:gd name="T5" fmla="*/ 0 h 59"/>
                <a:gd name="T6" fmla="*/ 2147483647 w 79"/>
                <a:gd name="T7" fmla="*/ 2147483647 h 59"/>
                <a:gd name="T8" fmla="*/ 2147483647 w 79"/>
                <a:gd name="T9" fmla="*/ 2147483647 h 59"/>
                <a:gd name="T10" fmla="*/ 0 w 79"/>
                <a:gd name="T11" fmla="*/ 2147483647 h 59"/>
                <a:gd name="T12" fmla="*/ 0 w 79"/>
                <a:gd name="T13" fmla="*/ 2147483647 h 59"/>
                <a:gd name="T14" fmla="*/ 2147483647 w 79"/>
                <a:gd name="T15" fmla="*/ 2147483647 h 59"/>
                <a:gd name="T16" fmla="*/ 2147483647 w 79"/>
                <a:gd name="T17" fmla="*/ 2147483647 h 59"/>
                <a:gd name="T18" fmla="*/ 2147483647 w 79"/>
                <a:gd name="T19" fmla="*/ 2147483647 h 59"/>
                <a:gd name="T20" fmla="*/ 2147483647 w 79"/>
                <a:gd name="T21" fmla="*/ 0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
                <a:gd name="T34" fmla="*/ 0 h 59"/>
                <a:gd name="T35" fmla="*/ 79 w 79"/>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 h="59">
                  <a:moveTo>
                    <a:pt x="69" y="0"/>
                  </a:moveTo>
                  <a:cubicBezTo>
                    <a:pt x="69" y="0"/>
                    <a:pt x="69" y="0"/>
                    <a:pt x="69" y="0"/>
                  </a:cubicBezTo>
                  <a:cubicBezTo>
                    <a:pt x="68" y="0"/>
                    <a:pt x="68" y="0"/>
                    <a:pt x="68" y="0"/>
                  </a:cubicBezTo>
                  <a:cubicBezTo>
                    <a:pt x="67" y="0"/>
                    <a:pt x="67" y="0"/>
                    <a:pt x="67" y="1"/>
                  </a:cubicBezTo>
                  <a:cubicBezTo>
                    <a:pt x="42" y="6"/>
                    <a:pt x="20" y="19"/>
                    <a:pt x="1" y="37"/>
                  </a:cubicBezTo>
                  <a:cubicBezTo>
                    <a:pt x="1" y="38"/>
                    <a:pt x="0" y="39"/>
                    <a:pt x="0" y="40"/>
                  </a:cubicBezTo>
                  <a:cubicBezTo>
                    <a:pt x="0" y="54"/>
                    <a:pt x="0" y="54"/>
                    <a:pt x="0" y="54"/>
                  </a:cubicBezTo>
                  <a:cubicBezTo>
                    <a:pt x="0" y="57"/>
                    <a:pt x="2" y="59"/>
                    <a:pt x="4" y="59"/>
                  </a:cubicBezTo>
                  <a:cubicBezTo>
                    <a:pt x="79" y="59"/>
                    <a:pt x="79" y="59"/>
                    <a:pt x="79" y="59"/>
                  </a:cubicBezTo>
                  <a:cubicBezTo>
                    <a:pt x="60" y="22"/>
                    <a:pt x="60" y="22"/>
                    <a:pt x="60" y="22"/>
                  </a:cubicBezTo>
                  <a:lnTo>
                    <a:pt x="69"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21" name="Freeform 961"/>
            <p:cNvSpPr>
              <a:spLocks noChangeArrowheads="1"/>
            </p:cNvSpPr>
            <p:nvPr/>
          </p:nvSpPr>
          <p:spPr bwMode="auto">
            <a:xfrm>
              <a:off x="195262" y="0"/>
              <a:ext cx="346075" cy="541338"/>
            </a:xfrm>
            <a:custGeom>
              <a:avLst/>
              <a:gdLst>
                <a:gd name="T0" fmla="*/ 2147483647 w 92"/>
                <a:gd name="T1" fmla="*/ 2147483647 h 144"/>
                <a:gd name="T2" fmla="*/ 2147483647 w 92"/>
                <a:gd name="T3" fmla="*/ 2147483647 h 144"/>
                <a:gd name="T4" fmla="*/ 2147483647 w 92"/>
                <a:gd name="T5" fmla="*/ 2147483647 h 144"/>
                <a:gd name="T6" fmla="*/ 2147483647 w 92"/>
                <a:gd name="T7" fmla="*/ 2147483647 h 144"/>
                <a:gd name="T8" fmla="*/ 2147483647 w 92"/>
                <a:gd name="T9" fmla="*/ 2147483647 h 144"/>
                <a:gd name="T10" fmla="*/ 2147483647 w 92"/>
                <a:gd name="T11" fmla="*/ 2147483647 h 144"/>
                <a:gd name="T12" fmla="*/ 2147483647 w 92"/>
                <a:gd name="T13" fmla="*/ 2147483647 h 144"/>
                <a:gd name="T14" fmla="*/ 2147483647 w 92"/>
                <a:gd name="T15" fmla="*/ 0 h 144"/>
                <a:gd name="T16" fmla="*/ 2147483647 w 92"/>
                <a:gd name="T17" fmla="*/ 2147483647 h 144"/>
                <a:gd name="T18" fmla="*/ 2147483647 w 92"/>
                <a:gd name="T19" fmla="*/ 2147483647 h 144"/>
                <a:gd name="T20" fmla="*/ 0 w 92"/>
                <a:gd name="T21" fmla="*/ 2147483647 h 144"/>
                <a:gd name="T22" fmla="*/ 2147483647 w 92"/>
                <a:gd name="T23" fmla="*/ 2147483647 h 144"/>
                <a:gd name="T24" fmla="*/ 2147483647 w 92"/>
                <a:gd name="T25" fmla="*/ 2147483647 h 144"/>
                <a:gd name="T26" fmla="*/ 2147483647 w 92"/>
                <a:gd name="T27" fmla="*/ 2147483647 h 144"/>
                <a:gd name="T28" fmla="*/ 2147483647 w 92"/>
                <a:gd name="T29" fmla="*/ 2147483647 h 144"/>
                <a:gd name="T30" fmla="*/ 2147483647 w 92"/>
                <a:gd name="T31" fmla="*/ 2147483647 h 144"/>
                <a:gd name="T32" fmla="*/ 2147483647 w 92"/>
                <a:gd name="T33" fmla="*/ 2147483647 h 144"/>
                <a:gd name="T34" fmla="*/ 2147483647 w 92"/>
                <a:gd name="T35" fmla="*/ 2147483647 h 144"/>
                <a:gd name="T36" fmla="*/ 2147483647 w 92"/>
                <a:gd name="T37" fmla="*/ 2147483647 h 144"/>
                <a:gd name="T38" fmla="*/ 2147483647 w 92"/>
                <a:gd name="T39" fmla="*/ 2147483647 h 144"/>
                <a:gd name="T40" fmla="*/ 2147483647 w 92"/>
                <a:gd name="T41" fmla="*/ 2147483647 h 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144"/>
                <a:gd name="T65" fmla="*/ 92 w 92"/>
                <a:gd name="T66" fmla="*/ 144 h 1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144">
                  <a:moveTo>
                    <a:pt x="70" y="122"/>
                  </a:moveTo>
                  <a:cubicBezTo>
                    <a:pt x="70" y="109"/>
                    <a:pt x="70" y="109"/>
                    <a:pt x="70" y="109"/>
                  </a:cubicBezTo>
                  <a:cubicBezTo>
                    <a:pt x="78" y="101"/>
                    <a:pt x="84" y="89"/>
                    <a:pt x="85" y="77"/>
                  </a:cubicBezTo>
                  <a:cubicBezTo>
                    <a:pt x="85" y="77"/>
                    <a:pt x="85" y="77"/>
                    <a:pt x="85" y="77"/>
                  </a:cubicBezTo>
                  <a:cubicBezTo>
                    <a:pt x="89" y="77"/>
                    <a:pt x="92" y="74"/>
                    <a:pt x="92" y="69"/>
                  </a:cubicBezTo>
                  <a:cubicBezTo>
                    <a:pt x="92" y="66"/>
                    <a:pt x="91" y="63"/>
                    <a:pt x="88" y="62"/>
                  </a:cubicBezTo>
                  <a:cubicBezTo>
                    <a:pt x="89" y="57"/>
                    <a:pt x="90" y="52"/>
                    <a:pt x="90" y="47"/>
                  </a:cubicBezTo>
                  <a:cubicBezTo>
                    <a:pt x="90" y="21"/>
                    <a:pt x="71" y="0"/>
                    <a:pt x="46" y="0"/>
                  </a:cubicBezTo>
                  <a:cubicBezTo>
                    <a:pt x="22" y="0"/>
                    <a:pt x="2" y="21"/>
                    <a:pt x="2" y="47"/>
                  </a:cubicBezTo>
                  <a:cubicBezTo>
                    <a:pt x="2" y="52"/>
                    <a:pt x="3" y="57"/>
                    <a:pt x="4" y="62"/>
                  </a:cubicBezTo>
                  <a:cubicBezTo>
                    <a:pt x="2" y="63"/>
                    <a:pt x="0" y="66"/>
                    <a:pt x="0" y="69"/>
                  </a:cubicBezTo>
                  <a:cubicBezTo>
                    <a:pt x="0" y="74"/>
                    <a:pt x="3" y="77"/>
                    <a:pt x="7" y="77"/>
                  </a:cubicBezTo>
                  <a:cubicBezTo>
                    <a:pt x="7" y="77"/>
                    <a:pt x="7" y="77"/>
                    <a:pt x="8" y="77"/>
                  </a:cubicBezTo>
                  <a:cubicBezTo>
                    <a:pt x="8" y="89"/>
                    <a:pt x="14" y="101"/>
                    <a:pt x="22" y="109"/>
                  </a:cubicBezTo>
                  <a:cubicBezTo>
                    <a:pt x="22" y="122"/>
                    <a:pt x="22" y="122"/>
                    <a:pt x="22" y="122"/>
                  </a:cubicBezTo>
                  <a:cubicBezTo>
                    <a:pt x="22" y="122"/>
                    <a:pt x="22" y="123"/>
                    <a:pt x="22" y="123"/>
                  </a:cubicBezTo>
                  <a:cubicBezTo>
                    <a:pt x="23" y="125"/>
                    <a:pt x="33" y="144"/>
                    <a:pt x="46" y="144"/>
                  </a:cubicBezTo>
                  <a:cubicBezTo>
                    <a:pt x="46" y="144"/>
                    <a:pt x="46" y="144"/>
                    <a:pt x="46" y="144"/>
                  </a:cubicBezTo>
                  <a:cubicBezTo>
                    <a:pt x="46" y="144"/>
                    <a:pt x="46" y="144"/>
                    <a:pt x="46" y="144"/>
                  </a:cubicBezTo>
                  <a:cubicBezTo>
                    <a:pt x="59" y="144"/>
                    <a:pt x="68" y="125"/>
                    <a:pt x="70" y="123"/>
                  </a:cubicBezTo>
                  <a:cubicBezTo>
                    <a:pt x="70" y="123"/>
                    <a:pt x="70" y="122"/>
                    <a:pt x="70" y="12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grpSp>
      <p:grpSp>
        <p:nvGrpSpPr>
          <p:cNvPr id="22" name="Group 33"/>
          <p:cNvGrpSpPr/>
          <p:nvPr/>
        </p:nvGrpSpPr>
        <p:grpSpPr bwMode="auto">
          <a:xfrm>
            <a:off x="7881880" y="4809209"/>
            <a:ext cx="734918" cy="676431"/>
            <a:chOff x="0" y="0"/>
            <a:chExt cx="735013" cy="676275"/>
          </a:xfrm>
          <a:solidFill>
            <a:schemeClr val="accent6"/>
          </a:solidFill>
        </p:grpSpPr>
        <p:sp>
          <p:nvSpPr>
            <p:cNvPr id="23" name="Freeform 999"/>
            <p:cNvSpPr>
              <a:spLocks noChangeArrowheads="1"/>
            </p:cNvSpPr>
            <p:nvPr/>
          </p:nvSpPr>
          <p:spPr bwMode="auto">
            <a:xfrm>
              <a:off x="506413" y="319087"/>
              <a:ext cx="184150" cy="146050"/>
            </a:xfrm>
            <a:custGeom>
              <a:avLst/>
              <a:gdLst>
                <a:gd name="T0" fmla="*/ 2147483647 w 49"/>
                <a:gd name="T1" fmla="*/ 2147483647 h 39"/>
                <a:gd name="T2" fmla="*/ 2147483647 w 49"/>
                <a:gd name="T3" fmla="*/ 2147483647 h 39"/>
                <a:gd name="T4" fmla="*/ 2147483647 w 49"/>
                <a:gd name="T5" fmla="*/ 2147483647 h 39"/>
                <a:gd name="T6" fmla="*/ 2147483647 w 49"/>
                <a:gd name="T7" fmla="*/ 2147483647 h 39"/>
                <a:gd name="T8" fmla="*/ 2147483647 w 49"/>
                <a:gd name="T9" fmla="*/ 2147483647 h 39"/>
                <a:gd name="T10" fmla="*/ 0 60000 65536"/>
                <a:gd name="T11" fmla="*/ 0 60000 65536"/>
                <a:gd name="T12" fmla="*/ 0 60000 65536"/>
                <a:gd name="T13" fmla="*/ 0 60000 65536"/>
                <a:gd name="T14" fmla="*/ 0 60000 65536"/>
                <a:gd name="T15" fmla="*/ 0 w 49"/>
                <a:gd name="T16" fmla="*/ 0 h 39"/>
                <a:gd name="T17" fmla="*/ 49 w 49"/>
                <a:gd name="T18" fmla="*/ 39 h 39"/>
              </a:gdLst>
              <a:ahLst/>
              <a:cxnLst>
                <a:cxn ang="T10">
                  <a:pos x="T0" y="T1"/>
                </a:cxn>
                <a:cxn ang="T11">
                  <a:pos x="T2" y="T3"/>
                </a:cxn>
                <a:cxn ang="T12">
                  <a:pos x="T4" y="T5"/>
                </a:cxn>
                <a:cxn ang="T13">
                  <a:pos x="T6" y="T7"/>
                </a:cxn>
                <a:cxn ang="T14">
                  <a:pos x="T8" y="T9"/>
                </a:cxn>
              </a:cxnLst>
              <a:rect l="T15" t="T16" r="T17" b="T18"/>
              <a:pathLst>
                <a:path w="49" h="39">
                  <a:moveTo>
                    <a:pt x="4" y="5"/>
                  </a:moveTo>
                  <a:cubicBezTo>
                    <a:pt x="0" y="10"/>
                    <a:pt x="5" y="26"/>
                    <a:pt x="20" y="33"/>
                  </a:cubicBezTo>
                  <a:cubicBezTo>
                    <a:pt x="34" y="39"/>
                    <a:pt x="38" y="39"/>
                    <a:pt x="43" y="37"/>
                  </a:cubicBezTo>
                  <a:cubicBezTo>
                    <a:pt x="49" y="35"/>
                    <a:pt x="48" y="26"/>
                    <a:pt x="35" y="15"/>
                  </a:cubicBezTo>
                  <a:cubicBezTo>
                    <a:pt x="22" y="4"/>
                    <a:pt x="9" y="0"/>
                    <a:pt x="4" y="5"/>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24" name="Freeform 1000"/>
            <p:cNvSpPr>
              <a:spLocks noChangeArrowheads="1"/>
            </p:cNvSpPr>
            <p:nvPr/>
          </p:nvSpPr>
          <p:spPr bwMode="auto">
            <a:xfrm>
              <a:off x="55563" y="319087"/>
              <a:ext cx="184150" cy="146050"/>
            </a:xfrm>
            <a:custGeom>
              <a:avLst/>
              <a:gdLst>
                <a:gd name="T0" fmla="*/ 2147483647 w 49"/>
                <a:gd name="T1" fmla="*/ 2147483647 h 39"/>
                <a:gd name="T2" fmla="*/ 2147483647 w 49"/>
                <a:gd name="T3" fmla="*/ 2147483647 h 39"/>
                <a:gd name="T4" fmla="*/ 2147483647 w 49"/>
                <a:gd name="T5" fmla="*/ 2147483647 h 39"/>
                <a:gd name="T6" fmla="*/ 2147483647 w 49"/>
                <a:gd name="T7" fmla="*/ 2147483647 h 39"/>
                <a:gd name="T8" fmla="*/ 2147483647 w 49"/>
                <a:gd name="T9" fmla="*/ 2147483647 h 39"/>
                <a:gd name="T10" fmla="*/ 0 60000 65536"/>
                <a:gd name="T11" fmla="*/ 0 60000 65536"/>
                <a:gd name="T12" fmla="*/ 0 60000 65536"/>
                <a:gd name="T13" fmla="*/ 0 60000 65536"/>
                <a:gd name="T14" fmla="*/ 0 60000 65536"/>
                <a:gd name="T15" fmla="*/ 0 w 49"/>
                <a:gd name="T16" fmla="*/ 0 h 39"/>
                <a:gd name="T17" fmla="*/ 49 w 49"/>
                <a:gd name="T18" fmla="*/ 39 h 39"/>
              </a:gdLst>
              <a:ahLst/>
              <a:cxnLst>
                <a:cxn ang="T10">
                  <a:pos x="T0" y="T1"/>
                </a:cxn>
                <a:cxn ang="T11">
                  <a:pos x="T2" y="T3"/>
                </a:cxn>
                <a:cxn ang="T12">
                  <a:pos x="T4" y="T5"/>
                </a:cxn>
                <a:cxn ang="T13">
                  <a:pos x="T6" y="T7"/>
                </a:cxn>
                <a:cxn ang="T14">
                  <a:pos x="T8" y="T9"/>
                </a:cxn>
              </a:cxnLst>
              <a:rect l="T15" t="T16" r="T17" b="T18"/>
              <a:pathLst>
                <a:path w="49" h="39">
                  <a:moveTo>
                    <a:pt x="6" y="37"/>
                  </a:moveTo>
                  <a:cubicBezTo>
                    <a:pt x="11" y="39"/>
                    <a:pt x="15" y="39"/>
                    <a:pt x="29" y="33"/>
                  </a:cubicBezTo>
                  <a:cubicBezTo>
                    <a:pt x="44" y="26"/>
                    <a:pt x="49" y="10"/>
                    <a:pt x="45" y="5"/>
                  </a:cubicBezTo>
                  <a:cubicBezTo>
                    <a:pt x="40" y="0"/>
                    <a:pt x="27" y="4"/>
                    <a:pt x="14" y="15"/>
                  </a:cubicBezTo>
                  <a:cubicBezTo>
                    <a:pt x="1" y="26"/>
                    <a:pt x="0" y="35"/>
                    <a:pt x="6" y="3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25" name="Freeform 1001"/>
            <p:cNvSpPr>
              <a:spLocks noChangeArrowheads="1"/>
            </p:cNvSpPr>
            <p:nvPr/>
          </p:nvSpPr>
          <p:spPr bwMode="auto">
            <a:xfrm>
              <a:off x="0" y="458787"/>
              <a:ext cx="735013" cy="217488"/>
            </a:xfrm>
            <a:custGeom>
              <a:avLst/>
              <a:gdLst>
                <a:gd name="T0" fmla="*/ 2147483647 w 196"/>
                <a:gd name="T1" fmla="*/ 2147483647 h 58"/>
                <a:gd name="T2" fmla="*/ 2147483647 w 196"/>
                <a:gd name="T3" fmla="*/ 0 h 58"/>
                <a:gd name="T4" fmla="*/ 2147483647 w 196"/>
                <a:gd name="T5" fmla="*/ 0 h 58"/>
                <a:gd name="T6" fmla="*/ 2147483647 w 196"/>
                <a:gd name="T7" fmla="*/ 2147483647 h 58"/>
                <a:gd name="T8" fmla="*/ 2147483647 w 196"/>
                <a:gd name="T9" fmla="*/ 0 h 58"/>
                <a:gd name="T10" fmla="*/ 2147483647 w 196"/>
                <a:gd name="T11" fmla="*/ 0 h 58"/>
                <a:gd name="T12" fmla="*/ 2147483647 w 196"/>
                <a:gd name="T13" fmla="*/ 2147483647 h 58"/>
                <a:gd name="T14" fmla="*/ 0 w 196"/>
                <a:gd name="T15" fmla="*/ 2147483647 h 58"/>
                <a:gd name="T16" fmla="*/ 0 w 196"/>
                <a:gd name="T17" fmla="*/ 2147483647 h 58"/>
                <a:gd name="T18" fmla="*/ 2147483647 w 196"/>
                <a:gd name="T19" fmla="*/ 2147483647 h 58"/>
                <a:gd name="T20" fmla="*/ 2147483647 w 196"/>
                <a:gd name="T21" fmla="*/ 2147483647 h 58"/>
                <a:gd name="T22" fmla="*/ 2147483647 w 196"/>
                <a:gd name="T23" fmla="*/ 2147483647 h 58"/>
                <a:gd name="T24" fmla="*/ 2147483647 w 196"/>
                <a:gd name="T25" fmla="*/ 2147483647 h 58"/>
                <a:gd name="T26" fmla="*/ 2147483647 w 196"/>
                <a:gd name="T27" fmla="*/ 2147483647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6"/>
                <a:gd name="T43" fmla="*/ 0 h 58"/>
                <a:gd name="T44" fmla="*/ 196 w 196"/>
                <a:gd name="T45" fmla="*/ 58 h 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6" h="58">
                  <a:moveTo>
                    <a:pt x="195" y="36"/>
                  </a:moveTo>
                  <a:cubicBezTo>
                    <a:pt x="177" y="18"/>
                    <a:pt x="155" y="6"/>
                    <a:pt x="131" y="0"/>
                  </a:cubicBezTo>
                  <a:cubicBezTo>
                    <a:pt x="131" y="0"/>
                    <a:pt x="131" y="0"/>
                    <a:pt x="131" y="0"/>
                  </a:cubicBezTo>
                  <a:cubicBezTo>
                    <a:pt x="130" y="25"/>
                    <a:pt x="116" y="45"/>
                    <a:pt x="99" y="45"/>
                  </a:cubicBezTo>
                  <a:cubicBezTo>
                    <a:pt x="82" y="45"/>
                    <a:pt x="69" y="25"/>
                    <a:pt x="67" y="0"/>
                  </a:cubicBezTo>
                  <a:cubicBezTo>
                    <a:pt x="67" y="0"/>
                    <a:pt x="67" y="0"/>
                    <a:pt x="67" y="0"/>
                  </a:cubicBezTo>
                  <a:cubicBezTo>
                    <a:pt x="43" y="5"/>
                    <a:pt x="20" y="18"/>
                    <a:pt x="2" y="36"/>
                  </a:cubicBezTo>
                  <a:cubicBezTo>
                    <a:pt x="1" y="37"/>
                    <a:pt x="0" y="38"/>
                    <a:pt x="0" y="39"/>
                  </a:cubicBezTo>
                  <a:cubicBezTo>
                    <a:pt x="0" y="53"/>
                    <a:pt x="0" y="53"/>
                    <a:pt x="0" y="53"/>
                  </a:cubicBezTo>
                  <a:cubicBezTo>
                    <a:pt x="0" y="56"/>
                    <a:pt x="2" y="58"/>
                    <a:pt x="5" y="58"/>
                  </a:cubicBezTo>
                  <a:cubicBezTo>
                    <a:pt x="192" y="58"/>
                    <a:pt x="192" y="58"/>
                    <a:pt x="192" y="58"/>
                  </a:cubicBezTo>
                  <a:cubicBezTo>
                    <a:pt x="195" y="58"/>
                    <a:pt x="196" y="56"/>
                    <a:pt x="196" y="53"/>
                  </a:cubicBezTo>
                  <a:cubicBezTo>
                    <a:pt x="196" y="39"/>
                    <a:pt x="196" y="39"/>
                    <a:pt x="196" y="39"/>
                  </a:cubicBezTo>
                  <a:cubicBezTo>
                    <a:pt x="196" y="38"/>
                    <a:pt x="196" y="37"/>
                    <a:pt x="195" y="36"/>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26" name="Freeform 1002"/>
            <p:cNvSpPr>
              <a:spLocks noChangeArrowheads="1"/>
            </p:cNvSpPr>
            <p:nvPr/>
          </p:nvSpPr>
          <p:spPr bwMode="auto">
            <a:xfrm>
              <a:off x="195263" y="0"/>
              <a:ext cx="352425" cy="522288"/>
            </a:xfrm>
            <a:custGeom>
              <a:avLst/>
              <a:gdLst>
                <a:gd name="T0" fmla="*/ 2147483647 w 94"/>
                <a:gd name="T1" fmla="*/ 2147483647 h 139"/>
                <a:gd name="T2" fmla="*/ 2147483647 w 94"/>
                <a:gd name="T3" fmla="*/ 2147483647 h 139"/>
                <a:gd name="T4" fmla="*/ 2147483647 w 94"/>
                <a:gd name="T5" fmla="*/ 2147483647 h 139"/>
                <a:gd name="T6" fmla="*/ 2147483647 w 94"/>
                <a:gd name="T7" fmla="*/ 2147483647 h 139"/>
                <a:gd name="T8" fmla="*/ 2147483647 w 94"/>
                <a:gd name="T9" fmla="*/ 2147483647 h 139"/>
                <a:gd name="T10" fmla="*/ 2147483647 w 94"/>
                <a:gd name="T11" fmla="*/ 2147483647 h 139"/>
                <a:gd name="T12" fmla="*/ 2147483647 w 94"/>
                <a:gd name="T13" fmla="*/ 2147483647 h 139"/>
                <a:gd name="T14" fmla="*/ 2147483647 w 94"/>
                <a:gd name="T15" fmla="*/ 2147483647 h 139"/>
                <a:gd name="T16" fmla="*/ 2147483647 w 94"/>
                <a:gd name="T17" fmla="*/ 2147483647 h 139"/>
                <a:gd name="T18" fmla="*/ 2147483647 w 94"/>
                <a:gd name="T19" fmla="*/ 2147483647 h 139"/>
                <a:gd name="T20" fmla="*/ 2147483647 w 94"/>
                <a:gd name="T21" fmla="*/ 2147483647 h 139"/>
                <a:gd name="T22" fmla="*/ 2147483647 w 94"/>
                <a:gd name="T23" fmla="*/ 2147483647 h 139"/>
                <a:gd name="T24" fmla="*/ 2147483647 w 94"/>
                <a:gd name="T25" fmla="*/ 2147483647 h 139"/>
                <a:gd name="T26" fmla="*/ 2147483647 w 94"/>
                <a:gd name="T27" fmla="*/ 2147483647 h 139"/>
                <a:gd name="T28" fmla="*/ 2147483647 w 94"/>
                <a:gd name="T29" fmla="*/ 2147483647 h 139"/>
                <a:gd name="T30" fmla="*/ 2147483647 w 94"/>
                <a:gd name="T31" fmla="*/ 2147483647 h 139"/>
                <a:gd name="T32" fmla="*/ 2147483647 w 94"/>
                <a:gd name="T33" fmla="*/ 2147483647 h 139"/>
                <a:gd name="T34" fmla="*/ 2147483647 w 94"/>
                <a:gd name="T35" fmla="*/ 0 h 139"/>
                <a:gd name="T36" fmla="*/ 0 w 94"/>
                <a:gd name="T37" fmla="*/ 2147483647 h 139"/>
                <a:gd name="T38" fmla="*/ 2147483647 w 94"/>
                <a:gd name="T39" fmla="*/ 2147483647 h 139"/>
                <a:gd name="T40" fmla="*/ 2147483647 w 94"/>
                <a:gd name="T41" fmla="*/ 2147483647 h 1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
                <a:gd name="T64" fmla="*/ 0 h 139"/>
                <a:gd name="T65" fmla="*/ 94 w 94"/>
                <a:gd name="T66" fmla="*/ 139 h 1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 h="139">
                  <a:moveTo>
                    <a:pt x="1" y="71"/>
                  </a:moveTo>
                  <a:cubicBezTo>
                    <a:pt x="1" y="75"/>
                    <a:pt x="4" y="79"/>
                    <a:pt x="8" y="79"/>
                  </a:cubicBezTo>
                  <a:cubicBezTo>
                    <a:pt x="8" y="79"/>
                    <a:pt x="8" y="79"/>
                    <a:pt x="8" y="79"/>
                  </a:cubicBezTo>
                  <a:cubicBezTo>
                    <a:pt x="9" y="90"/>
                    <a:pt x="15" y="102"/>
                    <a:pt x="23" y="110"/>
                  </a:cubicBezTo>
                  <a:cubicBezTo>
                    <a:pt x="23" y="117"/>
                    <a:pt x="23" y="117"/>
                    <a:pt x="23" y="117"/>
                  </a:cubicBezTo>
                  <a:cubicBezTo>
                    <a:pt x="23" y="117"/>
                    <a:pt x="23" y="117"/>
                    <a:pt x="23" y="118"/>
                  </a:cubicBezTo>
                  <a:cubicBezTo>
                    <a:pt x="25" y="120"/>
                    <a:pt x="35" y="139"/>
                    <a:pt x="47" y="139"/>
                  </a:cubicBezTo>
                  <a:cubicBezTo>
                    <a:pt x="47" y="139"/>
                    <a:pt x="47" y="139"/>
                    <a:pt x="47" y="139"/>
                  </a:cubicBezTo>
                  <a:cubicBezTo>
                    <a:pt x="47" y="139"/>
                    <a:pt x="47" y="139"/>
                    <a:pt x="47" y="139"/>
                  </a:cubicBezTo>
                  <a:cubicBezTo>
                    <a:pt x="60" y="139"/>
                    <a:pt x="70" y="120"/>
                    <a:pt x="71" y="118"/>
                  </a:cubicBezTo>
                  <a:cubicBezTo>
                    <a:pt x="71" y="117"/>
                    <a:pt x="71" y="117"/>
                    <a:pt x="71" y="117"/>
                  </a:cubicBezTo>
                  <a:cubicBezTo>
                    <a:pt x="71" y="110"/>
                    <a:pt x="71" y="110"/>
                    <a:pt x="71" y="110"/>
                  </a:cubicBezTo>
                  <a:cubicBezTo>
                    <a:pt x="79" y="102"/>
                    <a:pt x="85" y="90"/>
                    <a:pt x="86" y="79"/>
                  </a:cubicBezTo>
                  <a:cubicBezTo>
                    <a:pt x="86" y="79"/>
                    <a:pt x="86" y="79"/>
                    <a:pt x="86" y="79"/>
                  </a:cubicBezTo>
                  <a:cubicBezTo>
                    <a:pt x="90" y="79"/>
                    <a:pt x="93" y="75"/>
                    <a:pt x="93" y="71"/>
                  </a:cubicBezTo>
                  <a:cubicBezTo>
                    <a:pt x="93" y="68"/>
                    <a:pt x="92" y="66"/>
                    <a:pt x="90" y="64"/>
                  </a:cubicBezTo>
                  <a:cubicBezTo>
                    <a:pt x="92" y="59"/>
                    <a:pt x="94" y="53"/>
                    <a:pt x="94" y="47"/>
                  </a:cubicBezTo>
                  <a:cubicBezTo>
                    <a:pt x="94" y="21"/>
                    <a:pt x="73" y="0"/>
                    <a:pt x="47" y="0"/>
                  </a:cubicBezTo>
                  <a:cubicBezTo>
                    <a:pt x="21" y="0"/>
                    <a:pt x="0" y="21"/>
                    <a:pt x="0" y="47"/>
                  </a:cubicBezTo>
                  <a:cubicBezTo>
                    <a:pt x="0" y="53"/>
                    <a:pt x="1" y="59"/>
                    <a:pt x="3" y="64"/>
                  </a:cubicBezTo>
                  <a:cubicBezTo>
                    <a:pt x="2" y="66"/>
                    <a:pt x="1" y="68"/>
                    <a:pt x="1" y="71"/>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grpSp>
      <p:grpSp>
        <p:nvGrpSpPr>
          <p:cNvPr id="27" name="组合 26"/>
          <p:cNvGrpSpPr/>
          <p:nvPr/>
        </p:nvGrpSpPr>
        <p:grpSpPr>
          <a:xfrm>
            <a:off x="728402" y="2102964"/>
            <a:ext cx="2824931" cy="969149"/>
            <a:chOff x="2454275" y="1838325"/>
            <a:chExt cx="2825298" cy="968924"/>
          </a:xfrm>
        </p:grpSpPr>
        <p:sp>
          <p:nvSpPr>
            <p:cNvPr id="28" name="TextBox 13"/>
            <p:cNvSpPr txBox="1">
              <a:spLocks noChangeArrowheads="1"/>
            </p:cNvSpPr>
            <p:nvPr/>
          </p:nvSpPr>
          <p:spPr bwMode="auto">
            <a:xfrm>
              <a:off x="2454275" y="1838325"/>
              <a:ext cx="1956432" cy="40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lnSpc>
                  <a:spcPct val="130000"/>
                </a:lnSpc>
                <a:spcBef>
                  <a:spcPct val="0"/>
                </a:spcBef>
                <a:spcAft>
                  <a:spcPct val="0"/>
                </a:spcAft>
                <a:defRPr/>
              </a:pPr>
              <a:r>
                <a:rPr lang="zh-CN" altLang="en-US" sz="2000" spc="300" dirty="0">
                  <a:ln w="12700" cmpd="sng">
                    <a:noFill/>
                    <a:prstDash val="solid"/>
                    <a:miter lim="800000"/>
                  </a:ln>
                  <a:solidFill>
                    <a:schemeClr val="tx1">
                      <a:lumMod val="75000"/>
                      <a:lumOff val="25000"/>
                    </a:schemeClr>
                  </a:solidFill>
                  <a:latin typeface="华文细黑" panose="02010600040101010101" pitchFamily="2" charset="-122"/>
                  <a:ea typeface="微软雅黑" panose="020B0503020204020204" charset="-122"/>
                  <a:cs typeface="+mn-ea"/>
                  <a:sym typeface="Arial" panose="020B0604020202020204" pitchFamily="34" charset="0"/>
                </a:rPr>
                <a:t>生活要有规律</a:t>
              </a:r>
              <a:endParaRPr lang="en-US" altLang="zh-CN" sz="2000" spc="300" dirty="0">
                <a:ln w="12700" cmpd="sng">
                  <a:noFill/>
                  <a:prstDash val="solid"/>
                  <a:miter lim="800000"/>
                </a:ln>
                <a:solidFill>
                  <a:schemeClr val="tx1">
                    <a:lumMod val="75000"/>
                    <a:lumOff val="25000"/>
                  </a:schemeClr>
                </a:solidFill>
                <a:latin typeface="华文细黑" panose="02010600040101010101" pitchFamily="2" charset="-122"/>
                <a:ea typeface="微软雅黑" panose="020B0503020204020204" charset="-122"/>
                <a:cs typeface="+mn-ea"/>
                <a:sym typeface="Arial" panose="020B0604020202020204" pitchFamily="34" charset="0"/>
              </a:endParaRPr>
            </a:p>
          </p:txBody>
        </p:sp>
        <p:sp>
          <p:nvSpPr>
            <p:cNvPr id="29" name="TextBox 13"/>
            <p:cNvSpPr txBox="1">
              <a:spLocks noChangeArrowheads="1"/>
            </p:cNvSpPr>
            <p:nvPr/>
          </p:nvSpPr>
          <p:spPr bwMode="auto">
            <a:xfrm>
              <a:off x="2459038" y="2247226"/>
              <a:ext cx="2820535" cy="56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fontAlgn="base">
                <a:lnSpc>
                  <a:spcPct val="130000"/>
                </a:lnSpc>
                <a:spcBef>
                  <a:spcPct val="0"/>
                </a:spcBef>
                <a:spcAft>
                  <a:spcPct val="0"/>
                </a:spcAft>
              </a:pPr>
              <a:r>
                <a:rPr lang="zh-CN" altLang="en-US" sz="1400" dirty="0">
                  <a:solidFill>
                    <a:schemeClr val="tx1">
                      <a:lumMod val="65000"/>
                      <a:lumOff val="35000"/>
                    </a:schemeClr>
                  </a:solidFill>
                  <a:latin typeface="华文细黑" panose="02010600040101010101" pitchFamily="2" charset="-122"/>
                  <a:ea typeface="微软雅黑" panose="020B0503020204020204" charset="-122"/>
                  <a:cs typeface="+mn-ea"/>
                  <a:sym typeface="Arial" panose="020B0604020202020204" pitchFamily="34" charset="0"/>
                </a:rPr>
                <a:t>每天坚持午睡，坚持早睡早起。在家做一些力所能及的家务事。</a:t>
              </a:r>
              <a:endParaRPr lang="en-US" altLang="zh-CN" sz="1400" dirty="0">
                <a:solidFill>
                  <a:schemeClr val="tx1">
                    <a:lumMod val="65000"/>
                    <a:lumOff val="35000"/>
                  </a:schemeClr>
                </a:solidFill>
                <a:latin typeface="华文细黑" panose="02010600040101010101" pitchFamily="2" charset="-122"/>
                <a:ea typeface="微软雅黑" panose="020B0503020204020204" charset="-122"/>
                <a:cs typeface="+mn-ea"/>
                <a:sym typeface="Arial" panose="020B0604020202020204" pitchFamily="34" charset="0"/>
              </a:endParaRPr>
            </a:p>
          </p:txBody>
        </p:sp>
      </p:grpSp>
      <p:grpSp>
        <p:nvGrpSpPr>
          <p:cNvPr id="30" name="组合 29"/>
          <p:cNvGrpSpPr/>
          <p:nvPr/>
        </p:nvGrpSpPr>
        <p:grpSpPr>
          <a:xfrm>
            <a:off x="688908" y="4720303"/>
            <a:ext cx="3360829" cy="1279780"/>
            <a:chOff x="1520510" y="1809766"/>
            <a:chExt cx="3361266" cy="1279482"/>
          </a:xfrm>
        </p:grpSpPr>
        <p:sp>
          <p:nvSpPr>
            <p:cNvPr id="31" name="TextBox 13"/>
            <p:cNvSpPr txBox="1">
              <a:spLocks noChangeArrowheads="1"/>
            </p:cNvSpPr>
            <p:nvPr/>
          </p:nvSpPr>
          <p:spPr bwMode="auto">
            <a:xfrm>
              <a:off x="1531977" y="1809766"/>
              <a:ext cx="3349799" cy="40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a:lnSpc>
                  <a:spcPct val="130000"/>
                </a:lnSpc>
                <a:spcBef>
                  <a:spcPct val="0"/>
                </a:spcBef>
                <a:spcAft>
                  <a:spcPct val="0"/>
                </a:spcAft>
                <a:defRPr sz="2000" spc="300">
                  <a:ln w="12700" cmpd="sng">
                    <a:noFill/>
                    <a:prstDash val="solid"/>
                    <a:miter lim="800000"/>
                  </a:ln>
                  <a:solidFill>
                    <a:schemeClr val="tx1">
                      <a:lumMod val="75000"/>
                      <a:lumOff val="25000"/>
                    </a:schemeClr>
                  </a:solidFill>
                  <a:latin typeface="华文细黑" panose="02010600040101010101" pitchFamily="2" charset="-122"/>
                  <a:ea typeface="微软雅黑" panose="020B0503020204020204" charset="-122"/>
                  <a:cs typeface="+mn-ea"/>
                </a:defRPr>
              </a:lvl1pPr>
              <a:lvl2pPr marL="742950" indent="-285750" defTabSz="1216025">
                <a:defRPr>
                  <a:latin typeface="Calibri" panose="020F0502020204030204" pitchFamily="34" charset="0"/>
                  <a:ea typeface="宋体" panose="02010600030101010101" pitchFamily="2" charset="-122"/>
                </a:defRPr>
              </a:lvl2pPr>
              <a:lvl3pPr marL="1143000" indent="-228600" defTabSz="1216025">
                <a:defRPr>
                  <a:latin typeface="Calibri" panose="020F0502020204030204" pitchFamily="34" charset="0"/>
                  <a:ea typeface="宋体" panose="02010600030101010101" pitchFamily="2" charset="-122"/>
                </a:defRPr>
              </a:lvl3pPr>
              <a:lvl4pPr marL="1600200" indent="-228600" defTabSz="1216025">
                <a:defRPr>
                  <a:latin typeface="Calibri" panose="020F0502020204030204" pitchFamily="34" charset="0"/>
                  <a:ea typeface="宋体" panose="02010600030101010101" pitchFamily="2" charset="-122"/>
                </a:defRPr>
              </a:lvl4pPr>
              <a:lvl5pPr marL="2057400" indent="-228600" defTabSz="1216025">
                <a:defRPr>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zh-CN" altLang="en-US" dirty="0">
                  <a:latin typeface="Comic Sans MS" panose="030F0702030302020204" pitchFamily="66" charset="0"/>
                </a:rPr>
                <a:t>穿衣、饮食细节要注意</a:t>
              </a:r>
              <a:endParaRPr lang="en-US" altLang="zh-CN" dirty="0">
                <a:sym typeface="Arial" panose="020B0604020202020204" pitchFamily="34" charset="0"/>
              </a:endParaRPr>
            </a:p>
          </p:txBody>
        </p:sp>
        <p:sp>
          <p:nvSpPr>
            <p:cNvPr id="32" name="TextBox 13"/>
            <p:cNvSpPr txBox="1">
              <a:spLocks noChangeArrowheads="1"/>
            </p:cNvSpPr>
            <p:nvPr/>
          </p:nvSpPr>
          <p:spPr bwMode="auto">
            <a:xfrm>
              <a:off x="1520510" y="2249214"/>
              <a:ext cx="2815584" cy="84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fontAlgn="base">
                <a:lnSpc>
                  <a:spcPct val="130000"/>
                </a:lnSpc>
                <a:spcBef>
                  <a:spcPct val="0"/>
                </a:spcBef>
                <a:spcAft>
                  <a:spcPct val="0"/>
                </a:spcAft>
              </a:pPr>
              <a:r>
                <a:rPr lang="zh-CN" altLang="en-US" sz="1400" dirty="0">
                  <a:solidFill>
                    <a:schemeClr val="tx1">
                      <a:lumMod val="65000"/>
                      <a:lumOff val="35000"/>
                    </a:schemeClr>
                  </a:solidFill>
                  <a:latin typeface="华文细黑" panose="02010600040101010101" pitchFamily="2" charset="-122"/>
                  <a:ea typeface="微软雅黑" panose="020B0503020204020204" charset="-122"/>
                  <a:cs typeface="+mn-ea"/>
                  <a:sym typeface="Arial" panose="020B0604020202020204" pitchFamily="34" charset="0"/>
                </a:rPr>
                <a:t>根据天气变化，及时增减衣服。合理饮食，不挑食、不偏食。要多喝白开水，养成良好的饮水习惯。</a:t>
              </a:r>
              <a:endParaRPr lang="en-US" altLang="zh-CN" sz="1400" dirty="0">
                <a:solidFill>
                  <a:schemeClr val="tx1">
                    <a:lumMod val="65000"/>
                    <a:lumOff val="35000"/>
                  </a:schemeClr>
                </a:solidFill>
                <a:latin typeface="华文细黑" panose="02010600040101010101" pitchFamily="2" charset="-122"/>
                <a:ea typeface="微软雅黑" panose="020B0503020204020204" charset="-122"/>
                <a:cs typeface="+mn-ea"/>
                <a:sym typeface="Arial" panose="020B0604020202020204" pitchFamily="34" charset="0"/>
              </a:endParaRPr>
            </a:p>
          </p:txBody>
        </p:sp>
      </p:grpSp>
      <p:sp>
        <p:nvSpPr>
          <p:cNvPr id="39" name="TextBox 6"/>
          <p:cNvSpPr txBox="1"/>
          <p:nvPr/>
        </p:nvSpPr>
        <p:spPr>
          <a:xfrm>
            <a:off x="5413056" y="3482259"/>
            <a:ext cx="1448783" cy="738835"/>
          </a:xfrm>
          <a:prstGeom prst="rect">
            <a:avLst/>
          </a:prstGeom>
          <a:noFill/>
        </p:spPr>
        <p:txBody>
          <a:bodyPr wrap="square" lIns="121917" tIns="60958" rIns="121917" bIns="60958" rtlCol="0">
            <a:spAutoFit/>
          </a:bodyPr>
          <a:lstStyle/>
          <a:p>
            <a:pPr algn="ctr"/>
            <a:r>
              <a:rPr lang="zh-CN" altLang="en-US" sz="2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预防传染性疾病</a:t>
            </a:r>
          </a:p>
        </p:txBody>
      </p:sp>
      <p:grpSp>
        <p:nvGrpSpPr>
          <p:cNvPr id="42" name="组合 41"/>
          <p:cNvGrpSpPr/>
          <p:nvPr/>
        </p:nvGrpSpPr>
        <p:grpSpPr>
          <a:xfrm>
            <a:off x="8922959" y="2102962"/>
            <a:ext cx="2820169" cy="680188"/>
            <a:chOff x="2454275" y="1838325"/>
            <a:chExt cx="2820535" cy="680030"/>
          </a:xfrm>
        </p:grpSpPr>
        <p:sp>
          <p:nvSpPr>
            <p:cNvPr id="43" name="TextBox 13"/>
            <p:cNvSpPr txBox="1">
              <a:spLocks noChangeArrowheads="1"/>
            </p:cNvSpPr>
            <p:nvPr/>
          </p:nvSpPr>
          <p:spPr bwMode="auto">
            <a:xfrm>
              <a:off x="2454275" y="1838325"/>
              <a:ext cx="1956432" cy="40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lnSpc>
                  <a:spcPct val="130000"/>
                </a:lnSpc>
                <a:spcBef>
                  <a:spcPct val="0"/>
                </a:spcBef>
                <a:spcAft>
                  <a:spcPct val="0"/>
                </a:spcAft>
                <a:defRPr/>
              </a:pPr>
              <a:r>
                <a:rPr lang="zh-CN" altLang="en-US" sz="2000" spc="300" dirty="0">
                  <a:ln w="12700" cmpd="sng">
                    <a:noFill/>
                    <a:prstDash val="solid"/>
                    <a:miter lim="800000"/>
                  </a:ln>
                  <a:solidFill>
                    <a:schemeClr val="tx1">
                      <a:lumMod val="75000"/>
                      <a:lumOff val="25000"/>
                    </a:schemeClr>
                  </a:solidFill>
                  <a:latin typeface="华文细黑" panose="02010600040101010101" pitchFamily="2" charset="-122"/>
                  <a:ea typeface="微软雅黑" panose="020B0503020204020204" charset="-122"/>
                  <a:cs typeface="+mn-ea"/>
                  <a:sym typeface="Arial" panose="020B0604020202020204" pitchFamily="34" charset="0"/>
                </a:rPr>
                <a:t>不适及时就医</a:t>
              </a:r>
              <a:endParaRPr lang="en-US" altLang="zh-CN" sz="2000" spc="300" dirty="0">
                <a:ln w="12700" cmpd="sng">
                  <a:noFill/>
                  <a:prstDash val="solid"/>
                  <a:miter lim="800000"/>
                </a:ln>
                <a:solidFill>
                  <a:schemeClr val="tx1">
                    <a:lumMod val="75000"/>
                    <a:lumOff val="25000"/>
                  </a:schemeClr>
                </a:solidFill>
                <a:latin typeface="华文细黑" panose="02010600040101010101" pitchFamily="2" charset="-122"/>
                <a:ea typeface="微软雅黑" panose="020B0503020204020204" charset="-122"/>
                <a:cs typeface="+mn-ea"/>
                <a:sym typeface="Arial" panose="020B0604020202020204" pitchFamily="34" charset="0"/>
              </a:endParaRPr>
            </a:p>
          </p:txBody>
        </p:sp>
        <p:sp>
          <p:nvSpPr>
            <p:cNvPr id="44" name="TextBox 13"/>
            <p:cNvSpPr txBox="1">
              <a:spLocks noChangeArrowheads="1"/>
            </p:cNvSpPr>
            <p:nvPr/>
          </p:nvSpPr>
          <p:spPr bwMode="auto">
            <a:xfrm>
              <a:off x="2454275" y="2238343"/>
              <a:ext cx="2820535" cy="28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fontAlgn="base">
                <a:lnSpc>
                  <a:spcPct val="130000"/>
                </a:lnSpc>
                <a:spcBef>
                  <a:spcPct val="0"/>
                </a:spcBef>
                <a:spcAft>
                  <a:spcPct val="0"/>
                </a:spcAft>
              </a:pPr>
              <a:r>
                <a:rPr lang="zh-CN" altLang="en-US" sz="1400" dirty="0">
                  <a:solidFill>
                    <a:schemeClr val="tx1">
                      <a:lumMod val="65000"/>
                      <a:lumOff val="35000"/>
                    </a:schemeClr>
                  </a:solidFill>
                  <a:latin typeface="华文细黑" panose="02010600040101010101" pitchFamily="2" charset="-122"/>
                  <a:ea typeface="微软雅黑" panose="020B0503020204020204" charset="-122"/>
                  <a:cs typeface="+mn-ea"/>
                  <a:sym typeface="Arial" panose="020B0604020202020204" pitchFamily="34" charset="0"/>
                </a:rPr>
                <a:t>发热或有其它不适及时就医</a:t>
              </a:r>
              <a:endParaRPr lang="en-US" altLang="zh-CN" sz="1400" dirty="0">
                <a:solidFill>
                  <a:schemeClr val="tx1">
                    <a:lumMod val="65000"/>
                    <a:lumOff val="35000"/>
                  </a:schemeClr>
                </a:solidFill>
                <a:latin typeface="华文细黑" panose="02010600040101010101" pitchFamily="2" charset="-122"/>
                <a:ea typeface="微软雅黑" panose="020B0503020204020204" charset="-122"/>
                <a:cs typeface="+mn-ea"/>
                <a:sym typeface="Arial" panose="020B0604020202020204" pitchFamily="34" charset="0"/>
              </a:endParaRPr>
            </a:p>
          </p:txBody>
        </p:sp>
      </p:grpSp>
      <p:grpSp>
        <p:nvGrpSpPr>
          <p:cNvPr id="45" name="组合 44"/>
          <p:cNvGrpSpPr/>
          <p:nvPr/>
        </p:nvGrpSpPr>
        <p:grpSpPr>
          <a:xfrm>
            <a:off x="8883465" y="4720305"/>
            <a:ext cx="3360829" cy="999703"/>
            <a:chOff x="1520510" y="1809766"/>
            <a:chExt cx="3361266" cy="999470"/>
          </a:xfrm>
        </p:grpSpPr>
        <p:sp>
          <p:nvSpPr>
            <p:cNvPr id="46" name="TextBox 13"/>
            <p:cNvSpPr txBox="1">
              <a:spLocks noChangeArrowheads="1"/>
            </p:cNvSpPr>
            <p:nvPr/>
          </p:nvSpPr>
          <p:spPr bwMode="auto">
            <a:xfrm>
              <a:off x="1531977" y="1809766"/>
              <a:ext cx="3349799" cy="40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a:lnSpc>
                  <a:spcPct val="130000"/>
                </a:lnSpc>
                <a:spcBef>
                  <a:spcPct val="0"/>
                </a:spcBef>
                <a:spcAft>
                  <a:spcPct val="0"/>
                </a:spcAft>
                <a:defRPr sz="2000" spc="300">
                  <a:ln w="12700" cmpd="sng">
                    <a:noFill/>
                    <a:prstDash val="solid"/>
                    <a:miter lim="800000"/>
                  </a:ln>
                  <a:solidFill>
                    <a:schemeClr val="tx1">
                      <a:lumMod val="75000"/>
                      <a:lumOff val="25000"/>
                    </a:schemeClr>
                  </a:solidFill>
                  <a:latin typeface="华文细黑" panose="02010600040101010101" pitchFamily="2" charset="-122"/>
                  <a:ea typeface="微软雅黑" panose="020B0503020204020204" charset="-122"/>
                  <a:cs typeface="+mn-ea"/>
                </a:defRPr>
              </a:lvl1pPr>
              <a:lvl2pPr marL="742950" indent="-285750" defTabSz="1216025">
                <a:defRPr>
                  <a:latin typeface="Calibri" panose="020F0502020204030204" pitchFamily="34" charset="0"/>
                  <a:ea typeface="宋体" panose="02010600030101010101" pitchFamily="2" charset="-122"/>
                </a:defRPr>
              </a:lvl2pPr>
              <a:lvl3pPr marL="1143000" indent="-228600" defTabSz="1216025">
                <a:defRPr>
                  <a:latin typeface="Calibri" panose="020F0502020204030204" pitchFamily="34" charset="0"/>
                  <a:ea typeface="宋体" panose="02010600030101010101" pitchFamily="2" charset="-122"/>
                </a:defRPr>
              </a:lvl3pPr>
              <a:lvl4pPr marL="1600200" indent="-228600" defTabSz="1216025">
                <a:defRPr>
                  <a:latin typeface="Calibri" panose="020F0502020204030204" pitchFamily="34" charset="0"/>
                  <a:ea typeface="宋体" panose="02010600030101010101" pitchFamily="2" charset="-122"/>
                </a:defRPr>
              </a:lvl4pPr>
              <a:lvl5pPr marL="2057400" indent="-228600" defTabSz="1216025">
                <a:defRPr>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zh-CN" altLang="en-US" dirty="0">
                  <a:latin typeface="Comic Sans MS" panose="030F0702030302020204" pitchFamily="66" charset="0"/>
                </a:rPr>
                <a:t>避免接触传染病人</a:t>
              </a:r>
              <a:endParaRPr lang="en-US" altLang="zh-CN" dirty="0">
                <a:sym typeface="Arial" panose="020B0604020202020204" pitchFamily="34" charset="0"/>
              </a:endParaRPr>
            </a:p>
          </p:txBody>
        </p:sp>
        <p:sp>
          <p:nvSpPr>
            <p:cNvPr id="47" name="TextBox 13"/>
            <p:cNvSpPr txBox="1">
              <a:spLocks noChangeArrowheads="1"/>
            </p:cNvSpPr>
            <p:nvPr/>
          </p:nvSpPr>
          <p:spPr bwMode="auto">
            <a:xfrm>
              <a:off x="1520510" y="2249214"/>
              <a:ext cx="2815584" cy="56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fontAlgn="base">
                <a:lnSpc>
                  <a:spcPct val="130000"/>
                </a:lnSpc>
                <a:spcBef>
                  <a:spcPct val="0"/>
                </a:spcBef>
                <a:spcAft>
                  <a:spcPct val="0"/>
                </a:spcAft>
              </a:pPr>
              <a:r>
                <a:rPr lang="zh-CN" altLang="en-US" sz="1400" dirty="0">
                  <a:solidFill>
                    <a:schemeClr val="tx1">
                      <a:lumMod val="65000"/>
                      <a:lumOff val="35000"/>
                    </a:schemeClr>
                  </a:solidFill>
                  <a:latin typeface="华文细黑" panose="02010600040101010101" pitchFamily="2" charset="-122"/>
                  <a:ea typeface="微软雅黑" panose="020B0503020204020204" charset="-122"/>
                  <a:cs typeface="+mn-ea"/>
                  <a:sym typeface="Arial" panose="020B0604020202020204" pitchFamily="34" charset="0"/>
                </a:rPr>
                <a:t>避免接触传染病人，尽量不到传染病流。</a:t>
              </a:r>
              <a:endParaRPr lang="en-US" altLang="zh-CN" sz="1400" dirty="0">
                <a:solidFill>
                  <a:schemeClr val="tx1">
                    <a:lumMod val="65000"/>
                    <a:lumOff val="35000"/>
                  </a:schemeClr>
                </a:solidFill>
                <a:latin typeface="华文细黑" panose="02010600040101010101" pitchFamily="2" charset="-122"/>
                <a:ea typeface="微软雅黑" panose="020B0503020204020204" charset="-122"/>
                <a:cs typeface="+mn-ea"/>
                <a:sym typeface="Arial" panose="020B0604020202020204" pitchFamily="34" charset="0"/>
              </a:endParaRP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500"/>
                            </p:stCondLst>
                            <p:childTnLst>
                              <p:par>
                                <p:cTn id="13" presetID="45"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anim calcmode="lin" valueType="num">
                                      <p:cBhvr>
                                        <p:cTn id="16" dur="500" fill="hold"/>
                                        <p:tgtEl>
                                          <p:spTgt spid="17"/>
                                        </p:tgtEl>
                                        <p:attrNameLst>
                                          <p:attrName>ppt_w</p:attrName>
                                        </p:attrNameLst>
                                      </p:cBhvr>
                                      <p:tavLst>
                                        <p:tav tm="0" fmla="#ppt_w*sin(2.5*pi*$)">
                                          <p:val>
                                            <p:fltVal val="0"/>
                                          </p:val>
                                        </p:tav>
                                        <p:tav tm="100000">
                                          <p:val>
                                            <p:fltVal val="1"/>
                                          </p:val>
                                        </p:tav>
                                      </p:tavLst>
                                    </p:anim>
                                    <p:anim calcmode="lin" valueType="num">
                                      <p:cBhvr>
                                        <p:cTn id="17" dur="500" fill="hold"/>
                                        <p:tgtEl>
                                          <p:spTgt spid="17"/>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anim calcmode="lin" valueType="num">
                                      <p:cBhvr>
                                        <p:cTn id="21" dur="500" fill="hold"/>
                                        <p:tgtEl>
                                          <p:spTgt spid="13"/>
                                        </p:tgtEl>
                                        <p:attrNameLst>
                                          <p:attrName>ppt_w</p:attrName>
                                        </p:attrNameLst>
                                      </p:cBhvr>
                                      <p:tavLst>
                                        <p:tav tm="0" fmla="#ppt_w*sin(2.5*pi*$)">
                                          <p:val>
                                            <p:fltVal val="0"/>
                                          </p:val>
                                        </p:tav>
                                        <p:tav tm="100000">
                                          <p:val>
                                            <p:fltVal val="1"/>
                                          </p:val>
                                        </p:tav>
                                      </p:tavLst>
                                    </p:anim>
                                    <p:anim calcmode="lin" valueType="num">
                                      <p:cBhvr>
                                        <p:cTn id="22" dur="500" fill="hold"/>
                                        <p:tgtEl>
                                          <p:spTgt spid="13"/>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anim calcmode="lin" valueType="num">
                                      <p:cBhvr>
                                        <p:cTn id="26" dur="500" fill="hold"/>
                                        <p:tgtEl>
                                          <p:spTgt spid="10"/>
                                        </p:tgtEl>
                                        <p:attrNameLst>
                                          <p:attrName>ppt_w</p:attrName>
                                        </p:attrNameLst>
                                      </p:cBhvr>
                                      <p:tavLst>
                                        <p:tav tm="0" fmla="#ppt_w*sin(2.5*pi*$)">
                                          <p:val>
                                            <p:fltVal val="0"/>
                                          </p:val>
                                        </p:tav>
                                        <p:tav tm="100000">
                                          <p:val>
                                            <p:fltVal val="1"/>
                                          </p:val>
                                        </p:tav>
                                      </p:tavLst>
                                    </p:anim>
                                    <p:anim calcmode="lin" valueType="num">
                                      <p:cBhvr>
                                        <p:cTn id="27" dur="500" fill="hold"/>
                                        <p:tgtEl>
                                          <p:spTgt spid="10"/>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anim calcmode="lin" valueType="num">
                                      <p:cBhvr>
                                        <p:cTn id="31" dur="500" fill="hold"/>
                                        <p:tgtEl>
                                          <p:spTgt spid="22"/>
                                        </p:tgtEl>
                                        <p:attrNameLst>
                                          <p:attrName>ppt_w</p:attrName>
                                        </p:attrNameLst>
                                      </p:cBhvr>
                                      <p:tavLst>
                                        <p:tav tm="0" fmla="#ppt_w*sin(2.5*pi*$)">
                                          <p:val>
                                            <p:fltVal val="0"/>
                                          </p:val>
                                        </p:tav>
                                        <p:tav tm="100000">
                                          <p:val>
                                            <p:fltVal val="1"/>
                                          </p:val>
                                        </p:tav>
                                      </p:tavLst>
                                    </p:anim>
                                    <p:anim calcmode="lin" valueType="num">
                                      <p:cBhvr>
                                        <p:cTn id="32" dur="500" fill="hold"/>
                                        <p:tgtEl>
                                          <p:spTgt spid="22"/>
                                        </p:tgtEl>
                                        <p:attrNameLst>
                                          <p:attrName>ppt_h</p:attrName>
                                        </p:attrNameLst>
                                      </p:cBhvr>
                                      <p:tavLst>
                                        <p:tav tm="0">
                                          <p:val>
                                            <p:strVal val="#ppt_h"/>
                                          </p:val>
                                        </p:tav>
                                        <p:tav tm="100000">
                                          <p:val>
                                            <p:strVal val="#ppt_h"/>
                                          </p:val>
                                        </p:tav>
                                      </p:tavLst>
                                    </p:anim>
                                  </p:childTnLst>
                                </p:cTn>
                              </p:par>
                            </p:childTnLst>
                          </p:cTn>
                        </p:par>
                        <p:par>
                          <p:cTn id="33" fill="hold">
                            <p:stCondLst>
                              <p:cond delay="2000"/>
                            </p:stCondLst>
                            <p:childTnLst>
                              <p:par>
                                <p:cTn id="34" presetID="22" presetClass="entr" presetSubtype="1"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up)">
                                      <p:cBhvr>
                                        <p:cTn id="36" dur="500"/>
                                        <p:tgtEl>
                                          <p:spTgt spid="27"/>
                                        </p:tgtEl>
                                      </p:cBhvr>
                                    </p:animEffect>
                                  </p:childTnLst>
                                </p:cTn>
                              </p:par>
                            </p:childTnLst>
                          </p:cTn>
                        </p:par>
                        <p:par>
                          <p:cTn id="37" fill="hold">
                            <p:stCondLst>
                              <p:cond delay="2500"/>
                            </p:stCondLst>
                            <p:childTnLst>
                              <p:par>
                                <p:cTn id="38" presetID="22" presetClass="entr" presetSubtype="1"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up)">
                                      <p:cBhvr>
                                        <p:cTn id="40" dur="500"/>
                                        <p:tgtEl>
                                          <p:spTgt spid="30"/>
                                        </p:tgtEl>
                                      </p:cBhvr>
                                    </p:animEffect>
                                  </p:childTnLst>
                                </p:cTn>
                              </p:par>
                            </p:childTnLst>
                          </p:cTn>
                        </p:par>
                        <p:par>
                          <p:cTn id="41" fill="hold">
                            <p:stCondLst>
                              <p:cond delay="3000"/>
                            </p:stCondLst>
                            <p:childTnLst>
                              <p:par>
                                <p:cTn id="42" presetID="22" presetClass="entr" presetSubtype="1"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up)">
                                      <p:cBhvr>
                                        <p:cTn id="44" dur="500"/>
                                        <p:tgtEl>
                                          <p:spTgt spid="42"/>
                                        </p:tgtEl>
                                      </p:cBhvr>
                                    </p:animEffect>
                                  </p:childTnLst>
                                </p:cTn>
                              </p:par>
                            </p:childTnLst>
                          </p:cTn>
                        </p:par>
                        <p:par>
                          <p:cTn id="45" fill="hold">
                            <p:stCondLst>
                              <p:cond delay="3500"/>
                            </p:stCondLst>
                            <p:childTnLst>
                              <p:par>
                                <p:cTn id="46" presetID="22" presetClass="entr" presetSubtype="1" fill="hold"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up)">
                                      <p:cBhvr>
                                        <p:cTn id="4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6" cstate="email"/>
          <a:stretch>
            <a:fillRect/>
          </a:stretch>
        </p:blipFill>
        <p:spPr>
          <a:xfrm>
            <a:off x="1559200" y="1306954"/>
            <a:ext cx="2350125" cy="2565150"/>
          </a:xfrm>
          <a:prstGeom prst="rect">
            <a:avLst/>
          </a:prstGeom>
        </p:spPr>
      </p:pic>
      <p:sp>
        <p:nvSpPr>
          <p:cNvPr id="17" name="文本框 2"/>
          <p:cNvSpPr txBox="1">
            <a:spLocks noChangeArrowheads="1"/>
          </p:cNvSpPr>
          <p:nvPr>
            <p:custDataLst>
              <p:tags r:id="rId1"/>
            </p:custDataLst>
          </p:nvPr>
        </p:nvSpPr>
        <p:spPr bwMode="auto">
          <a:xfrm>
            <a:off x="1954084" y="1604951"/>
            <a:ext cx="1607925" cy="148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9700" b="1" dirty="0">
                <a:solidFill>
                  <a:schemeClr val="accent3"/>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05</a:t>
            </a:r>
            <a:endParaRPr lang="zh-CN" altLang="en-US" sz="9700" b="1" dirty="0">
              <a:solidFill>
                <a:schemeClr val="accent3"/>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endParaRPr>
          </a:p>
        </p:txBody>
      </p:sp>
      <p:sp>
        <p:nvSpPr>
          <p:cNvPr id="18" name="文本框 11"/>
          <p:cNvSpPr txBox="1">
            <a:spLocks noChangeArrowheads="1"/>
          </p:cNvSpPr>
          <p:nvPr>
            <p:custDataLst>
              <p:tags r:id="rId2"/>
            </p:custDataLst>
          </p:nvPr>
        </p:nvSpPr>
        <p:spPr bwMode="auto">
          <a:xfrm>
            <a:off x="1050637" y="2885776"/>
            <a:ext cx="3286351" cy="415498"/>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700" b="1" dirty="0">
                <a:solidFill>
                  <a:schemeClr val="accent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章节 </a:t>
            </a:r>
            <a:r>
              <a:rPr lang="en-US" altLang="zh-CN" sz="2700" b="1" dirty="0">
                <a:solidFill>
                  <a:schemeClr val="accent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PART</a:t>
            </a:r>
            <a:endParaRPr lang="zh-CN" altLang="en-US" sz="2700" b="1" dirty="0">
              <a:solidFill>
                <a:schemeClr val="accent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endParaRPr>
          </a:p>
        </p:txBody>
      </p:sp>
      <p:cxnSp>
        <p:nvCxnSpPr>
          <p:cNvPr id="19" name="直接连接符 18"/>
          <p:cNvCxnSpPr/>
          <p:nvPr>
            <p:custDataLst>
              <p:tags r:id="rId3"/>
            </p:custDataLst>
          </p:nvPr>
        </p:nvCxnSpPr>
        <p:spPr>
          <a:xfrm>
            <a:off x="5054204" y="2768501"/>
            <a:ext cx="3927978" cy="0"/>
          </a:xfrm>
          <a:prstGeom prst="line">
            <a:avLst/>
          </a:prstGeom>
          <a:ln w="127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4890691" y="1758533"/>
            <a:ext cx="4392488" cy="830997"/>
          </a:xfrm>
          <a:prstGeom prst="rect">
            <a:avLst/>
          </a:prstGeom>
        </p:spPr>
        <p:txBody>
          <a:bodyPr wrap="square" lIns="0" tIns="0" rIns="0" bIns="0">
            <a:spAutoFit/>
          </a:bodyPr>
          <a:lstStyle/>
          <a:p>
            <a:r>
              <a:rPr lang="zh-CN" altLang="en-US" sz="5400" dirty="0">
                <a:solidFill>
                  <a:schemeClr val="accent2"/>
                </a:solidFill>
                <a:latin typeface="Arial" panose="020B0604020202020204" pitchFamily="34" charset="0"/>
                <a:ea typeface="微软雅黑" panose="020B0503020204020204" charset="-122"/>
                <a:cs typeface="+mn-ea"/>
                <a:sym typeface="Arial" panose="020B0604020202020204" pitchFamily="34" charset="0"/>
              </a:rPr>
              <a:t>疾病预防儿歌</a:t>
            </a:r>
          </a:p>
        </p:txBody>
      </p:sp>
      <p:sp>
        <p:nvSpPr>
          <p:cNvPr id="21" name="TextBox 11"/>
          <p:cNvSpPr txBox="1"/>
          <p:nvPr/>
        </p:nvSpPr>
        <p:spPr>
          <a:xfrm>
            <a:off x="5054207" y="2844197"/>
            <a:ext cx="1895353" cy="321092"/>
          </a:xfrm>
          <a:prstGeom prst="rect">
            <a:avLst/>
          </a:prstGeom>
          <a:noFill/>
        </p:spPr>
        <p:txBody>
          <a:bodyPr wrap="none" lIns="86695" tIns="43347" rIns="86695" bIns="43347" rtlCol="0">
            <a:spAutoFit/>
          </a:bodyPr>
          <a:lstStyle/>
          <a:p>
            <a:pPr marL="162560" lvl="1" indent="-162560">
              <a:buFont typeface="Arial" panose="020B0604020202020204" pitchFamily="34" charset="0"/>
              <a:buChar char="•"/>
            </a:pPr>
            <a:r>
              <a:rPr lang="zh-CN" altLang="en-US" sz="15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5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22" name="TextBox 11"/>
          <p:cNvSpPr txBox="1"/>
          <p:nvPr/>
        </p:nvSpPr>
        <p:spPr>
          <a:xfrm>
            <a:off x="7086936" y="2844197"/>
            <a:ext cx="1895353" cy="321092"/>
          </a:xfrm>
          <a:prstGeom prst="rect">
            <a:avLst/>
          </a:prstGeom>
          <a:noFill/>
        </p:spPr>
        <p:txBody>
          <a:bodyPr wrap="none" lIns="86695" tIns="43347" rIns="86695" bIns="43347" rtlCol="0">
            <a:spAutoFit/>
          </a:bodyPr>
          <a:lstStyle/>
          <a:p>
            <a:pPr marL="162560" lvl="1" indent="-162560">
              <a:buFont typeface="Arial" panose="020B0604020202020204" pitchFamily="34" charset="0"/>
              <a:buChar char="•"/>
            </a:pPr>
            <a:r>
              <a:rPr lang="zh-CN" altLang="en-US" sz="15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5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23" name="TextBox 11"/>
          <p:cNvSpPr txBox="1"/>
          <p:nvPr/>
        </p:nvSpPr>
        <p:spPr>
          <a:xfrm>
            <a:off x="5054207" y="3199276"/>
            <a:ext cx="1895353" cy="321092"/>
          </a:xfrm>
          <a:prstGeom prst="rect">
            <a:avLst/>
          </a:prstGeom>
          <a:noFill/>
        </p:spPr>
        <p:txBody>
          <a:bodyPr wrap="none" lIns="86695" tIns="43347" rIns="86695" bIns="43347" rtlCol="0">
            <a:spAutoFit/>
          </a:bodyPr>
          <a:lstStyle/>
          <a:p>
            <a:pPr marL="162560" lvl="1" indent="-162560">
              <a:buFont typeface="Arial" panose="020B0604020202020204" pitchFamily="34" charset="0"/>
              <a:buChar char="•"/>
            </a:pPr>
            <a:r>
              <a:rPr lang="zh-CN" altLang="en-US" sz="15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5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24" name="TextBox 11"/>
          <p:cNvSpPr txBox="1"/>
          <p:nvPr/>
        </p:nvSpPr>
        <p:spPr>
          <a:xfrm>
            <a:off x="7086936" y="3199276"/>
            <a:ext cx="1895353" cy="321092"/>
          </a:xfrm>
          <a:prstGeom prst="rect">
            <a:avLst/>
          </a:prstGeom>
          <a:noFill/>
        </p:spPr>
        <p:txBody>
          <a:bodyPr wrap="none" lIns="86695" tIns="43347" rIns="86695" bIns="43347" rtlCol="0">
            <a:spAutoFit/>
          </a:bodyPr>
          <a:lstStyle/>
          <a:p>
            <a:pPr marL="162560" lvl="1" indent="-162560">
              <a:buFont typeface="Arial" panose="020B0604020202020204" pitchFamily="34" charset="0"/>
              <a:buChar char="•"/>
            </a:pPr>
            <a:r>
              <a:rPr lang="zh-CN" altLang="en-US" sz="15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5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3" presetClass="entr" presetSubtype="32"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strVal val="4*#ppt_w"/>
                                          </p:val>
                                        </p:tav>
                                        <p:tav tm="100000">
                                          <p:val>
                                            <p:strVal val="#ppt_w"/>
                                          </p:val>
                                        </p:tav>
                                      </p:tavLst>
                                    </p:anim>
                                    <p:anim calcmode="lin" valueType="num">
                                      <p:cBhvr>
                                        <p:cTn id="23" dur="500" fill="hold"/>
                                        <p:tgtEl>
                                          <p:spTgt spid="20"/>
                                        </p:tgtEl>
                                        <p:attrNameLst>
                                          <p:attrName>ppt_h</p:attrName>
                                        </p:attrNameLst>
                                      </p:cBhvr>
                                      <p:tavLst>
                                        <p:tav tm="0">
                                          <p:val>
                                            <p:strVal val="4*#ppt_h"/>
                                          </p:val>
                                        </p:tav>
                                        <p:tav tm="100000">
                                          <p:val>
                                            <p:strVal val="#ppt_h"/>
                                          </p:val>
                                        </p:tav>
                                      </p:tavLst>
                                    </p:anim>
                                  </p:childTnLst>
                                </p:cTn>
                              </p:par>
                            </p:childTnLst>
                          </p:cTn>
                        </p:par>
                        <p:par>
                          <p:cTn id="24" fill="hold">
                            <p:stCondLst>
                              <p:cond delay="2000"/>
                            </p:stCondLst>
                            <p:childTnLst>
                              <p:par>
                                <p:cTn id="25" presetID="16" presetClass="entr" presetSubtype="21"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par>
                          <p:cTn id="28" fill="hold">
                            <p:stCondLst>
                              <p:cond delay="2500"/>
                            </p:stCondLst>
                            <p:childTnLst>
                              <p:par>
                                <p:cTn id="29" presetID="1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p:tgtEl>
                                          <p:spTgt spid="21"/>
                                        </p:tgtEl>
                                        <p:attrNameLst>
                                          <p:attrName>ppt_x</p:attrName>
                                        </p:attrNameLst>
                                      </p:cBhvr>
                                      <p:tavLst>
                                        <p:tav tm="0">
                                          <p:val>
                                            <p:strVal val="#ppt_x-#ppt_w*1.125000"/>
                                          </p:val>
                                        </p:tav>
                                        <p:tav tm="100000">
                                          <p:val>
                                            <p:strVal val="#ppt_x"/>
                                          </p:val>
                                        </p:tav>
                                      </p:tavLst>
                                    </p:anim>
                                    <p:animEffect transition="in" filter="wipe(right)">
                                      <p:cBhvr>
                                        <p:cTn id="32" dur="500"/>
                                        <p:tgtEl>
                                          <p:spTgt spid="21"/>
                                        </p:tgtEl>
                                      </p:cBhvr>
                                    </p:animEffect>
                                  </p:childTnLst>
                                </p:cTn>
                              </p:par>
                            </p:childTnLst>
                          </p:cTn>
                        </p:par>
                        <p:par>
                          <p:cTn id="33" fill="hold">
                            <p:stCondLst>
                              <p:cond delay="3000"/>
                            </p:stCondLst>
                            <p:childTnLst>
                              <p:par>
                                <p:cTn id="34" presetID="12" presetClass="entr" presetSubtype="8"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p:tgtEl>
                                          <p:spTgt spid="22"/>
                                        </p:tgtEl>
                                        <p:attrNameLst>
                                          <p:attrName>ppt_x</p:attrName>
                                        </p:attrNameLst>
                                      </p:cBhvr>
                                      <p:tavLst>
                                        <p:tav tm="0">
                                          <p:val>
                                            <p:strVal val="#ppt_x-#ppt_w*1.125000"/>
                                          </p:val>
                                        </p:tav>
                                        <p:tav tm="100000">
                                          <p:val>
                                            <p:strVal val="#ppt_x"/>
                                          </p:val>
                                        </p:tav>
                                      </p:tavLst>
                                    </p:anim>
                                    <p:animEffect transition="in" filter="wipe(right)">
                                      <p:cBhvr>
                                        <p:cTn id="37" dur="500"/>
                                        <p:tgtEl>
                                          <p:spTgt spid="22"/>
                                        </p:tgtEl>
                                      </p:cBhvr>
                                    </p:animEffect>
                                  </p:childTnLst>
                                </p:cTn>
                              </p:par>
                            </p:childTnLst>
                          </p:cTn>
                        </p:par>
                        <p:par>
                          <p:cTn id="38" fill="hold">
                            <p:stCondLst>
                              <p:cond delay="3500"/>
                            </p:stCondLst>
                            <p:childTnLst>
                              <p:par>
                                <p:cTn id="39" presetID="12" presetClass="entr" presetSubtype="8"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p:tgtEl>
                                          <p:spTgt spid="23"/>
                                        </p:tgtEl>
                                        <p:attrNameLst>
                                          <p:attrName>ppt_x</p:attrName>
                                        </p:attrNameLst>
                                      </p:cBhvr>
                                      <p:tavLst>
                                        <p:tav tm="0">
                                          <p:val>
                                            <p:strVal val="#ppt_x-#ppt_w*1.125000"/>
                                          </p:val>
                                        </p:tav>
                                        <p:tav tm="100000">
                                          <p:val>
                                            <p:strVal val="#ppt_x"/>
                                          </p:val>
                                        </p:tav>
                                      </p:tavLst>
                                    </p:anim>
                                    <p:animEffect transition="in" filter="wipe(right)">
                                      <p:cBhvr>
                                        <p:cTn id="42" dur="500"/>
                                        <p:tgtEl>
                                          <p:spTgt spid="23"/>
                                        </p:tgtEl>
                                      </p:cBhvr>
                                    </p:animEffect>
                                  </p:childTnLst>
                                </p:cTn>
                              </p:par>
                            </p:childTnLst>
                          </p:cTn>
                        </p:par>
                        <p:par>
                          <p:cTn id="43" fill="hold">
                            <p:stCondLst>
                              <p:cond delay="4000"/>
                            </p:stCondLst>
                            <p:childTnLst>
                              <p:par>
                                <p:cTn id="44" presetID="12" presetClass="entr" presetSubtype="8"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p:tgtEl>
                                          <p:spTgt spid="24"/>
                                        </p:tgtEl>
                                        <p:attrNameLst>
                                          <p:attrName>ppt_x</p:attrName>
                                        </p:attrNameLst>
                                      </p:cBhvr>
                                      <p:tavLst>
                                        <p:tav tm="0">
                                          <p:val>
                                            <p:strVal val="#ppt_x-#ppt_w*1.125000"/>
                                          </p:val>
                                        </p:tav>
                                        <p:tav tm="100000">
                                          <p:val>
                                            <p:strVal val="#ppt_x"/>
                                          </p:val>
                                        </p:tav>
                                      </p:tavLst>
                                    </p:anim>
                                    <p:animEffect transition="in" filter="wipe(right)">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1417068" y="405458"/>
            <a:ext cx="2975943"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dirty="0">
                <a:solidFill>
                  <a:schemeClr val="accent2"/>
                </a:solidFill>
                <a:latin typeface="Arial" panose="020B0604020202020204" pitchFamily="34" charset="0"/>
                <a:ea typeface="微软雅黑" panose="020B0503020204020204" charset="-122"/>
                <a:cs typeface="+mn-ea"/>
                <a:sym typeface="Arial" panose="020B0604020202020204" pitchFamily="34" charset="0"/>
              </a:rPr>
              <a:t>预防疾病小儿歌</a:t>
            </a:r>
          </a:p>
        </p:txBody>
      </p:sp>
      <p:sp>
        <p:nvSpPr>
          <p:cNvPr id="24" name="AutoShape 2"/>
          <p:cNvSpPr>
            <a:spLocks noChangeArrowheads="1"/>
          </p:cNvSpPr>
          <p:nvPr/>
        </p:nvSpPr>
        <p:spPr bwMode="auto">
          <a:xfrm flipH="1">
            <a:off x="1129036" y="1773610"/>
            <a:ext cx="4152047" cy="3924046"/>
          </a:xfrm>
          <a:prstGeom prst="roundRect">
            <a:avLst>
              <a:gd name="adj" fmla="val 2255"/>
            </a:avLst>
          </a:prstGeom>
          <a:noFill/>
          <a:ln w="19050">
            <a:solidFill>
              <a:schemeClr val="accent1"/>
            </a:solidFill>
            <a:bevel/>
          </a:ln>
        </p:spPr>
        <p:txBody>
          <a:bodyPr lIns="180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a:solidFill>
                  <a:srgbClr val="FFFFFF"/>
                </a:solidFill>
                <a:latin typeface="华文细黑" panose="02010600040101010101" pitchFamily="2" charset="-122"/>
                <a:ea typeface="微软雅黑" panose="020B0503020204020204" charset="-122"/>
                <a:cs typeface="+mn-ea"/>
                <a:sym typeface="华文细黑" panose="02010600040101010101" pitchFamily="2" charset="-122"/>
              </a:rPr>
              <a:t>       </a:t>
            </a:r>
            <a:endParaRPr lang="zh-CN" altLang="en-US" sz="1050">
              <a:solidFill>
                <a:srgbClr val="FFFFFF"/>
              </a:solidFill>
              <a:latin typeface="华文细黑" panose="02010600040101010101" pitchFamily="2" charset="-122"/>
              <a:ea typeface="微软雅黑" panose="020B0503020204020204" charset="-122"/>
              <a:cs typeface="+mn-ea"/>
              <a:sym typeface="华文细黑" panose="02010600040101010101" pitchFamily="2" charset="-122"/>
            </a:endParaRPr>
          </a:p>
        </p:txBody>
      </p:sp>
      <p:sp>
        <p:nvSpPr>
          <p:cNvPr id="26" name="矩形 25"/>
          <p:cNvSpPr>
            <a:spLocks noChangeArrowheads="1"/>
          </p:cNvSpPr>
          <p:nvPr/>
        </p:nvSpPr>
        <p:spPr bwMode="auto">
          <a:xfrm flipH="1">
            <a:off x="1651093" y="2483466"/>
            <a:ext cx="3107931" cy="293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20000"/>
              </a:spcBef>
            </a:pPr>
            <a:r>
              <a:rPr lang="zh-CN" altLang="en-US" sz="1400" dirty="0">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rPr>
              <a:t>一二三四五六七，手足口病要防治。</a:t>
            </a:r>
          </a:p>
          <a:p>
            <a:pPr eaLnBrk="1" hangingPunct="1">
              <a:lnSpc>
                <a:spcPct val="130000"/>
              </a:lnSpc>
              <a:spcBef>
                <a:spcPct val="20000"/>
              </a:spcBef>
            </a:pPr>
            <a:endParaRPr lang="zh-CN" altLang="en-US" sz="1400" dirty="0">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endParaRPr>
          </a:p>
          <a:p>
            <a:pPr eaLnBrk="1" hangingPunct="1">
              <a:lnSpc>
                <a:spcPct val="130000"/>
              </a:lnSpc>
              <a:spcBef>
                <a:spcPct val="20000"/>
              </a:spcBef>
            </a:pPr>
            <a:r>
              <a:rPr lang="zh-CN" altLang="en-US" sz="1400" dirty="0">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rPr>
              <a:t>饭前便后要洗手，生冷食物不要吃。</a:t>
            </a:r>
          </a:p>
          <a:p>
            <a:pPr eaLnBrk="1" hangingPunct="1">
              <a:lnSpc>
                <a:spcPct val="130000"/>
              </a:lnSpc>
              <a:spcBef>
                <a:spcPct val="20000"/>
              </a:spcBef>
            </a:pPr>
            <a:endParaRPr lang="zh-CN" altLang="en-US" sz="1400" dirty="0">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endParaRPr>
          </a:p>
          <a:p>
            <a:pPr eaLnBrk="1" hangingPunct="1">
              <a:lnSpc>
                <a:spcPct val="130000"/>
              </a:lnSpc>
              <a:spcBef>
                <a:spcPct val="20000"/>
              </a:spcBef>
            </a:pPr>
            <a:r>
              <a:rPr lang="zh-CN" altLang="en-US" sz="1400" dirty="0">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rPr>
              <a:t>勤洗澡来勤换衣，人多不去凑热闹</a:t>
            </a:r>
            <a:r>
              <a:rPr lang="en-US" altLang="zh-CN" sz="1400" dirty="0">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rPr>
              <a:t>.</a:t>
            </a:r>
          </a:p>
          <a:p>
            <a:pPr eaLnBrk="1" hangingPunct="1">
              <a:lnSpc>
                <a:spcPct val="130000"/>
              </a:lnSpc>
              <a:spcBef>
                <a:spcPct val="20000"/>
              </a:spcBef>
            </a:pPr>
            <a:endParaRPr lang="en-US" altLang="zh-CN" sz="1400" dirty="0">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endParaRPr>
          </a:p>
          <a:p>
            <a:pPr eaLnBrk="1" hangingPunct="1">
              <a:lnSpc>
                <a:spcPct val="130000"/>
              </a:lnSpc>
              <a:spcBef>
                <a:spcPct val="20000"/>
              </a:spcBef>
            </a:pPr>
            <a:r>
              <a:rPr lang="zh-CN" altLang="en-US" sz="1400" dirty="0">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rPr>
              <a:t>多喝水，休息好，多锻炼，身体好。</a:t>
            </a:r>
          </a:p>
          <a:p>
            <a:pPr eaLnBrk="1" hangingPunct="1">
              <a:lnSpc>
                <a:spcPct val="130000"/>
              </a:lnSpc>
              <a:spcBef>
                <a:spcPct val="20000"/>
              </a:spcBef>
            </a:pPr>
            <a:endParaRPr lang="zh-CN" altLang="en-US" sz="1400" dirty="0">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endParaRPr>
          </a:p>
          <a:p>
            <a:pPr eaLnBrk="1" hangingPunct="1">
              <a:lnSpc>
                <a:spcPct val="130000"/>
              </a:lnSpc>
              <a:spcBef>
                <a:spcPct val="20000"/>
              </a:spcBef>
            </a:pPr>
            <a:r>
              <a:rPr lang="zh-CN" altLang="en-US" sz="1400" dirty="0">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rPr>
              <a:t>大病小病都赶跑，快乐健康最重要</a:t>
            </a:r>
            <a:r>
              <a:rPr lang="en-US" altLang="zh-CN" sz="1400" dirty="0">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rPr>
              <a:t>.</a:t>
            </a:r>
          </a:p>
        </p:txBody>
      </p:sp>
      <p:grpSp>
        <p:nvGrpSpPr>
          <p:cNvPr id="27" name="组合 26"/>
          <p:cNvGrpSpPr/>
          <p:nvPr/>
        </p:nvGrpSpPr>
        <p:grpSpPr>
          <a:xfrm>
            <a:off x="5667991" y="1465020"/>
            <a:ext cx="5402564" cy="4247150"/>
            <a:chOff x="353229" y="1994443"/>
            <a:chExt cx="7842918" cy="4213682"/>
          </a:xfrm>
        </p:grpSpPr>
        <p:sp>
          <p:nvSpPr>
            <p:cNvPr id="28" name="品 2"/>
            <p:cNvSpPr>
              <a:spLocks noChangeArrowheads="1"/>
            </p:cNvSpPr>
            <p:nvPr/>
          </p:nvSpPr>
          <p:spPr bwMode="auto">
            <a:xfrm>
              <a:off x="3943073" y="1996840"/>
              <a:ext cx="4253074" cy="2405320"/>
            </a:xfrm>
            <a:prstGeom prst="rect">
              <a:avLst/>
            </a:prstGeom>
            <a:solidFill>
              <a:schemeClr val="accent2"/>
            </a:solidFill>
            <a:ln w="12700">
              <a:no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endParaRPr lang="zh-CN" altLang="zh-CN" sz="1200">
                <a:solidFill>
                  <a:schemeClr val="bg1"/>
                </a:solidFill>
                <a:latin typeface="华文细黑" panose="02010600040101010101" pitchFamily="2" charset="-122"/>
                <a:ea typeface="微软雅黑" panose="020B0503020204020204" charset="-122"/>
                <a:cs typeface="+mn-ea"/>
                <a:sym typeface="华文细黑" panose="02010600040101010101" pitchFamily="2" charset="-122"/>
              </a:endParaRPr>
            </a:p>
          </p:txBody>
        </p:sp>
        <p:sp>
          <p:nvSpPr>
            <p:cNvPr id="29" name="9"/>
            <p:cNvSpPr>
              <a:spLocks noChangeArrowheads="1"/>
            </p:cNvSpPr>
            <p:nvPr/>
          </p:nvSpPr>
          <p:spPr bwMode="auto">
            <a:xfrm>
              <a:off x="353229" y="4564276"/>
              <a:ext cx="7842918" cy="1643849"/>
            </a:xfrm>
            <a:prstGeom prst="rect">
              <a:avLst/>
            </a:prstGeom>
            <a:solidFill>
              <a:schemeClr val="accent3"/>
            </a:solidFill>
            <a:ln w="12700">
              <a:no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endParaRPr lang="zh-CN" altLang="zh-CN" sz="1200">
                <a:solidFill>
                  <a:srgbClr val="FFFFFF"/>
                </a:solidFill>
                <a:latin typeface="华文细黑" panose="02010600040101010101" pitchFamily="2" charset="-122"/>
                <a:ea typeface="微软雅黑" panose="020B0503020204020204" charset="-122"/>
                <a:cs typeface="+mn-ea"/>
                <a:sym typeface="华文细黑" panose="02010600040101010101" pitchFamily="2" charset="-122"/>
              </a:endParaRPr>
            </a:p>
          </p:txBody>
        </p:sp>
        <p:sp>
          <p:nvSpPr>
            <p:cNvPr id="30" name="矩形 29"/>
            <p:cNvSpPr/>
            <p:nvPr/>
          </p:nvSpPr>
          <p:spPr>
            <a:xfrm>
              <a:off x="353229" y="1994443"/>
              <a:ext cx="3438400" cy="2407717"/>
            </a:xfrm>
            <a:prstGeom prst="rect">
              <a:avLst/>
            </a:prstGeom>
            <a:blipFill dpi="0" rotWithShape="1">
              <a:blip r:embed="rId3" cstate="email">
                <a:extLst>
                  <a:ext uri="{BEBA8EAE-BF5A-486C-A8C5-ECC9F3942E4B}">
                    <a14:imgProps xmlns:a14="http://schemas.microsoft.com/office/drawing/2010/main">
                      <a14:imgLayer r:embed="rId4">
                        <a14:imgEffect>
                          <a14:brightnessContrast bright="12000"/>
                        </a14:imgEffect>
                      </a14:imgLayer>
                    </a14:imgProps>
                  </a:ext>
                </a:extLst>
              </a:blip>
              <a:srcRect/>
              <a:tile tx="0" ty="0" sx="18000" sy="18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华文细黑" panose="02010600040101010101" pitchFamily="2" charset="-122"/>
                <a:ea typeface="微软雅黑" panose="020B0503020204020204" charset="-122"/>
                <a:cs typeface="+mn-ea"/>
                <a:sym typeface="华文细黑" panose="02010600040101010101" pitchFamily="2" charset="-122"/>
              </a:endParaRPr>
            </a:p>
          </p:txBody>
        </p:sp>
      </p:grpSp>
      <p:sp>
        <p:nvSpPr>
          <p:cNvPr id="35" name="矩形 47"/>
          <p:cNvSpPr/>
          <p:nvPr/>
        </p:nvSpPr>
        <p:spPr>
          <a:xfrm>
            <a:off x="8185820" y="1932086"/>
            <a:ext cx="2930525" cy="1492708"/>
          </a:xfrm>
          <a:prstGeom prst="rect">
            <a:avLst/>
          </a:prstGeom>
          <a:noFill/>
          <a:ln w="9525">
            <a:noFill/>
            <a:miter/>
          </a:ln>
        </p:spPr>
        <p:txBody>
          <a:bodyPr wrap="square" lIns="91431" tIns="45716" rIns="91431" bIns="45716">
            <a:spAutoFit/>
          </a:bodyPr>
          <a:lstStyle/>
          <a:p>
            <a:pPr lvl="0" algn="ctr">
              <a:lnSpc>
                <a:spcPct val="130000"/>
              </a:lnSpc>
            </a:pPr>
            <a:r>
              <a:rPr lang="zh-CN" altLang="en-US" sz="1400" dirty="0">
                <a:solidFill>
                  <a:schemeClr val="bg1"/>
                </a:solidFill>
                <a:latin typeface="华文细黑" panose="02010600040101010101" pitchFamily="2" charset="-122"/>
                <a:ea typeface="微软雅黑" panose="020B0503020204020204" charset="-122"/>
                <a:cs typeface="+mn-ea"/>
                <a:sym typeface="华文细黑" panose="02010600040101010101" pitchFamily="2" charset="-122"/>
              </a:rPr>
              <a:t>手足口病会传染，做好防控是关键。</a:t>
            </a:r>
            <a:endParaRPr lang="en-US" altLang="zh-CN" sz="1400" dirty="0">
              <a:solidFill>
                <a:schemeClr val="bg1"/>
              </a:solidFill>
              <a:latin typeface="华文细黑" panose="02010600040101010101" pitchFamily="2" charset="-122"/>
              <a:ea typeface="微软雅黑" panose="020B0503020204020204" charset="-122"/>
              <a:cs typeface="+mn-ea"/>
              <a:sym typeface="华文细黑" panose="02010600040101010101" pitchFamily="2" charset="-122"/>
            </a:endParaRPr>
          </a:p>
          <a:p>
            <a:pPr lvl="0" algn="ctr">
              <a:lnSpc>
                <a:spcPct val="130000"/>
              </a:lnSpc>
            </a:pPr>
            <a:endParaRPr lang="zh-CN" altLang="en-US" sz="1400" dirty="0">
              <a:solidFill>
                <a:schemeClr val="bg1"/>
              </a:solidFill>
              <a:latin typeface="华文细黑" panose="02010600040101010101" pitchFamily="2" charset="-122"/>
              <a:ea typeface="微软雅黑" panose="020B0503020204020204" charset="-122"/>
              <a:cs typeface="+mn-ea"/>
              <a:sym typeface="华文细黑" panose="02010600040101010101" pitchFamily="2" charset="-122"/>
            </a:endParaRPr>
          </a:p>
          <a:p>
            <a:pPr lvl="0" algn="ctr">
              <a:lnSpc>
                <a:spcPct val="130000"/>
              </a:lnSpc>
            </a:pPr>
            <a:r>
              <a:rPr lang="zh-CN" altLang="en-US" sz="1400" dirty="0">
                <a:solidFill>
                  <a:schemeClr val="bg1"/>
                </a:solidFill>
                <a:latin typeface="华文细黑" panose="02010600040101010101" pitchFamily="2" charset="-122"/>
                <a:ea typeface="微软雅黑" panose="020B0503020204020204" charset="-122"/>
                <a:cs typeface="+mn-ea"/>
                <a:sym typeface="华文细黑" panose="02010600040101010101" pitchFamily="2" charset="-122"/>
              </a:rPr>
              <a:t>严格控制传染源，传播途径要切断</a:t>
            </a:r>
            <a:endParaRPr lang="en-US" altLang="zh-CN" sz="1400" dirty="0">
              <a:solidFill>
                <a:schemeClr val="bg1"/>
              </a:solidFill>
              <a:latin typeface="华文细黑" panose="02010600040101010101" pitchFamily="2" charset="-122"/>
              <a:ea typeface="微软雅黑" panose="020B0503020204020204" charset="-122"/>
              <a:cs typeface="+mn-ea"/>
              <a:sym typeface="华文细黑" panose="02010600040101010101" pitchFamily="2" charset="-122"/>
            </a:endParaRPr>
          </a:p>
          <a:p>
            <a:pPr lvl="0" algn="ctr">
              <a:lnSpc>
                <a:spcPct val="130000"/>
              </a:lnSpc>
            </a:pPr>
            <a:r>
              <a:rPr lang="zh-CN" altLang="en-US" sz="1400" dirty="0">
                <a:solidFill>
                  <a:schemeClr val="bg1"/>
                </a:solidFill>
                <a:latin typeface="华文细黑" panose="02010600040101010101" pitchFamily="2" charset="-122"/>
                <a:ea typeface="微软雅黑" panose="020B0503020204020204" charset="-122"/>
                <a:cs typeface="+mn-ea"/>
                <a:sym typeface="华文细黑" panose="02010600040101010101" pitchFamily="2" charset="-122"/>
              </a:rPr>
              <a:t>。</a:t>
            </a:r>
          </a:p>
          <a:p>
            <a:pPr lvl="0" algn="ctr">
              <a:lnSpc>
                <a:spcPct val="130000"/>
              </a:lnSpc>
            </a:pPr>
            <a:r>
              <a:rPr lang="zh-CN" altLang="en-US" sz="1400" dirty="0">
                <a:solidFill>
                  <a:schemeClr val="bg1"/>
                </a:solidFill>
                <a:latin typeface="华文细黑" panose="02010600040101010101" pitchFamily="2" charset="-122"/>
                <a:ea typeface="微软雅黑" panose="020B0503020204020204" charset="-122"/>
                <a:cs typeface="+mn-ea"/>
                <a:sym typeface="华文细黑" panose="02010600040101010101" pitchFamily="2" charset="-122"/>
              </a:rPr>
              <a:t>易感儿童要保护，合理饮食多休息。</a:t>
            </a:r>
          </a:p>
        </p:txBody>
      </p:sp>
      <p:sp>
        <p:nvSpPr>
          <p:cNvPr id="37" name="矩形 47"/>
          <p:cNvSpPr/>
          <p:nvPr/>
        </p:nvSpPr>
        <p:spPr>
          <a:xfrm>
            <a:off x="7033692" y="4137363"/>
            <a:ext cx="2930525" cy="1492708"/>
          </a:xfrm>
          <a:prstGeom prst="rect">
            <a:avLst/>
          </a:prstGeom>
          <a:noFill/>
          <a:ln w="9525">
            <a:noFill/>
            <a:miter/>
          </a:ln>
        </p:spPr>
        <p:txBody>
          <a:bodyPr wrap="square" lIns="91431" tIns="45716" rIns="91431" bIns="45716">
            <a:spAutoFit/>
          </a:bodyPr>
          <a:lstStyle/>
          <a:p>
            <a:pPr lvl="0" algn="ctr">
              <a:lnSpc>
                <a:spcPct val="130000"/>
              </a:lnSpc>
            </a:pPr>
            <a:r>
              <a:rPr lang="zh-CN" altLang="en-US" sz="1400" dirty="0">
                <a:solidFill>
                  <a:schemeClr val="bg1"/>
                </a:solidFill>
                <a:latin typeface="华文细黑" panose="02010600040101010101" pitchFamily="2" charset="-122"/>
                <a:ea typeface="微软雅黑" panose="020B0503020204020204" charset="-122"/>
                <a:cs typeface="+mn-ea"/>
                <a:sym typeface="华文细黑" panose="02010600040101010101" pitchFamily="2" charset="-122"/>
              </a:rPr>
              <a:t> 你拍一，我拍一，勤洗澡来勤换衣。</a:t>
            </a:r>
            <a:endParaRPr lang="en-US" altLang="zh-CN" sz="1400" dirty="0">
              <a:solidFill>
                <a:schemeClr val="bg1"/>
              </a:solidFill>
              <a:latin typeface="华文细黑" panose="02010600040101010101" pitchFamily="2" charset="-122"/>
              <a:ea typeface="微软雅黑" panose="020B0503020204020204" charset="-122"/>
              <a:cs typeface="+mn-ea"/>
              <a:sym typeface="华文细黑" panose="02010600040101010101" pitchFamily="2" charset="-122"/>
            </a:endParaRPr>
          </a:p>
          <a:p>
            <a:pPr lvl="0" algn="ctr">
              <a:lnSpc>
                <a:spcPct val="130000"/>
              </a:lnSpc>
            </a:pPr>
            <a:endParaRPr lang="zh-CN" altLang="en-US" sz="1400" dirty="0">
              <a:solidFill>
                <a:schemeClr val="bg1"/>
              </a:solidFill>
              <a:latin typeface="华文细黑" panose="02010600040101010101" pitchFamily="2" charset="-122"/>
              <a:ea typeface="微软雅黑" panose="020B0503020204020204" charset="-122"/>
              <a:cs typeface="+mn-ea"/>
              <a:sym typeface="华文细黑" panose="02010600040101010101" pitchFamily="2" charset="-122"/>
            </a:endParaRPr>
          </a:p>
          <a:p>
            <a:pPr lvl="0" algn="ctr">
              <a:lnSpc>
                <a:spcPct val="130000"/>
              </a:lnSpc>
            </a:pPr>
            <a:r>
              <a:rPr lang="zh-CN" altLang="en-US" sz="1400" dirty="0">
                <a:solidFill>
                  <a:schemeClr val="bg1"/>
                </a:solidFill>
                <a:latin typeface="华文细黑" panose="02010600040101010101" pitchFamily="2" charset="-122"/>
                <a:ea typeface="微软雅黑" panose="020B0503020204020204" charset="-122"/>
                <a:cs typeface="+mn-ea"/>
                <a:sym typeface="华文细黑" panose="02010600040101010101" pitchFamily="2" charset="-122"/>
              </a:rPr>
              <a:t>你拍二，我拍二，开窗通风好习惯。</a:t>
            </a:r>
            <a:endParaRPr lang="en-US" altLang="zh-CN" sz="1400" dirty="0">
              <a:solidFill>
                <a:schemeClr val="bg1"/>
              </a:solidFill>
              <a:latin typeface="华文细黑" panose="02010600040101010101" pitchFamily="2" charset="-122"/>
              <a:ea typeface="微软雅黑" panose="020B0503020204020204" charset="-122"/>
              <a:cs typeface="+mn-ea"/>
              <a:sym typeface="华文细黑" panose="02010600040101010101" pitchFamily="2" charset="-122"/>
            </a:endParaRPr>
          </a:p>
          <a:p>
            <a:pPr lvl="0" algn="ctr">
              <a:lnSpc>
                <a:spcPct val="130000"/>
              </a:lnSpc>
            </a:pPr>
            <a:endParaRPr lang="zh-CN" altLang="en-US" sz="1400" dirty="0">
              <a:solidFill>
                <a:schemeClr val="bg1"/>
              </a:solidFill>
              <a:latin typeface="华文细黑" panose="02010600040101010101" pitchFamily="2" charset="-122"/>
              <a:ea typeface="微软雅黑" panose="020B0503020204020204" charset="-122"/>
              <a:cs typeface="+mn-ea"/>
              <a:sym typeface="华文细黑" panose="02010600040101010101" pitchFamily="2" charset="-122"/>
            </a:endParaRPr>
          </a:p>
          <a:p>
            <a:pPr lvl="0" algn="ctr">
              <a:lnSpc>
                <a:spcPct val="130000"/>
              </a:lnSpc>
            </a:pPr>
            <a:r>
              <a:rPr lang="zh-CN" altLang="en-US" sz="1400" dirty="0">
                <a:solidFill>
                  <a:schemeClr val="bg1"/>
                </a:solidFill>
                <a:latin typeface="华文细黑" panose="02010600040101010101" pitchFamily="2" charset="-122"/>
                <a:ea typeface="微软雅黑" panose="020B0503020204020204" charset="-122"/>
                <a:cs typeface="+mn-ea"/>
                <a:sym typeface="华文细黑" panose="02010600040101010101" pitchFamily="2" charset="-122"/>
              </a:rPr>
              <a:t>你拍三，我拍三，肥皂洗手把好关。</a:t>
            </a:r>
          </a:p>
        </p:txBody>
      </p:sp>
      <p:pic>
        <p:nvPicPr>
          <p:cNvPr id="12" name="图片 11"/>
          <p:cNvPicPr>
            <a:picLocks noChangeAspect="1"/>
          </p:cNvPicPr>
          <p:nvPr/>
        </p:nvPicPr>
        <p:blipFill>
          <a:blip r:embed="rId5" cstate="email"/>
          <a:stretch>
            <a:fillRect/>
          </a:stretch>
        </p:blipFill>
        <p:spPr>
          <a:xfrm>
            <a:off x="1657443" y="1252314"/>
            <a:ext cx="3006335" cy="1042592"/>
          </a:xfrm>
          <a:prstGeom prst="rect">
            <a:avLst/>
          </a:prstGeom>
        </p:spPr>
      </p:pic>
      <p:sp>
        <p:nvSpPr>
          <p:cNvPr id="25" name="AutoShape 22"/>
          <p:cNvSpPr>
            <a:spLocks noChangeArrowheads="1"/>
          </p:cNvSpPr>
          <p:nvPr/>
        </p:nvSpPr>
        <p:spPr bwMode="auto">
          <a:xfrm flipH="1">
            <a:off x="2132408" y="1509607"/>
            <a:ext cx="2056403" cy="528006"/>
          </a:xfrm>
          <a:prstGeom prst="roundRect">
            <a:avLst>
              <a:gd name="adj" fmla="val 0"/>
            </a:avLst>
          </a:prstGeom>
          <a:no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2000" spc="300" dirty="0">
                <a:ln w="12700" cmpd="sng">
                  <a:noFill/>
                  <a:prstDash val="solid"/>
                  <a:miter lim="800000"/>
                </a:ln>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rPr>
              <a:t>单击添加标题</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par>
                                <p:cTn id="31" presetID="12" presetClass="entr" presetSubtype="1" fill="hold" grpId="0" nodeType="withEffect">
                                  <p:stCondLst>
                                    <p:cond delay="500"/>
                                  </p:stCondLst>
                                  <p:childTnLst>
                                    <p:set>
                                      <p:cBhvr>
                                        <p:cTn id="32" dur="1" fill="hold">
                                          <p:stCondLst>
                                            <p:cond delay="0"/>
                                          </p:stCondLst>
                                        </p:cTn>
                                        <p:tgtEl>
                                          <p:spTgt spid="35"/>
                                        </p:tgtEl>
                                        <p:attrNameLst>
                                          <p:attrName>style.visibility</p:attrName>
                                        </p:attrNameLst>
                                      </p:cBhvr>
                                      <p:to>
                                        <p:strVal val="visible"/>
                                      </p:to>
                                    </p:set>
                                    <p:anim calcmode="lin" valueType="num">
                                      <p:cBhvr>
                                        <p:cTn id="33" dur="400"/>
                                        <p:tgtEl>
                                          <p:spTgt spid="35"/>
                                        </p:tgtEl>
                                        <p:attrNameLst>
                                          <p:attrName>ppt_y</p:attrName>
                                        </p:attrNameLst>
                                      </p:cBhvr>
                                      <p:tavLst>
                                        <p:tav tm="0">
                                          <p:val>
                                            <p:strVal val="#ppt_y-#ppt_h*1.125000"/>
                                          </p:val>
                                        </p:tav>
                                        <p:tav tm="100000">
                                          <p:val>
                                            <p:strVal val="#ppt_y"/>
                                          </p:val>
                                        </p:tav>
                                      </p:tavLst>
                                    </p:anim>
                                    <p:animEffect filter="wipe(down)">
                                      <p:cBhvr>
                                        <p:cTn id="34" dur="400"/>
                                        <p:tgtEl>
                                          <p:spTgt spid="35"/>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37"/>
                                        </p:tgtEl>
                                        <p:attrNameLst>
                                          <p:attrName>style.visibility</p:attrName>
                                        </p:attrNameLst>
                                      </p:cBhvr>
                                      <p:to>
                                        <p:strVal val="visible"/>
                                      </p:to>
                                    </p:set>
                                    <p:anim calcmode="lin" valueType="num">
                                      <p:cBhvr>
                                        <p:cTn id="37" dur="400"/>
                                        <p:tgtEl>
                                          <p:spTgt spid="37"/>
                                        </p:tgtEl>
                                        <p:attrNameLst>
                                          <p:attrName>ppt_y</p:attrName>
                                        </p:attrNameLst>
                                      </p:cBhvr>
                                      <p:tavLst>
                                        <p:tav tm="0">
                                          <p:val>
                                            <p:strVal val="#ppt_y-#ppt_h*1.125000"/>
                                          </p:val>
                                        </p:tav>
                                        <p:tav tm="100000">
                                          <p:val>
                                            <p:strVal val="#ppt_y"/>
                                          </p:val>
                                        </p:tav>
                                      </p:tavLst>
                                    </p:anim>
                                    <p:animEffect filter="wipe(down)">
                                      <p:cBhvr>
                                        <p:cTn id="38" dur="4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6" grpId="0"/>
      <p:bldP spid="35" grpId="0" bldLvl="0"/>
      <p:bldP spid="37" grpId="0" bldLvl="0"/>
      <p:bldP spid="25" grpId="0" bldLvl="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email"/>
          <a:stretch>
            <a:fillRect/>
          </a:stretch>
        </p:blipFill>
        <p:spPr>
          <a:xfrm>
            <a:off x="1699675" y="1000294"/>
            <a:ext cx="2003241" cy="2565150"/>
          </a:xfrm>
          <a:prstGeom prst="rect">
            <a:avLst/>
          </a:prstGeom>
        </p:spPr>
      </p:pic>
      <p:grpSp>
        <p:nvGrpSpPr>
          <p:cNvPr id="19" name="组合 18"/>
          <p:cNvGrpSpPr/>
          <p:nvPr/>
        </p:nvGrpSpPr>
        <p:grpSpPr>
          <a:xfrm>
            <a:off x="4369396" y="539022"/>
            <a:ext cx="2031325" cy="1175105"/>
            <a:chOff x="7544545" y="1975964"/>
            <a:chExt cx="2031325" cy="1175105"/>
          </a:xfrm>
        </p:grpSpPr>
        <p:sp>
          <p:nvSpPr>
            <p:cNvPr id="20" name="TextBox 26"/>
            <p:cNvSpPr txBox="1"/>
            <p:nvPr/>
          </p:nvSpPr>
          <p:spPr>
            <a:xfrm>
              <a:off x="8231918" y="1975964"/>
              <a:ext cx="582212" cy="523220"/>
            </a:xfrm>
            <a:prstGeom prst="rect">
              <a:avLst/>
            </a:prstGeom>
            <a:noFill/>
          </p:spPr>
          <p:txBody>
            <a:bodyPr wrap="none" rtlCol="0">
              <a:spAutoFit/>
            </a:bodyPr>
            <a:lstStyle/>
            <a:p>
              <a:pPr algn="ctr"/>
              <a:r>
                <a:rPr lang="en-US" altLang="zh-CN" sz="2800" b="1" dirty="0">
                  <a:solidFill>
                    <a:schemeClr val="accent4"/>
                  </a:solidFill>
                  <a:latin typeface="华文细黑" panose="02010600040101010101" pitchFamily="2" charset="-122"/>
                  <a:ea typeface="微软雅黑" panose="020B0503020204020204" charset="-122"/>
                  <a:cs typeface="Montserrat Semi" charset="0"/>
                  <a:sym typeface="华文细黑" panose="02010600040101010101" pitchFamily="2" charset="-122"/>
                </a:rPr>
                <a:t>01</a:t>
              </a:r>
              <a:endParaRPr lang="en-US" sz="2800" b="1" dirty="0">
                <a:solidFill>
                  <a:schemeClr val="accent4"/>
                </a:solidFill>
                <a:latin typeface="华文细黑" panose="02010600040101010101" pitchFamily="2" charset="-122"/>
                <a:ea typeface="微软雅黑" panose="020B0503020204020204" charset="-122"/>
                <a:cs typeface="Montserrat Semi" charset="0"/>
                <a:sym typeface="华文细黑" panose="02010600040101010101" pitchFamily="2" charset="-122"/>
              </a:endParaRPr>
            </a:p>
          </p:txBody>
        </p:sp>
        <p:sp>
          <p:nvSpPr>
            <p:cNvPr id="21" name="TextBox 38"/>
            <p:cNvSpPr txBox="1"/>
            <p:nvPr/>
          </p:nvSpPr>
          <p:spPr>
            <a:xfrm>
              <a:off x="7544545" y="2564667"/>
              <a:ext cx="2031325" cy="438582"/>
            </a:xfrm>
            <a:prstGeom prst="rect">
              <a:avLst/>
            </a:prstGeom>
            <a:noFill/>
          </p:spPr>
          <p:txBody>
            <a:bodyPr wrap="none" rtlCol="0" anchor="t" anchorCtr="1">
              <a:spAutoFit/>
            </a:bodyPr>
            <a:lstStyle/>
            <a:p>
              <a:pPr algn="ctr">
                <a:lnSpc>
                  <a:spcPts val="2680"/>
                </a:lnSpc>
              </a:pPr>
              <a:r>
                <a:rPr lang="zh-CN" altLang="en-US" dirty="0">
                  <a:solidFill>
                    <a:schemeClr val="accent1"/>
                  </a:solidFill>
                  <a:latin typeface="华文细黑" panose="02010600040101010101" pitchFamily="2" charset="-122"/>
                  <a:ea typeface="微软雅黑" panose="020B0503020204020204" charset="-122"/>
                  <a:cs typeface="Poppins SemiBold" charset="0"/>
                  <a:sym typeface="华文细黑" panose="02010600040101010101" pitchFamily="2" charset="-122"/>
                </a:rPr>
                <a:t>感冒传播途径</a:t>
              </a:r>
            </a:p>
          </p:txBody>
        </p:sp>
        <p:cxnSp>
          <p:nvCxnSpPr>
            <p:cNvPr id="22" name="Straight Connector 39"/>
            <p:cNvCxnSpPr/>
            <p:nvPr/>
          </p:nvCxnSpPr>
          <p:spPr>
            <a:xfrm>
              <a:off x="8389214" y="3151069"/>
              <a:ext cx="379142"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a:off x="6970905" y="540172"/>
            <a:ext cx="2646878" cy="1175105"/>
            <a:chOff x="7236769" y="1975964"/>
            <a:chExt cx="2646878" cy="1175105"/>
          </a:xfrm>
        </p:grpSpPr>
        <p:sp>
          <p:nvSpPr>
            <p:cNvPr id="36" name="TextBox 26"/>
            <p:cNvSpPr txBox="1"/>
            <p:nvPr/>
          </p:nvSpPr>
          <p:spPr>
            <a:xfrm>
              <a:off x="8231918" y="1975964"/>
              <a:ext cx="582212" cy="523220"/>
            </a:xfrm>
            <a:prstGeom prst="rect">
              <a:avLst/>
            </a:prstGeom>
            <a:noFill/>
          </p:spPr>
          <p:txBody>
            <a:bodyPr wrap="none" rtlCol="0">
              <a:spAutoFit/>
            </a:bodyPr>
            <a:lstStyle/>
            <a:p>
              <a:pPr algn="ctr"/>
              <a:r>
                <a:rPr lang="en-US" altLang="zh-CN" sz="2800" b="1" dirty="0">
                  <a:solidFill>
                    <a:schemeClr val="accent4"/>
                  </a:solidFill>
                  <a:latin typeface="华文细黑" panose="02010600040101010101" pitchFamily="2" charset="-122"/>
                  <a:ea typeface="微软雅黑" panose="020B0503020204020204" charset="-122"/>
                  <a:cs typeface="Montserrat Semi" charset="0"/>
                  <a:sym typeface="华文细黑" panose="02010600040101010101" pitchFamily="2" charset="-122"/>
                </a:rPr>
                <a:t>02</a:t>
              </a:r>
              <a:endParaRPr lang="en-US" sz="2800" b="1" dirty="0">
                <a:solidFill>
                  <a:schemeClr val="accent4"/>
                </a:solidFill>
                <a:latin typeface="华文细黑" panose="02010600040101010101" pitchFamily="2" charset="-122"/>
                <a:ea typeface="微软雅黑" panose="020B0503020204020204" charset="-122"/>
                <a:cs typeface="Montserrat Semi" charset="0"/>
                <a:sym typeface="华文细黑" panose="02010600040101010101" pitchFamily="2" charset="-122"/>
              </a:endParaRPr>
            </a:p>
          </p:txBody>
        </p:sp>
        <p:sp>
          <p:nvSpPr>
            <p:cNvPr id="37" name="TextBox 38"/>
            <p:cNvSpPr txBox="1"/>
            <p:nvPr/>
          </p:nvSpPr>
          <p:spPr>
            <a:xfrm>
              <a:off x="7236769" y="2564667"/>
              <a:ext cx="2646878" cy="438582"/>
            </a:xfrm>
            <a:prstGeom prst="rect">
              <a:avLst/>
            </a:prstGeom>
            <a:noFill/>
          </p:spPr>
          <p:txBody>
            <a:bodyPr wrap="none" rtlCol="0" anchor="t" anchorCtr="1">
              <a:spAutoFit/>
            </a:bodyPr>
            <a:lstStyle/>
            <a:p>
              <a:pPr algn="ctr">
                <a:lnSpc>
                  <a:spcPts val="2680"/>
                </a:lnSpc>
              </a:pPr>
              <a:r>
                <a:rPr lang="zh-CN" altLang="en-US" dirty="0">
                  <a:solidFill>
                    <a:schemeClr val="accent1"/>
                  </a:solidFill>
                  <a:latin typeface="华文细黑" panose="02010600040101010101" pitchFamily="2" charset="-122"/>
                  <a:ea typeface="微软雅黑" panose="020B0503020204020204" charset="-122"/>
                  <a:cs typeface="Poppins SemiBold" charset="0"/>
                  <a:sym typeface="华文细黑" panose="02010600040101010101" pitchFamily="2" charset="-122"/>
                </a:rPr>
                <a:t>常见的春季传染病</a:t>
              </a:r>
            </a:p>
          </p:txBody>
        </p:sp>
        <p:cxnSp>
          <p:nvCxnSpPr>
            <p:cNvPr id="38" name="Straight Connector 39"/>
            <p:cNvCxnSpPr/>
            <p:nvPr/>
          </p:nvCxnSpPr>
          <p:spPr>
            <a:xfrm>
              <a:off x="8389214" y="3151069"/>
              <a:ext cx="379142"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4225379" y="1917627"/>
            <a:ext cx="2339102" cy="1175105"/>
            <a:chOff x="7390657" y="1975964"/>
            <a:chExt cx="2339102" cy="1175105"/>
          </a:xfrm>
        </p:grpSpPr>
        <p:sp>
          <p:nvSpPr>
            <p:cNvPr id="40" name="TextBox 26"/>
            <p:cNvSpPr txBox="1"/>
            <p:nvPr/>
          </p:nvSpPr>
          <p:spPr>
            <a:xfrm>
              <a:off x="8231918" y="1975964"/>
              <a:ext cx="582212" cy="523220"/>
            </a:xfrm>
            <a:prstGeom prst="rect">
              <a:avLst/>
            </a:prstGeom>
            <a:noFill/>
          </p:spPr>
          <p:txBody>
            <a:bodyPr wrap="none" rtlCol="0">
              <a:spAutoFit/>
            </a:bodyPr>
            <a:lstStyle/>
            <a:p>
              <a:pPr algn="ctr"/>
              <a:r>
                <a:rPr lang="en-US" altLang="zh-CN" sz="2800" b="1" dirty="0">
                  <a:solidFill>
                    <a:schemeClr val="accent4"/>
                  </a:solidFill>
                  <a:latin typeface="华文细黑" panose="02010600040101010101" pitchFamily="2" charset="-122"/>
                  <a:ea typeface="微软雅黑" panose="020B0503020204020204" charset="-122"/>
                  <a:cs typeface="Montserrat Semi" charset="0"/>
                  <a:sym typeface="华文细黑" panose="02010600040101010101" pitchFamily="2" charset="-122"/>
                </a:rPr>
                <a:t>03</a:t>
              </a:r>
              <a:endParaRPr lang="en-US" sz="2800" b="1" dirty="0">
                <a:solidFill>
                  <a:schemeClr val="accent4"/>
                </a:solidFill>
                <a:latin typeface="华文细黑" panose="02010600040101010101" pitchFamily="2" charset="-122"/>
                <a:ea typeface="微软雅黑" panose="020B0503020204020204" charset="-122"/>
                <a:cs typeface="Montserrat Semi" charset="0"/>
                <a:sym typeface="华文细黑" panose="02010600040101010101" pitchFamily="2" charset="-122"/>
              </a:endParaRPr>
            </a:p>
          </p:txBody>
        </p:sp>
        <p:sp>
          <p:nvSpPr>
            <p:cNvPr id="41" name="TextBox 38"/>
            <p:cNvSpPr txBox="1"/>
            <p:nvPr/>
          </p:nvSpPr>
          <p:spPr>
            <a:xfrm>
              <a:off x="7390657" y="2564667"/>
              <a:ext cx="2339102" cy="438582"/>
            </a:xfrm>
            <a:prstGeom prst="rect">
              <a:avLst/>
            </a:prstGeom>
            <a:noFill/>
          </p:spPr>
          <p:txBody>
            <a:bodyPr wrap="none" rtlCol="0" anchor="t" anchorCtr="1">
              <a:spAutoFit/>
            </a:bodyPr>
            <a:lstStyle/>
            <a:p>
              <a:pPr algn="ctr">
                <a:lnSpc>
                  <a:spcPts val="2680"/>
                </a:lnSpc>
              </a:pPr>
              <a:r>
                <a:rPr lang="zh-CN" altLang="en-US" dirty="0">
                  <a:solidFill>
                    <a:schemeClr val="accent1"/>
                  </a:solidFill>
                  <a:latin typeface="华文细黑" panose="02010600040101010101" pitchFamily="2" charset="-122"/>
                  <a:ea typeface="微软雅黑" panose="020B0503020204020204" charset="-122"/>
                  <a:cs typeface="Poppins SemiBold" charset="0"/>
                  <a:sym typeface="华文细黑" panose="02010600040101010101" pitchFamily="2" charset="-122"/>
                </a:rPr>
                <a:t>首届世界洗手日</a:t>
              </a:r>
            </a:p>
          </p:txBody>
        </p:sp>
        <p:cxnSp>
          <p:nvCxnSpPr>
            <p:cNvPr id="42" name="Straight Connector 39"/>
            <p:cNvCxnSpPr/>
            <p:nvPr/>
          </p:nvCxnSpPr>
          <p:spPr>
            <a:xfrm>
              <a:off x="8389214" y="3151069"/>
              <a:ext cx="379142"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6826889" y="1918777"/>
            <a:ext cx="2954655" cy="1175105"/>
            <a:chOff x="7082880" y="1975964"/>
            <a:chExt cx="2954655" cy="1175105"/>
          </a:xfrm>
        </p:grpSpPr>
        <p:sp>
          <p:nvSpPr>
            <p:cNvPr id="44" name="TextBox 26"/>
            <p:cNvSpPr txBox="1"/>
            <p:nvPr/>
          </p:nvSpPr>
          <p:spPr>
            <a:xfrm>
              <a:off x="8231918" y="1975964"/>
              <a:ext cx="582212" cy="523220"/>
            </a:xfrm>
            <a:prstGeom prst="rect">
              <a:avLst/>
            </a:prstGeom>
            <a:noFill/>
          </p:spPr>
          <p:txBody>
            <a:bodyPr wrap="none" rtlCol="0">
              <a:spAutoFit/>
            </a:bodyPr>
            <a:lstStyle/>
            <a:p>
              <a:pPr algn="ctr"/>
              <a:r>
                <a:rPr lang="en-US" altLang="zh-CN" sz="2800" b="1" dirty="0">
                  <a:solidFill>
                    <a:schemeClr val="accent4"/>
                  </a:solidFill>
                  <a:latin typeface="华文细黑" panose="02010600040101010101" pitchFamily="2" charset="-122"/>
                  <a:ea typeface="微软雅黑" panose="020B0503020204020204" charset="-122"/>
                  <a:cs typeface="Montserrat Semi" charset="0"/>
                  <a:sym typeface="华文细黑" panose="02010600040101010101" pitchFamily="2" charset="-122"/>
                </a:rPr>
                <a:t>04</a:t>
              </a:r>
              <a:endParaRPr lang="en-US" sz="2800" b="1" dirty="0">
                <a:solidFill>
                  <a:schemeClr val="accent4"/>
                </a:solidFill>
                <a:latin typeface="华文细黑" panose="02010600040101010101" pitchFamily="2" charset="-122"/>
                <a:ea typeface="微软雅黑" panose="020B0503020204020204" charset="-122"/>
                <a:cs typeface="Montserrat Semi" charset="0"/>
                <a:sym typeface="华文细黑" panose="02010600040101010101" pitchFamily="2" charset="-122"/>
              </a:endParaRPr>
            </a:p>
          </p:txBody>
        </p:sp>
        <p:sp>
          <p:nvSpPr>
            <p:cNvPr id="45" name="TextBox 38"/>
            <p:cNvSpPr txBox="1"/>
            <p:nvPr/>
          </p:nvSpPr>
          <p:spPr>
            <a:xfrm>
              <a:off x="7082880" y="2564667"/>
              <a:ext cx="2954655" cy="438582"/>
            </a:xfrm>
            <a:prstGeom prst="rect">
              <a:avLst/>
            </a:prstGeom>
            <a:noFill/>
          </p:spPr>
          <p:txBody>
            <a:bodyPr wrap="none" rtlCol="0" anchor="t" anchorCtr="1">
              <a:spAutoFit/>
            </a:bodyPr>
            <a:lstStyle/>
            <a:p>
              <a:pPr algn="ctr">
                <a:lnSpc>
                  <a:spcPts val="2680"/>
                </a:lnSpc>
              </a:pPr>
              <a:r>
                <a:rPr lang="zh-CN" altLang="en-US" dirty="0">
                  <a:solidFill>
                    <a:schemeClr val="accent1"/>
                  </a:solidFill>
                  <a:latin typeface="华文细黑" panose="02010600040101010101" pitchFamily="2" charset="-122"/>
                  <a:ea typeface="微软雅黑" panose="020B0503020204020204" charset="-122"/>
                  <a:cs typeface="Poppins SemiBold" charset="0"/>
                  <a:sym typeface="华文细黑" panose="02010600040101010101" pitchFamily="2" charset="-122"/>
                </a:rPr>
                <a:t>如何预防传染性疾病</a:t>
              </a:r>
            </a:p>
          </p:txBody>
        </p:sp>
        <p:cxnSp>
          <p:nvCxnSpPr>
            <p:cNvPr id="46" name="Straight Connector 39"/>
            <p:cNvCxnSpPr/>
            <p:nvPr/>
          </p:nvCxnSpPr>
          <p:spPr>
            <a:xfrm>
              <a:off x="8389214" y="3151069"/>
              <a:ext cx="379142"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7" name="组合 46"/>
          <p:cNvGrpSpPr/>
          <p:nvPr/>
        </p:nvGrpSpPr>
        <p:grpSpPr>
          <a:xfrm>
            <a:off x="7288553" y="3298532"/>
            <a:ext cx="2031325" cy="1175105"/>
            <a:chOff x="7544545" y="1975964"/>
            <a:chExt cx="2031325" cy="1175105"/>
          </a:xfrm>
        </p:grpSpPr>
        <p:sp>
          <p:nvSpPr>
            <p:cNvPr id="48" name="TextBox 26"/>
            <p:cNvSpPr txBox="1"/>
            <p:nvPr/>
          </p:nvSpPr>
          <p:spPr>
            <a:xfrm>
              <a:off x="8231918" y="1975964"/>
              <a:ext cx="582212" cy="523220"/>
            </a:xfrm>
            <a:prstGeom prst="rect">
              <a:avLst/>
            </a:prstGeom>
            <a:noFill/>
          </p:spPr>
          <p:txBody>
            <a:bodyPr wrap="none" rtlCol="0">
              <a:spAutoFit/>
            </a:bodyPr>
            <a:lstStyle/>
            <a:p>
              <a:pPr algn="ctr"/>
              <a:r>
                <a:rPr lang="en-US" altLang="zh-CN" sz="2800" b="1" dirty="0">
                  <a:solidFill>
                    <a:schemeClr val="accent4"/>
                  </a:solidFill>
                  <a:latin typeface="华文细黑" panose="02010600040101010101" pitchFamily="2" charset="-122"/>
                  <a:ea typeface="微软雅黑" panose="020B0503020204020204" charset="-122"/>
                  <a:cs typeface="Montserrat Semi" charset="0"/>
                  <a:sym typeface="华文细黑" panose="02010600040101010101" pitchFamily="2" charset="-122"/>
                </a:rPr>
                <a:t>05</a:t>
              </a:r>
              <a:endParaRPr lang="en-US" sz="2800" b="1" dirty="0">
                <a:solidFill>
                  <a:schemeClr val="accent4"/>
                </a:solidFill>
                <a:latin typeface="华文细黑" panose="02010600040101010101" pitchFamily="2" charset="-122"/>
                <a:ea typeface="微软雅黑" panose="020B0503020204020204" charset="-122"/>
                <a:cs typeface="Montserrat Semi" charset="0"/>
                <a:sym typeface="华文细黑" panose="02010600040101010101" pitchFamily="2" charset="-122"/>
              </a:endParaRPr>
            </a:p>
          </p:txBody>
        </p:sp>
        <p:sp>
          <p:nvSpPr>
            <p:cNvPr id="49" name="TextBox 38"/>
            <p:cNvSpPr txBox="1"/>
            <p:nvPr/>
          </p:nvSpPr>
          <p:spPr>
            <a:xfrm>
              <a:off x="7544545" y="2564667"/>
              <a:ext cx="2031325" cy="438582"/>
            </a:xfrm>
            <a:prstGeom prst="rect">
              <a:avLst/>
            </a:prstGeom>
            <a:noFill/>
          </p:spPr>
          <p:txBody>
            <a:bodyPr wrap="none" rtlCol="0" anchor="t" anchorCtr="1">
              <a:spAutoFit/>
            </a:bodyPr>
            <a:lstStyle/>
            <a:p>
              <a:pPr algn="ctr">
                <a:lnSpc>
                  <a:spcPts val="2680"/>
                </a:lnSpc>
              </a:pPr>
              <a:r>
                <a:rPr lang="zh-CN" altLang="en-US" dirty="0">
                  <a:solidFill>
                    <a:schemeClr val="accent1"/>
                  </a:solidFill>
                  <a:latin typeface="华文细黑" panose="02010600040101010101" pitchFamily="2" charset="-122"/>
                  <a:ea typeface="微软雅黑" panose="020B0503020204020204" charset="-122"/>
                  <a:cs typeface="Poppins SemiBold" charset="0"/>
                  <a:sym typeface="华文细黑" panose="02010600040101010101" pitchFamily="2" charset="-122"/>
                </a:rPr>
                <a:t>疾病预防儿歌</a:t>
              </a:r>
            </a:p>
          </p:txBody>
        </p:sp>
        <p:cxnSp>
          <p:nvCxnSpPr>
            <p:cNvPr id="50" name="Straight Connector 39"/>
            <p:cNvCxnSpPr/>
            <p:nvPr/>
          </p:nvCxnSpPr>
          <p:spPr>
            <a:xfrm>
              <a:off x="8389214" y="3151069"/>
              <a:ext cx="379142"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1" name="文本框 2"/>
          <p:cNvSpPr txBox="1">
            <a:spLocks noChangeArrowheads="1"/>
          </p:cNvSpPr>
          <p:nvPr>
            <p:custDataLst>
              <p:tags r:id="rId1"/>
            </p:custDataLst>
          </p:nvPr>
        </p:nvSpPr>
        <p:spPr bwMode="auto">
          <a:xfrm>
            <a:off x="1925732" y="1267207"/>
            <a:ext cx="160792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6600" b="1" dirty="0">
                <a:solidFill>
                  <a:schemeClr val="accent2"/>
                </a:solidFill>
                <a:latin typeface="方正小标宋简体" panose="02010601030101010101" pitchFamily="2" charset="-122"/>
                <a:ea typeface="方正小标宋简体" panose="02010601030101010101" pitchFamily="2" charset="-122"/>
                <a:sym typeface="Arial" panose="020B0604020202020204" pitchFamily="34" charset="0"/>
              </a:rPr>
              <a:t>目录</a:t>
            </a:r>
          </a:p>
        </p:txBody>
      </p:sp>
    </p:spTree>
  </p:cSld>
  <p:clrMapOvr>
    <a:masterClrMapping/>
  </p:clrMapOvr>
  <p:transition spd="slow" advTm="3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4" accel="26600" fill="hold" nodeType="afterEffect" p14:presetBounceEnd="50000">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14:bounceEnd="50000">
                                          <p:cBhvr additive="base">
                                            <p:cTn id="17" dur="75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18" dur="750" fill="hold"/>
                                            <p:tgtEl>
                                              <p:spTgt spid="19"/>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accel="26600" fill="hold" nodeType="afterEffect" p14:presetBounceEnd="50000">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14:bounceEnd="50000">
                                          <p:cBhvr additive="base">
                                            <p:cTn id="22" dur="75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23" dur="750" fill="hold"/>
                                            <p:tgtEl>
                                              <p:spTgt spid="35"/>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accel="26600" fill="hold" nodeType="afterEffect" p14:presetBounceEnd="50000">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14:bounceEnd="50000">
                                          <p:cBhvr additive="base">
                                            <p:cTn id="27" dur="75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28" dur="750" fill="hold"/>
                                            <p:tgtEl>
                                              <p:spTgt spid="39"/>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2" presetClass="entr" presetSubtype="4" accel="26600" fill="hold" nodeType="afterEffect" p14:presetBounceEnd="50000">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14:bounceEnd="50000">
                                          <p:cBhvr additive="base">
                                            <p:cTn id="32" dur="75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33" dur="750" fill="hold"/>
                                            <p:tgtEl>
                                              <p:spTgt spid="43"/>
                                            </p:tgtEl>
                                            <p:attrNameLst>
                                              <p:attrName>ppt_y</p:attrName>
                                            </p:attrNameLst>
                                          </p:cBhvr>
                                          <p:tavLst>
                                            <p:tav tm="0">
                                              <p:val>
                                                <p:strVal val="1+#ppt_h/2"/>
                                              </p:val>
                                            </p:tav>
                                            <p:tav tm="100000">
                                              <p:val>
                                                <p:strVal val="#ppt_y"/>
                                              </p:val>
                                            </p:tav>
                                          </p:tavLst>
                                        </p:anim>
                                      </p:childTnLst>
                                    </p:cTn>
                                  </p:par>
                                </p:childTnLst>
                              </p:cTn>
                            </p:par>
                            <p:par>
                              <p:cTn id="34" fill="hold">
                                <p:stCondLst>
                                  <p:cond delay="5000"/>
                                </p:stCondLst>
                                <p:childTnLst>
                                  <p:par>
                                    <p:cTn id="35" presetID="2" presetClass="entr" presetSubtype="4" accel="26600" fill="hold" nodeType="afterEffect" p14:presetBounceEnd="50000">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14:bounceEnd="50000">
                                          <p:cBhvr additive="base">
                                            <p:cTn id="37" dur="750" fill="hold"/>
                                            <p:tgtEl>
                                              <p:spTgt spid="47"/>
                                            </p:tgtEl>
                                            <p:attrNameLst>
                                              <p:attrName>ppt_x</p:attrName>
                                            </p:attrNameLst>
                                          </p:cBhvr>
                                          <p:tavLst>
                                            <p:tav tm="0">
                                              <p:val>
                                                <p:strVal val="#ppt_x"/>
                                              </p:val>
                                            </p:tav>
                                            <p:tav tm="100000">
                                              <p:val>
                                                <p:strVal val="#ppt_x"/>
                                              </p:val>
                                            </p:tav>
                                          </p:tavLst>
                                        </p:anim>
                                        <p:anim calcmode="lin" valueType="num" p14:bounceEnd="50000">
                                          <p:cBhvr additive="base">
                                            <p:cTn id="38" dur="75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4" accel="266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750" fill="hold"/>
                                            <p:tgtEl>
                                              <p:spTgt spid="19"/>
                                            </p:tgtEl>
                                            <p:attrNameLst>
                                              <p:attrName>ppt_x</p:attrName>
                                            </p:attrNameLst>
                                          </p:cBhvr>
                                          <p:tavLst>
                                            <p:tav tm="0">
                                              <p:val>
                                                <p:strVal val="#ppt_x"/>
                                              </p:val>
                                            </p:tav>
                                            <p:tav tm="100000">
                                              <p:val>
                                                <p:strVal val="#ppt_x"/>
                                              </p:val>
                                            </p:tav>
                                          </p:tavLst>
                                        </p:anim>
                                        <p:anim calcmode="lin" valueType="num">
                                          <p:cBhvr additive="base">
                                            <p:cTn id="18" dur="750" fill="hold"/>
                                            <p:tgtEl>
                                              <p:spTgt spid="19"/>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accel="2660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750" fill="hold"/>
                                            <p:tgtEl>
                                              <p:spTgt spid="35"/>
                                            </p:tgtEl>
                                            <p:attrNameLst>
                                              <p:attrName>ppt_x</p:attrName>
                                            </p:attrNameLst>
                                          </p:cBhvr>
                                          <p:tavLst>
                                            <p:tav tm="0">
                                              <p:val>
                                                <p:strVal val="#ppt_x"/>
                                              </p:val>
                                            </p:tav>
                                            <p:tav tm="100000">
                                              <p:val>
                                                <p:strVal val="#ppt_x"/>
                                              </p:val>
                                            </p:tav>
                                          </p:tavLst>
                                        </p:anim>
                                        <p:anim calcmode="lin" valueType="num">
                                          <p:cBhvr additive="base">
                                            <p:cTn id="23" dur="750" fill="hold"/>
                                            <p:tgtEl>
                                              <p:spTgt spid="35"/>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accel="26600"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750" fill="hold"/>
                                            <p:tgtEl>
                                              <p:spTgt spid="39"/>
                                            </p:tgtEl>
                                            <p:attrNameLst>
                                              <p:attrName>ppt_x</p:attrName>
                                            </p:attrNameLst>
                                          </p:cBhvr>
                                          <p:tavLst>
                                            <p:tav tm="0">
                                              <p:val>
                                                <p:strVal val="#ppt_x"/>
                                              </p:val>
                                            </p:tav>
                                            <p:tav tm="100000">
                                              <p:val>
                                                <p:strVal val="#ppt_x"/>
                                              </p:val>
                                            </p:tav>
                                          </p:tavLst>
                                        </p:anim>
                                        <p:anim calcmode="lin" valueType="num">
                                          <p:cBhvr additive="base">
                                            <p:cTn id="28" dur="750" fill="hold"/>
                                            <p:tgtEl>
                                              <p:spTgt spid="39"/>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2" presetClass="entr" presetSubtype="4" accel="26600"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750" fill="hold"/>
                                            <p:tgtEl>
                                              <p:spTgt spid="43"/>
                                            </p:tgtEl>
                                            <p:attrNameLst>
                                              <p:attrName>ppt_x</p:attrName>
                                            </p:attrNameLst>
                                          </p:cBhvr>
                                          <p:tavLst>
                                            <p:tav tm="0">
                                              <p:val>
                                                <p:strVal val="#ppt_x"/>
                                              </p:val>
                                            </p:tav>
                                            <p:tav tm="100000">
                                              <p:val>
                                                <p:strVal val="#ppt_x"/>
                                              </p:val>
                                            </p:tav>
                                          </p:tavLst>
                                        </p:anim>
                                        <p:anim calcmode="lin" valueType="num">
                                          <p:cBhvr additive="base">
                                            <p:cTn id="33" dur="750" fill="hold"/>
                                            <p:tgtEl>
                                              <p:spTgt spid="43"/>
                                            </p:tgtEl>
                                            <p:attrNameLst>
                                              <p:attrName>ppt_y</p:attrName>
                                            </p:attrNameLst>
                                          </p:cBhvr>
                                          <p:tavLst>
                                            <p:tav tm="0">
                                              <p:val>
                                                <p:strVal val="1+#ppt_h/2"/>
                                              </p:val>
                                            </p:tav>
                                            <p:tav tm="100000">
                                              <p:val>
                                                <p:strVal val="#ppt_y"/>
                                              </p:val>
                                            </p:tav>
                                          </p:tavLst>
                                        </p:anim>
                                      </p:childTnLst>
                                    </p:cTn>
                                  </p:par>
                                </p:childTnLst>
                              </p:cTn>
                            </p:par>
                            <p:par>
                              <p:cTn id="34" fill="hold">
                                <p:stCondLst>
                                  <p:cond delay="5000"/>
                                </p:stCondLst>
                                <p:childTnLst>
                                  <p:par>
                                    <p:cTn id="35" presetID="2" presetClass="entr" presetSubtype="4" accel="26600" fill="hold"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750" fill="hold"/>
                                            <p:tgtEl>
                                              <p:spTgt spid="47"/>
                                            </p:tgtEl>
                                            <p:attrNameLst>
                                              <p:attrName>ppt_x</p:attrName>
                                            </p:attrNameLst>
                                          </p:cBhvr>
                                          <p:tavLst>
                                            <p:tav tm="0">
                                              <p:val>
                                                <p:strVal val="#ppt_x"/>
                                              </p:val>
                                            </p:tav>
                                            <p:tav tm="100000">
                                              <p:val>
                                                <p:strVal val="#ppt_x"/>
                                              </p:val>
                                            </p:tav>
                                          </p:tavLst>
                                        </p:anim>
                                        <p:anim calcmode="lin" valueType="num">
                                          <p:cBhvr additive="base">
                                            <p:cTn id="38" dur="75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7"/>
          <p:cNvSpPr>
            <a:spLocks noChangeArrowheads="1"/>
          </p:cNvSpPr>
          <p:nvPr/>
        </p:nvSpPr>
        <p:spPr bwMode="auto">
          <a:xfrm>
            <a:off x="2425179" y="1118568"/>
            <a:ext cx="7416824" cy="1231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8000" dirty="0">
                <a:solidFill>
                  <a:schemeClr val="accent4"/>
                </a:solidFill>
                <a:latin typeface="方正小标宋简体" panose="02010601030101010101" pitchFamily="2" charset="-122"/>
                <a:ea typeface="方正小标宋简体" panose="02010601030101010101" pitchFamily="2" charset="-122"/>
              </a:rPr>
              <a:t>春季传染病预防</a:t>
            </a:r>
            <a:endParaRPr lang="zh-CN" altLang="en-US" sz="6000" dirty="0">
              <a:solidFill>
                <a:schemeClr val="accent4"/>
              </a:solidFill>
              <a:latin typeface="方正小标宋简体" panose="02010601030101010101" pitchFamily="2" charset="-122"/>
              <a:ea typeface="方正小标宋简体" panose="02010601030101010101" pitchFamily="2" charset="-122"/>
            </a:endParaRPr>
          </a:p>
        </p:txBody>
      </p:sp>
      <p:sp>
        <p:nvSpPr>
          <p:cNvPr id="11" name="TextBox 7"/>
          <p:cNvSpPr>
            <a:spLocks noChangeArrowheads="1"/>
          </p:cNvSpPr>
          <p:nvPr/>
        </p:nvSpPr>
        <p:spPr bwMode="auto">
          <a:xfrm>
            <a:off x="3793331" y="2349674"/>
            <a:ext cx="4680520" cy="1231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8000" dirty="0">
                <a:solidFill>
                  <a:schemeClr val="accent4"/>
                </a:solidFill>
                <a:latin typeface="方正小标宋简体" panose="02010601030101010101" pitchFamily="2" charset="-122"/>
                <a:ea typeface="方正小标宋简体" panose="02010601030101010101" pitchFamily="2" charset="-122"/>
              </a:rPr>
              <a:t>主题班会</a:t>
            </a:r>
            <a:endParaRPr lang="zh-CN" altLang="en-US" sz="6000" dirty="0">
              <a:solidFill>
                <a:schemeClr val="accent4"/>
              </a:solidFill>
              <a:latin typeface="方正小标宋简体" panose="02010601030101010101" pitchFamily="2" charset="-122"/>
              <a:ea typeface="方正小标宋简体" panose="02010601030101010101" pitchFamily="2" charset="-122"/>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6" cstate="email"/>
          <a:stretch>
            <a:fillRect/>
          </a:stretch>
        </p:blipFill>
        <p:spPr>
          <a:xfrm>
            <a:off x="1559200" y="1306954"/>
            <a:ext cx="2350125" cy="2565150"/>
          </a:xfrm>
          <a:prstGeom prst="rect">
            <a:avLst/>
          </a:prstGeom>
        </p:spPr>
      </p:pic>
      <p:sp>
        <p:nvSpPr>
          <p:cNvPr id="17" name="文本框 2"/>
          <p:cNvSpPr txBox="1">
            <a:spLocks noChangeArrowheads="1"/>
          </p:cNvSpPr>
          <p:nvPr>
            <p:custDataLst>
              <p:tags r:id="rId1"/>
            </p:custDataLst>
          </p:nvPr>
        </p:nvSpPr>
        <p:spPr bwMode="auto">
          <a:xfrm>
            <a:off x="1954084" y="1604951"/>
            <a:ext cx="1607925" cy="148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9700" b="1" dirty="0">
                <a:solidFill>
                  <a:schemeClr val="accent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01</a:t>
            </a:r>
            <a:endParaRPr lang="zh-CN" altLang="en-US" sz="9700" b="1" dirty="0">
              <a:solidFill>
                <a:schemeClr val="accent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endParaRPr>
          </a:p>
        </p:txBody>
      </p:sp>
      <p:sp>
        <p:nvSpPr>
          <p:cNvPr id="18" name="文本框 11"/>
          <p:cNvSpPr txBox="1">
            <a:spLocks noChangeArrowheads="1"/>
          </p:cNvSpPr>
          <p:nvPr>
            <p:custDataLst>
              <p:tags r:id="rId2"/>
            </p:custDataLst>
          </p:nvPr>
        </p:nvSpPr>
        <p:spPr bwMode="auto">
          <a:xfrm>
            <a:off x="1050637" y="2885776"/>
            <a:ext cx="3286351" cy="415498"/>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700" b="1" dirty="0">
                <a:solidFill>
                  <a:schemeClr val="accent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章节 </a:t>
            </a:r>
            <a:r>
              <a:rPr lang="en-US" altLang="zh-CN" sz="2700" b="1" dirty="0">
                <a:solidFill>
                  <a:schemeClr val="accent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PART</a:t>
            </a:r>
            <a:endParaRPr lang="zh-CN" altLang="en-US" sz="2700" b="1" dirty="0">
              <a:solidFill>
                <a:schemeClr val="accent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endParaRPr>
          </a:p>
        </p:txBody>
      </p:sp>
      <p:cxnSp>
        <p:nvCxnSpPr>
          <p:cNvPr id="19" name="直接连接符 18"/>
          <p:cNvCxnSpPr/>
          <p:nvPr>
            <p:custDataLst>
              <p:tags r:id="rId3"/>
            </p:custDataLst>
          </p:nvPr>
        </p:nvCxnSpPr>
        <p:spPr>
          <a:xfrm>
            <a:off x="4994801" y="2709714"/>
            <a:ext cx="3927978" cy="0"/>
          </a:xfrm>
          <a:prstGeom prst="line">
            <a:avLst/>
          </a:prstGeom>
          <a:ln w="127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4823549" y="1683358"/>
            <a:ext cx="4407967" cy="830997"/>
          </a:xfrm>
          <a:prstGeom prst="rect">
            <a:avLst/>
          </a:prstGeom>
        </p:spPr>
        <p:txBody>
          <a:bodyPr wrap="square" lIns="0" tIns="0" rIns="0" bIns="0">
            <a:spAutoFit/>
          </a:bodyPr>
          <a:lstStyle/>
          <a:p>
            <a:r>
              <a:rPr lang="zh-CN" altLang="en-US" sz="5400" dirty="0">
                <a:solidFill>
                  <a:schemeClr val="accent2"/>
                </a:solidFill>
                <a:latin typeface="Arial" panose="020B0604020202020204" pitchFamily="34" charset="0"/>
                <a:ea typeface="微软雅黑" panose="020B0503020204020204" charset="-122"/>
                <a:cs typeface="+mn-ea"/>
                <a:sym typeface="Arial" panose="020B0604020202020204" pitchFamily="34" charset="0"/>
              </a:rPr>
              <a:t>感冒传播途径</a:t>
            </a:r>
          </a:p>
        </p:txBody>
      </p:sp>
      <p:sp>
        <p:nvSpPr>
          <p:cNvPr id="21" name="TextBox 11"/>
          <p:cNvSpPr txBox="1"/>
          <p:nvPr/>
        </p:nvSpPr>
        <p:spPr>
          <a:xfrm>
            <a:off x="4994804" y="2785410"/>
            <a:ext cx="1895353" cy="321092"/>
          </a:xfrm>
          <a:prstGeom prst="rect">
            <a:avLst/>
          </a:prstGeom>
          <a:noFill/>
        </p:spPr>
        <p:txBody>
          <a:bodyPr wrap="none" lIns="86695" tIns="43347" rIns="86695" bIns="43347" rtlCol="0">
            <a:spAutoFit/>
          </a:bodyPr>
          <a:lstStyle/>
          <a:p>
            <a:pPr marL="162560" lvl="1" indent="-162560">
              <a:buFont typeface="Arial" panose="020B0604020202020204" pitchFamily="34" charset="0"/>
              <a:buChar char="•"/>
            </a:pPr>
            <a:r>
              <a:rPr lang="zh-CN" altLang="en-US" sz="15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5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22" name="TextBox 11"/>
          <p:cNvSpPr txBox="1"/>
          <p:nvPr/>
        </p:nvSpPr>
        <p:spPr>
          <a:xfrm>
            <a:off x="7027533" y="2785410"/>
            <a:ext cx="1895353" cy="321092"/>
          </a:xfrm>
          <a:prstGeom prst="rect">
            <a:avLst/>
          </a:prstGeom>
          <a:noFill/>
        </p:spPr>
        <p:txBody>
          <a:bodyPr wrap="none" lIns="86695" tIns="43347" rIns="86695" bIns="43347" rtlCol="0">
            <a:spAutoFit/>
          </a:bodyPr>
          <a:lstStyle/>
          <a:p>
            <a:pPr marL="162560" lvl="1" indent="-162560">
              <a:buFont typeface="Arial" panose="020B0604020202020204" pitchFamily="34" charset="0"/>
              <a:buChar char="•"/>
            </a:pPr>
            <a:r>
              <a:rPr lang="zh-CN" altLang="en-US" sz="15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5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23" name="TextBox 11"/>
          <p:cNvSpPr txBox="1"/>
          <p:nvPr/>
        </p:nvSpPr>
        <p:spPr>
          <a:xfrm>
            <a:off x="4994804" y="3140489"/>
            <a:ext cx="1895353" cy="321092"/>
          </a:xfrm>
          <a:prstGeom prst="rect">
            <a:avLst/>
          </a:prstGeom>
          <a:noFill/>
        </p:spPr>
        <p:txBody>
          <a:bodyPr wrap="none" lIns="86695" tIns="43347" rIns="86695" bIns="43347" rtlCol="0">
            <a:spAutoFit/>
          </a:bodyPr>
          <a:lstStyle/>
          <a:p>
            <a:pPr marL="162560" lvl="1" indent="-162560">
              <a:buFont typeface="Arial" panose="020B0604020202020204" pitchFamily="34" charset="0"/>
              <a:buChar char="•"/>
            </a:pPr>
            <a:r>
              <a:rPr lang="zh-CN" altLang="en-US" sz="15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5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24" name="TextBox 11"/>
          <p:cNvSpPr txBox="1"/>
          <p:nvPr/>
        </p:nvSpPr>
        <p:spPr>
          <a:xfrm>
            <a:off x="7027533" y="3140489"/>
            <a:ext cx="1895353" cy="321092"/>
          </a:xfrm>
          <a:prstGeom prst="rect">
            <a:avLst/>
          </a:prstGeom>
          <a:noFill/>
        </p:spPr>
        <p:txBody>
          <a:bodyPr wrap="none" lIns="86695" tIns="43347" rIns="86695" bIns="43347" rtlCol="0">
            <a:spAutoFit/>
          </a:bodyPr>
          <a:lstStyle/>
          <a:p>
            <a:pPr marL="162560" lvl="1" indent="-162560">
              <a:buFont typeface="Arial" panose="020B0604020202020204" pitchFamily="34" charset="0"/>
              <a:buChar char="•"/>
            </a:pPr>
            <a:r>
              <a:rPr lang="zh-CN" altLang="en-US" sz="15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5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3" presetClass="entr" presetSubtype="32"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strVal val="4*#ppt_w"/>
                                          </p:val>
                                        </p:tav>
                                        <p:tav tm="100000">
                                          <p:val>
                                            <p:strVal val="#ppt_w"/>
                                          </p:val>
                                        </p:tav>
                                      </p:tavLst>
                                    </p:anim>
                                    <p:anim calcmode="lin" valueType="num">
                                      <p:cBhvr>
                                        <p:cTn id="23" dur="500" fill="hold"/>
                                        <p:tgtEl>
                                          <p:spTgt spid="20"/>
                                        </p:tgtEl>
                                        <p:attrNameLst>
                                          <p:attrName>ppt_h</p:attrName>
                                        </p:attrNameLst>
                                      </p:cBhvr>
                                      <p:tavLst>
                                        <p:tav tm="0">
                                          <p:val>
                                            <p:strVal val="4*#ppt_h"/>
                                          </p:val>
                                        </p:tav>
                                        <p:tav tm="100000">
                                          <p:val>
                                            <p:strVal val="#ppt_h"/>
                                          </p:val>
                                        </p:tav>
                                      </p:tavLst>
                                    </p:anim>
                                  </p:childTnLst>
                                </p:cTn>
                              </p:par>
                            </p:childTnLst>
                          </p:cTn>
                        </p:par>
                        <p:par>
                          <p:cTn id="24" fill="hold">
                            <p:stCondLst>
                              <p:cond delay="2000"/>
                            </p:stCondLst>
                            <p:childTnLst>
                              <p:par>
                                <p:cTn id="25" presetID="16" presetClass="entr" presetSubtype="21"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par>
                          <p:cTn id="28" fill="hold">
                            <p:stCondLst>
                              <p:cond delay="2500"/>
                            </p:stCondLst>
                            <p:childTnLst>
                              <p:par>
                                <p:cTn id="29" presetID="1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p:tgtEl>
                                          <p:spTgt spid="21"/>
                                        </p:tgtEl>
                                        <p:attrNameLst>
                                          <p:attrName>ppt_x</p:attrName>
                                        </p:attrNameLst>
                                      </p:cBhvr>
                                      <p:tavLst>
                                        <p:tav tm="0">
                                          <p:val>
                                            <p:strVal val="#ppt_x-#ppt_w*1.125000"/>
                                          </p:val>
                                        </p:tav>
                                        <p:tav tm="100000">
                                          <p:val>
                                            <p:strVal val="#ppt_x"/>
                                          </p:val>
                                        </p:tav>
                                      </p:tavLst>
                                    </p:anim>
                                    <p:animEffect transition="in" filter="wipe(right)">
                                      <p:cBhvr>
                                        <p:cTn id="32" dur="500"/>
                                        <p:tgtEl>
                                          <p:spTgt spid="21"/>
                                        </p:tgtEl>
                                      </p:cBhvr>
                                    </p:animEffect>
                                  </p:childTnLst>
                                </p:cTn>
                              </p:par>
                            </p:childTnLst>
                          </p:cTn>
                        </p:par>
                        <p:par>
                          <p:cTn id="33" fill="hold">
                            <p:stCondLst>
                              <p:cond delay="3000"/>
                            </p:stCondLst>
                            <p:childTnLst>
                              <p:par>
                                <p:cTn id="34" presetID="12" presetClass="entr" presetSubtype="8"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p:tgtEl>
                                          <p:spTgt spid="22"/>
                                        </p:tgtEl>
                                        <p:attrNameLst>
                                          <p:attrName>ppt_x</p:attrName>
                                        </p:attrNameLst>
                                      </p:cBhvr>
                                      <p:tavLst>
                                        <p:tav tm="0">
                                          <p:val>
                                            <p:strVal val="#ppt_x-#ppt_w*1.125000"/>
                                          </p:val>
                                        </p:tav>
                                        <p:tav tm="100000">
                                          <p:val>
                                            <p:strVal val="#ppt_x"/>
                                          </p:val>
                                        </p:tav>
                                      </p:tavLst>
                                    </p:anim>
                                    <p:animEffect transition="in" filter="wipe(right)">
                                      <p:cBhvr>
                                        <p:cTn id="37" dur="500"/>
                                        <p:tgtEl>
                                          <p:spTgt spid="22"/>
                                        </p:tgtEl>
                                      </p:cBhvr>
                                    </p:animEffect>
                                  </p:childTnLst>
                                </p:cTn>
                              </p:par>
                            </p:childTnLst>
                          </p:cTn>
                        </p:par>
                        <p:par>
                          <p:cTn id="38" fill="hold">
                            <p:stCondLst>
                              <p:cond delay="3500"/>
                            </p:stCondLst>
                            <p:childTnLst>
                              <p:par>
                                <p:cTn id="39" presetID="12" presetClass="entr" presetSubtype="8"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p:tgtEl>
                                          <p:spTgt spid="23"/>
                                        </p:tgtEl>
                                        <p:attrNameLst>
                                          <p:attrName>ppt_x</p:attrName>
                                        </p:attrNameLst>
                                      </p:cBhvr>
                                      <p:tavLst>
                                        <p:tav tm="0">
                                          <p:val>
                                            <p:strVal val="#ppt_x-#ppt_w*1.125000"/>
                                          </p:val>
                                        </p:tav>
                                        <p:tav tm="100000">
                                          <p:val>
                                            <p:strVal val="#ppt_x"/>
                                          </p:val>
                                        </p:tav>
                                      </p:tavLst>
                                    </p:anim>
                                    <p:animEffect transition="in" filter="wipe(right)">
                                      <p:cBhvr>
                                        <p:cTn id="42" dur="500"/>
                                        <p:tgtEl>
                                          <p:spTgt spid="23"/>
                                        </p:tgtEl>
                                      </p:cBhvr>
                                    </p:animEffect>
                                  </p:childTnLst>
                                </p:cTn>
                              </p:par>
                            </p:childTnLst>
                          </p:cTn>
                        </p:par>
                        <p:par>
                          <p:cTn id="43" fill="hold">
                            <p:stCondLst>
                              <p:cond delay="4000"/>
                            </p:stCondLst>
                            <p:childTnLst>
                              <p:par>
                                <p:cTn id="44" presetID="12" presetClass="entr" presetSubtype="8"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p:tgtEl>
                                          <p:spTgt spid="24"/>
                                        </p:tgtEl>
                                        <p:attrNameLst>
                                          <p:attrName>ppt_x</p:attrName>
                                        </p:attrNameLst>
                                      </p:cBhvr>
                                      <p:tavLst>
                                        <p:tav tm="0">
                                          <p:val>
                                            <p:strVal val="#ppt_x-#ppt_w*1.125000"/>
                                          </p:val>
                                        </p:tav>
                                        <p:tav tm="100000">
                                          <p:val>
                                            <p:strVal val="#ppt_x"/>
                                          </p:val>
                                        </p:tav>
                                      </p:tavLst>
                                    </p:anim>
                                    <p:animEffect transition="in" filter="wipe(right)">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21" grpId="0"/>
      <p:bldP spid="22"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1417068" y="405458"/>
            <a:ext cx="2975943"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dirty="0">
                <a:solidFill>
                  <a:schemeClr val="accent2"/>
                </a:solidFill>
                <a:latin typeface="Arial" panose="020B0604020202020204" pitchFamily="34" charset="0"/>
                <a:ea typeface="微软雅黑" panose="020B0503020204020204" charset="-122"/>
                <a:cs typeface="+mn-ea"/>
                <a:sym typeface="Arial" panose="020B0604020202020204" pitchFamily="34" charset="0"/>
              </a:rPr>
              <a:t>感冒传播途径</a:t>
            </a:r>
          </a:p>
        </p:txBody>
      </p:sp>
      <p:sp>
        <p:nvSpPr>
          <p:cNvPr id="42" name="椭圆 41"/>
          <p:cNvSpPr/>
          <p:nvPr/>
        </p:nvSpPr>
        <p:spPr>
          <a:xfrm>
            <a:off x="5122664" y="2236935"/>
            <a:ext cx="1942847" cy="1944001"/>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lIns="0" tIns="45715" rIns="0" bIns="45715" rtlCol="0" anchor="ctr"/>
          <a:lstStyle/>
          <a:p>
            <a:pPr algn="ctr"/>
            <a:r>
              <a:rPr lang="zh-CN" altLang="en-US" sz="3200" dirty="0">
                <a:latin typeface="Arial" panose="020B0604020202020204" pitchFamily="34" charset="0"/>
                <a:ea typeface="微软雅黑" panose="020B0503020204020204" charset="-122"/>
                <a:sym typeface="Arial" panose="020B0604020202020204" pitchFamily="34" charset="0"/>
              </a:rPr>
              <a:t>带细菌的飞沫</a:t>
            </a:r>
          </a:p>
        </p:txBody>
      </p:sp>
      <p:sp>
        <p:nvSpPr>
          <p:cNvPr id="43" name="椭圆 42"/>
          <p:cNvSpPr/>
          <p:nvPr/>
        </p:nvSpPr>
        <p:spPr>
          <a:xfrm>
            <a:off x="3808383" y="2951641"/>
            <a:ext cx="1585707" cy="1586649"/>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45715" rIns="0" bIns="45715" rtlCol="0" anchor="ctr"/>
          <a:lstStyle/>
          <a:p>
            <a:pPr algn="ctr"/>
            <a:r>
              <a:rPr lang="zh-CN" altLang="en-US" dirty="0">
                <a:solidFill>
                  <a:schemeClr val="bg1"/>
                </a:solidFill>
                <a:latin typeface="Arial" panose="020B0604020202020204" pitchFamily="34" charset="0"/>
                <a:ea typeface="微软雅黑" panose="020B0503020204020204" charset="-122"/>
                <a:sym typeface="Arial" panose="020B0604020202020204" pitchFamily="34" charset="0"/>
              </a:rPr>
              <a:t>空气</a:t>
            </a:r>
          </a:p>
        </p:txBody>
      </p:sp>
      <p:sp>
        <p:nvSpPr>
          <p:cNvPr id="44" name="椭圆 43"/>
          <p:cNvSpPr/>
          <p:nvPr/>
        </p:nvSpPr>
        <p:spPr>
          <a:xfrm>
            <a:off x="3001244" y="2565698"/>
            <a:ext cx="1178565" cy="1179264"/>
          </a:xfrm>
          <a:prstGeom prst="ellipse">
            <a:avLst/>
          </a:prstGeom>
          <a:solidFill>
            <a:schemeClr val="accent5"/>
          </a:solidFill>
          <a:ln>
            <a:noFill/>
          </a:ln>
        </p:spPr>
        <p:style>
          <a:lnRef idx="1">
            <a:schemeClr val="accent5"/>
          </a:lnRef>
          <a:fillRef idx="3">
            <a:schemeClr val="accent5"/>
          </a:fillRef>
          <a:effectRef idx="2">
            <a:schemeClr val="accent5"/>
          </a:effectRef>
          <a:fontRef idx="minor">
            <a:schemeClr val="lt1"/>
          </a:fontRef>
        </p:style>
        <p:txBody>
          <a:bodyPr lIns="0" tIns="45715" rIns="0" bIns="45715" rtlCol="0" anchor="ctr"/>
          <a:lstStyle/>
          <a:p>
            <a:pPr algn="ctr"/>
            <a:r>
              <a:rPr lang="zh-CN" altLang="en-US" sz="2000" dirty="0">
                <a:latin typeface="Arial" panose="020B0604020202020204" pitchFamily="34" charset="0"/>
                <a:ea typeface="微软雅黑" panose="020B0503020204020204" charset="-122"/>
                <a:sym typeface="Arial" panose="020B0604020202020204" pitchFamily="34" charset="0"/>
              </a:rPr>
              <a:t>咳嗽</a:t>
            </a:r>
          </a:p>
        </p:txBody>
      </p:sp>
      <p:sp>
        <p:nvSpPr>
          <p:cNvPr id="45" name="椭圆 44"/>
          <p:cNvSpPr/>
          <p:nvPr/>
        </p:nvSpPr>
        <p:spPr>
          <a:xfrm>
            <a:off x="2244385" y="3192753"/>
            <a:ext cx="985040" cy="98562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45715" rIns="0" bIns="45715" rtlCol="0" anchor="ctr"/>
          <a:lstStyle/>
          <a:p>
            <a:pPr algn="ctr"/>
            <a:r>
              <a:rPr lang="zh-CN" altLang="en-US" dirty="0">
                <a:solidFill>
                  <a:schemeClr val="bg1"/>
                </a:solidFill>
                <a:latin typeface="Arial" panose="020B0604020202020204" pitchFamily="34" charset="0"/>
                <a:ea typeface="微软雅黑" panose="020B0503020204020204" charset="-122"/>
                <a:sym typeface="Arial" panose="020B0604020202020204" pitchFamily="34" charset="0"/>
              </a:rPr>
              <a:t>说话</a:t>
            </a:r>
          </a:p>
        </p:txBody>
      </p:sp>
      <p:sp>
        <p:nvSpPr>
          <p:cNvPr id="46" name="椭圆 45"/>
          <p:cNvSpPr/>
          <p:nvPr/>
        </p:nvSpPr>
        <p:spPr>
          <a:xfrm>
            <a:off x="7786936" y="1379289"/>
            <a:ext cx="1185708" cy="1186412"/>
          </a:xfrm>
          <a:prstGeom prst="ellipse">
            <a:avLst/>
          </a:prstGeom>
          <a:no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45715" rIns="0" bIns="45715" rtlCol="0" anchor="ctr"/>
          <a:lstStyle/>
          <a:p>
            <a:pPr algn="ctr"/>
            <a:r>
              <a:rPr lang="zh-CN" altLang="en-US"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呼吸</a:t>
            </a:r>
          </a:p>
        </p:txBody>
      </p:sp>
      <p:sp>
        <p:nvSpPr>
          <p:cNvPr id="47" name="椭圆 46"/>
          <p:cNvSpPr/>
          <p:nvPr/>
        </p:nvSpPr>
        <p:spPr>
          <a:xfrm>
            <a:off x="7372652" y="3845024"/>
            <a:ext cx="1092464" cy="1093112"/>
          </a:xfrm>
          <a:prstGeom prst="ellipse">
            <a:avLst/>
          </a:prstGeom>
          <a:no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45715" rIns="0" bIns="45715" rtlCol="0" anchor="ctr"/>
          <a:lstStyle/>
          <a:p>
            <a:pPr algn="ctr"/>
            <a:r>
              <a:rPr lang="zh-CN" altLang="en-US" sz="2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吐痰</a:t>
            </a:r>
          </a:p>
        </p:txBody>
      </p:sp>
      <p:sp>
        <p:nvSpPr>
          <p:cNvPr id="48" name="椭圆 47"/>
          <p:cNvSpPr/>
          <p:nvPr/>
        </p:nvSpPr>
        <p:spPr>
          <a:xfrm>
            <a:off x="9044074" y="2526392"/>
            <a:ext cx="1364277" cy="1365087"/>
          </a:xfrm>
          <a:prstGeom prst="ellipse">
            <a:avLst/>
          </a:prstGeom>
          <a:no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45715" rIns="0" bIns="45715" rtlCol="0" anchor="ctr"/>
          <a:lstStyle/>
          <a:p>
            <a:pPr algn="ctr"/>
            <a:r>
              <a:rPr lang="zh-CN" altLang="en-US" sz="2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病人喷嚏</a:t>
            </a:r>
          </a:p>
        </p:txBody>
      </p:sp>
      <p:sp>
        <p:nvSpPr>
          <p:cNvPr id="52" name="文本框 51"/>
          <p:cNvSpPr txBox="1"/>
          <p:nvPr/>
        </p:nvSpPr>
        <p:spPr>
          <a:xfrm>
            <a:off x="2628735" y="5426963"/>
            <a:ext cx="7688758" cy="584903"/>
          </a:xfrm>
          <a:prstGeom prst="rect">
            <a:avLst/>
          </a:prstGeom>
          <a:noFill/>
        </p:spPr>
        <p:txBody>
          <a:bodyPr wrap="square" lIns="91431" tIns="45715" rIns="91431" bIns="45715" rtlCol="0">
            <a:spAutoFit/>
          </a:bodyPr>
          <a:lstStyle/>
          <a:p>
            <a:r>
              <a:rPr lang="zh-CN" altLang="en-US" sz="16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添加您的文字添加您的文字添加您的文字添加您的文字添加您的文字添加您的文字添加您的文字添加您的文字添加您的文字添加您的文字。</a:t>
            </a:r>
            <a:endParaRPr lang="zh-CN" altLang="en-US" sz="1600" b="1"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53" name="矩形 52"/>
          <p:cNvSpPr/>
          <p:nvPr/>
        </p:nvSpPr>
        <p:spPr>
          <a:xfrm flipH="1">
            <a:off x="2279063" y="5444353"/>
            <a:ext cx="94373" cy="5501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sz="1600">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750"/>
                                        <p:tgtEl>
                                          <p:spTgt spid="45"/>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750"/>
                                        <p:tgtEl>
                                          <p:spTgt spid="44"/>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750"/>
                                        <p:tgtEl>
                                          <p:spTgt spid="43"/>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750"/>
                                        <p:tgtEl>
                                          <p:spTgt spid="4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750"/>
                                        <p:tgtEl>
                                          <p:spTgt spid="46"/>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750"/>
                                        <p:tgtEl>
                                          <p:spTgt spid="48"/>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750"/>
                                        <p:tgtEl>
                                          <p:spTgt spid="47"/>
                                        </p:tgtEl>
                                      </p:cBhvr>
                                    </p:animEffect>
                                  </p:childTnLst>
                                </p:cTn>
                              </p:par>
                            </p:childTnLst>
                          </p:cTn>
                        </p:par>
                        <p:par>
                          <p:cTn id="29" fill="hold">
                            <p:stCondLst>
                              <p:cond delay="4000"/>
                            </p:stCondLst>
                            <p:childTnLst>
                              <p:par>
                                <p:cTn id="30" presetID="35" presetClass="entr" presetSubtype="0"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1000"/>
                                        <p:tgtEl>
                                          <p:spTgt spid="53"/>
                                        </p:tgtEl>
                                      </p:cBhvr>
                                    </p:animEffect>
                                    <p:anim calcmode="lin" valueType="num">
                                      <p:cBhvr>
                                        <p:cTn id="33" dur="1000" fill="hold"/>
                                        <p:tgtEl>
                                          <p:spTgt spid="53"/>
                                        </p:tgtEl>
                                        <p:attrNameLst>
                                          <p:attrName>style.rotation</p:attrName>
                                        </p:attrNameLst>
                                      </p:cBhvr>
                                      <p:tavLst>
                                        <p:tav tm="0">
                                          <p:val>
                                            <p:fltVal val="720"/>
                                          </p:val>
                                        </p:tav>
                                        <p:tav tm="100000">
                                          <p:val>
                                            <p:fltVal val="0"/>
                                          </p:val>
                                        </p:tav>
                                      </p:tavLst>
                                    </p:anim>
                                    <p:anim calcmode="lin" valueType="num">
                                      <p:cBhvr>
                                        <p:cTn id="34" dur="1000" fill="hold"/>
                                        <p:tgtEl>
                                          <p:spTgt spid="53"/>
                                        </p:tgtEl>
                                        <p:attrNameLst>
                                          <p:attrName>ppt_h</p:attrName>
                                        </p:attrNameLst>
                                      </p:cBhvr>
                                      <p:tavLst>
                                        <p:tav tm="0">
                                          <p:val>
                                            <p:fltVal val="0"/>
                                          </p:val>
                                        </p:tav>
                                        <p:tav tm="100000">
                                          <p:val>
                                            <p:strVal val="#ppt_h"/>
                                          </p:val>
                                        </p:tav>
                                      </p:tavLst>
                                    </p:anim>
                                    <p:anim calcmode="lin" valueType="num">
                                      <p:cBhvr>
                                        <p:cTn id="35" dur="1000" fill="hold"/>
                                        <p:tgtEl>
                                          <p:spTgt spid="53"/>
                                        </p:tgtEl>
                                        <p:attrNameLst>
                                          <p:attrName>ppt_w</p:attrName>
                                        </p:attrNameLst>
                                      </p:cBhvr>
                                      <p:tavLst>
                                        <p:tav tm="0">
                                          <p:val>
                                            <p:fltVal val="0"/>
                                          </p:val>
                                        </p:tav>
                                        <p:tav tm="100000">
                                          <p:val>
                                            <p:strVal val="#ppt_w"/>
                                          </p:val>
                                        </p:tav>
                                      </p:tavLst>
                                    </p:anim>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left)">
                                      <p:cBhvr>
                                        <p:cTn id="39"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animBg="1"/>
      <p:bldP spid="48" grpId="0" animBg="1"/>
      <p:bldP spid="52" grpId="0"/>
      <p:bldP spid="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6" cstate="email"/>
          <a:stretch>
            <a:fillRect/>
          </a:stretch>
        </p:blipFill>
        <p:spPr>
          <a:xfrm>
            <a:off x="1559200" y="1306954"/>
            <a:ext cx="2350125" cy="2565150"/>
          </a:xfrm>
          <a:prstGeom prst="rect">
            <a:avLst/>
          </a:prstGeom>
        </p:spPr>
      </p:pic>
      <p:sp>
        <p:nvSpPr>
          <p:cNvPr id="17" name="文本框 2"/>
          <p:cNvSpPr txBox="1">
            <a:spLocks noChangeArrowheads="1"/>
          </p:cNvSpPr>
          <p:nvPr>
            <p:custDataLst>
              <p:tags r:id="rId1"/>
            </p:custDataLst>
          </p:nvPr>
        </p:nvSpPr>
        <p:spPr bwMode="auto">
          <a:xfrm>
            <a:off x="1954084" y="1604951"/>
            <a:ext cx="1607925" cy="148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9700" b="1" dirty="0">
                <a:solidFill>
                  <a:schemeClr val="accent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02</a:t>
            </a:r>
            <a:endParaRPr lang="zh-CN" altLang="en-US" sz="9700" b="1" dirty="0">
              <a:solidFill>
                <a:schemeClr val="accent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endParaRPr>
          </a:p>
        </p:txBody>
      </p:sp>
      <p:sp>
        <p:nvSpPr>
          <p:cNvPr id="18" name="文本框 11"/>
          <p:cNvSpPr txBox="1">
            <a:spLocks noChangeArrowheads="1"/>
          </p:cNvSpPr>
          <p:nvPr>
            <p:custDataLst>
              <p:tags r:id="rId2"/>
            </p:custDataLst>
          </p:nvPr>
        </p:nvSpPr>
        <p:spPr bwMode="auto">
          <a:xfrm>
            <a:off x="1050637" y="2885776"/>
            <a:ext cx="3286351" cy="415498"/>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700" b="1" dirty="0">
                <a:solidFill>
                  <a:schemeClr val="accent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章节 </a:t>
            </a:r>
            <a:r>
              <a:rPr lang="en-US" altLang="zh-CN" sz="2700" b="1" dirty="0">
                <a:solidFill>
                  <a:schemeClr val="accent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PART</a:t>
            </a:r>
            <a:endParaRPr lang="zh-CN" altLang="en-US" sz="2700" b="1" dirty="0">
              <a:solidFill>
                <a:schemeClr val="accent1"/>
              </a:solidFill>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endParaRPr>
          </a:p>
        </p:txBody>
      </p:sp>
      <p:cxnSp>
        <p:nvCxnSpPr>
          <p:cNvPr id="19" name="直接连接符 18"/>
          <p:cNvCxnSpPr/>
          <p:nvPr>
            <p:custDataLst>
              <p:tags r:id="rId3"/>
            </p:custDataLst>
          </p:nvPr>
        </p:nvCxnSpPr>
        <p:spPr>
          <a:xfrm>
            <a:off x="5054204" y="2768501"/>
            <a:ext cx="3927978" cy="0"/>
          </a:xfrm>
          <a:prstGeom prst="line">
            <a:avLst/>
          </a:prstGeom>
          <a:ln w="127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4081364" y="1701602"/>
            <a:ext cx="6665483" cy="923330"/>
          </a:xfrm>
          <a:prstGeom prst="rect">
            <a:avLst/>
          </a:prstGeom>
        </p:spPr>
        <p:txBody>
          <a:bodyPr wrap="square" lIns="0" tIns="0" rIns="0" bIns="0">
            <a:spAutoFit/>
          </a:bodyPr>
          <a:lstStyle/>
          <a:p>
            <a:r>
              <a:rPr lang="zh-CN" altLang="en-US" sz="6000" dirty="0">
                <a:solidFill>
                  <a:schemeClr val="accent2"/>
                </a:solidFill>
                <a:latin typeface="Arial" panose="020B0604020202020204" pitchFamily="34" charset="0"/>
                <a:ea typeface="微软雅黑" panose="020B0503020204020204" charset="-122"/>
                <a:cs typeface="+mn-ea"/>
                <a:sym typeface="Arial" panose="020B0604020202020204" pitchFamily="34" charset="0"/>
              </a:rPr>
              <a:t>常见的春季传染病</a:t>
            </a:r>
          </a:p>
        </p:txBody>
      </p:sp>
      <p:sp>
        <p:nvSpPr>
          <p:cNvPr id="21" name="TextBox 11"/>
          <p:cNvSpPr txBox="1"/>
          <p:nvPr/>
        </p:nvSpPr>
        <p:spPr>
          <a:xfrm>
            <a:off x="5054207" y="2844197"/>
            <a:ext cx="1895353" cy="321092"/>
          </a:xfrm>
          <a:prstGeom prst="rect">
            <a:avLst/>
          </a:prstGeom>
          <a:noFill/>
        </p:spPr>
        <p:txBody>
          <a:bodyPr wrap="none" lIns="86695" tIns="43347" rIns="86695" bIns="43347" rtlCol="0">
            <a:spAutoFit/>
          </a:bodyPr>
          <a:lstStyle/>
          <a:p>
            <a:pPr marL="162560" lvl="1" indent="-162560">
              <a:buFont typeface="Arial" panose="020B0604020202020204" pitchFamily="34" charset="0"/>
              <a:buChar char="•"/>
            </a:pPr>
            <a:r>
              <a:rPr lang="zh-CN" altLang="en-US" sz="15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5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22" name="TextBox 11"/>
          <p:cNvSpPr txBox="1"/>
          <p:nvPr/>
        </p:nvSpPr>
        <p:spPr>
          <a:xfrm>
            <a:off x="7086936" y="2844197"/>
            <a:ext cx="1895353" cy="321092"/>
          </a:xfrm>
          <a:prstGeom prst="rect">
            <a:avLst/>
          </a:prstGeom>
          <a:noFill/>
        </p:spPr>
        <p:txBody>
          <a:bodyPr wrap="none" lIns="86695" tIns="43347" rIns="86695" bIns="43347" rtlCol="0">
            <a:spAutoFit/>
          </a:bodyPr>
          <a:lstStyle/>
          <a:p>
            <a:pPr marL="162560" lvl="1" indent="-162560">
              <a:buFont typeface="Arial" panose="020B0604020202020204" pitchFamily="34" charset="0"/>
              <a:buChar char="•"/>
            </a:pPr>
            <a:r>
              <a:rPr lang="zh-CN" altLang="en-US" sz="15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5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23" name="TextBox 11"/>
          <p:cNvSpPr txBox="1"/>
          <p:nvPr/>
        </p:nvSpPr>
        <p:spPr>
          <a:xfrm>
            <a:off x="5054207" y="3199276"/>
            <a:ext cx="1895353" cy="321092"/>
          </a:xfrm>
          <a:prstGeom prst="rect">
            <a:avLst/>
          </a:prstGeom>
          <a:noFill/>
        </p:spPr>
        <p:txBody>
          <a:bodyPr wrap="none" lIns="86695" tIns="43347" rIns="86695" bIns="43347" rtlCol="0">
            <a:spAutoFit/>
          </a:bodyPr>
          <a:lstStyle/>
          <a:p>
            <a:pPr marL="162560" lvl="1" indent="-162560">
              <a:buFont typeface="Arial" panose="020B0604020202020204" pitchFamily="34" charset="0"/>
              <a:buChar char="•"/>
            </a:pPr>
            <a:r>
              <a:rPr lang="zh-CN" altLang="en-US" sz="15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5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24" name="TextBox 11"/>
          <p:cNvSpPr txBox="1"/>
          <p:nvPr/>
        </p:nvSpPr>
        <p:spPr>
          <a:xfrm>
            <a:off x="7086936" y="3199276"/>
            <a:ext cx="1895353" cy="321092"/>
          </a:xfrm>
          <a:prstGeom prst="rect">
            <a:avLst/>
          </a:prstGeom>
          <a:noFill/>
        </p:spPr>
        <p:txBody>
          <a:bodyPr wrap="none" lIns="86695" tIns="43347" rIns="86695" bIns="43347" rtlCol="0">
            <a:spAutoFit/>
          </a:bodyPr>
          <a:lstStyle/>
          <a:p>
            <a:pPr marL="162560" lvl="1" indent="-162560">
              <a:buFont typeface="Arial" panose="020B0604020202020204" pitchFamily="34" charset="0"/>
              <a:buChar char="•"/>
            </a:pPr>
            <a:r>
              <a:rPr lang="zh-CN" altLang="en-US" sz="1500" dirty="0">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rPr>
              <a:t>添加相关标题文字</a:t>
            </a:r>
            <a:endParaRPr lang="en-US" altLang="zh-CN" sz="15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3" presetClass="entr" presetSubtype="32"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strVal val="4*#ppt_w"/>
                                          </p:val>
                                        </p:tav>
                                        <p:tav tm="100000">
                                          <p:val>
                                            <p:strVal val="#ppt_w"/>
                                          </p:val>
                                        </p:tav>
                                      </p:tavLst>
                                    </p:anim>
                                    <p:anim calcmode="lin" valueType="num">
                                      <p:cBhvr>
                                        <p:cTn id="23" dur="500" fill="hold"/>
                                        <p:tgtEl>
                                          <p:spTgt spid="20"/>
                                        </p:tgtEl>
                                        <p:attrNameLst>
                                          <p:attrName>ppt_h</p:attrName>
                                        </p:attrNameLst>
                                      </p:cBhvr>
                                      <p:tavLst>
                                        <p:tav tm="0">
                                          <p:val>
                                            <p:strVal val="4*#ppt_h"/>
                                          </p:val>
                                        </p:tav>
                                        <p:tav tm="100000">
                                          <p:val>
                                            <p:strVal val="#ppt_h"/>
                                          </p:val>
                                        </p:tav>
                                      </p:tavLst>
                                    </p:anim>
                                  </p:childTnLst>
                                </p:cTn>
                              </p:par>
                            </p:childTnLst>
                          </p:cTn>
                        </p:par>
                        <p:par>
                          <p:cTn id="24" fill="hold">
                            <p:stCondLst>
                              <p:cond delay="2000"/>
                            </p:stCondLst>
                            <p:childTnLst>
                              <p:par>
                                <p:cTn id="25" presetID="16" presetClass="entr" presetSubtype="21"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par>
                          <p:cTn id="28" fill="hold">
                            <p:stCondLst>
                              <p:cond delay="2500"/>
                            </p:stCondLst>
                            <p:childTnLst>
                              <p:par>
                                <p:cTn id="29" presetID="1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p:tgtEl>
                                          <p:spTgt spid="21"/>
                                        </p:tgtEl>
                                        <p:attrNameLst>
                                          <p:attrName>ppt_x</p:attrName>
                                        </p:attrNameLst>
                                      </p:cBhvr>
                                      <p:tavLst>
                                        <p:tav tm="0">
                                          <p:val>
                                            <p:strVal val="#ppt_x-#ppt_w*1.125000"/>
                                          </p:val>
                                        </p:tav>
                                        <p:tav tm="100000">
                                          <p:val>
                                            <p:strVal val="#ppt_x"/>
                                          </p:val>
                                        </p:tav>
                                      </p:tavLst>
                                    </p:anim>
                                    <p:animEffect transition="in" filter="wipe(right)">
                                      <p:cBhvr>
                                        <p:cTn id="32" dur="500"/>
                                        <p:tgtEl>
                                          <p:spTgt spid="21"/>
                                        </p:tgtEl>
                                      </p:cBhvr>
                                    </p:animEffect>
                                  </p:childTnLst>
                                </p:cTn>
                              </p:par>
                            </p:childTnLst>
                          </p:cTn>
                        </p:par>
                        <p:par>
                          <p:cTn id="33" fill="hold">
                            <p:stCondLst>
                              <p:cond delay="3000"/>
                            </p:stCondLst>
                            <p:childTnLst>
                              <p:par>
                                <p:cTn id="34" presetID="12" presetClass="entr" presetSubtype="8"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p:tgtEl>
                                          <p:spTgt spid="22"/>
                                        </p:tgtEl>
                                        <p:attrNameLst>
                                          <p:attrName>ppt_x</p:attrName>
                                        </p:attrNameLst>
                                      </p:cBhvr>
                                      <p:tavLst>
                                        <p:tav tm="0">
                                          <p:val>
                                            <p:strVal val="#ppt_x-#ppt_w*1.125000"/>
                                          </p:val>
                                        </p:tav>
                                        <p:tav tm="100000">
                                          <p:val>
                                            <p:strVal val="#ppt_x"/>
                                          </p:val>
                                        </p:tav>
                                      </p:tavLst>
                                    </p:anim>
                                    <p:animEffect transition="in" filter="wipe(right)">
                                      <p:cBhvr>
                                        <p:cTn id="37" dur="500"/>
                                        <p:tgtEl>
                                          <p:spTgt spid="22"/>
                                        </p:tgtEl>
                                      </p:cBhvr>
                                    </p:animEffect>
                                  </p:childTnLst>
                                </p:cTn>
                              </p:par>
                            </p:childTnLst>
                          </p:cTn>
                        </p:par>
                        <p:par>
                          <p:cTn id="38" fill="hold">
                            <p:stCondLst>
                              <p:cond delay="3500"/>
                            </p:stCondLst>
                            <p:childTnLst>
                              <p:par>
                                <p:cTn id="39" presetID="12" presetClass="entr" presetSubtype="8"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p:tgtEl>
                                          <p:spTgt spid="23"/>
                                        </p:tgtEl>
                                        <p:attrNameLst>
                                          <p:attrName>ppt_x</p:attrName>
                                        </p:attrNameLst>
                                      </p:cBhvr>
                                      <p:tavLst>
                                        <p:tav tm="0">
                                          <p:val>
                                            <p:strVal val="#ppt_x-#ppt_w*1.125000"/>
                                          </p:val>
                                        </p:tav>
                                        <p:tav tm="100000">
                                          <p:val>
                                            <p:strVal val="#ppt_x"/>
                                          </p:val>
                                        </p:tav>
                                      </p:tavLst>
                                    </p:anim>
                                    <p:animEffect transition="in" filter="wipe(right)">
                                      <p:cBhvr>
                                        <p:cTn id="42" dur="500"/>
                                        <p:tgtEl>
                                          <p:spTgt spid="23"/>
                                        </p:tgtEl>
                                      </p:cBhvr>
                                    </p:animEffect>
                                  </p:childTnLst>
                                </p:cTn>
                              </p:par>
                            </p:childTnLst>
                          </p:cTn>
                        </p:par>
                        <p:par>
                          <p:cTn id="43" fill="hold">
                            <p:stCondLst>
                              <p:cond delay="4000"/>
                            </p:stCondLst>
                            <p:childTnLst>
                              <p:par>
                                <p:cTn id="44" presetID="12" presetClass="entr" presetSubtype="8"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p:tgtEl>
                                          <p:spTgt spid="24"/>
                                        </p:tgtEl>
                                        <p:attrNameLst>
                                          <p:attrName>ppt_x</p:attrName>
                                        </p:attrNameLst>
                                      </p:cBhvr>
                                      <p:tavLst>
                                        <p:tav tm="0">
                                          <p:val>
                                            <p:strVal val="#ppt_x-#ppt_w*1.125000"/>
                                          </p:val>
                                        </p:tav>
                                        <p:tav tm="100000">
                                          <p:val>
                                            <p:strVal val="#ppt_x"/>
                                          </p:val>
                                        </p:tav>
                                      </p:tavLst>
                                    </p:anim>
                                    <p:animEffect transition="in" filter="wipe(right)">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21"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7" cstate="email"/>
          <a:stretch>
            <a:fillRect/>
          </a:stretch>
        </p:blipFill>
        <p:spPr>
          <a:xfrm>
            <a:off x="4783441" y="3596060"/>
            <a:ext cx="1535129" cy="749447"/>
          </a:xfrm>
          <a:prstGeom prst="rect">
            <a:avLst/>
          </a:prstGeom>
        </p:spPr>
      </p:pic>
      <p:pic>
        <p:nvPicPr>
          <p:cNvPr id="3" name="图片 2"/>
          <p:cNvPicPr>
            <a:picLocks noChangeAspect="1"/>
          </p:cNvPicPr>
          <p:nvPr/>
        </p:nvPicPr>
        <p:blipFill>
          <a:blip r:embed="rId7" cstate="email"/>
          <a:stretch>
            <a:fillRect/>
          </a:stretch>
        </p:blipFill>
        <p:spPr>
          <a:xfrm>
            <a:off x="4783441" y="1727969"/>
            <a:ext cx="1535129" cy="749447"/>
          </a:xfrm>
          <a:prstGeom prst="rect">
            <a:avLst/>
          </a:prstGeom>
        </p:spPr>
      </p:pic>
      <p:sp>
        <p:nvSpPr>
          <p:cNvPr id="41" name="矩形 40"/>
          <p:cNvSpPr/>
          <p:nvPr/>
        </p:nvSpPr>
        <p:spPr>
          <a:xfrm>
            <a:off x="1417068" y="405458"/>
            <a:ext cx="2975943"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dirty="0">
                <a:solidFill>
                  <a:schemeClr val="accent2"/>
                </a:solidFill>
                <a:latin typeface="Arial" panose="020B0604020202020204" pitchFamily="34" charset="0"/>
                <a:ea typeface="微软雅黑" panose="020B0503020204020204" charset="-122"/>
                <a:cs typeface="+mn-ea"/>
                <a:sym typeface="Arial" panose="020B0604020202020204" pitchFamily="34" charset="0"/>
              </a:rPr>
              <a:t>手足口病</a:t>
            </a:r>
          </a:p>
        </p:txBody>
      </p:sp>
      <p:pic>
        <p:nvPicPr>
          <p:cNvPr id="16" name="Picture 8" descr="手足口病">
            <a:hlinkClick r:id="rId8"/>
          </p:cNvPr>
          <p:cNvPicPr>
            <a:picLocks noChangeAspect="1" noChangeArrowheads="1"/>
          </p:cNvPicPr>
          <p:nvPr/>
        </p:nvPicPr>
        <p:blipFill>
          <a:blip r:embed="rId9"/>
          <a:srcRect/>
          <a:stretch>
            <a:fillRect/>
          </a:stretch>
        </p:blipFill>
        <p:spPr bwMode="auto">
          <a:xfrm>
            <a:off x="1057027" y="1917626"/>
            <a:ext cx="2680930" cy="2952328"/>
          </a:xfrm>
          <a:prstGeom prst="rect">
            <a:avLst/>
          </a:prstGeom>
          <a:ln w="57150">
            <a:solidFill>
              <a:schemeClr val="accent2"/>
            </a:solidFill>
            <a:miter lim="800000"/>
            <a:headEnd/>
            <a:tailEnd/>
          </a:ln>
          <a:effectLst/>
          <a:extLst>
            <a:ext uri="{909E8E84-426E-40DD-AFC4-6F175D3DCCD1}">
              <a14:hiddenFill xmlns:a14="http://schemas.microsoft.com/office/drawing/2010/main">
                <a:solidFill>
                  <a:srgbClr val="FFFFFF"/>
                </a:solidFill>
              </a14:hiddenFill>
            </a:ext>
          </a:extLst>
        </p:spPr>
      </p:pic>
      <p:sp>
        <p:nvSpPr>
          <p:cNvPr id="17" name="MH_Text_1"/>
          <p:cNvSpPr txBox="1">
            <a:spLocks noChangeArrowheads="1"/>
          </p:cNvSpPr>
          <p:nvPr>
            <p:custDataLst>
              <p:tags r:id="rId1"/>
            </p:custDataLst>
          </p:nvPr>
        </p:nvSpPr>
        <p:spPr bwMode="auto">
          <a:xfrm>
            <a:off x="4895016" y="2423571"/>
            <a:ext cx="6480720" cy="100416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a:lnSpc>
                <a:spcPct val="130000"/>
              </a:lnSpc>
            </a:pPr>
            <a:r>
              <a:rPr lang="zh-CN" altLang="en-US" sz="1400" dirty="0">
                <a:solidFill>
                  <a:schemeClr val="tx1">
                    <a:lumMod val="65000"/>
                    <a:lumOff val="35000"/>
                  </a:schemeClr>
                </a:solidFill>
                <a:latin typeface="华文细黑" panose="02010600040101010101" pitchFamily="2" charset="-122"/>
                <a:ea typeface="微软雅黑" panose="020B0503020204020204" charset="-122"/>
                <a:cs typeface="+mn-ea"/>
                <a:sym typeface="华文细黑" panose="02010600040101010101" pitchFamily="2" charset="-122"/>
              </a:rPr>
              <a:t>是由肠道病毒引起的传染病，可引起发热和手、足、口腔等部位的皮疹、溃疡，个别患者可引起心肌炎、肺水肿、无菌性脑膜脑炎等并发症。个别重症患儿病情发展快</a:t>
            </a:r>
            <a:r>
              <a:rPr lang="en-US" altLang="zh-CN" sz="1400" dirty="0">
                <a:solidFill>
                  <a:schemeClr val="tx1">
                    <a:lumMod val="65000"/>
                    <a:lumOff val="35000"/>
                  </a:schemeClr>
                </a:solidFill>
                <a:latin typeface="华文细黑" panose="02010600040101010101" pitchFamily="2" charset="-122"/>
                <a:ea typeface="微软雅黑" panose="020B0503020204020204" charset="-122"/>
                <a:cs typeface="+mn-ea"/>
                <a:sym typeface="华文细黑" panose="02010600040101010101" pitchFamily="2" charset="-122"/>
              </a:rPr>
              <a:t>,</a:t>
            </a:r>
            <a:r>
              <a:rPr lang="zh-CN" altLang="en-US" sz="1400" dirty="0">
                <a:solidFill>
                  <a:schemeClr val="tx1">
                    <a:lumMod val="65000"/>
                    <a:lumOff val="35000"/>
                  </a:schemeClr>
                </a:solidFill>
                <a:latin typeface="华文细黑" panose="02010600040101010101" pitchFamily="2" charset="-122"/>
                <a:ea typeface="微软雅黑" panose="020B0503020204020204" charset="-122"/>
                <a:cs typeface="+mn-ea"/>
                <a:sym typeface="华文细黑" panose="02010600040101010101" pitchFamily="2" charset="-122"/>
              </a:rPr>
              <a:t>导致死亡</a:t>
            </a:r>
            <a:endParaRPr sz="1400" dirty="0">
              <a:solidFill>
                <a:schemeClr val="tx1">
                  <a:lumMod val="65000"/>
                  <a:lumOff val="35000"/>
                </a:schemeClr>
              </a:solidFill>
              <a:latin typeface="华文细黑" panose="02010600040101010101" pitchFamily="2" charset="-122"/>
              <a:ea typeface="微软雅黑" panose="020B0503020204020204" charset="-122"/>
              <a:cs typeface="+mn-ea"/>
              <a:sym typeface="华文细黑" panose="02010600040101010101" pitchFamily="2" charset="-122"/>
            </a:endParaRPr>
          </a:p>
        </p:txBody>
      </p:sp>
      <p:sp>
        <p:nvSpPr>
          <p:cNvPr id="18" name="MH_SubTitle_1"/>
          <p:cNvSpPr txBox="1">
            <a:spLocks noChangeArrowheads="1"/>
          </p:cNvSpPr>
          <p:nvPr>
            <p:custDataLst>
              <p:tags r:id="rId2"/>
            </p:custDataLst>
          </p:nvPr>
        </p:nvSpPr>
        <p:spPr bwMode="auto">
          <a:xfrm>
            <a:off x="4898814" y="1917626"/>
            <a:ext cx="1975953" cy="47509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b">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l" fontAlgn="auto">
              <a:lnSpc>
                <a:spcPct val="130000"/>
              </a:lnSpc>
              <a:defRPr/>
            </a:pPr>
            <a:r>
              <a:rPr lang="zh-CN" altLang="en-US" sz="2000" spc="300" dirty="0">
                <a:ln w="12700" cmpd="sng">
                  <a:noFill/>
                  <a:prstDash val="solid"/>
                  <a:miter lim="800000"/>
                </a:ln>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rPr>
              <a:t>疾病介绍</a:t>
            </a:r>
          </a:p>
        </p:txBody>
      </p:sp>
      <p:sp>
        <p:nvSpPr>
          <p:cNvPr id="30" name="MH_Text_1"/>
          <p:cNvSpPr txBox="1">
            <a:spLocks noChangeArrowheads="1"/>
          </p:cNvSpPr>
          <p:nvPr>
            <p:custDataLst>
              <p:tags r:id="rId3"/>
            </p:custDataLst>
          </p:nvPr>
        </p:nvSpPr>
        <p:spPr bwMode="auto">
          <a:xfrm>
            <a:off x="4902606" y="4309443"/>
            <a:ext cx="4166944" cy="45774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a:lnSpc>
                <a:spcPct val="130000"/>
              </a:lnSpc>
            </a:pPr>
            <a:r>
              <a:rPr lang="zh-CN" altLang="en-US" sz="1400" dirty="0">
                <a:solidFill>
                  <a:schemeClr val="tx1">
                    <a:lumMod val="65000"/>
                    <a:lumOff val="35000"/>
                  </a:schemeClr>
                </a:solidFill>
                <a:latin typeface="华文细黑" panose="02010600040101010101" pitchFamily="2" charset="-122"/>
                <a:ea typeface="微软雅黑" panose="020B0503020204020204" charset="-122"/>
                <a:cs typeface="+mn-ea"/>
                <a:sym typeface="华文细黑" panose="02010600040101010101" pitchFamily="2" charset="-122"/>
              </a:rPr>
              <a:t>手足口病好发于</a:t>
            </a:r>
            <a:r>
              <a:rPr lang="en-US" altLang="zh-CN" sz="1400" dirty="0">
                <a:solidFill>
                  <a:schemeClr val="tx1">
                    <a:lumMod val="65000"/>
                    <a:lumOff val="35000"/>
                  </a:schemeClr>
                </a:solidFill>
                <a:latin typeface="华文细黑" panose="02010600040101010101" pitchFamily="2" charset="-122"/>
                <a:ea typeface="微软雅黑" panose="020B0503020204020204" charset="-122"/>
                <a:cs typeface="+mn-ea"/>
                <a:sym typeface="华文细黑" panose="02010600040101010101" pitchFamily="2" charset="-122"/>
              </a:rPr>
              <a:t>10</a:t>
            </a:r>
            <a:r>
              <a:rPr lang="zh-CN" altLang="en-US" sz="1400" dirty="0">
                <a:solidFill>
                  <a:schemeClr val="tx1">
                    <a:lumMod val="65000"/>
                    <a:lumOff val="35000"/>
                  </a:schemeClr>
                </a:solidFill>
                <a:latin typeface="华文细黑" panose="02010600040101010101" pitchFamily="2" charset="-122"/>
                <a:ea typeface="微软雅黑" panose="020B0503020204020204" charset="-122"/>
                <a:cs typeface="+mn-ea"/>
                <a:sym typeface="华文细黑" panose="02010600040101010101" pitchFamily="2" charset="-122"/>
              </a:rPr>
              <a:t>岁以下的儿童，幼儿发病最多。 </a:t>
            </a:r>
          </a:p>
        </p:txBody>
      </p:sp>
      <p:sp>
        <p:nvSpPr>
          <p:cNvPr id="31" name="MH_SubTitle_1"/>
          <p:cNvSpPr txBox="1">
            <a:spLocks noChangeArrowheads="1"/>
          </p:cNvSpPr>
          <p:nvPr>
            <p:custDataLst>
              <p:tags r:id="rId4"/>
            </p:custDataLst>
          </p:nvPr>
        </p:nvSpPr>
        <p:spPr bwMode="auto">
          <a:xfrm>
            <a:off x="4906404" y="3803498"/>
            <a:ext cx="1975953" cy="47509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b">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fontAlgn="auto">
              <a:lnSpc>
                <a:spcPct val="130000"/>
              </a:lnSpc>
              <a:spcBef>
                <a:spcPts val="0"/>
              </a:spcBef>
              <a:defRPr/>
            </a:pPr>
            <a:r>
              <a:rPr lang="zh-CN" altLang="en-US" sz="2000" spc="300" dirty="0">
                <a:ln w="12700" cmpd="sng">
                  <a:noFill/>
                  <a:prstDash val="solid"/>
                  <a:miter lim="800000"/>
                </a:ln>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rPr>
              <a:t>发病概率</a:t>
            </a:r>
          </a:p>
        </p:txBody>
      </p:sp>
      <p:sp>
        <p:nvSpPr>
          <p:cNvPr id="2" name="矩形 1"/>
          <p:cNvSpPr/>
          <p:nvPr/>
        </p:nvSpPr>
        <p:spPr>
          <a:xfrm>
            <a:off x="1777107" y="5245721"/>
            <a:ext cx="8402180" cy="652486"/>
          </a:xfrm>
          <a:prstGeom prst="rect">
            <a:avLst/>
          </a:prstGeom>
        </p:spPr>
        <p:txBody>
          <a:bodyPr wrap="square">
            <a:spAutoFit/>
          </a:bodyPr>
          <a:lstStyle/>
          <a:p>
            <a:pPr algn="ctr" defTabSz="913765">
              <a:lnSpc>
                <a:spcPct val="130000"/>
              </a:lnSpc>
              <a:defRPr/>
            </a:pPr>
            <a:r>
              <a:rPr lang="zh-CN" altLang="en-US" sz="1400" dirty="0">
                <a:solidFill>
                  <a:schemeClr val="tx1">
                    <a:lumMod val="65000"/>
                    <a:lumOff val="35000"/>
                  </a:schemeClr>
                </a:solidFill>
                <a:latin typeface="华文细黑" panose="02010600040101010101" pitchFamily="2" charset="-122"/>
                <a:ea typeface="微软雅黑" panose="020B0503020204020204" charset="-122"/>
                <a:cs typeface="+mn-ea"/>
                <a:sym typeface="华文细黑" panose="02010600040101010101" pitchFamily="2" charset="-122"/>
              </a:rPr>
              <a:t>此处添加详细文本描述，建议与标题相关并符合</a:t>
            </a:r>
            <a:r>
              <a:rPr lang="zh-CN" altLang="en-US" sz="1400" dirty="0">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rPr>
              <a:t>此处添加详细文本描述，建议与标题相关并符合整此处添加详细文本描述，建议与标题相关并符合整</a:t>
            </a:r>
            <a:r>
              <a:rPr lang="en-US" altLang="zh-CN" sz="1400" dirty="0">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rPr>
              <a:t>……</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1000"/>
                                        <p:tgtEl>
                                          <p:spTgt spid="1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3000"/>
                                  </p:iterate>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8"/>
                                        </p:tgtEl>
                                        <p:attrNameLst>
                                          <p:attrName>ppt_y</p:attrName>
                                        </p:attrNameLst>
                                      </p:cBhvr>
                                      <p:tavLst>
                                        <p:tav tm="0">
                                          <p:val>
                                            <p:strVal val="#ppt_y"/>
                                          </p:val>
                                        </p:tav>
                                        <p:tav tm="100000">
                                          <p:val>
                                            <p:strVal val="#ppt_y"/>
                                          </p:val>
                                        </p:tav>
                                      </p:tavLst>
                                    </p:anim>
                                    <p:anim calcmode="lin" valueType="num">
                                      <p:cBhvr>
                                        <p:cTn id="1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8"/>
                                        </p:tgtEl>
                                      </p:cBhvr>
                                    </p:animEffect>
                                  </p:childTnLst>
                                </p:cTn>
                              </p:par>
                            </p:childTnLst>
                          </p:cTn>
                        </p:par>
                        <p:par>
                          <p:cTn id="22" fill="hold">
                            <p:stCondLst>
                              <p:cond delay="1045"/>
                            </p:stCondLst>
                            <p:childTnLst>
                              <p:par>
                                <p:cTn id="23" presetID="41" presetClass="entr" presetSubtype="0" fill="hold" grpId="0" nodeType="afterEffect">
                                  <p:stCondLst>
                                    <p:cond delay="0"/>
                                  </p:stCondLst>
                                  <p:iterate type="lt">
                                    <p:tmPct val="3000"/>
                                  </p:iterate>
                                  <p:childTnLst>
                                    <p:set>
                                      <p:cBhvr>
                                        <p:cTn id="24" dur="1" fill="hold">
                                          <p:stCondLst>
                                            <p:cond delay="0"/>
                                          </p:stCondLst>
                                        </p:cTn>
                                        <p:tgtEl>
                                          <p:spTgt spid="17"/>
                                        </p:tgtEl>
                                        <p:attrNameLst>
                                          <p:attrName>style.visibility</p:attrName>
                                        </p:attrNameLst>
                                      </p:cBhvr>
                                      <p:to>
                                        <p:strVal val="visible"/>
                                      </p:to>
                                    </p:set>
                                    <p:anim calcmode="lin" valueType="num">
                                      <p:cBhvr>
                                        <p:cTn id="25" dur="25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6" dur="250" fill="hold"/>
                                        <p:tgtEl>
                                          <p:spTgt spid="17"/>
                                        </p:tgtEl>
                                        <p:attrNameLst>
                                          <p:attrName>ppt_y</p:attrName>
                                        </p:attrNameLst>
                                      </p:cBhvr>
                                      <p:tavLst>
                                        <p:tav tm="0">
                                          <p:val>
                                            <p:strVal val="#ppt_y"/>
                                          </p:val>
                                        </p:tav>
                                        <p:tav tm="100000">
                                          <p:val>
                                            <p:strVal val="#ppt_y"/>
                                          </p:val>
                                        </p:tav>
                                      </p:tavLst>
                                    </p:anim>
                                    <p:anim calcmode="lin" valueType="num">
                                      <p:cBhvr>
                                        <p:cTn id="27" dur="25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8" dur="25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250" tmFilter="0,0; .5, 1; 1, 1"/>
                                        <p:tgtEl>
                                          <p:spTgt spid="17"/>
                                        </p:tgtEl>
                                      </p:cBhvr>
                                    </p:animEffect>
                                  </p:childTnLst>
                                </p:cTn>
                              </p:par>
                            </p:childTnLst>
                          </p:cTn>
                        </p:par>
                        <p:par>
                          <p:cTn id="30" fill="hold">
                            <p:stCondLst>
                              <p:cond delay="1872"/>
                            </p:stCondLst>
                            <p:childTnLst>
                              <p:par>
                                <p:cTn id="31" presetID="53" presetClass="entr" presetSubtype="16"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childTnLst>
                                </p:cTn>
                              </p:par>
                            </p:childTnLst>
                          </p:cTn>
                        </p:par>
                        <p:par>
                          <p:cTn id="36" fill="hold">
                            <p:stCondLst>
                              <p:cond delay="2372"/>
                            </p:stCondLst>
                            <p:childTnLst>
                              <p:par>
                                <p:cTn id="37" presetID="41" presetClass="entr" presetSubtype="0" fill="hold" grpId="0" nodeType="afterEffect">
                                  <p:stCondLst>
                                    <p:cond delay="0"/>
                                  </p:stCondLst>
                                  <p:iterate type="lt">
                                    <p:tmPct val="3000"/>
                                  </p:iterate>
                                  <p:childTnLst>
                                    <p:set>
                                      <p:cBhvr>
                                        <p:cTn id="38" dur="1" fill="hold">
                                          <p:stCondLst>
                                            <p:cond delay="0"/>
                                          </p:stCondLst>
                                        </p:cTn>
                                        <p:tgtEl>
                                          <p:spTgt spid="31"/>
                                        </p:tgtEl>
                                        <p:attrNameLst>
                                          <p:attrName>style.visibility</p:attrName>
                                        </p:attrNameLst>
                                      </p:cBhvr>
                                      <p:to>
                                        <p:strVal val="visible"/>
                                      </p:to>
                                    </p:set>
                                    <p:anim calcmode="lin" valueType="num">
                                      <p:cBhvr>
                                        <p:cTn id="39"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1"/>
                                        </p:tgtEl>
                                        <p:attrNameLst>
                                          <p:attrName>ppt_y</p:attrName>
                                        </p:attrNameLst>
                                      </p:cBhvr>
                                      <p:tavLst>
                                        <p:tav tm="0">
                                          <p:val>
                                            <p:strVal val="#ppt_y"/>
                                          </p:val>
                                        </p:tav>
                                        <p:tav tm="100000">
                                          <p:val>
                                            <p:strVal val="#ppt_y"/>
                                          </p:val>
                                        </p:tav>
                                      </p:tavLst>
                                    </p:anim>
                                    <p:anim calcmode="lin" valueType="num">
                                      <p:cBhvr>
                                        <p:cTn id="41"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1"/>
                                        </p:tgtEl>
                                      </p:cBhvr>
                                    </p:animEffect>
                                  </p:childTnLst>
                                </p:cTn>
                              </p:par>
                            </p:childTnLst>
                          </p:cTn>
                        </p:par>
                        <p:par>
                          <p:cTn id="44" fill="hold">
                            <p:stCondLst>
                              <p:cond delay="2917"/>
                            </p:stCondLst>
                            <p:childTnLst>
                              <p:par>
                                <p:cTn id="45" presetID="41" presetClass="entr" presetSubtype="0" fill="hold" grpId="0" nodeType="afterEffect">
                                  <p:stCondLst>
                                    <p:cond delay="0"/>
                                  </p:stCondLst>
                                  <p:iterate type="lt">
                                    <p:tmPct val="3000"/>
                                  </p:iterate>
                                  <p:childTnLst>
                                    <p:set>
                                      <p:cBhvr>
                                        <p:cTn id="46" dur="1" fill="hold">
                                          <p:stCondLst>
                                            <p:cond delay="0"/>
                                          </p:stCondLst>
                                        </p:cTn>
                                        <p:tgtEl>
                                          <p:spTgt spid="30"/>
                                        </p:tgtEl>
                                        <p:attrNameLst>
                                          <p:attrName>style.visibility</p:attrName>
                                        </p:attrNameLst>
                                      </p:cBhvr>
                                      <p:to>
                                        <p:strVal val="visible"/>
                                      </p:to>
                                    </p:set>
                                    <p:anim calcmode="lin" valueType="num">
                                      <p:cBhvr>
                                        <p:cTn id="47" dur="25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48" dur="250" fill="hold"/>
                                        <p:tgtEl>
                                          <p:spTgt spid="30"/>
                                        </p:tgtEl>
                                        <p:attrNameLst>
                                          <p:attrName>ppt_y</p:attrName>
                                        </p:attrNameLst>
                                      </p:cBhvr>
                                      <p:tavLst>
                                        <p:tav tm="0">
                                          <p:val>
                                            <p:strVal val="#ppt_y"/>
                                          </p:val>
                                        </p:tav>
                                        <p:tav tm="100000">
                                          <p:val>
                                            <p:strVal val="#ppt_y"/>
                                          </p:val>
                                        </p:tav>
                                      </p:tavLst>
                                    </p:anim>
                                    <p:anim calcmode="lin" valueType="num">
                                      <p:cBhvr>
                                        <p:cTn id="49" dur="25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50" dur="25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51" dur="250" tmFilter="0,0; .5, 1; 1, 1"/>
                                        <p:tgtEl>
                                          <p:spTgt spid="30"/>
                                        </p:tgtEl>
                                      </p:cBhvr>
                                    </p:animEffect>
                                  </p:childTnLst>
                                </p:cTn>
                              </p:par>
                            </p:childTnLst>
                          </p:cTn>
                        </p:par>
                        <p:par>
                          <p:cTn id="52" fill="hold">
                            <p:stCondLst>
                              <p:cond delay="3340"/>
                            </p:stCondLst>
                            <p:childTnLst>
                              <p:par>
                                <p:cTn id="53" presetID="16" presetClass="entr" presetSubtype="21"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barn(inVertical)">
                                      <p:cBhvr>
                                        <p:cTn id="5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0" grpId="0"/>
      <p:bldP spid="31"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1417068" y="405458"/>
            <a:ext cx="2975943"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dirty="0">
                <a:solidFill>
                  <a:schemeClr val="accent2"/>
                </a:solidFill>
                <a:latin typeface="Arial" panose="020B0604020202020204" pitchFamily="34" charset="0"/>
                <a:ea typeface="微软雅黑" panose="020B0503020204020204" charset="-122"/>
                <a:cs typeface="+mn-ea"/>
                <a:sym typeface="Arial" panose="020B0604020202020204" pitchFamily="34" charset="0"/>
              </a:rPr>
              <a:t>手足口病的特征 </a:t>
            </a:r>
          </a:p>
        </p:txBody>
      </p:sp>
      <p:sp>
        <p:nvSpPr>
          <p:cNvPr id="28" name="Freeform 7"/>
          <p:cNvSpPr/>
          <p:nvPr/>
        </p:nvSpPr>
        <p:spPr>
          <a:xfrm>
            <a:off x="2381" y="3603826"/>
            <a:ext cx="8051800" cy="1633992"/>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mn-ea"/>
            </a:endParaRPr>
          </a:p>
        </p:txBody>
      </p:sp>
      <p:grpSp>
        <p:nvGrpSpPr>
          <p:cNvPr id="29" name="组合 28"/>
          <p:cNvGrpSpPr/>
          <p:nvPr/>
        </p:nvGrpSpPr>
        <p:grpSpPr>
          <a:xfrm>
            <a:off x="8074964" y="4163008"/>
            <a:ext cx="1133095" cy="847309"/>
            <a:chOff x="8072582" y="3574493"/>
            <a:chExt cx="1133095" cy="847309"/>
          </a:xfrm>
          <a:solidFill>
            <a:schemeClr val="accent1"/>
          </a:solidFill>
        </p:grpSpPr>
        <p:sp>
          <p:nvSpPr>
            <p:cNvPr id="30" name="Freeform 133"/>
            <p:cNvSpPr/>
            <p:nvPr/>
          </p:nvSpPr>
          <p:spPr bwMode="auto">
            <a:xfrm rot="2700000" flipH="1">
              <a:off x="8155410" y="4086359"/>
              <a:ext cx="252615" cy="418271"/>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grpFill/>
            <a:ln>
              <a:noFill/>
            </a:ln>
            <a:effectLst>
              <a:outerShdw blurRad="63500" algn="ctr" rotWithShape="0">
                <a:prstClr val="black">
                  <a:alpha val="40000"/>
                </a:prstClr>
              </a:outerShdw>
            </a:effectLst>
          </p:spPr>
          <p:txBody>
            <a:bodyPr/>
            <a:lstStyle/>
            <a:p>
              <a:endParaRPr lang="en-US" dirty="0">
                <a:latin typeface="+mn-ea"/>
              </a:endParaRPr>
            </a:p>
          </p:txBody>
        </p:sp>
        <p:sp>
          <p:nvSpPr>
            <p:cNvPr id="31" name="Freeform 134"/>
            <p:cNvSpPr/>
            <p:nvPr/>
          </p:nvSpPr>
          <p:spPr bwMode="auto">
            <a:xfrm rot="2700000" flipH="1">
              <a:off x="8235209" y="4105712"/>
              <a:ext cx="205884" cy="263424"/>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grpFill/>
            <a:ln>
              <a:noFill/>
            </a:ln>
            <a:effectLst>
              <a:outerShdw blurRad="63500" algn="ctr" rotWithShape="0">
                <a:prstClr val="black">
                  <a:alpha val="40000"/>
                </a:prstClr>
              </a:outerShdw>
            </a:effectLst>
          </p:spPr>
          <p:txBody>
            <a:bodyPr/>
            <a:lstStyle/>
            <a:p>
              <a:endParaRPr lang="en-US" dirty="0">
                <a:latin typeface="+mn-ea"/>
              </a:endParaRPr>
            </a:p>
          </p:txBody>
        </p:sp>
        <p:sp>
          <p:nvSpPr>
            <p:cNvPr id="32" name="Freeform 135"/>
            <p:cNvSpPr/>
            <p:nvPr/>
          </p:nvSpPr>
          <p:spPr bwMode="auto">
            <a:xfrm rot="2700000" flipH="1">
              <a:off x="8288171" y="4121498"/>
              <a:ext cx="134853" cy="190415"/>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grpFill/>
            <a:ln>
              <a:noFill/>
            </a:ln>
            <a:effectLst>
              <a:outerShdw blurRad="63500" algn="ctr" rotWithShape="0">
                <a:prstClr val="black">
                  <a:alpha val="40000"/>
                </a:prstClr>
              </a:outerShdw>
            </a:effectLst>
          </p:spPr>
          <p:txBody>
            <a:bodyPr/>
            <a:lstStyle/>
            <a:p>
              <a:endParaRPr lang="en-US" dirty="0">
                <a:latin typeface="+mn-ea"/>
              </a:endParaRPr>
            </a:p>
          </p:txBody>
        </p:sp>
        <p:sp>
          <p:nvSpPr>
            <p:cNvPr id="33" name="Freeform 107"/>
            <p:cNvSpPr/>
            <p:nvPr/>
          </p:nvSpPr>
          <p:spPr bwMode="auto">
            <a:xfrm rot="2700000" flipH="1">
              <a:off x="8292307" y="3773704"/>
              <a:ext cx="244680" cy="39143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grpFill/>
            <a:ln>
              <a:noFill/>
            </a:ln>
            <a:effectLst>
              <a:outerShdw blurRad="63500" algn="ctr" rotWithShape="0">
                <a:prstClr val="black">
                  <a:alpha val="40000"/>
                </a:prstClr>
              </a:outerShdw>
            </a:effectLst>
          </p:spPr>
          <p:txBody>
            <a:bodyPr/>
            <a:lstStyle/>
            <a:p>
              <a:endParaRPr lang="en-US" dirty="0">
                <a:latin typeface="+mn-ea"/>
              </a:endParaRPr>
            </a:p>
          </p:txBody>
        </p:sp>
        <p:sp>
          <p:nvSpPr>
            <p:cNvPr id="34" name="Freeform 107"/>
            <p:cNvSpPr/>
            <p:nvPr/>
          </p:nvSpPr>
          <p:spPr bwMode="auto">
            <a:xfrm rot="2700000">
              <a:off x="8492989" y="3974387"/>
              <a:ext cx="244680" cy="39143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grpFill/>
            <a:ln>
              <a:noFill/>
            </a:ln>
            <a:effectLst>
              <a:outerShdw blurRad="63500" algn="ctr" rotWithShape="0">
                <a:prstClr val="black">
                  <a:alpha val="40000"/>
                </a:prstClr>
              </a:outerShdw>
            </a:effectLst>
          </p:spPr>
          <p:txBody>
            <a:bodyPr/>
            <a:lstStyle/>
            <a:p>
              <a:endParaRPr lang="en-US" dirty="0">
                <a:latin typeface="+mn-ea"/>
              </a:endParaRPr>
            </a:p>
          </p:txBody>
        </p:sp>
        <p:sp>
          <p:nvSpPr>
            <p:cNvPr id="35" name="Freeform 108"/>
            <p:cNvSpPr/>
            <p:nvPr/>
          </p:nvSpPr>
          <p:spPr bwMode="auto">
            <a:xfrm rot="2700000">
              <a:off x="8543738" y="3380092"/>
              <a:ext cx="467537" cy="856340"/>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grpFill/>
            <a:ln>
              <a:noFill/>
            </a:ln>
            <a:effectLst>
              <a:outerShdw blurRad="63500" algn="ctr" rotWithShape="0">
                <a:prstClr val="black">
                  <a:alpha val="40000"/>
                </a:prstClr>
              </a:outerShdw>
            </a:effectLst>
          </p:spPr>
          <p:txBody>
            <a:bodyPr/>
            <a:lstStyle/>
            <a:p>
              <a:endParaRPr lang="en-US" dirty="0">
                <a:latin typeface="+mn-ea"/>
              </a:endParaRPr>
            </a:p>
          </p:txBody>
        </p:sp>
        <p:sp>
          <p:nvSpPr>
            <p:cNvPr id="36" name="Oval 113"/>
            <p:cNvSpPr>
              <a:spLocks noChangeArrowheads="1"/>
            </p:cNvSpPr>
            <p:nvPr/>
          </p:nvSpPr>
          <p:spPr bwMode="auto">
            <a:xfrm rot="2700000">
              <a:off x="8757391" y="3675842"/>
              <a:ext cx="156164" cy="152113"/>
            </a:xfrm>
            <a:prstGeom prst="ellipse">
              <a:avLst/>
            </a:prstGeom>
            <a:grpFill/>
            <a:ln>
              <a:noFill/>
            </a:ln>
            <a:effectLst>
              <a:outerShdw blurRad="63500" algn="ctr" rotWithShape="0">
                <a:prstClr val="black">
                  <a:alpha val="40000"/>
                </a:prstClr>
              </a:outerShdw>
            </a:effectLst>
          </p:spPr>
          <p:txBody>
            <a:bodyPr/>
            <a:lstStyle/>
            <a:p>
              <a:pPr eaLnBrk="1" hangingPunct="1"/>
              <a:endParaRPr lang="en-US" dirty="0">
                <a:latin typeface="+mn-ea"/>
              </a:endParaRPr>
            </a:p>
          </p:txBody>
        </p:sp>
        <p:sp>
          <p:nvSpPr>
            <p:cNvPr id="37" name="Oval 116"/>
            <p:cNvSpPr>
              <a:spLocks noChangeArrowheads="1"/>
            </p:cNvSpPr>
            <p:nvPr/>
          </p:nvSpPr>
          <p:spPr bwMode="auto">
            <a:xfrm rot="2700000">
              <a:off x="8666973" y="3825103"/>
              <a:ext cx="93737" cy="96853"/>
            </a:xfrm>
            <a:prstGeom prst="ellipse">
              <a:avLst/>
            </a:prstGeom>
            <a:grpFill/>
            <a:ln>
              <a:noFill/>
            </a:ln>
            <a:effectLst>
              <a:outerShdw blurRad="63500" algn="ctr" rotWithShape="0">
                <a:prstClr val="black">
                  <a:alpha val="40000"/>
                </a:prstClr>
              </a:outerShdw>
            </a:effectLst>
          </p:spPr>
          <p:txBody>
            <a:bodyPr/>
            <a:lstStyle/>
            <a:p>
              <a:pPr eaLnBrk="1" hangingPunct="1"/>
              <a:endParaRPr lang="en-US" dirty="0">
                <a:latin typeface="+mn-ea"/>
              </a:endParaRPr>
            </a:p>
          </p:txBody>
        </p:sp>
        <p:sp>
          <p:nvSpPr>
            <p:cNvPr id="38" name="Oval 119"/>
            <p:cNvSpPr>
              <a:spLocks noChangeArrowheads="1"/>
            </p:cNvSpPr>
            <p:nvPr/>
          </p:nvSpPr>
          <p:spPr bwMode="auto">
            <a:xfrm rot="2700000">
              <a:off x="8597217" y="3933121"/>
              <a:ext cx="57652" cy="56417"/>
            </a:xfrm>
            <a:prstGeom prst="ellipse">
              <a:avLst/>
            </a:prstGeom>
            <a:grpFill/>
            <a:ln>
              <a:noFill/>
            </a:ln>
            <a:effectLst>
              <a:outerShdw blurRad="63500" algn="ctr" rotWithShape="0">
                <a:prstClr val="black">
                  <a:alpha val="40000"/>
                </a:prstClr>
              </a:outerShdw>
            </a:effectLst>
          </p:spPr>
          <p:txBody>
            <a:bodyPr/>
            <a:lstStyle/>
            <a:p>
              <a:pPr eaLnBrk="1" hangingPunct="1"/>
              <a:endParaRPr lang="en-US" dirty="0">
                <a:latin typeface="+mn-ea"/>
              </a:endParaRPr>
            </a:p>
          </p:txBody>
        </p:sp>
        <p:sp>
          <p:nvSpPr>
            <p:cNvPr id="39" name="Rectangle 27"/>
            <p:cNvSpPr/>
            <p:nvPr/>
          </p:nvSpPr>
          <p:spPr>
            <a:xfrm rot="2700000">
              <a:off x="8402245" y="4098308"/>
              <a:ext cx="95364" cy="58440"/>
            </a:xfrm>
            <a:prstGeom prst="rect">
              <a:avLst/>
            </a:prstGeom>
            <a:grpFill/>
            <a:ln>
              <a:noFill/>
            </a:ln>
            <a:effectLst>
              <a:outerShdw blurRad="635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mn-ea"/>
              </a:endParaRPr>
            </a:p>
          </p:txBody>
        </p:sp>
      </p:grpSp>
      <p:grpSp>
        <p:nvGrpSpPr>
          <p:cNvPr id="42" name="组合 41"/>
          <p:cNvGrpSpPr/>
          <p:nvPr/>
        </p:nvGrpSpPr>
        <p:grpSpPr>
          <a:xfrm>
            <a:off x="6282521" y="4692887"/>
            <a:ext cx="535099" cy="535099"/>
            <a:chOff x="6280139" y="4104372"/>
            <a:chExt cx="535099" cy="535099"/>
          </a:xfrm>
        </p:grpSpPr>
        <p:sp>
          <p:nvSpPr>
            <p:cNvPr id="43" name="Rounded Rectangle 29"/>
            <p:cNvSpPr/>
            <p:nvPr/>
          </p:nvSpPr>
          <p:spPr>
            <a:xfrm>
              <a:off x="6280139" y="4104372"/>
              <a:ext cx="535099" cy="535099"/>
            </a:xfrm>
            <a:prstGeom prst="roundRect">
              <a:avLst>
                <a:gd name="adj" fmla="val 50000"/>
              </a:avLst>
            </a:prstGeom>
            <a:solidFill>
              <a:schemeClr val="accent2"/>
            </a:solidFill>
            <a:ln>
              <a:noFill/>
            </a:ln>
            <a:effectLst>
              <a:outerShdw blurRad="635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mn-ea"/>
              </a:endParaRPr>
            </a:p>
          </p:txBody>
        </p:sp>
        <p:grpSp>
          <p:nvGrpSpPr>
            <p:cNvPr id="44" name="Group 30"/>
            <p:cNvGrpSpPr/>
            <p:nvPr/>
          </p:nvGrpSpPr>
          <p:grpSpPr>
            <a:xfrm>
              <a:off x="6439670" y="4277187"/>
              <a:ext cx="216037" cy="189469"/>
              <a:chOff x="3175" y="-1587"/>
              <a:chExt cx="490538" cy="430212"/>
            </a:xfrm>
            <a:solidFill>
              <a:srgbClr val="FFFFFF"/>
            </a:solidFill>
          </p:grpSpPr>
          <p:sp>
            <p:nvSpPr>
              <p:cNvPr id="45"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latin typeface="+mn-ea"/>
                </a:endParaRPr>
              </a:p>
            </p:txBody>
          </p:sp>
          <p:sp>
            <p:nvSpPr>
              <p:cNvPr id="46"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latin typeface="+mn-ea"/>
                </a:endParaRPr>
              </a:p>
            </p:txBody>
          </p:sp>
        </p:grpSp>
      </p:grpSp>
      <p:grpSp>
        <p:nvGrpSpPr>
          <p:cNvPr id="47" name="组合 46"/>
          <p:cNvGrpSpPr/>
          <p:nvPr/>
        </p:nvGrpSpPr>
        <p:grpSpPr>
          <a:xfrm>
            <a:off x="1149517" y="3460745"/>
            <a:ext cx="535099" cy="535099"/>
            <a:chOff x="572251" y="2942317"/>
            <a:chExt cx="535099" cy="535099"/>
          </a:xfrm>
        </p:grpSpPr>
        <p:sp>
          <p:nvSpPr>
            <p:cNvPr id="48" name="Rounded Rectangle 34"/>
            <p:cNvSpPr/>
            <p:nvPr/>
          </p:nvSpPr>
          <p:spPr>
            <a:xfrm>
              <a:off x="572251" y="2942317"/>
              <a:ext cx="535099" cy="535099"/>
            </a:xfrm>
            <a:prstGeom prst="roundRect">
              <a:avLst>
                <a:gd name="adj" fmla="val 50000"/>
              </a:avLst>
            </a:prstGeom>
            <a:solidFill>
              <a:schemeClr val="accent2"/>
            </a:solidFill>
            <a:ln>
              <a:noFill/>
            </a:ln>
            <a:effectLst>
              <a:outerShdw blurRad="635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mn-ea"/>
              </a:endParaRPr>
            </a:p>
          </p:txBody>
        </p:sp>
        <p:sp>
          <p:nvSpPr>
            <p:cNvPr id="49" name="Freeform 50"/>
            <p:cNvSpPr>
              <a:spLocks noEditPoints="1"/>
            </p:cNvSpPr>
            <p:nvPr/>
          </p:nvSpPr>
          <p:spPr bwMode="auto">
            <a:xfrm>
              <a:off x="750685" y="3097621"/>
              <a:ext cx="178233" cy="224491"/>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FFFFFF"/>
            </a:solidFill>
            <a:ln w="9525">
              <a:noFill/>
              <a:round/>
            </a:ln>
          </p:spPr>
          <p:txBody>
            <a:bodyPr vert="horz" wrap="square" lIns="121920" tIns="60960" rIns="121920" bIns="60960" numCol="1" anchor="t" anchorCtr="0" compatLnSpc="1"/>
            <a:lstStyle/>
            <a:p>
              <a:endParaRPr lang="ko-KR" altLang="en-US">
                <a:latin typeface="+mn-ea"/>
              </a:endParaRPr>
            </a:p>
          </p:txBody>
        </p:sp>
      </p:grpSp>
      <p:grpSp>
        <p:nvGrpSpPr>
          <p:cNvPr id="50" name="组合 49"/>
          <p:cNvGrpSpPr/>
          <p:nvPr/>
        </p:nvGrpSpPr>
        <p:grpSpPr>
          <a:xfrm>
            <a:off x="3678541" y="3491365"/>
            <a:ext cx="535099" cy="535099"/>
            <a:chOff x="3676159" y="2902850"/>
            <a:chExt cx="535099" cy="535099"/>
          </a:xfrm>
        </p:grpSpPr>
        <p:sp>
          <p:nvSpPr>
            <p:cNvPr id="51" name="Rounded Rectangle 37"/>
            <p:cNvSpPr/>
            <p:nvPr/>
          </p:nvSpPr>
          <p:spPr>
            <a:xfrm>
              <a:off x="3676159" y="2902850"/>
              <a:ext cx="535099" cy="535099"/>
            </a:xfrm>
            <a:prstGeom prst="roundRect">
              <a:avLst>
                <a:gd name="adj" fmla="val 50000"/>
              </a:avLst>
            </a:prstGeom>
            <a:solidFill>
              <a:schemeClr val="accent1"/>
            </a:solidFill>
            <a:ln>
              <a:noFill/>
            </a:ln>
            <a:effectLst>
              <a:outerShdw blurRad="635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mn-ea"/>
              </a:endParaRPr>
            </a:p>
          </p:txBody>
        </p:sp>
        <p:sp>
          <p:nvSpPr>
            <p:cNvPr id="52" name="Freeform 48"/>
            <p:cNvSpPr>
              <a:spLocks noEditPoints="1"/>
            </p:cNvSpPr>
            <p:nvPr/>
          </p:nvSpPr>
          <p:spPr bwMode="auto">
            <a:xfrm>
              <a:off x="3861296" y="3049815"/>
              <a:ext cx="164824" cy="241172"/>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rgbClr val="FFFFFF"/>
            </a:solidFill>
            <a:ln w="9525">
              <a:noFill/>
              <a:round/>
            </a:ln>
          </p:spPr>
          <p:txBody>
            <a:bodyPr vert="horz" wrap="square" lIns="121920" tIns="60960" rIns="121920" bIns="60960" numCol="1" anchor="t" anchorCtr="0" compatLnSpc="1"/>
            <a:lstStyle/>
            <a:p>
              <a:endParaRPr lang="ko-KR" altLang="en-US">
                <a:latin typeface="+mn-ea"/>
              </a:endParaRPr>
            </a:p>
          </p:txBody>
        </p:sp>
      </p:grpSp>
      <p:grpSp>
        <p:nvGrpSpPr>
          <p:cNvPr id="53" name="Group 39"/>
          <p:cNvGrpSpPr/>
          <p:nvPr/>
        </p:nvGrpSpPr>
        <p:grpSpPr>
          <a:xfrm>
            <a:off x="8946847" y="2570816"/>
            <a:ext cx="1660604" cy="1660604"/>
            <a:chOff x="6708349" y="1210992"/>
            <a:chExt cx="1245453" cy="1245453"/>
          </a:xfrm>
          <a:solidFill>
            <a:schemeClr val="accent2"/>
          </a:solidFill>
        </p:grpSpPr>
        <p:sp>
          <p:nvSpPr>
            <p:cNvPr id="54" name="Oval 40"/>
            <p:cNvSpPr/>
            <p:nvPr/>
          </p:nvSpPr>
          <p:spPr>
            <a:xfrm>
              <a:off x="6708349" y="1210992"/>
              <a:ext cx="1245453" cy="1245453"/>
            </a:xfrm>
            <a:prstGeom prst="ellipse">
              <a:avLst/>
            </a:prstGeom>
            <a:grpFill/>
            <a:ln>
              <a:noFill/>
            </a:ln>
            <a:effectLst>
              <a:outerShdw blurRad="635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mn-ea"/>
              </a:endParaRPr>
            </a:p>
          </p:txBody>
        </p:sp>
        <p:sp>
          <p:nvSpPr>
            <p:cNvPr id="55" name="TextBox 41"/>
            <p:cNvSpPr txBox="1"/>
            <p:nvPr/>
          </p:nvSpPr>
          <p:spPr>
            <a:xfrm>
              <a:off x="6753025" y="1683677"/>
              <a:ext cx="1156100" cy="392415"/>
            </a:xfrm>
            <a:prstGeom prst="rect">
              <a:avLst/>
            </a:prstGeom>
            <a:grpFill/>
          </p:spPr>
          <p:txBody>
            <a:bodyPr wrap="square" rtlCol="0">
              <a:spAutoFit/>
            </a:bodyPr>
            <a:lstStyle/>
            <a:p>
              <a:pPr lvl="0" algn="ctr"/>
              <a:r>
                <a:rPr lang="zh-CN" altLang="en-US" sz="2800" dirty="0">
                  <a:solidFill>
                    <a:schemeClr val="bg1"/>
                  </a:solidFill>
                  <a:latin typeface="+mn-ea"/>
                </a:rPr>
                <a:t>特征 </a:t>
              </a:r>
            </a:p>
          </p:txBody>
        </p:sp>
      </p:grpSp>
      <p:sp>
        <p:nvSpPr>
          <p:cNvPr id="57" name="TextBox 24"/>
          <p:cNvSpPr txBox="1"/>
          <p:nvPr/>
        </p:nvSpPr>
        <p:spPr>
          <a:xfrm>
            <a:off x="497879" y="4276412"/>
            <a:ext cx="1838377" cy="640175"/>
          </a:xfrm>
          <a:prstGeom prst="rect">
            <a:avLst/>
          </a:prstGeom>
          <a:noFill/>
        </p:spPr>
        <p:txBody>
          <a:bodyPr wrap="square" lIns="0" tIns="0" rIns="0" bIns="0" rtlCol="0">
            <a:spAutoFit/>
          </a:bodyPr>
          <a:lstStyle/>
          <a:p>
            <a:pPr algn="ctr" fontAlgn="base">
              <a:lnSpc>
                <a:spcPct val="130000"/>
              </a:lnSpc>
              <a:spcBef>
                <a:spcPct val="0"/>
              </a:spcBef>
              <a:spcAft>
                <a:spcPct val="0"/>
              </a:spcAft>
            </a:pPr>
            <a:r>
              <a:rPr lang="zh-CN" altLang="en-US" sz="1600" dirty="0">
                <a:solidFill>
                  <a:schemeClr val="tx1">
                    <a:lumMod val="65000"/>
                    <a:lumOff val="35000"/>
                  </a:schemeClr>
                </a:solidFill>
                <a:latin typeface="华文细黑" panose="02010600040101010101" pitchFamily="2" charset="-122"/>
                <a:ea typeface="微软雅黑" panose="020B0503020204020204" charset="-122"/>
                <a:cs typeface="+mn-ea"/>
              </a:rPr>
              <a:t>发病早期有点像感冒，急性起病，发热</a:t>
            </a:r>
            <a:endParaRPr lang="en-GB" altLang="zh-CN" sz="1600" dirty="0">
              <a:solidFill>
                <a:schemeClr val="tx1">
                  <a:lumMod val="65000"/>
                  <a:lumOff val="35000"/>
                </a:schemeClr>
              </a:solidFill>
              <a:latin typeface="华文细黑" panose="02010600040101010101" pitchFamily="2" charset="-122"/>
              <a:ea typeface="微软雅黑" panose="020B0503020204020204" charset="-122"/>
              <a:cs typeface="+mn-ea"/>
            </a:endParaRPr>
          </a:p>
        </p:txBody>
      </p:sp>
      <p:sp>
        <p:nvSpPr>
          <p:cNvPr id="65" name="TextBox 24"/>
          <p:cNvSpPr txBox="1"/>
          <p:nvPr/>
        </p:nvSpPr>
        <p:spPr>
          <a:xfrm>
            <a:off x="3109093" y="2631406"/>
            <a:ext cx="1838377" cy="640175"/>
          </a:xfrm>
          <a:prstGeom prst="rect">
            <a:avLst/>
          </a:prstGeom>
          <a:noFill/>
        </p:spPr>
        <p:txBody>
          <a:bodyPr wrap="square" lIns="0" tIns="0" rIns="0" bIns="0" rtlCol="0">
            <a:spAutoFit/>
          </a:bodyPr>
          <a:lstStyle/>
          <a:p>
            <a:pPr algn="ctr" fontAlgn="base">
              <a:lnSpc>
                <a:spcPct val="130000"/>
              </a:lnSpc>
              <a:spcBef>
                <a:spcPct val="0"/>
              </a:spcBef>
              <a:spcAft>
                <a:spcPct val="0"/>
              </a:spcAft>
            </a:pPr>
            <a:r>
              <a:rPr lang="zh-CN" altLang="en-US" sz="1600" dirty="0">
                <a:solidFill>
                  <a:schemeClr val="tx1">
                    <a:lumMod val="65000"/>
                    <a:lumOff val="35000"/>
                  </a:schemeClr>
                </a:solidFill>
                <a:latin typeface="华文细黑" panose="02010600040101010101" pitchFamily="2" charset="-122"/>
                <a:ea typeface="微软雅黑" panose="020B0503020204020204" charset="-122"/>
                <a:cs typeface="+mn-ea"/>
              </a:rPr>
              <a:t>同时或</a:t>
            </a:r>
            <a:r>
              <a:rPr lang="en-US" altLang="zh-CN" sz="1600" dirty="0">
                <a:solidFill>
                  <a:schemeClr val="tx1">
                    <a:lumMod val="65000"/>
                    <a:lumOff val="35000"/>
                  </a:schemeClr>
                </a:solidFill>
                <a:latin typeface="华文细黑" panose="02010600040101010101" pitchFamily="2" charset="-122"/>
                <a:ea typeface="微软雅黑" panose="020B0503020204020204" charset="-122"/>
                <a:cs typeface="+mn-ea"/>
              </a:rPr>
              <a:t>1~2</a:t>
            </a:r>
            <a:r>
              <a:rPr lang="zh-CN" altLang="en-US" sz="1600" dirty="0">
                <a:solidFill>
                  <a:schemeClr val="tx1">
                    <a:lumMod val="65000"/>
                    <a:lumOff val="35000"/>
                  </a:schemeClr>
                </a:solidFill>
                <a:latin typeface="华文细黑" panose="02010600040101010101" pitchFamily="2" charset="-122"/>
                <a:ea typeface="微软雅黑" panose="020B0503020204020204" charset="-122"/>
                <a:cs typeface="+mn-ea"/>
              </a:rPr>
              <a:t>日后 出现米粒大小的疱疹</a:t>
            </a:r>
            <a:endParaRPr lang="en-GB" altLang="zh-CN" sz="1600" dirty="0">
              <a:solidFill>
                <a:schemeClr val="tx1">
                  <a:lumMod val="65000"/>
                  <a:lumOff val="35000"/>
                </a:schemeClr>
              </a:solidFill>
              <a:latin typeface="华文细黑" panose="02010600040101010101" pitchFamily="2" charset="-122"/>
              <a:ea typeface="微软雅黑" panose="020B0503020204020204" charset="-122"/>
              <a:cs typeface="+mn-ea"/>
            </a:endParaRPr>
          </a:p>
        </p:txBody>
      </p:sp>
      <p:sp>
        <p:nvSpPr>
          <p:cNvPr id="66" name="TextBox 24"/>
          <p:cNvSpPr txBox="1"/>
          <p:nvPr/>
        </p:nvSpPr>
        <p:spPr>
          <a:xfrm>
            <a:off x="5630531" y="5440527"/>
            <a:ext cx="1838377" cy="640175"/>
          </a:xfrm>
          <a:prstGeom prst="rect">
            <a:avLst/>
          </a:prstGeom>
          <a:noFill/>
        </p:spPr>
        <p:txBody>
          <a:bodyPr wrap="square" lIns="0" tIns="0" rIns="0" bIns="0" rtlCol="0">
            <a:spAutoFit/>
          </a:bodyPr>
          <a:lstStyle/>
          <a:p>
            <a:pPr algn="ctr" fontAlgn="base">
              <a:lnSpc>
                <a:spcPct val="130000"/>
              </a:lnSpc>
              <a:spcBef>
                <a:spcPct val="0"/>
              </a:spcBef>
              <a:spcAft>
                <a:spcPct val="0"/>
              </a:spcAft>
            </a:pPr>
            <a:r>
              <a:rPr lang="zh-CN" altLang="en-US" sz="1600" dirty="0">
                <a:solidFill>
                  <a:schemeClr val="tx1">
                    <a:lumMod val="65000"/>
                    <a:lumOff val="35000"/>
                  </a:schemeClr>
                </a:solidFill>
                <a:latin typeface="华文细黑" panose="02010600040101010101" pitchFamily="2" charset="-122"/>
                <a:ea typeface="微软雅黑" panose="020B0503020204020204" charset="-122"/>
                <a:cs typeface="+mn-ea"/>
              </a:rPr>
              <a:t>口腔内的疱疹破溃后即出现溃疡</a:t>
            </a:r>
            <a:endParaRPr lang="en-GB" altLang="zh-CN" sz="1600" dirty="0">
              <a:solidFill>
                <a:schemeClr val="tx1">
                  <a:lumMod val="65000"/>
                  <a:lumOff val="35000"/>
                </a:schemeClr>
              </a:solidFill>
              <a:latin typeface="华文细黑" panose="02010600040101010101" pitchFamily="2" charset="-122"/>
              <a:ea typeface="微软雅黑" panose="020B0503020204020204" charset="-122"/>
              <a:cs typeface="+mn-ea"/>
            </a:endParaRPr>
          </a:p>
        </p:txBody>
      </p:sp>
      <p:sp>
        <p:nvSpPr>
          <p:cNvPr id="40" name="矩形 39"/>
          <p:cNvSpPr/>
          <p:nvPr/>
        </p:nvSpPr>
        <p:spPr>
          <a:xfrm>
            <a:off x="1149516" y="1393783"/>
            <a:ext cx="9860330" cy="652486"/>
          </a:xfrm>
          <a:prstGeom prst="rect">
            <a:avLst/>
          </a:prstGeom>
        </p:spPr>
        <p:txBody>
          <a:bodyPr wrap="square">
            <a:spAutoFit/>
          </a:bodyPr>
          <a:lstStyle/>
          <a:p>
            <a:pPr defTabSz="913765">
              <a:lnSpc>
                <a:spcPct val="130000"/>
              </a:lnSpc>
              <a:defRPr/>
            </a:pPr>
            <a:r>
              <a:rPr lang="zh-CN" altLang="en-US" sz="1400" dirty="0">
                <a:solidFill>
                  <a:schemeClr val="tx1">
                    <a:lumMod val="65000"/>
                    <a:lumOff val="35000"/>
                  </a:schemeClr>
                </a:solidFill>
                <a:latin typeface="华文细黑" panose="02010600040101010101" pitchFamily="2" charset="-122"/>
                <a:ea typeface="微软雅黑" panose="020B0503020204020204" charset="-122"/>
                <a:cs typeface="+mn-ea"/>
                <a:sym typeface="华文细黑" panose="02010600040101010101" pitchFamily="2" charset="-122"/>
              </a:rPr>
              <a:t>此处添加详细文本描述，建议与标题相关并符合</a:t>
            </a:r>
            <a:r>
              <a:rPr lang="zh-CN" altLang="en-US" sz="1400" dirty="0">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rPr>
              <a:t>此处添加详细文本描述，建议与标题相关并符合整此处添加详细文本描述，建议与标题相关并符合整</a:t>
            </a:r>
            <a:r>
              <a:rPr lang="en-US" altLang="zh-CN" sz="1400" dirty="0">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rPr>
              <a:t>……</a:t>
            </a:r>
          </a:p>
        </p:txBody>
      </p:sp>
      <p:sp>
        <p:nvSpPr>
          <p:cNvPr id="56" name="矩形 55"/>
          <p:cNvSpPr/>
          <p:nvPr/>
        </p:nvSpPr>
        <p:spPr>
          <a:xfrm flipH="1">
            <a:off x="1048589" y="1444966"/>
            <a:ext cx="94373" cy="5501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sz="1600">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style.rotation</p:attrName>
                                        </p:attrNameLst>
                                      </p:cBhvr>
                                      <p:tavLst>
                                        <p:tav tm="0">
                                          <p:val>
                                            <p:fltVal val="720"/>
                                          </p:val>
                                        </p:tav>
                                        <p:tav tm="100000">
                                          <p:val>
                                            <p:fltVal val="0"/>
                                          </p:val>
                                        </p:tav>
                                      </p:tavLst>
                                    </p:anim>
                                    <p:anim calcmode="lin" valueType="num">
                                      <p:cBhvr>
                                        <p:cTn id="9" dur="1000" fill="hold"/>
                                        <p:tgtEl>
                                          <p:spTgt spid="56"/>
                                        </p:tgtEl>
                                        <p:attrNameLst>
                                          <p:attrName>ppt_h</p:attrName>
                                        </p:attrNameLst>
                                      </p:cBhvr>
                                      <p:tavLst>
                                        <p:tav tm="0">
                                          <p:val>
                                            <p:fltVal val="0"/>
                                          </p:val>
                                        </p:tav>
                                        <p:tav tm="100000">
                                          <p:val>
                                            <p:strVal val="#ppt_h"/>
                                          </p:val>
                                        </p:tav>
                                      </p:tavLst>
                                    </p:anim>
                                    <p:anim calcmode="lin" valueType="num">
                                      <p:cBhvr>
                                        <p:cTn id="10" dur="1000" fill="hold"/>
                                        <p:tgtEl>
                                          <p:spTgt spid="56"/>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barn(inVertical)">
                                      <p:cBhvr>
                                        <p:cTn id="14" dur="500"/>
                                        <p:tgtEl>
                                          <p:spTgt spid="40"/>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53"/>
                                        </p:tgtEl>
                                        <p:attrNameLst>
                                          <p:attrName>style.visibility</p:attrName>
                                        </p:attrNameLst>
                                      </p:cBhvr>
                                      <p:to>
                                        <p:strVal val="visible"/>
                                      </p:to>
                                    </p:set>
                                    <p:anim calcmode="lin" valueType="num">
                                      <p:cBhvr>
                                        <p:cTn id="18" dur="500" fill="hold"/>
                                        <p:tgtEl>
                                          <p:spTgt spid="53"/>
                                        </p:tgtEl>
                                        <p:attrNameLst>
                                          <p:attrName>ppt_w</p:attrName>
                                        </p:attrNameLst>
                                      </p:cBhvr>
                                      <p:tavLst>
                                        <p:tav tm="0">
                                          <p:val>
                                            <p:fltVal val="0"/>
                                          </p:val>
                                        </p:tav>
                                        <p:tav tm="100000">
                                          <p:val>
                                            <p:strVal val="#ppt_w"/>
                                          </p:val>
                                        </p:tav>
                                      </p:tavLst>
                                    </p:anim>
                                    <p:anim calcmode="lin" valueType="num">
                                      <p:cBhvr>
                                        <p:cTn id="19" dur="500" fill="hold"/>
                                        <p:tgtEl>
                                          <p:spTgt spid="53"/>
                                        </p:tgtEl>
                                        <p:attrNameLst>
                                          <p:attrName>ppt_h</p:attrName>
                                        </p:attrNameLst>
                                      </p:cBhvr>
                                      <p:tavLst>
                                        <p:tav tm="0">
                                          <p:val>
                                            <p:fltVal val="0"/>
                                          </p:val>
                                        </p:tav>
                                        <p:tav tm="100000">
                                          <p:val>
                                            <p:strVal val="#ppt_h"/>
                                          </p:val>
                                        </p:tav>
                                      </p:tavLst>
                                    </p:anim>
                                    <p:animEffect transition="in" filter="fade">
                                      <p:cBhvr>
                                        <p:cTn id="20" dur="500"/>
                                        <p:tgtEl>
                                          <p:spTgt spid="53"/>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1000"/>
                                        <p:tgtEl>
                                          <p:spTgt spid="28"/>
                                        </p:tgtEl>
                                      </p:cBhvr>
                                    </p:animEffect>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anim calcmode="lin" valueType="num">
                                      <p:cBhvr>
                                        <p:cTn id="29" dur="500" fill="hold"/>
                                        <p:tgtEl>
                                          <p:spTgt spid="29"/>
                                        </p:tgtEl>
                                        <p:attrNameLst>
                                          <p:attrName>ppt_x</p:attrName>
                                        </p:attrNameLst>
                                      </p:cBhvr>
                                      <p:tavLst>
                                        <p:tav tm="0">
                                          <p:val>
                                            <p:strVal val="#ppt_x"/>
                                          </p:val>
                                        </p:tav>
                                        <p:tav tm="100000">
                                          <p:val>
                                            <p:strVal val="#ppt_x"/>
                                          </p:val>
                                        </p:tav>
                                      </p:tavLst>
                                    </p:anim>
                                    <p:anim calcmode="lin" valueType="num">
                                      <p:cBhvr>
                                        <p:cTn id="30" dur="500" fill="hold"/>
                                        <p:tgtEl>
                                          <p:spTgt spid="29"/>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500" fill="hold"/>
                                        <p:tgtEl>
                                          <p:spTgt spid="57"/>
                                        </p:tgtEl>
                                        <p:attrNameLst>
                                          <p:attrName>ppt_x</p:attrName>
                                        </p:attrNameLst>
                                      </p:cBhvr>
                                      <p:tavLst>
                                        <p:tav tm="0">
                                          <p:val>
                                            <p:strVal val="#ppt_x"/>
                                          </p:val>
                                        </p:tav>
                                        <p:tav tm="100000">
                                          <p:val>
                                            <p:strVal val="#ppt_x"/>
                                          </p:val>
                                        </p:tav>
                                      </p:tavLst>
                                    </p:anim>
                                    <p:anim calcmode="lin" valueType="num">
                                      <p:cBhvr additive="base">
                                        <p:cTn id="41" dur="500" fill="hold"/>
                                        <p:tgtEl>
                                          <p:spTgt spid="57"/>
                                        </p:tgtEl>
                                        <p:attrNameLst>
                                          <p:attrName>ppt_y</p:attrName>
                                        </p:attrNameLst>
                                      </p:cBhvr>
                                      <p:tavLst>
                                        <p:tav tm="0">
                                          <p:val>
                                            <p:strVal val="1+#ppt_h/2"/>
                                          </p:val>
                                        </p:tav>
                                        <p:tav tm="100000">
                                          <p:val>
                                            <p:strVal val="#ppt_y"/>
                                          </p:val>
                                        </p:tav>
                                      </p:tavLst>
                                    </p:anim>
                                  </p:childTnLst>
                                </p:cTn>
                              </p:par>
                              <p:par>
                                <p:cTn id="42" presetID="53" presetClass="entr" presetSubtype="16" fill="hold" nodeType="withEffect">
                                  <p:stCondLst>
                                    <p:cond delay="250"/>
                                  </p:stCondLst>
                                  <p:childTnLst>
                                    <p:set>
                                      <p:cBhvr>
                                        <p:cTn id="43" dur="1" fill="hold">
                                          <p:stCondLst>
                                            <p:cond delay="0"/>
                                          </p:stCondLst>
                                        </p:cTn>
                                        <p:tgtEl>
                                          <p:spTgt spid="50"/>
                                        </p:tgtEl>
                                        <p:attrNameLst>
                                          <p:attrName>style.visibility</p:attrName>
                                        </p:attrNameLst>
                                      </p:cBhvr>
                                      <p:to>
                                        <p:strVal val="visible"/>
                                      </p:to>
                                    </p:set>
                                    <p:anim calcmode="lin" valueType="num">
                                      <p:cBhvr>
                                        <p:cTn id="44" dur="500" fill="hold"/>
                                        <p:tgtEl>
                                          <p:spTgt spid="50"/>
                                        </p:tgtEl>
                                        <p:attrNameLst>
                                          <p:attrName>ppt_w</p:attrName>
                                        </p:attrNameLst>
                                      </p:cBhvr>
                                      <p:tavLst>
                                        <p:tav tm="0">
                                          <p:val>
                                            <p:fltVal val="0"/>
                                          </p:val>
                                        </p:tav>
                                        <p:tav tm="100000">
                                          <p:val>
                                            <p:strVal val="#ppt_w"/>
                                          </p:val>
                                        </p:tav>
                                      </p:tavLst>
                                    </p:anim>
                                    <p:anim calcmode="lin" valueType="num">
                                      <p:cBhvr>
                                        <p:cTn id="45" dur="500" fill="hold"/>
                                        <p:tgtEl>
                                          <p:spTgt spid="50"/>
                                        </p:tgtEl>
                                        <p:attrNameLst>
                                          <p:attrName>ppt_h</p:attrName>
                                        </p:attrNameLst>
                                      </p:cBhvr>
                                      <p:tavLst>
                                        <p:tav tm="0">
                                          <p:val>
                                            <p:fltVal val="0"/>
                                          </p:val>
                                        </p:tav>
                                        <p:tav tm="100000">
                                          <p:val>
                                            <p:strVal val="#ppt_h"/>
                                          </p:val>
                                        </p:tav>
                                      </p:tavLst>
                                    </p:anim>
                                    <p:animEffect transition="in" filter="fade">
                                      <p:cBhvr>
                                        <p:cTn id="46" dur="500"/>
                                        <p:tgtEl>
                                          <p:spTgt spid="50"/>
                                        </p:tgtEl>
                                      </p:cBhvr>
                                    </p:animEffect>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 calcmode="lin" valueType="num">
                                      <p:cBhvr additive="base">
                                        <p:cTn id="50" dur="500" fill="hold"/>
                                        <p:tgtEl>
                                          <p:spTgt spid="65"/>
                                        </p:tgtEl>
                                        <p:attrNameLst>
                                          <p:attrName>ppt_x</p:attrName>
                                        </p:attrNameLst>
                                      </p:cBhvr>
                                      <p:tavLst>
                                        <p:tav tm="0">
                                          <p:val>
                                            <p:strVal val="#ppt_x"/>
                                          </p:val>
                                        </p:tav>
                                        <p:tav tm="100000">
                                          <p:val>
                                            <p:strVal val="#ppt_x"/>
                                          </p:val>
                                        </p:tav>
                                      </p:tavLst>
                                    </p:anim>
                                    <p:anim calcmode="lin" valueType="num">
                                      <p:cBhvr additive="base">
                                        <p:cTn id="51" dur="500" fill="hold"/>
                                        <p:tgtEl>
                                          <p:spTgt spid="65"/>
                                        </p:tgtEl>
                                        <p:attrNameLst>
                                          <p:attrName>ppt_y</p:attrName>
                                        </p:attrNameLst>
                                      </p:cBhvr>
                                      <p:tavLst>
                                        <p:tav tm="0">
                                          <p:val>
                                            <p:strVal val="1+#ppt_h/2"/>
                                          </p:val>
                                        </p:tav>
                                        <p:tav tm="100000">
                                          <p:val>
                                            <p:strVal val="#ppt_y"/>
                                          </p:val>
                                        </p:tav>
                                      </p:tavLst>
                                    </p:anim>
                                  </p:childTnLst>
                                </p:cTn>
                              </p:par>
                              <p:par>
                                <p:cTn id="52" presetID="53" presetClass="entr" presetSubtype="16" fill="hold" nodeType="withEffect">
                                  <p:stCondLst>
                                    <p:cond delay="50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5000"/>
                            </p:stCondLst>
                            <p:childTnLst>
                              <p:par>
                                <p:cTn id="58" presetID="2" presetClass="entr" presetSubtype="4" fill="hold" grpId="0" nodeType="afterEffect">
                                  <p:stCondLst>
                                    <p:cond delay="0"/>
                                  </p:stCondLst>
                                  <p:childTnLst>
                                    <p:set>
                                      <p:cBhvr>
                                        <p:cTn id="59" dur="1" fill="hold">
                                          <p:stCondLst>
                                            <p:cond delay="0"/>
                                          </p:stCondLst>
                                        </p:cTn>
                                        <p:tgtEl>
                                          <p:spTgt spid="66"/>
                                        </p:tgtEl>
                                        <p:attrNameLst>
                                          <p:attrName>style.visibility</p:attrName>
                                        </p:attrNameLst>
                                      </p:cBhvr>
                                      <p:to>
                                        <p:strVal val="visible"/>
                                      </p:to>
                                    </p:set>
                                    <p:anim calcmode="lin" valueType="num">
                                      <p:cBhvr additive="base">
                                        <p:cTn id="60" dur="500" fill="hold"/>
                                        <p:tgtEl>
                                          <p:spTgt spid="66"/>
                                        </p:tgtEl>
                                        <p:attrNameLst>
                                          <p:attrName>ppt_x</p:attrName>
                                        </p:attrNameLst>
                                      </p:cBhvr>
                                      <p:tavLst>
                                        <p:tav tm="0">
                                          <p:val>
                                            <p:strVal val="#ppt_x"/>
                                          </p:val>
                                        </p:tav>
                                        <p:tav tm="100000">
                                          <p:val>
                                            <p:strVal val="#ppt_x"/>
                                          </p:val>
                                        </p:tav>
                                      </p:tavLst>
                                    </p:anim>
                                    <p:anim calcmode="lin" valueType="num">
                                      <p:cBhvr additive="base">
                                        <p:cTn id="61"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7" grpId="0"/>
      <p:bldP spid="65" grpId="0"/>
      <p:bldP spid="66" grpId="0"/>
      <p:bldP spid="40" grpId="0"/>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1417067" y="405458"/>
            <a:ext cx="37444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dirty="0">
                <a:solidFill>
                  <a:schemeClr val="accent2"/>
                </a:solidFill>
                <a:latin typeface="Arial" panose="020B0604020202020204" pitchFamily="34" charset="0"/>
                <a:ea typeface="微软雅黑" panose="020B0503020204020204" charset="-122"/>
                <a:cs typeface="+mn-ea"/>
                <a:sym typeface="Arial" panose="020B0604020202020204" pitchFamily="34" charset="0"/>
              </a:rPr>
              <a:t>手足口病皮疹的 “三个四”</a:t>
            </a:r>
          </a:p>
        </p:txBody>
      </p:sp>
      <p:sp>
        <p:nvSpPr>
          <p:cNvPr id="28" name="Bent Arrow 49"/>
          <p:cNvSpPr/>
          <p:nvPr/>
        </p:nvSpPr>
        <p:spPr>
          <a:xfrm flipH="1">
            <a:off x="-12016" y="3011936"/>
            <a:ext cx="10450167" cy="772235"/>
          </a:xfrm>
          <a:prstGeom prst="bentArrow">
            <a:avLst>
              <a:gd name="adj1" fmla="val 4914"/>
              <a:gd name="adj2" fmla="val 2457"/>
              <a:gd name="adj3" fmla="val 0"/>
              <a:gd name="adj4" fmla="val 4708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mn-ea"/>
            </a:endParaRPr>
          </a:p>
        </p:txBody>
      </p:sp>
      <p:sp>
        <p:nvSpPr>
          <p:cNvPr id="29" name="椭圆 28"/>
          <p:cNvSpPr/>
          <p:nvPr/>
        </p:nvSpPr>
        <p:spPr>
          <a:xfrm>
            <a:off x="2149152" y="2857578"/>
            <a:ext cx="290000" cy="290000"/>
          </a:xfrm>
          <a:prstGeom prst="ellipse">
            <a:avLst/>
          </a:pr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mn-ea"/>
            </a:endParaRPr>
          </a:p>
        </p:txBody>
      </p:sp>
      <p:grpSp>
        <p:nvGrpSpPr>
          <p:cNvPr id="30" name="组合 29"/>
          <p:cNvGrpSpPr/>
          <p:nvPr/>
        </p:nvGrpSpPr>
        <p:grpSpPr>
          <a:xfrm>
            <a:off x="1953977" y="2041009"/>
            <a:ext cx="676812" cy="676812"/>
            <a:chOff x="1951596" y="2080860"/>
            <a:chExt cx="676812" cy="676812"/>
          </a:xfrm>
        </p:grpSpPr>
        <p:sp>
          <p:nvSpPr>
            <p:cNvPr id="31" name="椭圆 30"/>
            <p:cNvSpPr/>
            <p:nvPr/>
          </p:nvSpPr>
          <p:spPr>
            <a:xfrm>
              <a:off x="1951596" y="2080860"/>
              <a:ext cx="676812" cy="676812"/>
            </a:xfrm>
            <a:prstGeom prst="ellipse">
              <a:avLst/>
            </a:pr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mn-ea"/>
              </a:endParaRPr>
            </a:p>
          </p:txBody>
        </p:sp>
        <p:sp>
          <p:nvSpPr>
            <p:cNvPr id="32" name="Freeform 5"/>
            <p:cNvSpPr>
              <a:spLocks noEditPoints="1"/>
            </p:cNvSpPr>
            <p:nvPr/>
          </p:nvSpPr>
          <p:spPr bwMode="auto">
            <a:xfrm>
              <a:off x="2131434" y="2190764"/>
              <a:ext cx="317136" cy="458086"/>
            </a:xfrm>
            <a:custGeom>
              <a:avLst/>
              <a:gdLst>
                <a:gd name="T0" fmla="*/ 96 w 96"/>
                <a:gd name="T1" fmla="*/ 48 h 156"/>
                <a:gd name="T2" fmla="*/ 48 w 96"/>
                <a:gd name="T3" fmla="*/ 0 h 156"/>
                <a:gd name="T4" fmla="*/ 0 w 96"/>
                <a:gd name="T5" fmla="*/ 48 h 156"/>
                <a:gd name="T6" fmla="*/ 6 w 96"/>
                <a:gd name="T7" fmla="*/ 72 h 156"/>
                <a:gd name="T8" fmla="*/ 6 w 96"/>
                <a:gd name="T9" fmla="*/ 72 h 156"/>
                <a:gd name="T10" fmla="*/ 48 w 96"/>
                <a:gd name="T11" fmla="*/ 156 h 156"/>
                <a:gd name="T12" fmla="*/ 90 w 96"/>
                <a:gd name="T13" fmla="*/ 72 h 156"/>
                <a:gd name="T14" fmla="*/ 90 w 96"/>
                <a:gd name="T15" fmla="*/ 72 h 156"/>
                <a:gd name="T16" fmla="*/ 96 w 96"/>
                <a:gd name="T17" fmla="*/ 48 h 156"/>
                <a:gd name="T18" fmla="*/ 48 w 96"/>
                <a:gd name="T19" fmla="*/ 72 h 156"/>
                <a:gd name="T20" fmla="*/ 24 w 96"/>
                <a:gd name="T21" fmla="*/ 48 h 156"/>
                <a:gd name="T22" fmla="*/ 48 w 96"/>
                <a:gd name="T23" fmla="*/ 24 h 156"/>
                <a:gd name="T24" fmla="*/ 72 w 96"/>
                <a:gd name="T25" fmla="*/ 48 h 156"/>
                <a:gd name="T26" fmla="*/ 48 w 96"/>
                <a:gd name="T27" fmla="*/ 7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56">
                  <a:moveTo>
                    <a:pt x="96" y="48"/>
                  </a:moveTo>
                  <a:cubicBezTo>
                    <a:pt x="96" y="21"/>
                    <a:pt x="75" y="0"/>
                    <a:pt x="48" y="0"/>
                  </a:cubicBezTo>
                  <a:cubicBezTo>
                    <a:pt x="21" y="0"/>
                    <a:pt x="0" y="21"/>
                    <a:pt x="0" y="48"/>
                  </a:cubicBezTo>
                  <a:cubicBezTo>
                    <a:pt x="0" y="57"/>
                    <a:pt x="2" y="65"/>
                    <a:pt x="6" y="72"/>
                  </a:cubicBezTo>
                  <a:cubicBezTo>
                    <a:pt x="6" y="72"/>
                    <a:pt x="6" y="72"/>
                    <a:pt x="6" y="72"/>
                  </a:cubicBezTo>
                  <a:cubicBezTo>
                    <a:pt x="48" y="156"/>
                    <a:pt x="48" y="156"/>
                    <a:pt x="48" y="156"/>
                  </a:cubicBezTo>
                  <a:cubicBezTo>
                    <a:pt x="90" y="72"/>
                    <a:pt x="90" y="72"/>
                    <a:pt x="90" y="72"/>
                  </a:cubicBezTo>
                  <a:cubicBezTo>
                    <a:pt x="90" y="72"/>
                    <a:pt x="90" y="72"/>
                    <a:pt x="90" y="72"/>
                  </a:cubicBezTo>
                  <a:cubicBezTo>
                    <a:pt x="94" y="65"/>
                    <a:pt x="96" y="57"/>
                    <a:pt x="96" y="48"/>
                  </a:cubicBezTo>
                  <a:moveTo>
                    <a:pt x="48" y="72"/>
                  </a:moveTo>
                  <a:cubicBezTo>
                    <a:pt x="35" y="72"/>
                    <a:pt x="24" y="61"/>
                    <a:pt x="24" y="48"/>
                  </a:cubicBezTo>
                  <a:cubicBezTo>
                    <a:pt x="24" y="35"/>
                    <a:pt x="35" y="24"/>
                    <a:pt x="48" y="24"/>
                  </a:cubicBezTo>
                  <a:cubicBezTo>
                    <a:pt x="61" y="24"/>
                    <a:pt x="72" y="35"/>
                    <a:pt x="72" y="48"/>
                  </a:cubicBezTo>
                  <a:cubicBezTo>
                    <a:pt x="72" y="61"/>
                    <a:pt x="61" y="72"/>
                    <a:pt x="48" y="72"/>
                  </a:cubicBezTo>
                </a:path>
              </a:pathLst>
            </a:custGeom>
            <a:solidFill>
              <a:schemeClr val="bg1"/>
            </a:solidFill>
            <a:ln>
              <a:noFill/>
            </a:ln>
          </p:spPr>
          <p:txBody>
            <a:bodyPr vert="horz" wrap="square" lIns="91440" tIns="45720" rIns="91440" bIns="45720" numCol="1" anchor="t" anchorCtr="0" compatLnSpc="1"/>
            <a:lstStyle/>
            <a:p>
              <a:endParaRPr lang="zh-CN" altLang="en-US" sz="2000">
                <a:latin typeface="+mn-ea"/>
              </a:endParaRPr>
            </a:p>
          </p:txBody>
        </p:sp>
      </p:grpSp>
      <p:sp>
        <p:nvSpPr>
          <p:cNvPr id="33" name="椭圆 32"/>
          <p:cNvSpPr/>
          <p:nvPr/>
        </p:nvSpPr>
        <p:spPr>
          <a:xfrm>
            <a:off x="4990050" y="2857578"/>
            <a:ext cx="290000" cy="290000"/>
          </a:xfrm>
          <a:prstGeom prst="ellips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mn-ea"/>
            </a:endParaRPr>
          </a:p>
        </p:txBody>
      </p:sp>
      <p:sp>
        <p:nvSpPr>
          <p:cNvPr id="34" name="椭圆 33"/>
          <p:cNvSpPr/>
          <p:nvPr/>
        </p:nvSpPr>
        <p:spPr>
          <a:xfrm>
            <a:off x="7830948" y="2857578"/>
            <a:ext cx="290000" cy="290000"/>
          </a:xfrm>
          <a:prstGeom prst="ellipse">
            <a:avLst/>
          </a:pr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mn-ea"/>
            </a:endParaRPr>
          </a:p>
        </p:txBody>
      </p:sp>
      <p:grpSp>
        <p:nvGrpSpPr>
          <p:cNvPr id="35" name="组合 34"/>
          <p:cNvGrpSpPr/>
          <p:nvPr/>
        </p:nvGrpSpPr>
        <p:grpSpPr>
          <a:xfrm>
            <a:off x="7631751" y="2041009"/>
            <a:ext cx="676812" cy="676812"/>
            <a:chOff x="7629370" y="2090064"/>
            <a:chExt cx="676812" cy="676812"/>
          </a:xfrm>
        </p:grpSpPr>
        <p:sp>
          <p:nvSpPr>
            <p:cNvPr id="36" name="椭圆 35"/>
            <p:cNvSpPr/>
            <p:nvPr/>
          </p:nvSpPr>
          <p:spPr>
            <a:xfrm>
              <a:off x="7629370" y="2090064"/>
              <a:ext cx="676812" cy="676812"/>
            </a:xfrm>
            <a:prstGeom prst="ellipse">
              <a:avLst/>
            </a:pr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mn-ea"/>
              </a:endParaRPr>
            </a:p>
          </p:txBody>
        </p:sp>
        <p:grpSp>
          <p:nvGrpSpPr>
            <p:cNvPr id="37" name="Group 12"/>
            <p:cNvGrpSpPr>
              <a:grpSpLocks noChangeAspect="1"/>
            </p:cNvGrpSpPr>
            <p:nvPr/>
          </p:nvGrpSpPr>
          <p:grpSpPr bwMode="auto">
            <a:xfrm>
              <a:off x="7802911" y="2216850"/>
              <a:ext cx="349766" cy="396000"/>
              <a:chOff x="3668" y="1964"/>
              <a:chExt cx="348" cy="394"/>
            </a:xfrm>
            <a:solidFill>
              <a:schemeClr val="bg1"/>
            </a:solidFill>
          </p:grpSpPr>
          <p:sp>
            <p:nvSpPr>
              <p:cNvPr id="38" name="Freeform 13"/>
              <p:cNvSpPr>
                <a:spLocks noEditPoints="1"/>
              </p:cNvSpPr>
              <p:nvPr/>
            </p:nvSpPr>
            <p:spPr bwMode="auto">
              <a:xfrm>
                <a:off x="3823" y="1964"/>
                <a:ext cx="150" cy="120"/>
              </a:xfrm>
              <a:custGeom>
                <a:avLst/>
                <a:gdLst>
                  <a:gd name="T0" fmla="*/ 39 w 62"/>
                  <a:gd name="T1" fmla="*/ 12 h 50"/>
                  <a:gd name="T2" fmla="*/ 39 w 62"/>
                  <a:gd name="T3" fmla="*/ 12 h 50"/>
                  <a:gd name="T4" fmla="*/ 45 w 62"/>
                  <a:gd name="T5" fmla="*/ 14 h 50"/>
                  <a:gd name="T6" fmla="*/ 46 w 62"/>
                  <a:gd name="T7" fmla="*/ 18 h 50"/>
                  <a:gd name="T8" fmla="*/ 40 w 62"/>
                  <a:gd name="T9" fmla="*/ 29 h 50"/>
                  <a:gd name="T10" fmla="*/ 20 w 62"/>
                  <a:gd name="T11" fmla="*/ 38 h 50"/>
                  <a:gd name="T12" fmla="*/ 17 w 62"/>
                  <a:gd name="T13" fmla="*/ 38 h 50"/>
                  <a:gd name="T14" fmla="*/ 17 w 62"/>
                  <a:gd name="T15" fmla="*/ 38 h 50"/>
                  <a:gd name="T16" fmla="*/ 26 w 62"/>
                  <a:gd name="T17" fmla="*/ 18 h 50"/>
                  <a:gd name="T18" fmla="*/ 39 w 62"/>
                  <a:gd name="T19" fmla="*/ 12 h 50"/>
                  <a:gd name="T20" fmla="*/ 39 w 62"/>
                  <a:gd name="T21" fmla="*/ 0 h 50"/>
                  <a:gd name="T22" fmla="*/ 17 w 62"/>
                  <a:gd name="T23" fmla="*/ 9 h 50"/>
                  <a:gd name="T24" fmla="*/ 8 w 62"/>
                  <a:gd name="T25" fmla="*/ 47 h 50"/>
                  <a:gd name="T26" fmla="*/ 20 w 62"/>
                  <a:gd name="T27" fmla="*/ 50 h 50"/>
                  <a:gd name="T28" fmla="*/ 49 w 62"/>
                  <a:gd name="T29" fmla="*/ 38 h 50"/>
                  <a:gd name="T30" fmla="*/ 53 w 62"/>
                  <a:gd name="T31" fmla="*/ 5 h 50"/>
                  <a:gd name="T32" fmla="*/ 39 w 62"/>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50">
                    <a:moveTo>
                      <a:pt x="39" y="12"/>
                    </a:moveTo>
                    <a:cubicBezTo>
                      <a:pt x="39" y="12"/>
                      <a:pt x="39" y="12"/>
                      <a:pt x="39" y="12"/>
                    </a:cubicBezTo>
                    <a:cubicBezTo>
                      <a:pt x="41" y="12"/>
                      <a:pt x="43" y="12"/>
                      <a:pt x="45" y="14"/>
                    </a:cubicBezTo>
                    <a:cubicBezTo>
                      <a:pt x="45" y="14"/>
                      <a:pt x="46" y="15"/>
                      <a:pt x="46" y="18"/>
                    </a:cubicBezTo>
                    <a:cubicBezTo>
                      <a:pt x="46" y="21"/>
                      <a:pt x="45" y="25"/>
                      <a:pt x="40" y="29"/>
                    </a:cubicBezTo>
                    <a:cubicBezTo>
                      <a:pt x="35" y="34"/>
                      <a:pt x="26" y="38"/>
                      <a:pt x="20" y="38"/>
                    </a:cubicBezTo>
                    <a:cubicBezTo>
                      <a:pt x="18" y="38"/>
                      <a:pt x="17" y="38"/>
                      <a:pt x="17" y="38"/>
                    </a:cubicBezTo>
                    <a:cubicBezTo>
                      <a:pt x="17" y="38"/>
                      <a:pt x="17" y="38"/>
                      <a:pt x="17" y="38"/>
                    </a:cubicBezTo>
                    <a:cubicBezTo>
                      <a:pt x="16" y="35"/>
                      <a:pt x="18" y="25"/>
                      <a:pt x="26" y="18"/>
                    </a:cubicBezTo>
                    <a:cubicBezTo>
                      <a:pt x="30" y="14"/>
                      <a:pt x="35" y="12"/>
                      <a:pt x="39" y="12"/>
                    </a:cubicBezTo>
                    <a:moveTo>
                      <a:pt x="39" y="0"/>
                    </a:moveTo>
                    <a:cubicBezTo>
                      <a:pt x="32" y="0"/>
                      <a:pt x="24" y="3"/>
                      <a:pt x="17" y="9"/>
                    </a:cubicBezTo>
                    <a:cubicBezTo>
                      <a:pt x="6" y="19"/>
                      <a:pt x="0" y="38"/>
                      <a:pt x="8" y="47"/>
                    </a:cubicBezTo>
                    <a:cubicBezTo>
                      <a:pt x="11" y="49"/>
                      <a:pt x="15" y="50"/>
                      <a:pt x="20" y="50"/>
                    </a:cubicBezTo>
                    <a:cubicBezTo>
                      <a:pt x="29" y="50"/>
                      <a:pt x="41" y="45"/>
                      <a:pt x="49" y="38"/>
                    </a:cubicBezTo>
                    <a:cubicBezTo>
                      <a:pt x="60" y="28"/>
                      <a:pt x="62" y="13"/>
                      <a:pt x="53" y="5"/>
                    </a:cubicBezTo>
                    <a:cubicBezTo>
                      <a:pt x="50" y="1"/>
                      <a:pt x="45" y="0"/>
                      <a:pt x="3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latin typeface="+mn-ea"/>
                </a:endParaRPr>
              </a:p>
            </p:txBody>
          </p:sp>
          <p:sp>
            <p:nvSpPr>
              <p:cNvPr id="39" name="Freeform 14"/>
              <p:cNvSpPr>
                <a:spLocks noEditPoints="1"/>
              </p:cNvSpPr>
              <p:nvPr/>
            </p:nvSpPr>
            <p:spPr bwMode="auto">
              <a:xfrm>
                <a:off x="3712" y="1964"/>
                <a:ext cx="150" cy="120"/>
              </a:xfrm>
              <a:custGeom>
                <a:avLst/>
                <a:gdLst>
                  <a:gd name="T0" fmla="*/ 23 w 62"/>
                  <a:gd name="T1" fmla="*/ 12 h 50"/>
                  <a:gd name="T2" fmla="*/ 36 w 62"/>
                  <a:gd name="T3" fmla="*/ 18 h 50"/>
                  <a:gd name="T4" fmla="*/ 45 w 62"/>
                  <a:gd name="T5" fmla="*/ 38 h 50"/>
                  <a:gd name="T6" fmla="*/ 42 w 62"/>
                  <a:gd name="T7" fmla="*/ 38 h 50"/>
                  <a:gd name="T8" fmla="*/ 22 w 62"/>
                  <a:gd name="T9" fmla="*/ 29 h 50"/>
                  <a:gd name="T10" fmla="*/ 16 w 62"/>
                  <a:gd name="T11" fmla="*/ 18 h 50"/>
                  <a:gd name="T12" fmla="*/ 17 w 62"/>
                  <a:gd name="T13" fmla="*/ 14 h 50"/>
                  <a:gd name="T14" fmla="*/ 23 w 62"/>
                  <a:gd name="T15" fmla="*/ 12 h 50"/>
                  <a:gd name="T16" fmla="*/ 23 w 62"/>
                  <a:gd name="T17" fmla="*/ 0 h 50"/>
                  <a:gd name="T18" fmla="*/ 9 w 62"/>
                  <a:gd name="T19" fmla="*/ 5 h 50"/>
                  <a:gd name="T20" fmla="*/ 13 w 62"/>
                  <a:gd name="T21" fmla="*/ 38 h 50"/>
                  <a:gd name="T22" fmla="*/ 42 w 62"/>
                  <a:gd name="T23" fmla="*/ 50 h 50"/>
                  <a:gd name="T24" fmla="*/ 54 w 62"/>
                  <a:gd name="T25" fmla="*/ 47 h 50"/>
                  <a:gd name="T26" fmla="*/ 45 w 62"/>
                  <a:gd name="T27" fmla="*/ 9 h 50"/>
                  <a:gd name="T28" fmla="*/ 23 w 62"/>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50">
                    <a:moveTo>
                      <a:pt x="23" y="12"/>
                    </a:moveTo>
                    <a:cubicBezTo>
                      <a:pt x="27" y="12"/>
                      <a:pt x="32" y="14"/>
                      <a:pt x="36" y="18"/>
                    </a:cubicBezTo>
                    <a:cubicBezTo>
                      <a:pt x="44" y="25"/>
                      <a:pt x="46" y="35"/>
                      <a:pt x="45" y="38"/>
                    </a:cubicBezTo>
                    <a:cubicBezTo>
                      <a:pt x="45" y="38"/>
                      <a:pt x="45" y="38"/>
                      <a:pt x="42" y="38"/>
                    </a:cubicBezTo>
                    <a:cubicBezTo>
                      <a:pt x="36" y="38"/>
                      <a:pt x="27" y="34"/>
                      <a:pt x="22" y="29"/>
                    </a:cubicBezTo>
                    <a:cubicBezTo>
                      <a:pt x="17" y="25"/>
                      <a:pt x="16" y="21"/>
                      <a:pt x="16" y="18"/>
                    </a:cubicBezTo>
                    <a:cubicBezTo>
                      <a:pt x="16" y="15"/>
                      <a:pt x="17" y="14"/>
                      <a:pt x="17" y="14"/>
                    </a:cubicBezTo>
                    <a:cubicBezTo>
                      <a:pt x="19" y="12"/>
                      <a:pt x="21" y="12"/>
                      <a:pt x="23" y="12"/>
                    </a:cubicBezTo>
                    <a:moveTo>
                      <a:pt x="23" y="0"/>
                    </a:moveTo>
                    <a:cubicBezTo>
                      <a:pt x="17" y="0"/>
                      <a:pt x="12" y="1"/>
                      <a:pt x="9" y="5"/>
                    </a:cubicBezTo>
                    <a:cubicBezTo>
                      <a:pt x="0" y="13"/>
                      <a:pt x="2" y="28"/>
                      <a:pt x="13" y="38"/>
                    </a:cubicBezTo>
                    <a:cubicBezTo>
                      <a:pt x="21" y="45"/>
                      <a:pt x="33" y="50"/>
                      <a:pt x="42" y="50"/>
                    </a:cubicBezTo>
                    <a:cubicBezTo>
                      <a:pt x="47" y="50"/>
                      <a:pt x="51" y="49"/>
                      <a:pt x="54" y="47"/>
                    </a:cubicBezTo>
                    <a:cubicBezTo>
                      <a:pt x="62" y="38"/>
                      <a:pt x="56" y="19"/>
                      <a:pt x="45" y="9"/>
                    </a:cubicBezTo>
                    <a:cubicBezTo>
                      <a:pt x="38" y="3"/>
                      <a:pt x="30" y="0"/>
                      <a:pt x="2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latin typeface="+mn-ea"/>
                </a:endParaRPr>
              </a:p>
            </p:txBody>
          </p:sp>
          <p:sp>
            <p:nvSpPr>
              <p:cNvPr id="42" name="Freeform 15"/>
              <p:cNvSpPr/>
              <p:nvPr/>
            </p:nvSpPr>
            <p:spPr bwMode="auto">
              <a:xfrm>
                <a:off x="3857" y="2070"/>
                <a:ext cx="159" cy="130"/>
              </a:xfrm>
              <a:custGeom>
                <a:avLst/>
                <a:gdLst>
                  <a:gd name="T0" fmla="*/ 66 w 66"/>
                  <a:gd name="T1" fmla="*/ 54 h 54"/>
                  <a:gd name="T2" fmla="*/ 66 w 66"/>
                  <a:gd name="T3" fmla="*/ 12 h 54"/>
                  <a:gd name="T4" fmla="*/ 54 w 66"/>
                  <a:gd name="T5" fmla="*/ 0 h 54"/>
                  <a:gd name="T6" fmla="*/ 0 w 66"/>
                  <a:gd name="T7" fmla="*/ 0 h 54"/>
                  <a:gd name="T8" fmla="*/ 0 w 66"/>
                  <a:gd name="T9" fmla="*/ 54 h 54"/>
                  <a:gd name="T10" fmla="*/ 66 w 66"/>
                  <a:gd name="T11" fmla="*/ 54 h 54"/>
                </a:gdLst>
                <a:ahLst/>
                <a:cxnLst>
                  <a:cxn ang="0">
                    <a:pos x="T0" y="T1"/>
                  </a:cxn>
                  <a:cxn ang="0">
                    <a:pos x="T2" y="T3"/>
                  </a:cxn>
                  <a:cxn ang="0">
                    <a:pos x="T4" y="T5"/>
                  </a:cxn>
                  <a:cxn ang="0">
                    <a:pos x="T6" y="T7"/>
                  </a:cxn>
                  <a:cxn ang="0">
                    <a:pos x="T8" y="T9"/>
                  </a:cxn>
                  <a:cxn ang="0">
                    <a:pos x="T10" y="T11"/>
                  </a:cxn>
                </a:cxnLst>
                <a:rect l="0" t="0" r="r" b="b"/>
                <a:pathLst>
                  <a:path w="66" h="54">
                    <a:moveTo>
                      <a:pt x="66" y="54"/>
                    </a:moveTo>
                    <a:cubicBezTo>
                      <a:pt x="66" y="12"/>
                      <a:pt x="66" y="12"/>
                      <a:pt x="66" y="12"/>
                    </a:cubicBezTo>
                    <a:cubicBezTo>
                      <a:pt x="66" y="6"/>
                      <a:pt x="61" y="0"/>
                      <a:pt x="54" y="0"/>
                    </a:cubicBezTo>
                    <a:cubicBezTo>
                      <a:pt x="0" y="0"/>
                      <a:pt x="0" y="0"/>
                      <a:pt x="0" y="0"/>
                    </a:cubicBezTo>
                    <a:cubicBezTo>
                      <a:pt x="0" y="54"/>
                      <a:pt x="0" y="54"/>
                      <a:pt x="0" y="54"/>
                    </a:cubicBezTo>
                    <a:lnTo>
                      <a:pt x="6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latin typeface="+mn-ea"/>
                </a:endParaRPr>
              </a:p>
            </p:txBody>
          </p:sp>
          <p:sp>
            <p:nvSpPr>
              <p:cNvPr id="43" name="Freeform 16"/>
              <p:cNvSpPr/>
              <p:nvPr/>
            </p:nvSpPr>
            <p:spPr bwMode="auto">
              <a:xfrm>
                <a:off x="3857" y="2228"/>
                <a:ext cx="159" cy="130"/>
              </a:xfrm>
              <a:custGeom>
                <a:avLst/>
                <a:gdLst>
                  <a:gd name="T0" fmla="*/ 0 w 66"/>
                  <a:gd name="T1" fmla="*/ 0 h 54"/>
                  <a:gd name="T2" fmla="*/ 0 w 66"/>
                  <a:gd name="T3" fmla="*/ 54 h 54"/>
                  <a:gd name="T4" fmla="*/ 54 w 66"/>
                  <a:gd name="T5" fmla="*/ 54 h 54"/>
                  <a:gd name="T6" fmla="*/ 66 w 66"/>
                  <a:gd name="T7" fmla="*/ 42 h 54"/>
                  <a:gd name="T8" fmla="*/ 66 w 66"/>
                  <a:gd name="T9" fmla="*/ 0 h 54"/>
                  <a:gd name="T10" fmla="*/ 0 w 66"/>
                  <a:gd name="T11" fmla="*/ 0 h 54"/>
                </a:gdLst>
                <a:ahLst/>
                <a:cxnLst>
                  <a:cxn ang="0">
                    <a:pos x="T0" y="T1"/>
                  </a:cxn>
                  <a:cxn ang="0">
                    <a:pos x="T2" y="T3"/>
                  </a:cxn>
                  <a:cxn ang="0">
                    <a:pos x="T4" y="T5"/>
                  </a:cxn>
                  <a:cxn ang="0">
                    <a:pos x="T6" y="T7"/>
                  </a:cxn>
                  <a:cxn ang="0">
                    <a:pos x="T8" y="T9"/>
                  </a:cxn>
                  <a:cxn ang="0">
                    <a:pos x="T10" y="T11"/>
                  </a:cxn>
                </a:cxnLst>
                <a:rect l="0" t="0" r="r" b="b"/>
                <a:pathLst>
                  <a:path w="66" h="54">
                    <a:moveTo>
                      <a:pt x="0" y="0"/>
                    </a:moveTo>
                    <a:cubicBezTo>
                      <a:pt x="0" y="54"/>
                      <a:pt x="0" y="54"/>
                      <a:pt x="0" y="54"/>
                    </a:cubicBezTo>
                    <a:cubicBezTo>
                      <a:pt x="54" y="54"/>
                      <a:pt x="54" y="54"/>
                      <a:pt x="54" y="54"/>
                    </a:cubicBezTo>
                    <a:cubicBezTo>
                      <a:pt x="61" y="54"/>
                      <a:pt x="66" y="49"/>
                      <a:pt x="66" y="42"/>
                    </a:cubicBezTo>
                    <a:cubicBezTo>
                      <a:pt x="66" y="0"/>
                      <a:pt x="66" y="0"/>
                      <a:pt x="66"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latin typeface="+mn-ea"/>
                </a:endParaRPr>
              </a:p>
            </p:txBody>
          </p:sp>
          <p:sp>
            <p:nvSpPr>
              <p:cNvPr id="44" name="Freeform 17"/>
              <p:cNvSpPr/>
              <p:nvPr/>
            </p:nvSpPr>
            <p:spPr bwMode="auto">
              <a:xfrm>
                <a:off x="3668" y="2070"/>
                <a:ext cx="160" cy="130"/>
              </a:xfrm>
              <a:custGeom>
                <a:avLst/>
                <a:gdLst>
                  <a:gd name="T0" fmla="*/ 66 w 66"/>
                  <a:gd name="T1" fmla="*/ 54 h 54"/>
                  <a:gd name="T2" fmla="*/ 66 w 66"/>
                  <a:gd name="T3" fmla="*/ 0 h 54"/>
                  <a:gd name="T4" fmla="*/ 12 w 66"/>
                  <a:gd name="T5" fmla="*/ 0 h 54"/>
                  <a:gd name="T6" fmla="*/ 0 w 66"/>
                  <a:gd name="T7" fmla="*/ 12 h 54"/>
                  <a:gd name="T8" fmla="*/ 0 w 66"/>
                  <a:gd name="T9" fmla="*/ 54 h 54"/>
                  <a:gd name="T10" fmla="*/ 66 w 66"/>
                  <a:gd name="T11" fmla="*/ 54 h 54"/>
                </a:gdLst>
                <a:ahLst/>
                <a:cxnLst>
                  <a:cxn ang="0">
                    <a:pos x="T0" y="T1"/>
                  </a:cxn>
                  <a:cxn ang="0">
                    <a:pos x="T2" y="T3"/>
                  </a:cxn>
                  <a:cxn ang="0">
                    <a:pos x="T4" y="T5"/>
                  </a:cxn>
                  <a:cxn ang="0">
                    <a:pos x="T6" y="T7"/>
                  </a:cxn>
                  <a:cxn ang="0">
                    <a:pos x="T8" y="T9"/>
                  </a:cxn>
                  <a:cxn ang="0">
                    <a:pos x="T10" y="T11"/>
                  </a:cxn>
                </a:cxnLst>
                <a:rect l="0" t="0" r="r" b="b"/>
                <a:pathLst>
                  <a:path w="66" h="54">
                    <a:moveTo>
                      <a:pt x="66" y="54"/>
                    </a:moveTo>
                    <a:cubicBezTo>
                      <a:pt x="66" y="0"/>
                      <a:pt x="66" y="0"/>
                      <a:pt x="66" y="0"/>
                    </a:cubicBezTo>
                    <a:cubicBezTo>
                      <a:pt x="12" y="0"/>
                      <a:pt x="12" y="0"/>
                      <a:pt x="12" y="0"/>
                    </a:cubicBezTo>
                    <a:cubicBezTo>
                      <a:pt x="5" y="0"/>
                      <a:pt x="0" y="6"/>
                      <a:pt x="0" y="12"/>
                    </a:cubicBezTo>
                    <a:cubicBezTo>
                      <a:pt x="0" y="54"/>
                      <a:pt x="0" y="54"/>
                      <a:pt x="0" y="54"/>
                    </a:cubicBezTo>
                    <a:lnTo>
                      <a:pt x="6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latin typeface="+mn-ea"/>
                </a:endParaRPr>
              </a:p>
            </p:txBody>
          </p:sp>
          <p:sp>
            <p:nvSpPr>
              <p:cNvPr id="45" name="Freeform 18"/>
              <p:cNvSpPr/>
              <p:nvPr/>
            </p:nvSpPr>
            <p:spPr bwMode="auto">
              <a:xfrm>
                <a:off x="3668" y="2228"/>
                <a:ext cx="160" cy="130"/>
              </a:xfrm>
              <a:custGeom>
                <a:avLst/>
                <a:gdLst>
                  <a:gd name="T0" fmla="*/ 0 w 66"/>
                  <a:gd name="T1" fmla="*/ 0 h 54"/>
                  <a:gd name="T2" fmla="*/ 0 w 66"/>
                  <a:gd name="T3" fmla="*/ 42 h 54"/>
                  <a:gd name="T4" fmla="*/ 12 w 66"/>
                  <a:gd name="T5" fmla="*/ 54 h 54"/>
                  <a:gd name="T6" fmla="*/ 66 w 66"/>
                  <a:gd name="T7" fmla="*/ 54 h 54"/>
                  <a:gd name="T8" fmla="*/ 66 w 66"/>
                  <a:gd name="T9" fmla="*/ 0 h 54"/>
                  <a:gd name="T10" fmla="*/ 0 w 66"/>
                  <a:gd name="T11" fmla="*/ 0 h 54"/>
                </a:gdLst>
                <a:ahLst/>
                <a:cxnLst>
                  <a:cxn ang="0">
                    <a:pos x="T0" y="T1"/>
                  </a:cxn>
                  <a:cxn ang="0">
                    <a:pos x="T2" y="T3"/>
                  </a:cxn>
                  <a:cxn ang="0">
                    <a:pos x="T4" y="T5"/>
                  </a:cxn>
                  <a:cxn ang="0">
                    <a:pos x="T6" y="T7"/>
                  </a:cxn>
                  <a:cxn ang="0">
                    <a:pos x="T8" y="T9"/>
                  </a:cxn>
                  <a:cxn ang="0">
                    <a:pos x="T10" y="T11"/>
                  </a:cxn>
                </a:cxnLst>
                <a:rect l="0" t="0" r="r" b="b"/>
                <a:pathLst>
                  <a:path w="66" h="54">
                    <a:moveTo>
                      <a:pt x="0" y="0"/>
                    </a:moveTo>
                    <a:cubicBezTo>
                      <a:pt x="0" y="42"/>
                      <a:pt x="0" y="42"/>
                      <a:pt x="0" y="42"/>
                    </a:cubicBezTo>
                    <a:cubicBezTo>
                      <a:pt x="0" y="49"/>
                      <a:pt x="5" y="54"/>
                      <a:pt x="12" y="54"/>
                    </a:cubicBezTo>
                    <a:cubicBezTo>
                      <a:pt x="66" y="54"/>
                      <a:pt x="66" y="54"/>
                      <a:pt x="66" y="54"/>
                    </a:cubicBezTo>
                    <a:cubicBezTo>
                      <a:pt x="66" y="0"/>
                      <a:pt x="66" y="0"/>
                      <a:pt x="66"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latin typeface="+mn-ea"/>
                </a:endParaRPr>
              </a:p>
            </p:txBody>
          </p:sp>
        </p:grpSp>
      </p:grpSp>
      <p:grpSp>
        <p:nvGrpSpPr>
          <p:cNvPr id="46" name="组合 45"/>
          <p:cNvGrpSpPr/>
          <p:nvPr/>
        </p:nvGrpSpPr>
        <p:grpSpPr>
          <a:xfrm>
            <a:off x="4792864" y="2041009"/>
            <a:ext cx="676812" cy="676812"/>
            <a:chOff x="4790483" y="2090064"/>
            <a:chExt cx="676812" cy="676812"/>
          </a:xfrm>
        </p:grpSpPr>
        <p:sp>
          <p:nvSpPr>
            <p:cNvPr id="47" name="椭圆 46"/>
            <p:cNvSpPr/>
            <p:nvPr/>
          </p:nvSpPr>
          <p:spPr>
            <a:xfrm>
              <a:off x="4790483" y="2090064"/>
              <a:ext cx="676812" cy="676812"/>
            </a:xfrm>
            <a:prstGeom prst="ellips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mn-ea"/>
              </a:endParaRPr>
            </a:p>
          </p:txBody>
        </p:sp>
        <p:sp>
          <p:nvSpPr>
            <p:cNvPr id="48" name="Freeform 22"/>
            <p:cNvSpPr/>
            <p:nvPr/>
          </p:nvSpPr>
          <p:spPr bwMode="auto">
            <a:xfrm>
              <a:off x="4917657" y="2252850"/>
              <a:ext cx="432000" cy="396000"/>
            </a:xfrm>
            <a:custGeom>
              <a:avLst/>
              <a:gdLst>
                <a:gd name="T0" fmla="*/ 108 w 179"/>
                <a:gd name="T1" fmla="*/ 0 h 150"/>
                <a:gd name="T2" fmla="*/ 132 w 179"/>
                <a:gd name="T3" fmla="*/ 36 h 150"/>
                <a:gd name="T4" fmla="*/ 135 w 179"/>
                <a:gd name="T5" fmla="*/ 34 h 150"/>
                <a:gd name="T6" fmla="*/ 173 w 179"/>
                <a:gd name="T7" fmla="*/ 33 h 150"/>
                <a:gd name="T8" fmla="*/ 142 w 179"/>
                <a:gd name="T9" fmla="*/ 58 h 150"/>
                <a:gd name="T10" fmla="*/ 161 w 179"/>
                <a:gd name="T11" fmla="*/ 97 h 150"/>
                <a:gd name="T12" fmla="*/ 127 w 179"/>
                <a:gd name="T13" fmla="*/ 116 h 150"/>
                <a:gd name="T14" fmla="*/ 124 w 179"/>
                <a:gd name="T15" fmla="*/ 113 h 150"/>
                <a:gd name="T16" fmla="*/ 90 w 179"/>
                <a:gd name="T17" fmla="*/ 96 h 150"/>
                <a:gd name="T18" fmla="*/ 107 w 179"/>
                <a:gd name="T19" fmla="*/ 130 h 150"/>
                <a:gd name="T20" fmla="*/ 74 w 179"/>
                <a:gd name="T21" fmla="*/ 150 h 150"/>
                <a:gd name="T22" fmla="*/ 51 w 179"/>
                <a:gd name="T23" fmla="*/ 113 h 150"/>
                <a:gd name="T24" fmla="*/ 47 w 179"/>
                <a:gd name="T25" fmla="*/ 115 h 150"/>
                <a:gd name="T26" fmla="*/ 8 w 179"/>
                <a:gd name="T27" fmla="*/ 119 h 150"/>
                <a:gd name="T28" fmla="*/ 36 w 179"/>
                <a:gd name="T29" fmla="*/ 94 h 150"/>
                <a:gd name="T30" fmla="*/ 38 w 179"/>
                <a:gd name="T31" fmla="*/ 92 h 150"/>
                <a:gd name="T32" fmla="*/ 18 w 179"/>
                <a:gd name="T33" fmla="*/ 53 h 150"/>
                <a:gd name="T34" fmla="*/ 53 w 179"/>
                <a:gd name="T35" fmla="*/ 33 h 150"/>
                <a:gd name="T36" fmla="*/ 72 w 179"/>
                <a:gd name="T37" fmla="*/ 65 h 150"/>
                <a:gd name="T38" fmla="*/ 90 w 179"/>
                <a:gd name="T39" fmla="*/ 31 h 150"/>
                <a:gd name="T40" fmla="*/ 74 w 179"/>
                <a:gd name="T41" fmla="*/ 24 h 150"/>
                <a:gd name="T42" fmla="*/ 75 w 179"/>
                <a:gd name="T43" fmla="*/ 19 h 150"/>
                <a:gd name="T44" fmla="*/ 108 w 179"/>
                <a:gd name="T4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9" h="150">
                  <a:moveTo>
                    <a:pt x="108" y="0"/>
                  </a:moveTo>
                  <a:cubicBezTo>
                    <a:pt x="114" y="11"/>
                    <a:pt x="124" y="33"/>
                    <a:pt x="132" y="36"/>
                  </a:cubicBezTo>
                  <a:cubicBezTo>
                    <a:pt x="133" y="36"/>
                    <a:pt x="134" y="35"/>
                    <a:pt x="135" y="34"/>
                  </a:cubicBezTo>
                  <a:cubicBezTo>
                    <a:pt x="137" y="14"/>
                    <a:pt x="168" y="6"/>
                    <a:pt x="173" y="33"/>
                  </a:cubicBezTo>
                  <a:cubicBezTo>
                    <a:pt x="179" y="61"/>
                    <a:pt x="154" y="50"/>
                    <a:pt x="142" y="58"/>
                  </a:cubicBezTo>
                  <a:cubicBezTo>
                    <a:pt x="148" y="71"/>
                    <a:pt x="155" y="84"/>
                    <a:pt x="161" y="97"/>
                  </a:cubicBezTo>
                  <a:cubicBezTo>
                    <a:pt x="152" y="102"/>
                    <a:pt x="137" y="114"/>
                    <a:pt x="127" y="116"/>
                  </a:cubicBezTo>
                  <a:cubicBezTo>
                    <a:pt x="125" y="116"/>
                    <a:pt x="125" y="114"/>
                    <a:pt x="124" y="113"/>
                  </a:cubicBezTo>
                  <a:cubicBezTo>
                    <a:pt x="128" y="90"/>
                    <a:pt x="112" y="72"/>
                    <a:pt x="90" y="96"/>
                  </a:cubicBezTo>
                  <a:cubicBezTo>
                    <a:pt x="72" y="115"/>
                    <a:pt x="109" y="125"/>
                    <a:pt x="107" y="130"/>
                  </a:cubicBezTo>
                  <a:cubicBezTo>
                    <a:pt x="96" y="137"/>
                    <a:pt x="85" y="143"/>
                    <a:pt x="74" y="150"/>
                  </a:cubicBezTo>
                  <a:cubicBezTo>
                    <a:pt x="66" y="138"/>
                    <a:pt x="59" y="125"/>
                    <a:pt x="51" y="113"/>
                  </a:cubicBezTo>
                  <a:cubicBezTo>
                    <a:pt x="50" y="114"/>
                    <a:pt x="48" y="115"/>
                    <a:pt x="47" y="115"/>
                  </a:cubicBezTo>
                  <a:cubicBezTo>
                    <a:pt x="42" y="132"/>
                    <a:pt x="18" y="149"/>
                    <a:pt x="8" y="119"/>
                  </a:cubicBezTo>
                  <a:cubicBezTo>
                    <a:pt x="0" y="94"/>
                    <a:pt x="22" y="96"/>
                    <a:pt x="36" y="94"/>
                  </a:cubicBezTo>
                  <a:cubicBezTo>
                    <a:pt x="37" y="93"/>
                    <a:pt x="38" y="93"/>
                    <a:pt x="38" y="92"/>
                  </a:cubicBezTo>
                  <a:cubicBezTo>
                    <a:pt x="32" y="79"/>
                    <a:pt x="24" y="66"/>
                    <a:pt x="18" y="53"/>
                  </a:cubicBezTo>
                  <a:cubicBezTo>
                    <a:pt x="29" y="47"/>
                    <a:pt x="41" y="40"/>
                    <a:pt x="53" y="33"/>
                  </a:cubicBezTo>
                  <a:cubicBezTo>
                    <a:pt x="62" y="42"/>
                    <a:pt x="48" y="65"/>
                    <a:pt x="72" y="65"/>
                  </a:cubicBezTo>
                  <a:cubicBezTo>
                    <a:pt x="87" y="64"/>
                    <a:pt x="100" y="45"/>
                    <a:pt x="90" y="31"/>
                  </a:cubicBezTo>
                  <a:cubicBezTo>
                    <a:pt x="84" y="28"/>
                    <a:pt x="76" y="28"/>
                    <a:pt x="74" y="24"/>
                  </a:cubicBezTo>
                  <a:cubicBezTo>
                    <a:pt x="72" y="19"/>
                    <a:pt x="74" y="21"/>
                    <a:pt x="75" y="19"/>
                  </a:cubicBezTo>
                  <a:cubicBezTo>
                    <a:pt x="86" y="13"/>
                    <a:pt x="97" y="6"/>
                    <a:pt x="108" y="0"/>
                  </a:cubicBezTo>
                </a:path>
              </a:pathLst>
            </a:custGeom>
            <a:solidFill>
              <a:schemeClr val="bg1"/>
            </a:solidFill>
            <a:ln>
              <a:noFill/>
            </a:ln>
          </p:spPr>
          <p:txBody>
            <a:bodyPr vert="horz" wrap="square" lIns="91440" tIns="45720" rIns="91440" bIns="45720" numCol="1" anchor="t" anchorCtr="0" compatLnSpc="1"/>
            <a:lstStyle/>
            <a:p>
              <a:endParaRPr lang="zh-CN" altLang="en-US" sz="2000">
                <a:latin typeface="+mn-ea"/>
              </a:endParaRPr>
            </a:p>
          </p:txBody>
        </p:sp>
      </p:grpSp>
      <p:cxnSp>
        <p:nvCxnSpPr>
          <p:cNvPr id="49" name="直接连接符 48"/>
          <p:cNvCxnSpPr/>
          <p:nvPr/>
        </p:nvCxnSpPr>
        <p:spPr>
          <a:xfrm flipH="1">
            <a:off x="2280584" y="3011419"/>
            <a:ext cx="0" cy="900000"/>
          </a:xfrm>
          <a:prstGeom prst="line">
            <a:avLst/>
          </a:prstGeom>
          <a:ln w="19050">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1298153" y="4071485"/>
            <a:ext cx="2046515" cy="435428"/>
            <a:chOff x="1295771" y="4164083"/>
            <a:chExt cx="2046515" cy="435428"/>
          </a:xfrm>
        </p:grpSpPr>
        <p:sp>
          <p:nvSpPr>
            <p:cNvPr id="51" name="圆角矩形 50"/>
            <p:cNvSpPr/>
            <p:nvPr/>
          </p:nvSpPr>
          <p:spPr>
            <a:xfrm>
              <a:off x="1433658" y="4164083"/>
              <a:ext cx="1770743" cy="435428"/>
            </a:xfrm>
            <a:prstGeom prst="roundRect">
              <a:avLst>
                <a:gd name="adj" fmla="val 26667"/>
              </a:avLst>
            </a:pr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mn-ea"/>
              </a:endParaRPr>
            </a:p>
          </p:txBody>
        </p:sp>
        <p:sp>
          <p:nvSpPr>
            <p:cNvPr id="52" name="文本框 26"/>
            <p:cNvSpPr txBox="1"/>
            <p:nvPr/>
          </p:nvSpPr>
          <p:spPr>
            <a:xfrm>
              <a:off x="1295771" y="4182137"/>
              <a:ext cx="2046515" cy="400110"/>
            </a:xfrm>
            <a:prstGeom prst="rect">
              <a:avLst/>
            </a:prstGeom>
            <a:noFill/>
          </p:spPr>
          <p:txBody>
            <a:bodyPr wrap="square" rtlCol="0">
              <a:spAutoFit/>
            </a:bodyPr>
            <a:lstStyle/>
            <a:p>
              <a:pPr algn="ctr"/>
              <a:r>
                <a:rPr lang="zh-CN" altLang="en-US" sz="2000" spc="300" dirty="0">
                  <a:solidFill>
                    <a:schemeClr val="bg1"/>
                  </a:solidFill>
                  <a:latin typeface="+mn-ea"/>
                </a:rPr>
                <a:t>四部曲</a:t>
              </a:r>
            </a:p>
          </p:txBody>
        </p:sp>
      </p:grpSp>
      <p:cxnSp>
        <p:nvCxnSpPr>
          <p:cNvPr id="53" name="直接连接符 52"/>
          <p:cNvCxnSpPr/>
          <p:nvPr/>
        </p:nvCxnSpPr>
        <p:spPr>
          <a:xfrm flipH="1">
            <a:off x="5139898" y="3011419"/>
            <a:ext cx="0" cy="900000"/>
          </a:xfrm>
          <a:prstGeom prst="line">
            <a:avLst/>
          </a:prstGeom>
          <a:ln w="19050">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7970157" y="3011419"/>
            <a:ext cx="0" cy="900000"/>
          </a:xfrm>
          <a:prstGeom prst="line">
            <a:avLst/>
          </a:prstGeom>
          <a:ln w="19050">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a:off x="4167799" y="4071485"/>
            <a:ext cx="2046515" cy="435428"/>
            <a:chOff x="4165417" y="4164083"/>
            <a:chExt cx="2046515" cy="435428"/>
          </a:xfrm>
        </p:grpSpPr>
        <p:sp>
          <p:nvSpPr>
            <p:cNvPr id="56" name="圆角矩形 55"/>
            <p:cNvSpPr/>
            <p:nvPr/>
          </p:nvSpPr>
          <p:spPr>
            <a:xfrm>
              <a:off x="4301574" y="4164083"/>
              <a:ext cx="1770743" cy="435428"/>
            </a:xfrm>
            <a:prstGeom prst="roundRect">
              <a:avLst>
                <a:gd name="adj" fmla="val 26667"/>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mn-ea"/>
              </a:endParaRPr>
            </a:p>
          </p:txBody>
        </p:sp>
        <p:sp>
          <p:nvSpPr>
            <p:cNvPr id="57" name="文本框 31"/>
            <p:cNvSpPr txBox="1"/>
            <p:nvPr/>
          </p:nvSpPr>
          <p:spPr>
            <a:xfrm>
              <a:off x="4165417" y="4182137"/>
              <a:ext cx="2046515" cy="400110"/>
            </a:xfrm>
            <a:prstGeom prst="rect">
              <a:avLst/>
            </a:prstGeom>
            <a:noFill/>
          </p:spPr>
          <p:txBody>
            <a:bodyPr wrap="square" rtlCol="0">
              <a:spAutoFit/>
            </a:bodyPr>
            <a:lstStyle/>
            <a:p>
              <a:pPr algn="ctr"/>
              <a:r>
                <a:rPr lang="zh-CN" altLang="en-US" sz="2000" spc="300" dirty="0">
                  <a:solidFill>
                    <a:schemeClr val="bg1"/>
                  </a:solidFill>
                  <a:latin typeface="+mn-ea"/>
                </a:rPr>
                <a:t>四不像</a:t>
              </a:r>
            </a:p>
          </p:txBody>
        </p:sp>
      </p:grpSp>
      <p:grpSp>
        <p:nvGrpSpPr>
          <p:cNvPr id="58" name="组合 57"/>
          <p:cNvGrpSpPr/>
          <p:nvPr/>
        </p:nvGrpSpPr>
        <p:grpSpPr>
          <a:xfrm>
            <a:off x="7033987" y="4071485"/>
            <a:ext cx="2046515" cy="435428"/>
            <a:chOff x="7031605" y="4164083"/>
            <a:chExt cx="2046515" cy="435428"/>
          </a:xfrm>
        </p:grpSpPr>
        <p:sp>
          <p:nvSpPr>
            <p:cNvPr id="59" name="圆角矩形 58"/>
            <p:cNvSpPr/>
            <p:nvPr/>
          </p:nvSpPr>
          <p:spPr>
            <a:xfrm>
              <a:off x="7169490" y="4164083"/>
              <a:ext cx="1770743" cy="435428"/>
            </a:xfrm>
            <a:prstGeom prst="roundRect">
              <a:avLst>
                <a:gd name="adj" fmla="val 26667"/>
              </a:avLst>
            </a:pr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mn-ea"/>
              </a:endParaRPr>
            </a:p>
          </p:txBody>
        </p:sp>
        <p:sp>
          <p:nvSpPr>
            <p:cNvPr id="60" name="文本框 34"/>
            <p:cNvSpPr txBox="1"/>
            <p:nvPr/>
          </p:nvSpPr>
          <p:spPr>
            <a:xfrm>
              <a:off x="7031605" y="4197131"/>
              <a:ext cx="2046515" cy="400110"/>
            </a:xfrm>
            <a:prstGeom prst="rect">
              <a:avLst/>
            </a:prstGeom>
            <a:noFill/>
          </p:spPr>
          <p:txBody>
            <a:bodyPr wrap="square" rtlCol="0">
              <a:spAutoFit/>
            </a:bodyPr>
            <a:lstStyle/>
            <a:p>
              <a:pPr algn="ctr"/>
              <a:r>
                <a:rPr lang="zh-CN" altLang="en-US" sz="2000" spc="300" dirty="0">
                  <a:solidFill>
                    <a:schemeClr val="bg1"/>
                  </a:solidFill>
                  <a:latin typeface="+mn-ea"/>
                </a:rPr>
                <a:t>四不特征</a:t>
              </a:r>
            </a:p>
          </p:txBody>
        </p:sp>
      </p:grpSp>
      <p:sp>
        <p:nvSpPr>
          <p:cNvPr id="61" name="文本框 35"/>
          <p:cNvSpPr txBox="1"/>
          <p:nvPr/>
        </p:nvSpPr>
        <p:spPr>
          <a:xfrm>
            <a:off x="1263216" y="4780160"/>
            <a:ext cx="2258805" cy="652486"/>
          </a:xfrm>
          <a:prstGeom prst="rect">
            <a:avLst/>
          </a:prstGeom>
          <a:noFill/>
        </p:spPr>
        <p:txBody>
          <a:bodyPr wrap="square" rtlCol="0">
            <a:spAutoFit/>
          </a:bodyPr>
          <a:lstStyle/>
          <a:p>
            <a:pPr algn="ctr">
              <a:lnSpc>
                <a:spcPct val="130000"/>
              </a:lnSpc>
            </a:pPr>
            <a:r>
              <a:rPr lang="zh-CN" altLang="en-US" sz="1400" dirty="0">
                <a:solidFill>
                  <a:schemeClr val="tx1">
                    <a:lumMod val="85000"/>
                    <a:lumOff val="15000"/>
                  </a:schemeClr>
                </a:solidFill>
                <a:latin typeface="+mn-ea"/>
              </a:rPr>
              <a:t>主要侵犯手、足、口、臀四个部位 </a:t>
            </a:r>
            <a:endParaRPr lang="en-US" altLang="zh-CN" sz="1400" dirty="0">
              <a:solidFill>
                <a:schemeClr val="tx1">
                  <a:lumMod val="85000"/>
                  <a:lumOff val="15000"/>
                </a:schemeClr>
              </a:solidFill>
              <a:latin typeface="+mn-ea"/>
            </a:endParaRPr>
          </a:p>
        </p:txBody>
      </p:sp>
      <p:sp>
        <p:nvSpPr>
          <p:cNvPr id="62" name="文本框 36"/>
          <p:cNvSpPr txBox="1"/>
          <p:nvPr/>
        </p:nvSpPr>
        <p:spPr>
          <a:xfrm>
            <a:off x="4104484" y="4780161"/>
            <a:ext cx="2258805" cy="932563"/>
          </a:xfrm>
          <a:prstGeom prst="rect">
            <a:avLst/>
          </a:prstGeom>
          <a:noFill/>
        </p:spPr>
        <p:txBody>
          <a:bodyPr wrap="square" rtlCol="0">
            <a:spAutoFit/>
          </a:bodyPr>
          <a:lstStyle/>
          <a:p>
            <a:pPr algn="ctr">
              <a:lnSpc>
                <a:spcPct val="130000"/>
              </a:lnSpc>
            </a:pPr>
            <a:r>
              <a:rPr lang="zh-CN" altLang="en-US" sz="1400" dirty="0">
                <a:solidFill>
                  <a:schemeClr val="tx1">
                    <a:lumMod val="85000"/>
                    <a:lumOff val="15000"/>
                  </a:schemeClr>
                </a:solidFill>
                <a:latin typeface="+mn-ea"/>
              </a:rPr>
              <a:t>不像蚊虫咬、不像药物疹、不像口唇牙龈疱疹、不像水痘</a:t>
            </a:r>
            <a:endParaRPr lang="en-US" altLang="zh-CN" sz="1400" dirty="0">
              <a:solidFill>
                <a:schemeClr val="tx1">
                  <a:lumMod val="85000"/>
                  <a:lumOff val="15000"/>
                </a:schemeClr>
              </a:solidFill>
              <a:latin typeface="+mn-ea"/>
            </a:endParaRPr>
          </a:p>
        </p:txBody>
      </p:sp>
      <p:sp>
        <p:nvSpPr>
          <p:cNvPr id="63" name="文本框 37"/>
          <p:cNvSpPr txBox="1"/>
          <p:nvPr/>
        </p:nvSpPr>
        <p:spPr>
          <a:xfrm>
            <a:off x="6991546" y="4780160"/>
            <a:ext cx="2258805" cy="652486"/>
          </a:xfrm>
          <a:prstGeom prst="rect">
            <a:avLst/>
          </a:prstGeom>
          <a:noFill/>
        </p:spPr>
        <p:txBody>
          <a:bodyPr wrap="square" rtlCol="0">
            <a:spAutoFit/>
          </a:bodyPr>
          <a:lstStyle/>
          <a:p>
            <a:pPr algn="ctr">
              <a:lnSpc>
                <a:spcPct val="130000"/>
              </a:lnSpc>
            </a:pPr>
            <a:r>
              <a:rPr lang="zh-CN" altLang="en-US" sz="1400" dirty="0">
                <a:solidFill>
                  <a:schemeClr val="tx1">
                    <a:lumMod val="85000"/>
                    <a:lumOff val="15000"/>
                  </a:schemeClr>
                </a:solidFill>
                <a:latin typeface="+mn-ea"/>
              </a:rPr>
              <a:t>不痛、不痒、不结痂、不结疤</a:t>
            </a:r>
            <a:endParaRPr lang="en-US" altLang="zh-CN" sz="1400" dirty="0">
              <a:solidFill>
                <a:schemeClr val="tx1">
                  <a:lumMod val="85000"/>
                  <a:lumOff val="15000"/>
                </a:schemeClr>
              </a:solidFill>
              <a:latin typeface="+mn-ea"/>
            </a:endParaRPr>
          </a:p>
        </p:txBody>
      </p:sp>
      <p:sp>
        <p:nvSpPr>
          <p:cNvPr id="64" name="椭圆 63"/>
          <p:cNvSpPr/>
          <p:nvPr/>
        </p:nvSpPr>
        <p:spPr>
          <a:xfrm>
            <a:off x="10311789" y="3713462"/>
            <a:ext cx="216000" cy="216000"/>
          </a:xfrm>
          <a:prstGeom prst="ellipse">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mn-ea"/>
            </a:endParaRPr>
          </a:p>
        </p:txBody>
      </p:sp>
      <p:sp>
        <p:nvSpPr>
          <p:cNvPr id="65" name="文本框 39"/>
          <p:cNvSpPr txBox="1"/>
          <p:nvPr/>
        </p:nvSpPr>
        <p:spPr>
          <a:xfrm>
            <a:off x="9568358" y="4052304"/>
            <a:ext cx="1702862" cy="523220"/>
          </a:xfrm>
          <a:prstGeom prst="rect">
            <a:avLst/>
          </a:prstGeom>
          <a:noFill/>
        </p:spPr>
        <p:txBody>
          <a:bodyPr wrap="square" rtlCol="0">
            <a:spAutoFit/>
          </a:bodyPr>
          <a:lstStyle/>
          <a:p>
            <a:pPr algn="ctr"/>
            <a:r>
              <a:rPr lang="zh-CN" altLang="en-US" sz="2800" dirty="0">
                <a:solidFill>
                  <a:schemeClr val="accent2"/>
                </a:solidFill>
                <a:latin typeface="Arial" panose="020B0604020202020204" pitchFamily="34" charset="0"/>
                <a:ea typeface="微软雅黑" panose="020B0503020204020204" charset="-122"/>
                <a:cs typeface="+mn-ea"/>
                <a:sym typeface="Arial" panose="020B0604020202020204" pitchFamily="34" charset="0"/>
              </a:rPr>
              <a:t>三个四</a:t>
            </a:r>
            <a:endParaRPr lang="zh-CN" altLang="en-US" sz="2800" dirty="0">
              <a:solidFill>
                <a:srgbClr val="2C7D80"/>
              </a:solidFill>
              <a:latin typeface="+mn-ea"/>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p:cTn id="13" dur="500" fill="hold"/>
                                        <p:tgtEl>
                                          <p:spTgt spid="64"/>
                                        </p:tgtEl>
                                        <p:attrNameLst>
                                          <p:attrName>ppt_w</p:attrName>
                                        </p:attrNameLst>
                                      </p:cBhvr>
                                      <p:tavLst>
                                        <p:tav tm="0">
                                          <p:val>
                                            <p:fltVal val="0"/>
                                          </p:val>
                                        </p:tav>
                                        <p:tav tm="100000">
                                          <p:val>
                                            <p:strVal val="#ppt_w"/>
                                          </p:val>
                                        </p:tav>
                                      </p:tavLst>
                                    </p:anim>
                                    <p:anim calcmode="lin" valueType="num">
                                      <p:cBhvr>
                                        <p:cTn id="14" dur="500" fill="hold"/>
                                        <p:tgtEl>
                                          <p:spTgt spid="64"/>
                                        </p:tgtEl>
                                        <p:attrNameLst>
                                          <p:attrName>ppt_h</p:attrName>
                                        </p:attrNameLst>
                                      </p:cBhvr>
                                      <p:tavLst>
                                        <p:tav tm="0">
                                          <p:val>
                                            <p:fltVal val="0"/>
                                          </p:val>
                                        </p:tav>
                                        <p:tav tm="100000">
                                          <p:val>
                                            <p:strVal val="#ppt_h"/>
                                          </p:val>
                                        </p:tav>
                                      </p:tavLst>
                                    </p:anim>
                                    <p:animEffect transition="in" filter="fade">
                                      <p:cBhvr>
                                        <p:cTn id="15" dur="500"/>
                                        <p:tgtEl>
                                          <p:spTgt spid="64"/>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ppt_w</p:attrName>
                                        </p:attrNameLst>
                                      </p:cBhvr>
                                      <p:tavLst>
                                        <p:tav tm="0">
                                          <p:val>
                                            <p:fltVal val="0"/>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animEffect transition="in" filter="fade">
                                      <p:cBhvr>
                                        <p:cTn id="31" dur="500"/>
                                        <p:tgtEl>
                                          <p:spTgt spid="34"/>
                                        </p:tgtEl>
                                      </p:cBhvr>
                                    </p:animEffect>
                                  </p:childTnLst>
                                </p:cTn>
                              </p:par>
                            </p:childTnLst>
                          </p:cTn>
                        </p:par>
                        <p:par>
                          <p:cTn id="32" fill="hold">
                            <p:stCondLst>
                              <p:cond delay="2000"/>
                            </p:stCondLst>
                            <p:childTnLst>
                              <p:par>
                                <p:cTn id="33" presetID="47" presetClass="entr" presetSubtype="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1000"/>
                                        <p:tgtEl>
                                          <p:spTgt spid="46"/>
                                        </p:tgtEl>
                                      </p:cBhvr>
                                    </p:animEffect>
                                    <p:anim calcmode="lin" valueType="num">
                                      <p:cBhvr>
                                        <p:cTn id="41" dur="1000" fill="hold"/>
                                        <p:tgtEl>
                                          <p:spTgt spid="46"/>
                                        </p:tgtEl>
                                        <p:attrNameLst>
                                          <p:attrName>ppt_x</p:attrName>
                                        </p:attrNameLst>
                                      </p:cBhvr>
                                      <p:tavLst>
                                        <p:tav tm="0">
                                          <p:val>
                                            <p:strVal val="#ppt_x"/>
                                          </p:val>
                                        </p:tav>
                                        <p:tav tm="100000">
                                          <p:val>
                                            <p:strVal val="#ppt_x"/>
                                          </p:val>
                                        </p:tav>
                                      </p:tavLst>
                                    </p:anim>
                                    <p:anim calcmode="lin" valueType="num">
                                      <p:cBhvr>
                                        <p:cTn id="42" dur="1000" fill="hold"/>
                                        <p:tgtEl>
                                          <p:spTgt spid="4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1000"/>
                                        <p:tgtEl>
                                          <p:spTgt spid="35"/>
                                        </p:tgtEl>
                                      </p:cBhvr>
                                    </p:animEffect>
                                    <p:anim calcmode="lin" valueType="num">
                                      <p:cBhvr>
                                        <p:cTn id="46" dur="1000" fill="hold"/>
                                        <p:tgtEl>
                                          <p:spTgt spid="35"/>
                                        </p:tgtEl>
                                        <p:attrNameLst>
                                          <p:attrName>ppt_x</p:attrName>
                                        </p:attrNameLst>
                                      </p:cBhvr>
                                      <p:tavLst>
                                        <p:tav tm="0">
                                          <p:val>
                                            <p:strVal val="#ppt_x"/>
                                          </p:val>
                                        </p:tav>
                                        <p:tav tm="100000">
                                          <p:val>
                                            <p:strVal val="#ppt_x"/>
                                          </p:val>
                                        </p:tav>
                                      </p:tavLst>
                                    </p:anim>
                                    <p:anim calcmode="lin" valueType="num">
                                      <p:cBhvr>
                                        <p:cTn id="47" dur="1000" fill="hold"/>
                                        <p:tgtEl>
                                          <p:spTgt spid="35"/>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22" presetClass="entr" presetSubtype="1" fill="hold"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up)">
                                      <p:cBhvr>
                                        <p:cTn id="51" dur="500"/>
                                        <p:tgtEl>
                                          <p:spTgt spid="49"/>
                                        </p:tgtEl>
                                      </p:cBhvr>
                                    </p:animEffect>
                                  </p:childTnLst>
                                </p:cTn>
                              </p:par>
                              <p:par>
                                <p:cTn id="52" presetID="22" presetClass="entr" presetSubtype="1" fill="hold" nodeType="with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wipe(up)">
                                      <p:cBhvr>
                                        <p:cTn id="54" dur="500"/>
                                        <p:tgtEl>
                                          <p:spTgt spid="53"/>
                                        </p:tgtEl>
                                      </p:cBhvr>
                                    </p:animEffect>
                                  </p:childTnLst>
                                </p:cTn>
                              </p:par>
                              <p:par>
                                <p:cTn id="55" presetID="22" presetClass="entr" presetSubtype="1" fill="hold"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par>
                          <p:cTn id="58" fill="hold">
                            <p:stCondLst>
                              <p:cond delay="3500"/>
                            </p:stCondLst>
                            <p:childTnLst>
                              <p:par>
                                <p:cTn id="59" presetID="42" presetClass="entr" presetSubtype="0"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1000"/>
                                        <p:tgtEl>
                                          <p:spTgt spid="50"/>
                                        </p:tgtEl>
                                      </p:cBhvr>
                                    </p:animEffect>
                                    <p:anim calcmode="lin" valueType="num">
                                      <p:cBhvr>
                                        <p:cTn id="62" dur="1000" fill="hold"/>
                                        <p:tgtEl>
                                          <p:spTgt spid="50"/>
                                        </p:tgtEl>
                                        <p:attrNameLst>
                                          <p:attrName>ppt_x</p:attrName>
                                        </p:attrNameLst>
                                      </p:cBhvr>
                                      <p:tavLst>
                                        <p:tav tm="0">
                                          <p:val>
                                            <p:strVal val="#ppt_x"/>
                                          </p:val>
                                        </p:tav>
                                        <p:tav tm="100000">
                                          <p:val>
                                            <p:strVal val="#ppt_x"/>
                                          </p:val>
                                        </p:tav>
                                      </p:tavLst>
                                    </p:anim>
                                    <p:anim calcmode="lin" valueType="num">
                                      <p:cBhvr>
                                        <p:cTn id="63" dur="1000" fill="hold"/>
                                        <p:tgtEl>
                                          <p:spTgt spid="50"/>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fade">
                                      <p:cBhvr>
                                        <p:cTn id="66" dur="1000"/>
                                        <p:tgtEl>
                                          <p:spTgt spid="55"/>
                                        </p:tgtEl>
                                      </p:cBhvr>
                                    </p:animEffect>
                                    <p:anim calcmode="lin" valueType="num">
                                      <p:cBhvr>
                                        <p:cTn id="67" dur="1000" fill="hold"/>
                                        <p:tgtEl>
                                          <p:spTgt spid="55"/>
                                        </p:tgtEl>
                                        <p:attrNameLst>
                                          <p:attrName>ppt_x</p:attrName>
                                        </p:attrNameLst>
                                      </p:cBhvr>
                                      <p:tavLst>
                                        <p:tav tm="0">
                                          <p:val>
                                            <p:strVal val="#ppt_x"/>
                                          </p:val>
                                        </p:tav>
                                        <p:tav tm="100000">
                                          <p:val>
                                            <p:strVal val="#ppt_x"/>
                                          </p:val>
                                        </p:tav>
                                      </p:tavLst>
                                    </p:anim>
                                    <p:anim calcmode="lin" valueType="num">
                                      <p:cBhvr>
                                        <p:cTn id="68" dur="1000" fill="hold"/>
                                        <p:tgtEl>
                                          <p:spTgt spid="55"/>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strVal val="#ppt_x"/>
                                          </p:val>
                                        </p:tav>
                                        <p:tav tm="100000">
                                          <p:val>
                                            <p:strVal val="#ppt_x"/>
                                          </p:val>
                                        </p:tav>
                                      </p:tavLst>
                                    </p:anim>
                                    <p:anim calcmode="lin" valueType="num">
                                      <p:cBhvr>
                                        <p:cTn id="73" dur="1000" fill="hold"/>
                                        <p:tgtEl>
                                          <p:spTgt spid="58"/>
                                        </p:tgtEl>
                                        <p:attrNameLst>
                                          <p:attrName>ppt_y</p:attrName>
                                        </p:attrNameLst>
                                      </p:cBhvr>
                                      <p:tavLst>
                                        <p:tav tm="0">
                                          <p:val>
                                            <p:strVal val="#ppt_y+.1"/>
                                          </p:val>
                                        </p:tav>
                                        <p:tav tm="100000">
                                          <p:val>
                                            <p:strVal val="#ppt_y"/>
                                          </p:val>
                                        </p:tav>
                                      </p:tavLst>
                                    </p:anim>
                                  </p:childTnLst>
                                </p:cTn>
                              </p:par>
                            </p:childTnLst>
                          </p:cTn>
                        </p:par>
                        <p:par>
                          <p:cTn id="74" fill="hold">
                            <p:stCondLst>
                              <p:cond delay="4500"/>
                            </p:stCondLst>
                            <p:childTnLst>
                              <p:par>
                                <p:cTn id="75" presetID="22" presetClass="entr" presetSubtype="8" fill="hold" grpId="0" nodeType="after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wipe(left)">
                                      <p:cBhvr>
                                        <p:cTn id="77" dur="500"/>
                                        <p:tgtEl>
                                          <p:spTgt spid="61"/>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62"/>
                                        </p:tgtEl>
                                        <p:attrNameLst>
                                          <p:attrName>style.visibility</p:attrName>
                                        </p:attrNameLst>
                                      </p:cBhvr>
                                      <p:to>
                                        <p:strVal val="visible"/>
                                      </p:to>
                                    </p:set>
                                    <p:animEffect transition="in" filter="wipe(left)">
                                      <p:cBhvr>
                                        <p:cTn id="80" dur="500"/>
                                        <p:tgtEl>
                                          <p:spTgt spid="62"/>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wipe(left)">
                                      <p:cBhvr>
                                        <p:cTn id="83" dur="500"/>
                                        <p:tgtEl>
                                          <p:spTgt spid="63"/>
                                        </p:tgtEl>
                                      </p:cBhvr>
                                    </p:animEffect>
                                  </p:childTnLst>
                                </p:cTn>
                              </p:par>
                            </p:childTnLst>
                          </p:cTn>
                        </p:par>
                        <p:par>
                          <p:cTn id="84" fill="hold">
                            <p:stCondLst>
                              <p:cond delay="5000"/>
                            </p:stCondLst>
                            <p:childTnLst>
                              <p:par>
                                <p:cTn id="85" presetID="10" presetClass="entr" presetSubtype="0" fill="hold" grpId="0" nodeType="after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fade">
                                      <p:cBhvr>
                                        <p:cTn id="8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3" grpId="0" animBg="1"/>
      <p:bldP spid="34" grpId="0" animBg="1"/>
      <p:bldP spid="61" grpId="0"/>
      <p:bldP spid="62" grpId="0"/>
      <p:bldP spid="63" grpId="0"/>
      <p:bldP spid="64" grpId="0" animBg="1"/>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1417068" y="405458"/>
            <a:ext cx="2975943"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dirty="0">
                <a:solidFill>
                  <a:schemeClr val="accent2"/>
                </a:solidFill>
                <a:latin typeface="Arial" panose="020B0604020202020204" pitchFamily="34" charset="0"/>
                <a:ea typeface="微软雅黑" panose="020B0503020204020204" charset="-122"/>
                <a:cs typeface="+mn-ea"/>
                <a:sym typeface="Arial" panose="020B0604020202020204" pitchFamily="34" charset="0"/>
              </a:rPr>
              <a:t> 手足口病预防</a:t>
            </a:r>
          </a:p>
        </p:txBody>
      </p:sp>
      <p:sp>
        <p:nvSpPr>
          <p:cNvPr id="4" name="Freeform 50"/>
          <p:cNvSpPr/>
          <p:nvPr/>
        </p:nvSpPr>
        <p:spPr bwMode="auto">
          <a:xfrm>
            <a:off x="8545859" y="2333496"/>
            <a:ext cx="2034050" cy="2391188"/>
          </a:xfrm>
          <a:custGeom>
            <a:avLst/>
            <a:gdLst>
              <a:gd name="T0" fmla="*/ 74 w 120"/>
              <a:gd name="T1" fmla="*/ 39 h 140"/>
              <a:gd name="T2" fmla="*/ 82 w 120"/>
              <a:gd name="T3" fmla="*/ 22 h 140"/>
              <a:gd name="T4" fmla="*/ 60 w 120"/>
              <a:gd name="T5" fmla="*/ 0 h 140"/>
              <a:gd name="T6" fmla="*/ 38 w 120"/>
              <a:gd name="T7" fmla="*/ 22 h 140"/>
              <a:gd name="T8" fmla="*/ 46 w 120"/>
              <a:gd name="T9" fmla="*/ 39 h 140"/>
              <a:gd name="T10" fmla="*/ 8 w 120"/>
              <a:gd name="T11" fmla="*/ 98 h 140"/>
              <a:gd name="T12" fmla="*/ 37 w 120"/>
              <a:gd name="T13" fmla="*/ 78 h 140"/>
              <a:gd name="T14" fmla="*/ 25 w 120"/>
              <a:gd name="T15" fmla="*/ 140 h 140"/>
              <a:gd name="T16" fmla="*/ 45 w 120"/>
              <a:gd name="T17" fmla="*/ 140 h 140"/>
              <a:gd name="T18" fmla="*/ 60 w 120"/>
              <a:gd name="T19" fmla="*/ 114 h 140"/>
              <a:gd name="T20" fmla="*/ 75 w 120"/>
              <a:gd name="T21" fmla="*/ 140 h 140"/>
              <a:gd name="T22" fmla="*/ 95 w 120"/>
              <a:gd name="T23" fmla="*/ 140 h 140"/>
              <a:gd name="T24" fmla="*/ 83 w 120"/>
              <a:gd name="T25" fmla="*/ 78 h 140"/>
              <a:gd name="T26" fmla="*/ 112 w 120"/>
              <a:gd name="T27" fmla="*/ 98 h 140"/>
              <a:gd name="T28" fmla="*/ 74 w 120"/>
              <a:gd name="T29" fmla="*/ 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chemeClr val="accent1"/>
          </a:solidFill>
          <a:ln>
            <a:noFill/>
          </a:ln>
        </p:spPr>
        <p:txBody>
          <a:bodyPr vert="horz" wrap="square" lIns="91456" tIns="45728" rIns="91456" bIns="45728" numCol="1" anchor="t" anchorCtr="0" compatLnSpc="1"/>
          <a:lstStyle/>
          <a:p>
            <a:pPr defTabSz="1219200">
              <a:defRPr/>
            </a:pPr>
            <a:endParaRPr lang="zh-CN" altLang="en-US" sz="1500" kern="0" dirty="0">
              <a:solidFill>
                <a:schemeClr val="tx1">
                  <a:lumMod val="85000"/>
                  <a:lumOff val="15000"/>
                </a:schemeClr>
              </a:solidFill>
            </a:endParaRPr>
          </a:p>
        </p:txBody>
      </p:sp>
      <p:sp>
        <p:nvSpPr>
          <p:cNvPr id="5" name="Freeform 50"/>
          <p:cNvSpPr/>
          <p:nvPr/>
        </p:nvSpPr>
        <p:spPr bwMode="auto">
          <a:xfrm>
            <a:off x="7709120" y="3557474"/>
            <a:ext cx="922625" cy="1084620"/>
          </a:xfrm>
          <a:custGeom>
            <a:avLst/>
            <a:gdLst>
              <a:gd name="T0" fmla="*/ 74 w 120"/>
              <a:gd name="T1" fmla="*/ 39 h 140"/>
              <a:gd name="T2" fmla="*/ 82 w 120"/>
              <a:gd name="T3" fmla="*/ 22 h 140"/>
              <a:gd name="T4" fmla="*/ 60 w 120"/>
              <a:gd name="T5" fmla="*/ 0 h 140"/>
              <a:gd name="T6" fmla="*/ 38 w 120"/>
              <a:gd name="T7" fmla="*/ 22 h 140"/>
              <a:gd name="T8" fmla="*/ 46 w 120"/>
              <a:gd name="T9" fmla="*/ 39 h 140"/>
              <a:gd name="T10" fmla="*/ 8 w 120"/>
              <a:gd name="T11" fmla="*/ 98 h 140"/>
              <a:gd name="T12" fmla="*/ 37 w 120"/>
              <a:gd name="T13" fmla="*/ 78 h 140"/>
              <a:gd name="T14" fmla="*/ 25 w 120"/>
              <a:gd name="T15" fmla="*/ 140 h 140"/>
              <a:gd name="T16" fmla="*/ 45 w 120"/>
              <a:gd name="T17" fmla="*/ 140 h 140"/>
              <a:gd name="T18" fmla="*/ 60 w 120"/>
              <a:gd name="T19" fmla="*/ 114 h 140"/>
              <a:gd name="T20" fmla="*/ 75 w 120"/>
              <a:gd name="T21" fmla="*/ 140 h 140"/>
              <a:gd name="T22" fmla="*/ 95 w 120"/>
              <a:gd name="T23" fmla="*/ 140 h 140"/>
              <a:gd name="T24" fmla="*/ 83 w 120"/>
              <a:gd name="T25" fmla="*/ 78 h 140"/>
              <a:gd name="T26" fmla="*/ 112 w 120"/>
              <a:gd name="T27" fmla="*/ 98 h 140"/>
              <a:gd name="T28" fmla="*/ 74 w 120"/>
              <a:gd name="T29" fmla="*/ 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chemeClr val="accent2"/>
          </a:solidFill>
          <a:ln>
            <a:noFill/>
          </a:ln>
        </p:spPr>
        <p:txBody>
          <a:bodyPr vert="horz" wrap="square" lIns="91456" tIns="45728" rIns="91456" bIns="45728" numCol="1" anchor="t" anchorCtr="0" compatLnSpc="1"/>
          <a:lstStyle/>
          <a:p>
            <a:pPr defTabSz="1219200">
              <a:defRPr/>
            </a:pPr>
            <a:endParaRPr lang="zh-CN" altLang="en-US" sz="1500" kern="0" dirty="0">
              <a:solidFill>
                <a:schemeClr val="tx1">
                  <a:lumMod val="85000"/>
                  <a:lumOff val="15000"/>
                </a:schemeClr>
              </a:solidFill>
            </a:endParaRPr>
          </a:p>
        </p:txBody>
      </p:sp>
      <p:sp>
        <p:nvSpPr>
          <p:cNvPr id="6" name="Freeform 50"/>
          <p:cNvSpPr/>
          <p:nvPr/>
        </p:nvSpPr>
        <p:spPr bwMode="auto">
          <a:xfrm>
            <a:off x="10451963" y="3636540"/>
            <a:ext cx="922625" cy="1084620"/>
          </a:xfrm>
          <a:custGeom>
            <a:avLst/>
            <a:gdLst>
              <a:gd name="T0" fmla="*/ 74 w 120"/>
              <a:gd name="T1" fmla="*/ 39 h 140"/>
              <a:gd name="T2" fmla="*/ 82 w 120"/>
              <a:gd name="T3" fmla="*/ 22 h 140"/>
              <a:gd name="T4" fmla="*/ 60 w 120"/>
              <a:gd name="T5" fmla="*/ 0 h 140"/>
              <a:gd name="T6" fmla="*/ 38 w 120"/>
              <a:gd name="T7" fmla="*/ 22 h 140"/>
              <a:gd name="T8" fmla="*/ 46 w 120"/>
              <a:gd name="T9" fmla="*/ 39 h 140"/>
              <a:gd name="T10" fmla="*/ 8 w 120"/>
              <a:gd name="T11" fmla="*/ 98 h 140"/>
              <a:gd name="T12" fmla="*/ 37 w 120"/>
              <a:gd name="T13" fmla="*/ 78 h 140"/>
              <a:gd name="T14" fmla="*/ 25 w 120"/>
              <a:gd name="T15" fmla="*/ 140 h 140"/>
              <a:gd name="T16" fmla="*/ 45 w 120"/>
              <a:gd name="T17" fmla="*/ 140 h 140"/>
              <a:gd name="T18" fmla="*/ 60 w 120"/>
              <a:gd name="T19" fmla="*/ 114 h 140"/>
              <a:gd name="T20" fmla="*/ 75 w 120"/>
              <a:gd name="T21" fmla="*/ 140 h 140"/>
              <a:gd name="T22" fmla="*/ 95 w 120"/>
              <a:gd name="T23" fmla="*/ 140 h 140"/>
              <a:gd name="T24" fmla="*/ 83 w 120"/>
              <a:gd name="T25" fmla="*/ 78 h 140"/>
              <a:gd name="T26" fmla="*/ 112 w 120"/>
              <a:gd name="T27" fmla="*/ 98 h 140"/>
              <a:gd name="T28" fmla="*/ 74 w 120"/>
              <a:gd name="T29" fmla="*/ 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chemeClr val="accent2"/>
          </a:solidFill>
          <a:ln>
            <a:noFill/>
          </a:ln>
        </p:spPr>
        <p:txBody>
          <a:bodyPr vert="horz" wrap="square" lIns="91456" tIns="45728" rIns="91456" bIns="45728" numCol="1" anchor="t" anchorCtr="0" compatLnSpc="1"/>
          <a:lstStyle/>
          <a:p>
            <a:pPr defTabSz="1219200">
              <a:defRPr/>
            </a:pPr>
            <a:endParaRPr lang="zh-CN" altLang="en-US" sz="1500" kern="0" dirty="0">
              <a:solidFill>
                <a:schemeClr val="tx1">
                  <a:lumMod val="85000"/>
                  <a:lumOff val="15000"/>
                </a:schemeClr>
              </a:solidFill>
            </a:endParaRPr>
          </a:p>
        </p:txBody>
      </p:sp>
      <p:sp>
        <p:nvSpPr>
          <p:cNvPr id="7" name="椭圆 6"/>
          <p:cNvSpPr/>
          <p:nvPr/>
        </p:nvSpPr>
        <p:spPr>
          <a:xfrm>
            <a:off x="1110129" y="2066764"/>
            <a:ext cx="576622" cy="5767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dirty="0">
                <a:latin typeface="华文细黑" panose="02010600040101010101" pitchFamily="2" charset="-122"/>
                <a:ea typeface="微软雅黑" panose="020B0503020204020204" charset="-122"/>
                <a:cs typeface="+mn-ea"/>
                <a:sym typeface="华文细黑" panose="02010600040101010101" pitchFamily="2" charset="-122"/>
              </a:rPr>
              <a:t>1</a:t>
            </a:r>
            <a:endParaRPr lang="zh-CN" altLang="en-US" dirty="0">
              <a:latin typeface="华文细黑" panose="02010600040101010101" pitchFamily="2" charset="-122"/>
              <a:ea typeface="微软雅黑" panose="020B0503020204020204" charset="-122"/>
              <a:cs typeface="+mn-ea"/>
              <a:sym typeface="华文细黑" panose="02010600040101010101" pitchFamily="2" charset="-122"/>
            </a:endParaRPr>
          </a:p>
        </p:txBody>
      </p:sp>
      <p:cxnSp>
        <p:nvCxnSpPr>
          <p:cNvPr id="8" name="直接连接符 7"/>
          <p:cNvCxnSpPr/>
          <p:nvPr/>
        </p:nvCxnSpPr>
        <p:spPr>
          <a:xfrm>
            <a:off x="1674568" y="2333495"/>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110130" y="3255193"/>
            <a:ext cx="576622" cy="576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dirty="0">
                <a:latin typeface="华文细黑" panose="02010600040101010101" pitchFamily="2" charset="-122"/>
                <a:ea typeface="微软雅黑" panose="020B0503020204020204" charset="-122"/>
                <a:cs typeface="+mn-ea"/>
                <a:sym typeface="华文细黑" panose="02010600040101010101" pitchFamily="2" charset="-122"/>
              </a:rPr>
              <a:t>2</a:t>
            </a:r>
            <a:endParaRPr lang="zh-CN" altLang="en-US" dirty="0">
              <a:latin typeface="华文细黑" panose="02010600040101010101" pitchFamily="2" charset="-122"/>
              <a:ea typeface="微软雅黑" panose="020B0503020204020204" charset="-122"/>
              <a:cs typeface="+mn-ea"/>
              <a:sym typeface="华文细黑" panose="02010600040101010101" pitchFamily="2" charset="-122"/>
            </a:endParaRPr>
          </a:p>
        </p:txBody>
      </p:sp>
      <p:cxnSp>
        <p:nvCxnSpPr>
          <p:cNvPr id="11" name="直接连接符 10"/>
          <p:cNvCxnSpPr/>
          <p:nvPr/>
        </p:nvCxnSpPr>
        <p:spPr>
          <a:xfrm>
            <a:off x="1674569" y="3521924"/>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1110130" y="4505026"/>
            <a:ext cx="576622" cy="57678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dirty="0">
                <a:latin typeface="华文细黑" panose="02010600040101010101" pitchFamily="2" charset="-122"/>
                <a:ea typeface="微软雅黑" panose="020B0503020204020204" charset="-122"/>
                <a:cs typeface="+mn-ea"/>
                <a:sym typeface="华文细黑" panose="02010600040101010101" pitchFamily="2" charset="-122"/>
              </a:rPr>
              <a:t>3</a:t>
            </a:r>
            <a:endParaRPr lang="zh-CN" altLang="en-US" dirty="0">
              <a:latin typeface="华文细黑" panose="02010600040101010101" pitchFamily="2" charset="-122"/>
              <a:ea typeface="微软雅黑" panose="020B0503020204020204" charset="-122"/>
              <a:cs typeface="+mn-ea"/>
              <a:sym typeface="华文细黑" panose="02010600040101010101" pitchFamily="2" charset="-122"/>
            </a:endParaRPr>
          </a:p>
        </p:txBody>
      </p:sp>
      <p:cxnSp>
        <p:nvCxnSpPr>
          <p:cNvPr id="14" name="直接连接符 13"/>
          <p:cNvCxnSpPr/>
          <p:nvPr/>
        </p:nvCxnSpPr>
        <p:spPr>
          <a:xfrm>
            <a:off x="1674569" y="4771757"/>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6" name="MH_Text_1"/>
          <p:cNvSpPr txBox="1">
            <a:spLocks noChangeArrowheads="1"/>
          </p:cNvSpPr>
          <p:nvPr>
            <p:custDataLst>
              <p:tags r:id="rId1"/>
            </p:custDataLst>
          </p:nvPr>
        </p:nvSpPr>
        <p:spPr bwMode="auto">
          <a:xfrm>
            <a:off x="2785219" y="2333496"/>
            <a:ext cx="4347836" cy="63931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a:lnSpc>
                <a:spcPct val="130000"/>
              </a:lnSpc>
            </a:pPr>
            <a:r>
              <a:rPr lang="zh-CN" altLang="en-US" sz="1400" dirty="0">
                <a:solidFill>
                  <a:schemeClr val="tx1">
                    <a:lumMod val="65000"/>
                    <a:lumOff val="35000"/>
                  </a:schemeClr>
                </a:solidFill>
                <a:latin typeface="华文细黑" panose="02010600040101010101" pitchFamily="2" charset="-122"/>
                <a:ea typeface="微软雅黑" panose="020B0503020204020204" charset="-122"/>
                <a:cs typeface="+mn-ea"/>
                <a:sym typeface="华文细黑" panose="02010600040101010101" pitchFamily="2" charset="-122"/>
              </a:rPr>
              <a:t>此处添加详细文本描述，建议与标题相关并符合整体语言风格，语言描述尽量</a:t>
            </a:r>
            <a:r>
              <a:rPr lang="en-US" altLang="zh-CN" sz="1400" dirty="0">
                <a:solidFill>
                  <a:schemeClr val="tx1">
                    <a:lumMod val="65000"/>
                    <a:lumOff val="35000"/>
                  </a:schemeClr>
                </a:solidFill>
                <a:latin typeface="华文细黑" panose="02010600040101010101" pitchFamily="2" charset="-122"/>
                <a:ea typeface="微软雅黑" panose="020B0503020204020204" charset="-122"/>
                <a:cs typeface="+mn-ea"/>
                <a:sym typeface="华文细黑" panose="02010600040101010101" pitchFamily="2" charset="-122"/>
              </a:rPr>
              <a:t>……</a:t>
            </a:r>
          </a:p>
        </p:txBody>
      </p:sp>
      <p:sp>
        <p:nvSpPr>
          <p:cNvPr id="17" name="MH_SubTitle_1"/>
          <p:cNvSpPr txBox="1">
            <a:spLocks noChangeArrowheads="1"/>
          </p:cNvSpPr>
          <p:nvPr>
            <p:custDataLst>
              <p:tags r:id="rId2"/>
            </p:custDataLst>
          </p:nvPr>
        </p:nvSpPr>
        <p:spPr bwMode="auto">
          <a:xfrm>
            <a:off x="2789017" y="1827551"/>
            <a:ext cx="1975953" cy="47509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b">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fontAlgn="auto">
              <a:lnSpc>
                <a:spcPct val="130000"/>
              </a:lnSpc>
              <a:defRPr/>
            </a:pPr>
            <a:r>
              <a:rPr lang="zh-CN" altLang="en-US" sz="2000" spc="300" dirty="0">
                <a:ln w="12700" cmpd="sng">
                  <a:noFill/>
                  <a:prstDash val="solid"/>
                  <a:miter lim="800000"/>
                </a:ln>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rPr>
              <a:t>切断传染源 </a:t>
            </a:r>
          </a:p>
        </p:txBody>
      </p:sp>
      <p:sp>
        <p:nvSpPr>
          <p:cNvPr id="18" name="MH_Text_1"/>
          <p:cNvSpPr txBox="1">
            <a:spLocks noChangeArrowheads="1"/>
          </p:cNvSpPr>
          <p:nvPr>
            <p:custDataLst>
              <p:tags r:id="rId3"/>
            </p:custDataLst>
          </p:nvPr>
        </p:nvSpPr>
        <p:spPr bwMode="auto">
          <a:xfrm>
            <a:off x="2785219" y="3552775"/>
            <a:ext cx="4347836" cy="63931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a:lnSpc>
                <a:spcPct val="130000"/>
              </a:lnSpc>
            </a:pPr>
            <a:r>
              <a:rPr lang="zh-CN" altLang="en-US" sz="1400" dirty="0">
                <a:solidFill>
                  <a:schemeClr val="tx1">
                    <a:lumMod val="65000"/>
                    <a:lumOff val="35000"/>
                  </a:schemeClr>
                </a:solidFill>
                <a:latin typeface="华文细黑" panose="02010600040101010101" pitchFamily="2" charset="-122"/>
                <a:ea typeface="微软雅黑" panose="020B0503020204020204" charset="-122"/>
                <a:cs typeface="+mn-ea"/>
                <a:sym typeface="华文细黑" panose="02010600040101010101" pitchFamily="2" charset="-122"/>
              </a:rPr>
              <a:t>此处添加详细文本描述，建议与标题相关并符合整体语言风格，语言描述尽量</a:t>
            </a:r>
            <a:r>
              <a:rPr lang="en-US" altLang="zh-CN" sz="1400" dirty="0">
                <a:solidFill>
                  <a:schemeClr val="tx1">
                    <a:lumMod val="65000"/>
                    <a:lumOff val="35000"/>
                  </a:schemeClr>
                </a:solidFill>
                <a:latin typeface="华文细黑" panose="02010600040101010101" pitchFamily="2" charset="-122"/>
                <a:ea typeface="微软雅黑" panose="020B0503020204020204" charset="-122"/>
                <a:cs typeface="+mn-ea"/>
                <a:sym typeface="华文细黑" panose="02010600040101010101" pitchFamily="2" charset="-122"/>
              </a:rPr>
              <a:t>……</a:t>
            </a:r>
          </a:p>
        </p:txBody>
      </p:sp>
      <p:sp>
        <p:nvSpPr>
          <p:cNvPr id="19" name="MH_SubTitle_1"/>
          <p:cNvSpPr txBox="1">
            <a:spLocks noChangeArrowheads="1"/>
          </p:cNvSpPr>
          <p:nvPr>
            <p:custDataLst>
              <p:tags r:id="rId4"/>
            </p:custDataLst>
          </p:nvPr>
        </p:nvSpPr>
        <p:spPr bwMode="auto">
          <a:xfrm>
            <a:off x="2789017" y="3046830"/>
            <a:ext cx="1975953" cy="47509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b">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fontAlgn="auto">
              <a:lnSpc>
                <a:spcPct val="130000"/>
              </a:lnSpc>
              <a:defRPr/>
            </a:pPr>
            <a:r>
              <a:rPr lang="zh-CN" altLang="en-US" sz="2000" spc="300" dirty="0">
                <a:ln w="12700" cmpd="sng">
                  <a:noFill/>
                  <a:prstDash val="solid"/>
                  <a:miter lim="800000"/>
                </a:ln>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rPr>
              <a:t>切断传播途经 </a:t>
            </a:r>
          </a:p>
        </p:txBody>
      </p:sp>
      <p:sp>
        <p:nvSpPr>
          <p:cNvPr id="20" name="MH_Text_1"/>
          <p:cNvSpPr txBox="1">
            <a:spLocks noChangeArrowheads="1"/>
          </p:cNvSpPr>
          <p:nvPr>
            <p:custDataLst>
              <p:tags r:id="rId5"/>
            </p:custDataLst>
          </p:nvPr>
        </p:nvSpPr>
        <p:spPr bwMode="auto">
          <a:xfrm>
            <a:off x="2785219" y="4773423"/>
            <a:ext cx="4347836" cy="63931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a:lnSpc>
                <a:spcPct val="130000"/>
              </a:lnSpc>
            </a:pPr>
            <a:r>
              <a:rPr lang="zh-CN" altLang="en-US" sz="1400" dirty="0">
                <a:solidFill>
                  <a:schemeClr val="tx1">
                    <a:lumMod val="65000"/>
                    <a:lumOff val="35000"/>
                  </a:schemeClr>
                </a:solidFill>
                <a:latin typeface="华文细黑" panose="02010600040101010101" pitchFamily="2" charset="-122"/>
                <a:ea typeface="微软雅黑" panose="020B0503020204020204" charset="-122"/>
                <a:cs typeface="+mn-ea"/>
                <a:sym typeface="华文细黑" panose="02010600040101010101" pitchFamily="2" charset="-122"/>
              </a:rPr>
              <a:t>此处添加详细文本描述，建议与标题相关并符合整体语言风格，语言描述尽量</a:t>
            </a:r>
            <a:r>
              <a:rPr lang="en-US" altLang="zh-CN" sz="1400" dirty="0">
                <a:solidFill>
                  <a:schemeClr val="tx1">
                    <a:lumMod val="65000"/>
                    <a:lumOff val="35000"/>
                  </a:schemeClr>
                </a:solidFill>
                <a:latin typeface="华文细黑" panose="02010600040101010101" pitchFamily="2" charset="-122"/>
                <a:ea typeface="微软雅黑" panose="020B0503020204020204" charset="-122"/>
                <a:cs typeface="+mn-ea"/>
                <a:sym typeface="华文细黑" panose="02010600040101010101" pitchFamily="2" charset="-122"/>
              </a:rPr>
              <a:t>……</a:t>
            </a:r>
          </a:p>
        </p:txBody>
      </p:sp>
      <p:sp>
        <p:nvSpPr>
          <p:cNvPr id="21" name="MH_SubTitle_1"/>
          <p:cNvSpPr txBox="1">
            <a:spLocks noChangeArrowheads="1"/>
          </p:cNvSpPr>
          <p:nvPr>
            <p:custDataLst>
              <p:tags r:id="rId6"/>
            </p:custDataLst>
          </p:nvPr>
        </p:nvSpPr>
        <p:spPr bwMode="auto">
          <a:xfrm>
            <a:off x="2789017" y="4267478"/>
            <a:ext cx="1975953" cy="47509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chor="b">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fontAlgn="auto">
              <a:lnSpc>
                <a:spcPct val="130000"/>
              </a:lnSpc>
              <a:defRPr/>
            </a:pPr>
            <a:r>
              <a:rPr lang="zh-CN" altLang="en-US" sz="2000" spc="300" dirty="0">
                <a:ln w="12700" cmpd="sng">
                  <a:noFill/>
                  <a:prstDash val="solid"/>
                  <a:miter lim="800000"/>
                </a:ln>
                <a:solidFill>
                  <a:schemeClr val="tx1">
                    <a:lumMod val="75000"/>
                    <a:lumOff val="25000"/>
                  </a:schemeClr>
                </a:solidFill>
                <a:latin typeface="华文细黑" panose="02010600040101010101" pitchFamily="2" charset="-122"/>
                <a:ea typeface="微软雅黑" panose="020B0503020204020204" charset="-122"/>
                <a:cs typeface="+mn-ea"/>
                <a:sym typeface="华文细黑" panose="02010600040101010101" pitchFamily="2" charset="-122"/>
              </a:rPr>
              <a:t>保护易感人群 </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ppt_w</p:attrName>
                                        </p:attrNameLst>
                                      </p:cBhvr>
                                      <p:tavLst>
                                        <p:tav tm="0" fmla="#ppt_w*sin(2.5*pi*$)">
                                          <p:val>
                                            <p:fltVal val="0"/>
                                          </p:val>
                                        </p:tav>
                                        <p:tav tm="100000">
                                          <p:val>
                                            <p:fltVal val="1"/>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par>
                          <p:cTn id="44" fill="hold">
                            <p:stCondLst>
                              <p:cond delay="5000"/>
                            </p:stCondLst>
                            <p:childTnLst>
                              <p:par>
                                <p:cTn id="45" presetID="41" presetClass="entr" presetSubtype="0" fill="hold" grpId="0" nodeType="afterEffect">
                                  <p:stCondLst>
                                    <p:cond delay="0"/>
                                  </p:stCondLst>
                                  <p:iterate type="lt">
                                    <p:tmPct val="3000"/>
                                  </p:iterate>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17"/>
                                        </p:tgtEl>
                                        <p:attrNameLst>
                                          <p:attrName>ppt_y</p:attrName>
                                        </p:attrNameLst>
                                      </p:cBhvr>
                                      <p:tavLst>
                                        <p:tav tm="0">
                                          <p:val>
                                            <p:strVal val="#ppt_y"/>
                                          </p:val>
                                        </p:tav>
                                        <p:tav tm="100000">
                                          <p:val>
                                            <p:strVal val="#ppt_y"/>
                                          </p:val>
                                        </p:tav>
                                      </p:tavLst>
                                    </p:anim>
                                    <p:anim calcmode="lin" valueType="num">
                                      <p:cBhvr>
                                        <p:cTn id="4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17"/>
                                        </p:tgtEl>
                                      </p:cBhvr>
                                    </p:animEffect>
                                  </p:childTnLst>
                                </p:cTn>
                              </p:par>
                            </p:childTnLst>
                          </p:cTn>
                        </p:par>
                        <p:par>
                          <p:cTn id="52" fill="hold">
                            <p:stCondLst>
                              <p:cond delay="5574"/>
                            </p:stCondLst>
                            <p:childTnLst>
                              <p:par>
                                <p:cTn id="53" presetID="41" presetClass="entr" presetSubtype="0" fill="hold" grpId="0" nodeType="afterEffect">
                                  <p:stCondLst>
                                    <p:cond delay="0"/>
                                  </p:stCondLst>
                                  <p:iterate type="lt">
                                    <p:tmPct val="3000"/>
                                  </p:iterate>
                                  <p:childTnLst>
                                    <p:set>
                                      <p:cBhvr>
                                        <p:cTn id="54" dur="1" fill="hold">
                                          <p:stCondLst>
                                            <p:cond delay="0"/>
                                          </p:stCondLst>
                                        </p:cTn>
                                        <p:tgtEl>
                                          <p:spTgt spid="16"/>
                                        </p:tgtEl>
                                        <p:attrNameLst>
                                          <p:attrName>style.visibility</p:attrName>
                                        </p:attrNameLst>
                                      </p:cBhvr>
                                      <p:to>
                                        <p:strVal val="visible"/>
                                      </p:to>
                                    </p:set>
                                    <p:anim calcmode="lin" valueType="num">
                                      <p:cBhvr>
                                        <p:cTn id="55" dur="2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56" dur="250" fill="hold"/>
                                        <p:tgtEl>
                                          <p:spTgt spid="16"/>
                                        </p:tgtEl>
                                        <p:attrNameLst>
                                          <p:attrName>ppt_y</p:attrName>
                                        </p:attrNameLst>
                                      </p:cBhvr>
                                      <p:tavLst>
                                        <p:tav tm="0">
                                          <p:val>
                                            <p:strVal val="#ppt_y"/>
                                          </p:val>
                                        </p:tav>
                                        <p:tav tm="100000">
                                          <p:val>
                                            <p:strVal val="#ppt_y"/>
                                          </p:val>
                                        </p:tav>
                                      </p:tavLst>
                                    </p:anim>
                                    <p:anim calcmode="lin" valueType="num">
                                      <p:cBhvr>
                                        <p:cTn id="57" dur="2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58" dur="2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59" dur="250" tmFilter="0,0; .5, 1; 1, 1"/>
                                        <p:tgtEl>
                                          <p:spTgt spid="16"/>
                                        </p:tgtEl>
                                      </p:cBhvr>
                                    </p:animEffect>
                                  </p:childTnLst>
                                </p:cTn>
                              </p:par>
                            </p:childTnLst>
                          </p:cTn>
                        </p:par>
                        <p:par>
                          <p:cTn id="60" fill="hold">
                            <p:stCondLst>
                              <p:cond delay="6087"/>
                            </p:stCondLst>
                            <p:childTnLst>
                              <p:par>
                                <p:cTn id="61" presetID="41" presetClass="entr" presetSubtype="0" fill="hold" grpId="0" nodeType="afterEffect">
                                  <p:stCondLst>
                                    <p:cond delay="0"/>
                                  </p:stCondLst>
                                  <p:iterate type="lt">
                                    <p:tmPct val="3000"/>
                                  </p:iterate>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19"/>
                                        </p:tgtEl>
                                        <p:attrNameLst>
                                          <p:attrName>ppt_y</p:attrName>
                                        </p:attrNameLst>
                                      </p:cBhvr>
                                      <p:tavLst>
                                        <p:tav tm="0">
                                          <p:val>
                                            <p:strVal val="#ppt_y"/>
                                          </p:val>
                                        </p:tav>
                                        <p:tav tm="100000">
                                          <p:val>
                                            <p:strVal val="#ppt_y"/>
                                          </p:val>
                                        </p:tav>
                                      </p:tavLst>
                                    </p:anim>
                                    <p:anim calcmode="lin" valueType="num">
                                      <p:cBhvr>
                                        <p:cTn id="65"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19"/>
                                        </p:tgtEl>
                                      </p:cBhvr>
                                    </p:animEffect>
                                  </p:childTnLst>
                                </p:cTn>
                              </p:par>
                            </p:childTnLst>
                          </p:cTn>
                        </p:par>
                        <p:par>
                          <p:cTn id="68" fill="hold">
                            <p:stCondLst>
                              <p:cond delay="6677"/>
                            </p:stCondLst>
                            <p:childTnLst>
                              <p:par>
                                <p:cTn id="69" presetID="41" presetClass="entr" presetSubtype="0" fill="hold" grpId="0" nodeType="afterEffect">
                                  <p:stCondLst>
                                    <p:cond delay="0"/>
                                  </p:stCondLst>
                                  <p:iterate type="lt">
                                    <p:tmPct val="3000"/>
                                  </p:iterate>
                                  <p:childTnLst>
                                    <p:set>
                                      <p:cBhvr>
                                        <p:cTn id="70" dur="1" fill="hold">
                                          <p:stCondLst>
                                            <p:cond delay="0"/>
                                          </p:stCondLst>
                                        </p:cTn>
                                        <p:tgtEl>
                                          <p:spTgt spid="18"/>
                                        </p:tgtEl>
                                        <p:attrNameLst>
                                          <p:attrName>style.visibility</p:attrName>
                                        </p:attrNameLst>
                                      </p:cBhvr>
                                      <p:to>
                                        <p:strVal val="visible"/>
                                      </p:to>
                                    </p:set>
                                    <p:anim calcmode="lin" valueType="num">
                                      <p:cBhvr>
                                        <p:cTn id="71" dur="25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72" dur="250" fill="hold"/>
                                        <p:tgtEl>
                                          <p:spTgt spid="18"/>
                                        </p:tgtEl>
                                        <p:attrNameLst>
                                          <p:attrName>ppt_y</p:attrName>
                                        </p:attrNameLst>
                                      </p:cBhvr>
                                      <p:tavLst>
                                        <p:tav tm="0">
                                          <p:val>
                                            <p:strVal val="#ppt_y"/>
                                          </p:val>
                                        </p:tav>
                                        <p:tav tm="100000">
                                          <p:val>
                                            <p:strVal val="#ppt_y"/>
                                          </p:val>
                                        </p:tav>
                                      </p:tavLst>
                                    </p:anim>
                                    <p:anim calcmode="lin" valueType="num">
                                      <p:cBhvr>
                                        <p:cTn id="73" dur="25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74" dur="25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75" dur="250" tmFilter="0,0; .5, 1; 1, 1"/>
                                        <p:tgtEl>
                                          <p:spTgt spid="18"/>
                                        </p:tgtEl>
                                      </p:cBhvr>
                                    </p:animEffect>
                                  </p:childTnLst>
                                </p:cTn>
                              </p:par>
                            </p:childTnLst>
                          </p:cTn>
                        </p:par>
                        <p:par>
                          <p:cTn id="76" fill="hold">
                            <p:stCondLst>
                              <p:cond delay="7190"/>
                            </p:stCondLst>
                            <p:childTnLst>
                              <p:par>
                                <p:cTn id="77" presetID="41" presetClass="entr" presetSubtype="0" fill="hold" grpId="0" nodeType="afterEffect">
                                  <p:stCondLst>
                                    <p:cond delay="0"/>
                                  </p:stCondLst>
                                  <p:iterate type="lt">
                                    <p:tmPct val="3000"/>
                                  </p:iterate>
                                  <p:childTnLst>
                                    <p:set>
                                      <p:cBhvr>
                                        <p:cTn id="78" dur="1" fill="hold">
                                          <p:stCondLst>
                                            <p:cond delay="0"/>
                                          </p:stCondLst>
                                        </p:cTn>
                                        <p:tgtEl>
                                          <p:spTgt spid="21"/>
                                        </p:tgtEl>
                                        <p:attrNameLst>
                                          <p:attrName>style.visibility</p:attrName>
                                        </p:attrNameLst>
                                      </p:cBhvr>
                                      <p:to>
                                        <p:strVal val="visible"/>
                                      </p:to>
                                    </p:set>
                                    <p:anim calcmode="lin" valueType="num">
                                      <p:cBhvr>
                                        <p:cTn id="79"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21"/>
                                        </p:tgtEl>
                                        <p:attrNameLst>
                                          <p:attrName>ppt_y</p:attrName>
                                        </p:attrNameLst>
                                      </p:cBhvr>
                                      <p:tavLst>
                                        <p:tav tm="0">
                                          <p:val>
                                            <p:strVal val="#ppt_y"/>
                                          </p:val>
                                        </p:tav>
                                        <p:tav tm="100000">
                                          <p:val>
                                            <p:strVal val="#ppt_y"/>
                                          </p:val>
                                        </p:tav>
                                      </p:tavLst>
                                    </p:anim>
                                    <p:anim calcmode="lin" valueType="num">
                                      <p:cBhvr>
                                        <p:cTn id="81"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21"/>
                                        </p:tgtEl>
                                      </p:cBhvr>
                                    </p:animEffect>
                                  </p:childTnLst>
                                </p:cTn>
                              </p:par>
                            </p:childTnLst>
                          </p:cTn>
                        </p:par>
                        <p:par>
                          <p:cTn id="84" fill="hold">
                            <p:stCondLst>
                              <p:cond delay="7779"/>
                            </p:stCondLst>
                            <p:childTnLst>
                              <p:par>
                                <p:cTn id="85" presetID="41" presetClass="entr" presetSubtype="0" fill="hold" grpId="0" nodeType="afterEffect">
                                  <p:stCondLst>
                                    <p:cond delay="0"/>
                                  </p:stCondLst>
                                  <p:iterate type="lt">
                                    <p:tmPct val="3000"/>
                                  </p:iterate>
                                  <p:childTnLst>
                                    <p:set>
                                      <p:cBhvr>
                                        <p:cTn id="86" dur="1" fill="hold">
                                          <p:stCondLst>
                                            <p:cond delay="0"/>
                                          </p:stCondLst>
                                        </p:cTn>
                                        <p:tgtEl>
                                          <p:spTgt spid="20"/>
                                        </p:tgtEl>
                                        <p:attrNameLst>
                                          <p:attrName>style.visibility</p:attrName>
                                        </p:attrNameLst>
                                      </p:cBhvr>
                                      <p:to>
                                        <p:strVal val="visible"/>
                                      </p:to>
                                    </p:set>
                                    <p:anim calcmode="lin" valueType="num">
                                      <p:cBhvr>
                                        <p:cTn id="87" dur="25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8" dur="250" fill="hold"/>
                                        <p:tgtEl>
                                          <p:spTgt spid="20"/>
                                        </p:tgtEl>
                                        <p:attrNameLst>
                                          <p:attrName>ppt_y</p:attrName>
                                        </p:attrNameLst>
                                      </p:cBhvr>
                                      <p:tavLst>
                                        <p:tav tm="0">
                                          <p:val>
                                            <p:strVal val="#ppt_y"/>
                                          </p:val>
                                        </p:tav>
                                        <p:tav tm="100000">
                                          <p:val>
                                            <p:strVal val="#ppt_y"/>
                                          </p:val>
                                        </p:tav>
                                      </p:tavLst>
                                    </p:anim>
                                    <p:anim calcmode="lin" valueType="num">
                                      <p:cBhvr>
                                        <p:cTn id="89" dur="25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90" dur="25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91" dur="25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bldLvl="0" animBg="1"/>
      <p:bldP spid="10" grpId="0" bldLvl="0" animBg="1"/>
      <p:bldP spid="13" grpId="0" bldLvl="0" animBg="1"/>
      <p:bldP spid="16" grpId="0"/>
      <p:bldP spid="17" grpId="0"/>
      <p:bldP spid="18" grpId="0"/>
      <p:bldP spid="19" grpId="0"/>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2.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20.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11"/>
</p:tagLst>
</file>

<file path=ppt/tags/tag21.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24.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11"/>
</p:tagLst>
</file>

<file path=ppt/tags/tag25.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26.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27.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11"/>
</p:tagLst>
</file>

<file path=ppt/tags/tag28.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3.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4.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11"/>
</p:tagLst>
</file>

<file path=ppt/tags/tag5.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6.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7.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11"/>
</p:tagLst>
</file>

<file path=ppt/tags/tag8.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9.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1"/>
</p:tagLst>
</file>

<file path=ppt/theme/theme1.xml><?xml version="1.0" encoding="utf-8"?>
<a:theme xmlns:a="http://schemas.openxmlformats.org/drawingml/2006/main" name="www.2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1148</Words>
  <Application>Microsoft Office PowerPoint</Application>
  <PresentationFormat>自定义</PresentationFormat>
  <Paragraphs>189</Paragraphs>
  <Slides>20</Slides>
  <Notes>20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20</vt:i4>
      </vt:variant>
    </vt:vector>
  </HeadingPairs>
  <TitlesOfParts>
    <vt:vector size="35" baseType="lpstr">
      <vt:lpstr>Malgun Gothic</vt:lpstr>
      <vt:lpstr>Montserrat Semi</vt:lpstr>
      <vt:lpstr>Poppins SemiBold</vt:lpstr>
      <vt:lpstr>等线</vt:lpstr>
      <vt:lpstr>等线 Light</vt:lpstr>
      <vt:lpstr>方正小标宋简体</vt:lpstr>
      <vt:lpstr>华文细黑</vt:lpstr>
      <vt:lpstr>宋体</vt:lpstr>
      <vt:lpstr>微软雅黑</vt:lpstr>
      <vt:lpstr>Arial</vt:lpstr>
      <vt:lpstr>Calibri</vt:lpstr>
      <vt:lpstr>Calibri Light</vt:lpstr>
      <vt:lpstr>Comic Sans MS</vt:lpstr>
      <vt:lpstr>Times New Roman</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2021-07-05T03:29:59Z</dcterms:created>
  <dcterms:modified xsi:type="dcterms:W3CDTF">2023-01-10T05:28:33Z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8424395A864C4026B53941B7B5B16F16</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