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5" r:id="rId2"/>
    <p:sldId id="264" r:id="rId3"/>
    <p:sldId id="316" r:id="rId4"/>
    <p:sldId id="317" r:id="rId5"/>
    <p:sldId id="306" r:id="rId6"/>
    <p:sldId id="318" r:id="rId7"/>
    <p:sldId id="319" r:id="rId8"/>
    <p:sldId id="320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6" autoAdjust="0"/>
    <p:restoredTop sz="94674" autoAdjust="0"/>
  </p:normalViewPr>
  <p:slideViewPr>
    <p:cSldViewPr snapToGrid="0">
      <p:cViewPr varScale="1">
        <p:scale>
          <a:sx n="109" d="100"/>
          <a:sy n="109" d="100"/>
        </p:scale>
        <p:origin x="-384" y="-90"/>
      </p:cViewPr>
      <p:guideLst>
        <p:guide orient="horz" pos="214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120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EC802-C5AD-428D-9A3E-4D0DE6FE8C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EA9DE-E18C-46F6-A616-18AF9D5D1E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Unit 3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0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r>
              <a:rPr lang="en-US" altLang="zh-CN" sz="20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r>
              <a:rPr lang="zh-CN" altLang="zh-CN" sz="20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第四课时　</a:t>
            </a:r>
            <a:r>
              <a:rPr lang="en-US" altLang="zh-CN" sz="20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Integrated skills &amp; Study skills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6600" dirty="0" smtClean="0"/>
              <a:t>A </a:t>
            </a:r>
            <a:r>
              <a:rPr lang="en-US" altLang="zh-CN" sz="6600" dirty="0"/>
              <a:t>day out</a:t>
            </a:r>
            <a:endParaRPr lang="zh-CN" altLang="zh-CN" sz="6600" dirty="0"/>
          </a:p>
        </p:txBody>
      </p:sp>
      <p:sp>
        <p:nvSpPr>
          <p:cNvPr id="5" name="矩形 4"/>
          <p:cNvSpPr/>
          <p:nvPr/>
        </p:nvSpPr>
        <p:spPr>
          <a:xfrm>
            <a:off x="0" y="464641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136859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/>
              <a:t>Unit 3</a:t>
            </a:r>
            <a:endParaRPr lang="zh-CN" altLang="en-US" sz="4400" b="1" dirty="0"/>
          </a:p>
        </p:txBody>
      </p:sp>
      <p:sp>
        <p:nvSpPr>
          <p:cNvPr id="7" name="矩形 6"/>
          <p:cNvSpPr/>
          <p:nvPr/>
        </p:nvSpPr>
        <p:spPr>
          <a:xfrm>
            <a:off x="0" y="597423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07292"/>
            <a:ext cx="11430000" cy="24974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1.They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Paris late last night.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2.Without your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支持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),we won’t work out the problem.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3.Let’s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欢呼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for our city football team together.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4.It’s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有用的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 make a list before shopping.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费用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the teaching building is over two million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63044" y="2766877"/>
            <a:ext cx="101171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563045" y="3097122"/>
            <a:ext cx="10117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429318" y="3226462"/>
            <a:ext cx="101171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429319" y="3556707"/>
            <a:ext cx="10117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563045" y="3579450"/>
            <a:ext cx="66279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1563045" y="3909695"/>
            <a:ext cx="6627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346477" y="4026955"/>
            <a:ext cx="87936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1346477" y="4357200"/>
            <a:ext cx="8793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346477" y="4415830"/>
            <a:ext cx="67482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1346477" y="4746075"/>
            <a:ext cx="6748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07292"/>
            <a:ext cx="11430000" cy="24974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1.He tasted the soup and found it quite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tasty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taste  ).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 street seemed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endless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end  ) and they walked for a long time.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3.Look!The boy is so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helpful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help  ).He is helping the old man cross the road.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4.Don’t smoke any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more.It’s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harmful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harm  ) to your health.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5.What’s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mean  ) of the word “movie” in British English?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40171" y="2790940"/>
            <a:ext cx="69889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040172" y="3121185"/>
            <a:ext cx="6988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006835" y="3121185"/>
            <a:ext cx="915460" cy="472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006836" y="3594122"/>
            <a:ext cx="9154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187309" y="3618185"/>
            <a:ext cx="91546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187310" y="3948430"/>
            <a:ext cx="9154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934327" y="3972492"/>
            <a:ext cx="110584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3934328" y="4302737"/>
            <a:ext cx="11058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2154715" y="4385584"/>
            <a:ext cx="110584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2154716" y="4715829"/>
            <a:ext cx="11058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1630"/>
            <a:ext cx="11430000" cy="45287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那个公园对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岁以下的儿童免费。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park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children under 12 years old.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旅行的费用是每个学生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trip is twenty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我们花了半个小时乘地铁到达体育中心。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 half an hour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sports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underground.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请在学校大门口上车。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bus at the school gate.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来为我们学校的篮球队喝彩吧。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our school basketball team.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07424" y="2153267"/>
            <a:ext cx="57122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707424" y="2483512"/>
            <a:ext cx="5712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2537603" y="2182337"/>
            <a:ext cx="57122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2537603" y="2512582"/>
            <a:ext cx="5712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3464035" y="2182337"/>
            <a:ext cx="57122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3464035" y="2512582"/>
            <a:ext cx="5712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238193" y="3014904"/>
            <a:ext cx="57122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238193" y="3345149"/>
            <a:ext cx="5712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251992" y="2987506"/>
            <a:ext cx="57122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2251992" y="3317751"/>
            <a:ext cx="5712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5632866" y="3063016"/>
            <a:ext cx="57122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5632866" y="3393261"/>
            <a:ext cx="5712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648572" y="3014904"/>
            <a:ext cx="107570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6648573" y="3345149"/>
            <a:ext cx="10757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957635" y="3744619"/>
            <a:ext cx="57122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957636" y="4074864"/>
            <a:ext cx="5712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3749645" y="3744619"/>
            <a:ext cx="57122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3749646" y="4074864"/>
            <a:ext cx="5712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4567792" y="3720035"/>
            <a:ext cx="82235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4" name="直接连接符 23"/>
          <p:cNvCxnSpPr/>
          <p:nvPr/>
        </p:nvCxnSpPr>
        <p:spPr>
          <a:xfrm>
            <a:off x="4567793" y="4050280"/>
            <a:ext cx="8223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1530389" y="4606256"/>
            <a:ext cx="47888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7" name="直接连接符 26"/>
          <p:cNvCxnSpPr/>
          <p:nvPr/>
        </p:nvCxnSpPr>
        <p:spPr>
          <a:xfrm>
            <a:off x="1530390" y="4936501"/>
            <a:ext cx="4788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2500448" y="4606256"/>
            <a:ext cx="47888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0" name="直接连接符 29"/>
          <p:cNvCxnSpPr/>
          <p:nvPr/>
        </p:nvCxnSpPr>
        <p:spPr>
          <a:xfrm>
            <a:off x="2500449" y="4936501"/>
            <a:ext cx="4788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718192" y="5401247"/>
            <a:ext cx="71356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2" name="直接连接符 31"/>
          <p:cNvCxnSpPr/>
          <p:nvPr/>
        </p:nvCxnSpPr>
        <p:spPr>
          <a:xfrm>
            <a:off x="718193" y="5731492"/>
            <a:ext cx="71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1808355" y="5411424"/>
            <a:ext cx="71356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5" name="直接连接符 34"/>
          <p:cNvCxnSpPr/>
          <p:nvPr/>
        </p:nvCxnSpPr>
        <p:spPr>
          <a:xfrm>
            <a:off x="1808356" y="5741669"/>
            <a:ext cx="71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3016693" y="5420605"/>
            <a:ext cx="71356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7" name="直接连接符 36"/>
          <p:cNvCxnSpPr/>
          <p:nvPr/>
        </p:nvCxnSpPr>
        <p:spPr>
          <a:xfrm>
            <a:off x="3016694" y="5750850"/>
            <a:ext cx="71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3986071" y="5401133"/>
            <a:ext cx="71356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9" name="直接连接符 38"/>
          <p:cNvCxnSpPr/>
          <p:nvPr/>
        </p:nvCxnSpPr>
        <p:spPr>
          <a:xfrm>
            <a:off x="3986072" y="5731378"/>
            <a:ext cx="71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  <p:bldP spid="13" grpId="0" animBg="1"/>
      <p:bldP spid="15" grpId="0" animBg="1"/>
      <p:bldP spid="18" grpId="0" animBg="1"/>
      <p:bldP spid="21" grpId="0" animBg="1"/>
      <p:bldP spid="23" grpId="0" animBg="1"/>
      <p:bldP spid="26" grpId="0" animBg="1"/>
      <p:bldP spid="29" grpId="0" animBg="1"/>
      <p:bldP spid="31" grpId="0" animBg="1"/>
      <p:bldP spid="34" grpId="0" animBg="1"/>
      <p:bldP spid="36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2935"/>
            <a:ext cx="11430000" cy="41261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贵港中考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Sam,don’t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forget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book to the library tomorrow.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—OK,I won’t.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A.return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B.returning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C.returned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D.to return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郴州中考改编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)—Look at the girl in the square!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Oh.I’m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surprised that a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girl can dance so well!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A.three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-years-old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B.three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-year-old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C.three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years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D.three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year old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8537" y="2429628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68537" y="4024346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89802"/>
            <a:ext cx="11430000" cy="45323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)3.—How long can a person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shared bike for free in Nanjing?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—For an hour.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A.keep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B.get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C.borrow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D.lend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)4.Our school sports meeting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Friday.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after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off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place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away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)5.—What’s the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going on a short trip?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—About 50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person.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A.interest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B.time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C.beauty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D.cost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2442" y="1289802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32442" y="3061240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32442" y="4257838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86670"/>
            <a:ext cx="11430000" cy="4938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任务型阅读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Shanghai Disney Resort(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度假胜地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is different from others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opened on June 16,2016.The resort is 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Pudong,Shanghai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it is the first Disney resort on the Chinese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Mainland.Shanghai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Disney has changed the classic Main Street USA to a Mickey Avenue.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Street USA was designed(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by Walt Disney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himself.For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years,it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been the main entry(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入口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Disney theme parks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world.However,the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designers of the Shanghai resort think there should be something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new.So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designers create the Mickey Avenue.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Mickey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Avenue,Mickey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Mouse and his friends will greet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visitors.Visitors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hug and take photos with Mickey Mouse and his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friends.There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also many shops along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avenue.It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largest part for visitors to buy gifts in the theme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park.During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day,there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Mickey’s Story-book Express(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专列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).There will be firework(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烟火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shows at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designers hope visitors can enjoy themselves.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2333"/>
            <a:ext cx="11430000" cy="25010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1.Why do the designers create the Mickey Avenue?(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they think there should be something new.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2.When will visitors see firework shows?(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night.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3.What’s the best title for the passage?(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Mickey Avenue.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0999" y="2586403"/>
            <a:ext cx="622433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81000" y="2916648"/>
            <a:ext cx="6224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80998" y="3400718"/>
            <a:ext cx="622433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80999" y="3730963"/>
            <a:ext cx="6224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80998" y="4188429"/>
            <a:ext cx="622433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380999" y="4518674"/>
            <a:ext cx="6224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274</Words>
  <Application>Microsoft Office PowerPoint</Application>
  <PresentationFormat>宽屏</PresentationFormat>
  <Paragraphs>58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Adobe 黑体 Std R</vt:lpstr>
      <vt:lpstr>NEU-BZ-S92</vt:lpstr>
      <vt:lpstr>等线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A day out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2018-07-18T11:47:00Z</dcterms:created>
  <dcterms:modified xsi:type="dcterms:W3CDTF">2023-01-16T16:14:44Z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F91A6744C4CB4F91B81FF32EC434C571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