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BEA90-1B1D-4CDF-8D69-DE26B6E7B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B8FEB-7571-4F29-A3A4-6598E5B1E1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B8FEB-7571-4F29-A3A4-6598E5B1E18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7172" name="Freeform 4"/>
          <p:cNvSpPr/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20F2C9D-F160-421E-A201-CC33A8F499EA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32BBB-CFE6-46D8-91ED-7B04B4C2C76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AC00A-90F0-4DB2-B2EC-36AC5DAF596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CF2BD-B2CD-47A4-A16E-C7E00207FBD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reeform 4"/>
          <p:cNvSpPr/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20F2C9D-F160-421E-A201-CC33A8F499EA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C01EF-CC60-4822-9D62-8BB4A744404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BCB5A-50B7-4C2B-B592-556A72F5B9E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0BC66-6E95-4D86-AF0C-B68744F2A90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59EB5-AB6C-4CA7-AC3D-ABA1A720AE0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28DF6-D4AB-462C-BBB6-6C00856E029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44B94-953B-407A-BB8A-48C4EC6F8CA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CBB45-DFF9-48A8-8FBF-9B5F4156B34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DD4D556E-E414-4F90-BFF5-5CD5596CC66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7772400" cy="1431925"/>
          </a:xfrm>
        </p:spPr>
        <p:txBody>
          <a:bodyPr/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Module 1 Greetings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636912"/>
            <a:ext cx="9144000" cy="720080"/>
          </a:xfrm>
        </p:spPr>
        <p:txBody>
          <a:bodyPr/>
          <a:lstStyle/>
          <a:p>
            <a:r>
              <a:rPr lang="en-US" altLang="zh-CN" sz="6000" dirty="0">
                <a:solidFill>
                  <a:schemeClr val="bg1">
                    <a:lumMod val="50000"/>
                  </a:schemeClr>
                </a:solidFill>
              </a:rPr>
              <a:t>Unit 2 How are you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538539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aftern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3960812" cy="645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79388" y="4724400"/>
            <a:ext cx="39449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</a:rPr>
              <a:t>afternoon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356100" y="1341438"/>
            <a:ext cx="45656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chemeClr val="bg1">
                    <a:lumMod val="50000"/>
                  </a:schemeClr>
                </a:solidFill>
              </a:rPr>
              <a:t>Good afternoon,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624388" y="2898775"/>
            <a:ext cx="3771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chemeClr val="bg1">
                    <a:lumMod val="50000"/>
                  </a:schemeClr>
                </a:solidFill>
              </a:rPr>
              <a:t>boys and girls.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ppt/media/image13.png"/>
          <p:cNvPicPr preferRelativeResize="0">
            <a:picLocks noChangeArrowheads="1" noChangeShapeType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6932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35150" y="836613"/>
            <a:ext cx="46085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400" dirty="0">
                <a:solidFill>
                  <a:schemeClr val="bg1">
                    <a:lumMod val="50000"/>
                  </a:schemeClr>
                </a:solidFill>
              </a:rPr>
              <a:t>How are you, --- ?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763713" y="3357563"/>
            <a:ext cx="5032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altLang="zh-CN" sz="44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</a:rPr>
              <a:t>’</a:t>
            </a:r>
            <a:r>
              <a:rPr lang="en-US" altLang="zh-CN" sz="4400" dirty="0">
                <a:solidFill>
                  <a:schemeClr val="bg1">
                    <a:lumMod val="50000"/>
                  </a:schemeClr>
                </a:solidFill>
              </a:rPr>
              <a:t>m fine, thank you.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835150" y="1989138"/>
            <a:ext cx="3600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400" dirty="0">
                <a:solidFill>
                  <a:schemeClr val="bg1">
                    <a:lumMod val="50000"/>
                  </a:schemeClr>
                </a:solidFill>
              </a:rPr>
              <a:t>---, </a:t>
            </a:r>
            <a:r>
              <a:rPr lang="zh-CN" altLang="en-US" sz="4400" dirty="0">
                <a:solidFill>
                  <a:schemeClr val="bg1">
                    <a:lumMod val="50000"/>
                  </a:schemeClr>
                </a:solidFill>
              </a:rPr>
              <a:t>你好吗？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835150" y="4581525"/>
            <a:ext cx="505138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chemeClr val="bg1">
                    <a:lumMod val="50000"/>
                  </a:schemeClr>
                </a:solidFill>
              </a:rPr>
              <a:t>我很好， 谢谢你</a:t>
            </a:r>
            <a:r>
              <a:rPr lang="zh-CN" altLang="en-US" sz="4400" dirty="0" smtClean="0">
                <a:solidFill>
                  <a:schemeClr val="bg1">
                    <a:lumMod val="50000"/>
                  </a:schemeClr>
                </a:solidFill>
              </a:rPr>
              <a:t>。 </a:t>
            </a:r>
            <a:endParaRPr lang="zh-CN" alt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743075" y="1809750"/>
            <a:ext cx="513557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9600">
                <a:solidFill>
                  <a:schemeClr val="bg1">
                    <a:lumMod val="50000"/>
                  </a:schemeClr>
                </a:solidFill>
              </a:rPr>
              <a:t>Act it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ppt/media/image15.png"/>
          <p:cNvPicPr preferRelativeResize="0">
            <a:picLocks noChangeArrowheads="1" noChangeShapeType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748712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Lingli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513" y="260350"/>
            <a:ext cx="4316412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476375" y="4797425"/>
            <a:ext cx="6067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chemeClr val="bg1">
                    <a:lumMod val="50000"/>
                  </a:schemeClr>
                </a:solidFill>
              </a:rPr>
              <a:t>Hello, I</a:t>
            </a:r>
            <a:r>
              <a:rPr lang="en-US" altLang="zh-CN" sz="6000" b="1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</a:rPr>
              <a:t>’</a:t>
            </a:r>
            <a:r>
              <a:rPr lang="en-US" altLang="zh-CN" sz="6000" b="1" dirty="0">
                <a:solidFill>
                  <a:schemeClr val="bg1">
                    <a:lumMod val="50000"/>
                  </a:schemeClr>
                </a:solidFill>
              </a:rPr>
              <a:t>m Amy.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ami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313" y="333375"/>
            <a:ext cx="3960812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187450" y="4868863"/>
            <a:ext cx="7337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chemeClr val="bg1">
                    <a:lumMod val="50000"/>
                  </a:schemeClr>
                </a:solidFill>
              </a:rPr>
              <a:t>Hello, I</a:t>
            </a:r>
            <a:r>
              <a:rPr lang="en-US" altLang="zh-CN" sz="6000" b="1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</a:rPr>
              <a:t>’</a:t>
            </a:r>
            <a:r>
              <a:rPr lang="en-US" altLang="zh-CN" sz="6000" b="1" dirty="0">
                <a:solidFill>
                  <a:schemeClr val="bg1">
                    <a:lumMod val="50000"/>
                  </a:schemeClr>
                </a:solidFill>
              </a:rPr>
              <a:t>m </a:t>
            </a:r>
            <a:r>
              <a:rPr lang="en-US" altLang="zh-CN" sz="6000" b="1" dirty="0" err="1">
                <a:solidFill>
                  <a:schemeClr val="bg1">
                    <a:lumMod val="50000"/>
                  </a:schemeClr>
                </a:solidFill>
              </a:rPr>
              <a:t>Daming</a:t>
            </a:r>
            <a:r>
              <a:rPr lang="en-US" altLang="zh-CN" sz="60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Am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875" y="549275"/>
            <a:ext cx="4033838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124075" y="5013325"/>
            <a:ext cx="4914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chemeClr val="bg1">
                    <a:lumMod val="50000"/>
                  </a:schemeClr>
                </a:solidFill>
              </a:rPr>
              <a:t>Hi, I</a:t>
            </a:r>
            <a:r>
              <a:rPr lang="en-US" altLang="zh-CN" sz="6000" b="1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</a:rPr>
              <a:t>’</a:t>
            </a:r>
            <a:r>
              <a:rPr lang="en-US" altLang="zh-CN" sz="6000" b="1" dirty="0">
                <a:solidFill>
                  <a:schemeClr val="bg1">
                    <a:lumMod val="50000"/>
                  </a:schemeClr>
                </a:solidFill>
              </a:rPr>
              <a:t>m Amy.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a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4438" y="549275"/>
            <a:ext cx="4103687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124075" y="5084763"/>
            <a:ext cx="48926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chemeClr val="bg1">
                    <a:lumMod val="50000"/>
                  </a:schemeClr>
                </a:solidFill>
              </a:rPr>
              <a:t>Hi, I</a:t>
            </a:r>
            <a:r>
              <a:rPr lang="en-US" altLang="zh-CN" sz="6000" b="1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</a:rPr>
              <a:t>’</a:t>
            </a:r>
            <a:r>
              <a:rPr lang="en-US" altLang="zh-CN" sz="6000" b="1" dirty="0">
                <a:solidFill>
                  <a:schemeClr val="bg1">
                    <a:lumMod val="50000"/>
                  </a:schemeClr>
                </a:solidFill>
              </a:rPr>
              <a:t>m Sam.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ppt/media/image7.png"/>
          <p:cNvPicPr preferRelativeResize="0">
            <a:picLocks noChangeArrowheads="1" noChangeShapeType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693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55875" y="836613"/>
            <a:ext cx="3611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</a:rPr>
              <a:t>Hello, hello, hi.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55875" y="2133600"/>
            <a:ext cx="3611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</a:rPr>
              <a:t>Hello, hello, hi.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403350" y="3500438"/>
            <a:ext cx="670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</a:rPr>
              <a:t>Goodbye, goodbye, bye-bye.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908175" y="4797425"/>
            <a:ext cx="5684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</a:rPr>
              <a:t>Goodbye, goodbye, bye.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ppt/media/image9.png"/>
          <p:cNvPicPr preferRelativeResize="0">
            <a:picLocks noChangeArrowheads="1" noChangeShapeType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4963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mor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3898900" cy="619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549275"/>
            <a:ext cx="33956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</a:rPr>
              <a:t>morning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211638" y="1560513"/>
            <a:ext cx="46878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chemeClr val="bg1">
                    <a:lumMod val="50000"/>
                  </a:schemeClr>
                </a:solidFill>
              </a:rPr>
              <a:t>Good morning,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572000" y="3213100"/>
            <a:ext cx="3771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chemeClr val="bg1">
                    <a:lumMod val="50000"/>
                  </a:schemeClr>
                </a:solidFill>
              </a:rPr>
              <a:t>boys and girls.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/>
    </p:bldLst>
  </p:timing>
</p:sld>
</file>

<file path=ppt/theme/theme1.xml><?xml version="1.0" encoding="utf-8"?>
<a:theme xmlns:a="http://schemas.openxmlformats.org/drawingml/2006/main" name="WWW.2PPT.COM&#10;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0</TotalTime>
  <Words>95</Words>
  <Application>Microsoft Office PowerPoint</Application>
  <PresentationFormat>全屏显示(4:3)</PresentationFormat>
  <Paragraphs>23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Tahoma</vt:lpstr>
      <vt:lpstr>Wingdings</vt:lpstr>
      <vt:lpstr>WWW.2PPT.COM
</vt:lpstr>
      <vt:lpstr>Module 1 Greetings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2010-09-02T00:12:00Z</dcterms:created>
  <dcterms:modified xsi:type="dcterms:W3CDTF">2023-01-16T16:15:31Z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F7E0539374CA40C4AEE14EE14C4BE90A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