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2"/>
  </p:sldMasterIdLst>
  <p:notesMasterIdLst>
    <p:notesMasterId r:id="rId28"/>
  </p:notesMasterIdLst>
  <p:handoutMasterIdLst>
    <p:handoutMasterId r:id="rId29"/>
  </p:handoutMasterIdLst>
  <p:sldIdLst>
    <p:sldId id="283" r:id="rId3"/>
    <p:sldId id="285" r:id="rId4"/>
    <p:sldId id="284" r:id="rId5"/>
    <p:sldId id="297" r:id="rId6"/>
    <p:sldId id="289" r:id="rId7"/>
    <p:sldId id="300" r:id="rId8"/>
    <p:sldId id="299" r:id="rId9"/>
    <p:sldId id="292" r:id="rId10"/>
    <p:sldId id="298" r:id="rId11"/>
    <p:sldId id="301" r:id="rId12"/>
    <p:sldId id="296" r:id="rId13"/>
    <p:sldId id="302" r:id="rId14"/>
    <p:sldId id="293" r:id="rId15"/>
    <p:sldId id="303" r:id="rId16"/>
    <p:sldId id="304" r:id="rId17"/>
    <p:sldId id="305" r:id="rId18"/>
    <p:sldId id="306" r:id="rId19"/>
    <p:sldId id="307" r:id="rId20"/>
    <p:sldId id="308" r:id="rId21"/>
    <p:sldId id="294" r:id="rId22"/>
    <p:sldId id="287" r:id="rId23"/>
    <p:sldId id="309" r:id="rId24"/>
    <p:sldId id="288" r:id="rId25"/>
    <p:sldId id="286" r:id="rId26"/>
    <p:sldId id="310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7037"/>
    <a:srgbClr val="FBA168"/>
    <a:srgbClr val="8D7545"/>
    <a:srgbClr val="F89E65"/>
    <a:srgbClr val="CDBF97"/>
    <a:srgbClr val="ECE8E5"/>
    <a:srgbClr val="E4CBCB"/>
    <a:srgbClr val="A88755"/>
    <a:srgbClr val="1F2020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24" autoAdjust="0"/>
    <p:restoredTop sz="94660"/>
  </p:normalViewPr>
  <p:slideViewPr>
    <p:cSldViewPr snapToGrid="0">
      <p:cViewPr>
        <p:scale>
          <a:sx n="75" d="100"/>
          <a:sy n="75" d="100"/>
        </p:scale>
        <p:origin x="-170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仓耳天群行楷 W01" panose="02020400000000000000" pitchFamily="18" charset="-122"/>
                <a:ea typeface="仓耳天群行楷 W01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仓耳天群行楷 W01" panose="02020400000000000000" pitchFamily="18" charset="-122"/>
                <a:ea typeface="仓耳天群行楷 W01" panose="02020400000000000000" pitchFamily="18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仓耳天群行楷 W01" panose="02020400000000000000" pitchFamily="18" charset="-122"/>
                <a:ea typeface="仓耳天群行楷 W01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仓耳天群行楷 W01" panose="02020400000000000000" pitchFamily="18" charset="-122"/>
                <a:ea typeface="仓耳天群行楷 W01" panose="02020400000000000000" pitchFamily="18" charset="-122"/>
              </a:defRPr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仓耳天群行楷 W01" panose="02020400000000000000" pitchFamily="18" charset="-122"/>
        <a:ea typeface="仓耳天群行楷 W01" panose="020204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仓耳天群行楷 W01" panose="02020400000000000000" pitchFamily="18" charset="-122"/>
        <a:ea typeface="仓耳天群行楷 W01" panose="020204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仓耳天群行楷 W01" panose="02020400000000000000" pitchFamily="18" charset="-122"/>
        <a:ea typeface="仓耳天群行楷 W01" panose="020204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仓耳天群行楷 W01" panose="02020400000000000000" pitchFamily="18" charset="-122"/>
        <a:ea typeface="仓耳天群行楷 W01" panose="020204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仓耳天群行楷 W01" panose="02020400000000000000" pitchFamily="18" charset="-122"/>
        <a:ea typeface="仓耳天群行楷 W01" panose="020204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7624" y="66362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18.pn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 descr="图片包含 人员&#10;&#10;描述已自动生成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799226" y="108282"/>
            <a:ext cx="5535505" cy="53797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641200" y="-1"/>
            <a:ext cx="6461760" cy="6858001"/>
            <a:chOff x="5730240" y="-1"/>
            <a:chExt cx="6461760" cy="6858001"/>
          </a:xfrm>
        </p:grpSpPr>
        <p:pic>
          <p:nvPicPr>
            <p:cNvPr id="5" name="图片 4" descr="图片包含 餐桌, 室内&#10;&#10;描述已自动生成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6537959" y="-1"/>
              <a:ext cx="5654041" cy="6400801"/>
            </a:xfrm>
            <a:prstGeom prst="rect">
              <a:avLst/>
            </a:prstGeom>
          </p:spPr>
        </p:pic>
        <p:pic>
          <p:nvPicPr>
            <p:cNvPr id="6" name="图片 5" descr="图片包含 户外, 天空&#10;&#10;描述已自动生成"/>
            <p:cNvPicPr>
              <a:picLocks noChangeAspect="1"/>
            </p:cNvPicPr>
            <p:nvPr/>
          </p:nvPicPr>
          <p:blipFill rotWithShape="1">
            <a:blip r:embed="rId5" cstate="screen"/>
            <a:srcRect r="-591"/>
            <a:stretch>
              <a:fillRect/>
            </a:stretch>
          </p:blipFill>
          <p:spPr>
            <a:xfrm rot="5400000">
              <a:off x="5707380" y="4290060"/>
              <a:ext cx="2590800" cy="2545080"/>
            </a:xfrm>
            <a:prstGeom prst="rect">
              <a:avLst/>
            </a:prstGeom>
          </p:spPr>
        </p:pic>
      </p:grpSp>
      <p:pic>
        <p:nvPicPr>
          <p:cNvPr id="9" name="图片 8" descr="图片包含 餐桌, 室内&#10;&#10;描述已自动生成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91662" y="5309015"/>
            <a:ext cx="4831079" cy="1915610"/>
          </a:xfrm>
          <a:prstGeom prst="rect">
            <a:avLst/>
          </a:prstGeom>
          <a:ln>
            <a:noFill/>
          </a:ln>
        </p:spPr>
      </p:pic>
      <p:pic>
        <p:nvPicPr>
          <p:cNvPr id="11" name="图片 10" descr="图片包含 物体&#10;&#10;描述已自动生成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7323" y="2795458"/>
            <a:ext cx="2361597" cy="26898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43207" y="1014581"/>
            <a:ext cx="2624688" cy="8435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68117" y="4742324"/>
            <a:ext cx="3820326" cy="122785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17379" y="833918"/>
            <a:ext cx="17151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b="1" dirty="0">
                <a:gradFill flip="none" rotWithShape="1">
                  <a:gsLst>
                    <a:gs pos="43000">
                      <a:srgbClr val="FBA168"/>
                    </a:gs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02574" y="2741901"/>
            <a:ext cx="17151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b="1" dirty="0">
                <a:gradFill flip="none" rotWithShape="1">
                  <a:gsLst>
                    <a:gs pos="43000">
                      <a:srgbClr val="FBA168"/>
                    </a:gs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87351" y="2711239"/>
            <a:ext cx="171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gradFill>
                  <a:gsLst>
                    <a:gs pos="43000">
                      <a:srgbClr val="FBA168"/>
                    </a:gs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LI   QIU</a:t>
            </a:r>
            <a:endParaRPr lang="zh-CN" altLang="en-US" dirty="0">
              <a:gradFill>
                <a:gsLst>
                  <a:gs pos="43000">
                    <a:srgbClr val="FBA168"/>
                  </a:gs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85119" y="2295740"/>
            <a:ext cx="925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今日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317946" y="1129313"/>
            <a:ext cx="5728687" cy="57286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7" name="图片 6" descr="图片包含 室内, 建筑物, 餐桌&#10;&#10;描述已自动生成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547281" y="1696027"/>
            <a:ext cx="2530669" cy="2530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 descr="图片包含 建筑物, 户外, 自行车, 街道&#10;&#10;描述已自动生成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925183" y="1696027"/>
            <a:ext cx="2505431" cy="2505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本框 9"/>
          <p:cNvSpPr txBox="1"/>
          <p:nvPr/>
        </p:nvSpPr>
        <p:spPr>
          <a:xfrm>
            <a:off x="1864505" y="4347555"/>
            <a:ext cx="1846659" cy="16288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583955" y="4347555"/>
            <a:ext cx="1846659" cy="16288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96137" y="653951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pic>
        <p:nvPicPr>
          <p:cNvPr id="4" name="图片 3" descr="图片包含 餐桌, 就坐, 杯子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746973" y="1787501"/>
            <a:ext cx="2675467" cy="401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文本框 5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sp>
        <p:nvSpPr>
          <p:cNvPr id="10" name="矩形 9"/>
          <p:cNvSpPr/>
          <p:nvPr/>
        </p:nvSpPr>
        <p:spPr>
          <a:xfrm>
            <a:off x="1758460" y="1892268"/>
            <a:ext cx="5836138" cy="3803666"/>
          </a:xfrm>
          <a:prstGeom prst="rect">
            <a:avLst/>
          </a:prstGeom>
          <a:noFill/>
          <a:ln>
            <a:gradFill>
              <a:gsLst>
                <a:gs pos="0">
                  <a:srgbClr val="CD7037"/>
                </a:gs>
                <a:gs pos="100000">
                  <a:srgbClr val="FBA16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gradFill>
                <a:gsLst>
                  <a:gs pos="0">
                    <a:srgbClr val="CD7037"/>
                  </a:gs>
                  <a:gs pos="100000">
                    <a:srgbClr val="FBA16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58460" y="1892268"/>
            <a:ext cx="924560" cy="924560"/>
            <a:chOff x="2560320" y="589280"/>
            <a:chExt cx="1838960" cy="1838960"/>
          </a:xfrm>
          <a:gradFill>
            <a:gsLst>
              <a:gs pos="0">
                <a:srgbClr val="CD7037"/>
              </a:gs>
              <a:gs pos="100000">
                <a:srgbClr val="FBA168"/>
              </a:gs>
            </a:gsLst>
            <a:lin ang="5400000" scaled="1"/>
          </a:gradFill>
          <a:effectLst>
            <a:outerShdw blurRad="50800" dist="38100" dir="10800000" algn="r" rotWithShape="0">
              <a:schemeClr val="bg1">
                <a:lumMod val="75000"/>
                <a:alpha val="40000"/>
              </a:schemeClr>
            </a:outerShdw>
          </a:effectLst>
        </p:grpSpPr>
        <p:sp>
          <p:nvSpPr>
            <p:cNvPr id="16" name="矩形 15"/>
            <p:cNvSpPr/>
            <p:nvPr/>
          </p:nvSpPr>
          <p:spPr>
            <a:xfrm>
              <a:off x="2560320" y="589280"/>
              <a:ext cx="1838960" cy="132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5400000">
              <a:off x="1706880" y="1442720"/>
              <a:ext cx="1838960" cy="132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gradFill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244972" y="2308584"/>
            <a:ext cx="4953386" cy="3032215"/>
            <a:chOff x="1491966" y="1855775"/>
            <a:chExt cx="4953386" cy="3032215"/>
          </a:xfrm>
        </p:grpSpPr>
        <p:sp>
          <p:nvSpPr>
            <p:cNvPr id="14" name="文本框 13"/>
            <p:cNvSpPr txBox="1"/>
            <p:nvPr/>
          </p:nvSpPr>
          <p:spPr>
            <a:xfrm>
              <a:off x="1543131" y="1855775"/>
              <a:ext cx="36315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6000" b="1" dirty="0">
                  <a:gradFill>
                    <a:gsLst>
                      <a:gs pos="0">
                        <a:srgbClr val="CD7037"/>
                      </a:gs>
                      <a:gs pos="100000">
                        <a:srgbClr val="FBA168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秋高气爽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491966" y="2825887"/>
              <a:ext cx="4953386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zh-CN" altLang="en-US" sz="1600" kern="0" dirty="0">
                  <a:gradFill>
                    <a:gsLst>
                      <a:gs pos="0">
                        <a:srgbClr val="CD7037"/>
                      </a:gs>
                      <a:gs pos="100000">
                        <a:srgbClr val="FBA168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点击输入本栏的具体文字，简明扼要的说明分项内容，此为概念图解，请根据您的具体内容酌情修点击输入本栏的具体文字，简明扼要的说明分项内容，此为概念图解，请根据您的具体内容酌情修点击输入本栏的具体</a:t>
              </a:r>
              <a:endParaRPr lang="zh-CN" altLang="en-US" sz="1600" dirty="0">
                <a:gradFill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pic>
        <p:nvPicPr>
          <p:cNvPr id="4" name="图片 3" descr="图片包含 配件, 雨伞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96616" y="1596373"/>
            <a:ext cx="4398767" cy="439876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862930" y="2164657"/>
            <a:ext cx="1252026" cy="1107724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2150966" y="2416052"/>
            <a:ext cx="82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65613" y="3429000"/>
            <a:ext cx="1846659" cy="19364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077045" y="2164657"/>
            <a:ext cx="1252026" cy="110772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365081" y="2416052"/>
            <a:ext cx="82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779728" y="3429000"/>
            <a:ext cx="1846659" cy="19364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50873" y="1808193"/>
            <a:ext cx="27900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476982" y="625032"/>
            <a:ext cx="6389226" cy="56831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80866" y="1921665"/>
            <a:ext cx="27900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叁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20737" y="727694"/>
            <a:ext cx="2624688" cy="8435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998252" y="5337109"/>
            <a:ext cx="3820326" cy="1227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pic>
        <p:nvPicPr>
          <p:cNvPr id="4" name="图片 3" descr="图片包含 卫生间, 物体, 墙壁, 室内&#10;&#10;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33450" y="0"/>
            <a:ext cx="2358390" cy="6819900"/>
          </a:xfrm>
          <a:prstGeom prst="rect">
            <a:avLst/>
          </a:prstGeom>
        </p:spPr>
      </p:pic>
      <p:pic>
        <p:nvPicPr>
          <p:cNvPr id="7" name="图片 6" descr="图片包含 卫生间, 物体, 墙壁, 室内&#10;&#10;描述已自动生成"/>
          <p:cNvPicPr>
            <a:picLocks noChangeAspect="1"/>
          </p:cNvPicPr>
          <p:nvPr/>
        </p:nvPicPr>
        <p:blipFill rotWithShape="1">
          <a:blip r:embed="rId5" cstate="screen"/>
          <a:srcRect r="-14510"/>
          <a:stretch>
            <a:fillRect/>
          </a:stretch>
        </p:blipFill>
        <p:spPr>
          <a:xfrm>
            <a:off x="9257017" y="19050"/>
            <a:ext cx="2358390" cy="68199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sp>
        <p:nvSpPr>
          <p:cNvPr id="11" name="椭圆 10"/>
          <p:cNvSpPr/>
          <p:nvPr/>
        </p:nvSpPr>
        <p:spPr>
          <a:xfrm>
            <a:off x="3454625" y="1110247"/>
            <a:ext cx="998800" cy="997371"/>
          </a:xfrm>
          <a:prstGeom prst="ellipse">
            <a:avLst/>
          </a:prstGeom>
          <a:noFill/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43150" y="1147267"/>
            <a:ext cx="82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sp>
        <p:nvSpPr>
          <p:cNvPr id="13" name="矩形 12"/>
          <p:cNvSpPr/>
          <p:nvPr/>
        </p:nvSpPr>
        <p:spPr>
          <a:xfrm>
            <a:off x="4772835" y="1110247"/>
            <a:ext cx="4191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kern="0" dirty="0">
                <a:gradFill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</a:t>
            </a:r>
            <a:endParaRPr lang="zh-CN" altLang="en-US" sz="1600" dirty="0">
              <a:gradFill>
                <a:gsLst>
                  <a:gs pos="0">
                    <a:srgbClr val="CD7037"/>
                  </a:gs>
                  <a:gs pos="100000">
                    <a:srgbClr val="FBA16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454625" y="2878130"/>
            <a:ext cx="998800" cy="997371"/>
          </a:xfrm>
          <a:prstGeom prst="ellipse">
            <a:avLst/>
          </a:prstGeom>
          <a:noFill/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43150" y="2915150"/>
            <a:ext cx="82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</a:p>
        </p:txBody>
      </p:sp>
      <p:sp>
        <p:nvSpPr>
          <p:cNvPr id="16" name="矩形 15"/>
          <p:cNvSpPr/>
          <p:nvPr/>
        </p:nvSpPr>
        <p:spPr>
          <a:xfrm>
            <a:off x="4772835" y="2878130"/>
            <a:ext cx="4191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kern="0" dirty="0">
                <a:gradFill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</a:t>
            </a:r>
            <a:endParaRPr lang="zh-CN" altLang="en-US" sz="1600" dirty="0">
              <a:gradFill>
                <a:gsLst>
                  <a:gs pos="0">
                    <a:srgbClr val="CD7037"/>
                  </a:gs>
                  <a:gs pos="100000">
                    <a:srgbClr val="FBA16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431450" y="4646013"/>
            <a:ext cx="998800" cy="997371"/>
          </a:xfrm>
          <a:prstGeom prst="ellipse">
            <a:avLst/>
          </a:prstGeom>
          <a:noFill/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19975" y="4683033"/>
            <a:ext cx="82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叁</a:t>
            </a:r>
          </a:p>
        </p:txBody>
      </p:sp>
      <p:sp>
        <p:nvSpPr>
          <p:cNvPr id="19" name="矩形 18"/>
          <p:cNvSpPr/>
          <p:nvPr/>
        </p:nvSpPr>
        <p:spPr>
          <a:xfrm>
            <a:off x="4749660" y="4646013"/>
            <a:ext cx="4191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kern="0" dirty="0">
                <a:gradFill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</a:t>
            </a:r>
            <a:endParaRPr lang="zh-CN" altLang="en-US" sz="1600" dirty="0">
              <a:gradFill>
                <a:gsLst>
                  <a:gs pos="0">
                    <a:srgbClr val="CD7037"/>
                  </a:gs>
                  <a:gs pos="100000">
                    <a:srgbClr val="FBA16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pic>
        <p:nvPicPr>
          <p:cNvPr id="4" name="图片 3" descr="图片包含 建筑物&#10;&#10;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060991" y="1267062"/>
            <a:ext cx="1636646" cy="25932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74532" y="838197"/>
            <a:ext cx="6575151" cy="540448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10" name="图片 9" descr="图片包含 天空, 户外, 建筑物, 宗教场所&#10;&#10;描述已自动生成"/>
          <p:cNvPicPr>
            <a:picLocks noChangeAspect="1"/>
          </p:cNvPicPr>
          <p:nvPr/>
        </p:nvPicPr>
        <p:blipFill rotWithShape="1">
          <a:blip r:embed="rId6" cstate="screen"/>
          <a:srcRect l="-1"/>
          <a:stretch>
            <a:fillRect/>
          </a:stretch>
        </p:blipFill>
        <p:spPr>
          <a:xfrm>
            <a:off x="2598535" y="2503361"/>
            <a:ext cx="3792856" cy="253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/>
          <p:cNvSpPr txBox="1"/>
          <p:nvPr/>
        </p:nvSpPr>
        <p:spPr>
          <a:xfrm>
            <a:off x="7648883" y="4082235"/>
            <a:ext cx="2954655" cy="11699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884881" y="2364106"/>
            <a:ext cx="443955" cy="1164053"/>
            <a:chOff x="20222703" y="11058283"/>
            <a:chExt cx="887909" cy="2328105"/>
          </a:xfrm>
        </p:grpSpPr>
        <p:pic>
          <p:nvPicPr>
            <p:cNvPr id="13" name="Picture" descr="Picture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0251421" y="11231953"/>
              <a:ext cx="555661" cy="215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1PPT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 l="8462" t="12275" r="14230" b="19327"/>
          <a:stretch>
            <a:fillRect/>
          </a:stretch>
        </p:blipFill>
        <p:spPr>
          <a:xfrm>
            <a:off x="3286085" y="992188"/>
            <a:ext cx="5793234" cy="51255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8" name="图片 7" descr="图片包含 室内, 建筑物, 餐桌&#10;&#10;描述已自动生成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736712" y="2137220"/>
            <a:ext cx="2891980" cy="2891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本框 9"/>
          <p:cNvSpPr txBox="1"/>
          <p:nvPr/>
        </p:nvSpPr>
        <p:spPr>
          <a:xfrm>
            <a:off x="1726173" y="2767751"/>
            <a:ext cx="1292662" cy="28017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37284" y="2767751"/>
            <a:ext cx="1292662" cy="28017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880673" y="1632726"/>
            <a:ext cx="998800" cy="997371"/>
          </a:xfrm>
          <a:prstGeom prst="ellipse">
            <a:avLst/>
          </a:prstGeom>
          <a:noFill/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969198" y="1669746"/>
            <a:ext cx="82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sp>
        <p:nvSpPr>
          <p:cNvPr id="14" name="椭圆 13"/>
          <p:cNvSpPr/>
          <p:nvPr/>
        </p:nvSpPr>
        <p:spPr>
          <a:xfrm>
            <a:off x="9346235" y="1590126"/>
            <a:ext cx="998800" cy="997371"/>
          </a:xfrm>
          <a:prstGeom prst="ellipse">
            <a:avLst/>
          </a:prstGeom>
          <a:noFill/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434760" y="1627146"/>
            <a:ext cx="82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67312" y="5609091"/>
            <a:ext cx="2624688" cy="8435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7" name="图片 6" descr="图片包含 人员&#10;&#10;描述已自动生成"/>
          <p:cNvPicPr>
            <a:picLocks noChangeAspect="1"/>
          </p:cNvPicPr>
          <p:nvPr/>
        </p:nvPicPr>
        <p:blipFill rotWithShape="1"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2560" t="6667" r="16445" b="47332"/>
          <a:stretch>
            <a:fillRect/>
          </a:stretch>
        </p:blipFill>
        <p:spPr>
          <a:xfrm>
            <a:off x="415103" y="733383"/>
            <a:ext cx="6129747" cy="5957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839744" y="2071770"/>
            <a:ext cx="3280464" cy="3280464"/>
          </a:xfrm>
          <a:prstGeom prst="ellipse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33320" y="2279383"/>
            <a:ext cx="748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gradFill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5400000" scaled="1"/>
                </a:gradFill>
                <a:cs typeface="+mn-ea"/>
                <a:sym typeface="+mn-lt"/>
              </a:rPr>
              <a:t>秋高气爽</a:t>
            </a:r>
            <a:endParaRPr lang="zh-CN" altLang="en-US" sz="6000" b="1" dirty="0">
              <a:gradFill>
                <a:gsLst>
                  <a:gs pos="0">
                    <a:srgbClr val="CD7037"/>
                  </a:gs>
                  <a:gs pos="100000">
                    <a:srgbClr val="FBA16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04840" y="2409018"/>
            <a:ext cx="1292662" cy="28017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339426" y="2401992"/>
            <a:ext cx="1292662" cy="28017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94185" y="1626137"/>
            <a:ext cx="2930880" cy="43963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953000" y="1605887"/>
            <a:ext cx="2624689" cy="4396320"/>
          </a:xfrm>
          <a:prstGeom prst="rect">
            <a:avLst/>
          </a:prstGeom>
          <a:noFill/>
          <a:ln w="12700">
            <a:solidFill>
              <a:srgbClr val="E1B4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469168" y="2631025"/>
            <a:ext cx="0" cy="2533992"/>
          </a:xfrm>
          <a:prstGeom prst="line">
            <a:avLst/>
          </a:prstGeom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701943" y="2631025"/>
            <a:ext cx="509431" cy="924194"/>
          </a:xfrm>
          <a:prstGeom prst="rect">
            <a:avLst/>
          </a:prstGeom>
          <a:solidFill>
            <a:srgbClr val="46505C"/>
          </a:solidFill>
          <a:ln>
            <a:solidFill>
              <a:srgbClr val="465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MAON"/>
          <p:cNvSpPr txBox="1"/>
          <p:nvPr/>
        </p:nvSpPr>
        <p:spPr>
          <a:xfrm>
            <a:off x="6755489" y="2631025"/>
            <a:ext cx="487517" cy="954107"/>
          </a:xfrm>
          <a:prstGeom prst="rect">
            <a:avLst/>
          </a:prstGeom>
          <a:gradFill>
            <a:gsLst>
              <a:gs pos="0">
                <a:srgbClr val="FBA168"/>
              </a:gs>
              <a:gs pos="100000">
                <a:srgbClr val="CD7037"/>
              </a:gs>
            </a:gsLst>
            <a:lin ang="5400000" scaled="1"/>
          </a:gradFill>
          <a:ln w="12700">
            <a:miter lim="400000"/>
          </a:ln>
        </p:spPr>
        <p:txBody>
          <a:bodyPr wrap="square" lIns="22860" rIns="22860" anchor="ctr">
            <a:spAutoFit/>
          </a:bodyPr>
          <a:lstStyle/>
          <a:p>
            <a:pPr defTabSz="412750" hangingPunct="0"/>
            <a:r>
              <a:rPr lang="zh-CN" altLang="en-US" sz="2800" kern="0" spc="170" dirty="0">
                <a:solidFill>
                  <a:schemeClr val="bg1"/>
                </a:solidFill>
                <a:cs typeface="+mn-ea"/>
                <a:sym typeface="+mn-lt"/>
              </a:rPr>
              <a:t>立秋</a:t>
            </a:r>
            <a:endParaRPr sz="2800" kern="0" spc="17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767419" y="4284391"/>
            <a:ext cx="443955" cy="1164053"/>
            <a:chOff x="20222703" y="11058283"/>
            <a:chExt cx="887909" cy="2328105"/>
          </a:xfrm>
        </p:grpSpPr>
        <p:pic>
          <p:nvPicPr>
            <p:cNvPr id="13" name="Picture" descr="Picture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0251421" y="11231953"/>
              <a:ext cx="555661" cy="215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1PPT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545838" y="2552261"/>
            <a:ext cx="923330" cy="2215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</a:t>
            </a:r>
            <a:endParaRPr lang="zh-CN" altLang="en-US" sz="1200" dirty="0">
              <a:gradFill>
                <a:gsLst>
                  <a:gs pos="0">
                    <a:srgbClr val="CD7037"/>
                  </a:gs>
                  <a:gs pos="100000">
                    <a:srgbClr val="FBA16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16" name="图片 15" descr="图片包含 建筑物, 户外, 自行车, 街道&#10;&#10;描述已自动生成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139288" y="1626137"/>
            <a:ext cx="2917380" cy="437607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158435" y="1782788"/>
            <a:ext cx="7874000" cy="4334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59144" y="2600112"/>
            <a:ext cx="2769989" cy="20176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6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6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10" name="图片 9" descr="图片包含 物体&#10;&#10;描述已自动生成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5520" y="1908844"/>
            <a:ext cx="3880397" cy="441977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874022" y="3466394"/>
            <a:ext cx="443955" cy="1164053"/>
            <a:chOff x="20222703" y="11058283"/>
            <a:chExt cx="887909" cy="2328105"/>
          </a:xfrm>
        </p:grpSpPr>
        <p:pic>
          <p:nvPicPr>
            <p:cNvPr id="12" name="Picture" descr="Picture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20251421" y="11231953"/>
              <a:ext cx="555661" cy="215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1PPT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469392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41498" y="1635746"/>
            <a:ext cx="171513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99097" y="2283576"/>
            <a:ext cx="553998" cy="139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gradFill flip="none" rotWithShape="1"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第一部分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30295" y="2979077"/>
            <a:ext cx="923330" cy="1335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gradFill flip="none" rotWithShape="1"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第二部分</a:t>
            </a:r>
          </a:p>
          <a:p>
            <a:pPr algn="dist"/>
            <a:endParaRPr lang="zh-CN" altLang="en-US" sz="2400" dirty="0">
              <a:gradFill flip="none" rotWithShape="1">
                <a:gsLst>
                  <a:gs pos="0">
                    <a:srgbClr val="CD7037"/>
                  </a:gs>
                  <a:gs pos="100000">
                    <a:srgbClr val="FBA168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24488" y="2289958"/>
            <a:ext cx="338554" cy="1582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000" dirty="0">
                <a:gradFill flip="none" rotWithShape="1"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 LI QIU LAI  LE</a:t>
            </a:r>
          </a:p>
        </p:txBody>
      </p:sp>
      <p:sp>
        <p:nvSpPr>
          <p:cNvPr id="47" name="椭圆 46"/>
          <p:cNvSpPr/>
          <p:nvPr/>
        </p:nvSpPr>
        <p:spPr>
          <a:xfrm>
            <a:off x="6124145" y="1203496"/>
            <a:ext cx="702508" cy="701503"/>
          </a:xfrm>
          <a:prstGeom prst="ellipse">
            <a:avLst/>
          </a:prstGeom>
          <a:noFill/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124145" y="1195759"/>
            <a:ext cx="577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353406" y="2979077"/>
            <a:ext cx="338554" cy="16558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000" dirty="0">
                <a:gradFill flip="none" rotWithShape="1"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 LI QIU LAI  LE</a:t>
            </a:r>
          </a:p>
        </p:txBody>
      </p:sp>
      <p:sp>
        <p:nvSpPr>
          <p:cNvPr id="52" name="椭圆 51"/>
          <p:cNvSpPr/>
          <p:nvPr/>
        </p:nvSpPr>
        <p:spPr>
          <a:xfrm>
            <a:off x="7408786" y="2007930"/>
            <a:ext cx="702508" cy="701503"/>
          </a:xfrm>
          <a:prstGeom prst="ellipse">
            <a:avLst/>
          </a:prstGeom>
          <a:noFill/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442542" y="2007930"/>
            <a:ext cx="577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8983925" y="3472296"/>
            <a:ext cx="553998" cy="13910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gradFill flip="none" rotWithShape="1"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第三部分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9915123" y="4167797"/>
            <a:ext cx="923330" cy="1335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>
                <a:gradFill flip="none" rotWithShape="1"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第四部分</a:t>
            </a:r>
          </a:p>
          <a:p>
            <a:pPr algn="dist"/>
            <a:endParaRPr lang="zh-CN" altLang="en-US" sz="2400" dirty="0">
              <a:gradFill flip="none" rotWithShape="1">
                <a:gsLst>
                  <a:gs pos="0">
                    <a:srgbClr val="CD7037"/>
                  </a:gs>
                  <a:gs pos="100000">
                    <a:srgbClr val="FBA168"/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8709316" y="3478678"/>
            <a:ext cx="338554" cy="15820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000" dirty="0">
                <a:gradFill flip="none" rotWithShape="1"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 LI QIU LAI  LE</a:t>
            </a:r>
          </a:p>
        </p:txBody>
      </p:sp>
      <p:sp>
        <p:nvSpPr>
          <p:cNvPr id="64" name="椭圆 63"/>
          <p:cNvSpPr/>
          <p:nvPr/>
        </p:nvSpPr>
        <p:spPr>
          <a:xfrm>
            <a:off x="8808973" y="2392216"/>
            <a:ext cx="702508" cy="701503"/>
          </a:xfrm>
          <a:prstGeom prst="ellipse">
            <a:avLst/>
          </a:prstGeom>
          <a:noFill/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808973" y="2384479"/>
            <a:ext cx="577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叁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0038234" y="4167797"/>
            <a:ext cx="338554" cy="16558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1000" dirty="0">
                <a:gradFill flip="none" rotWithShape="1"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2700000" scaled="1"/>
                  <a:tileRect/>
                </a:gradFill>
                <a:cs typeface="+mn-ea"/>
                <a:sym typeface="+mn-lt"/>
              </a:rPr>
              <a:t> LI QIU LAI  LE</a:t>
            </a:r>
          </a:p>
        </p:txBody>
      </p:sp>
      <p:sp>
        <p:nvSpPr>
          <p:cNvPr id="67" name="椭圆 66"/>
          <p:cNvSpPr/>
          <p:nvPr/>
        </p:nvSpPr>
        <p:spPr>
          <a:xfrm>
            <a:off x="10093614" y="3196650"/>
            <a:ext cx="702508" cy="701503"/>
          </a:xfrm>
          <a:prstGeom prst="ellipse">
            <a:avLst/>
          </a:prstGeom>
          <a:noFill/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0127370" y="3196650"/>
            <a:ext cx="577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47" grpId="0" animBg="1"/>
      <p:bldP spid="48" grpId="0"/>
      <p:bldP spid="49" grpId="0"/>
      <p:bldP spid="52" grpId="0" animBg="1"/>
      <p:bldP spid="53" grpId="0"/>
      <p:bldP spid="61" grpId="0"/>
      <p:bldP spid="62" grpId="0"/>
      <p:bldP spid="63" grpId="0"/>
      <p:bldP spid="64" grpId="0" animBg="1"/>
      <p:bldP spid="65" grpId="0"/>
      <p:bldP spid="66" grpId="0"/>
      <p:bldP spid="67" grpId="0" animBg="1"/>
      <p:bldP spid="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476982" y="625032"/>
            <a:ext cx="6389226" cy="56831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80866" y="1921665"/>
            <a:ext cx="27900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肆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20737" y="727694"/>
            <a:ext cx="2624688" cy="8435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998252" y="5337109"/>
            <a:ext cx="3820326" cy="1227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2685326"/>
            <a:ext cx="3669941" cy="417267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9" name="图片 8" descr="图片包含 室内, 建筑物, 餐桌&#10;&#10;描述已自动生成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6644683" y="1548066"/>
            <a:ext cx="1665668" cy="16656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 descr="图片包含 建筑物, 户外, 自行车, 街道&#10;&#10;描述已自动生成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984017" y="1564677"/>
            <a:ext cx="1649057" cy="16490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4301415" y="1545789"/>
            <a:ext cx="1669602" cy="1669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文本框 11"/>
          <p:cNvSpPr txBox="1"/>
          <p:nvPr/>
        </p:nvSpPr>
        <p:spPr>
          <a:xfrm>
            <a:off x="4301415" y="3455654"/>
            <a:ext cx="1569660" cy="22669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740691" y="3455654"/>
            <a:ext cx="1569660" cy="22669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88588" y="3455654"/>
            <a:ext cx="1569660" cy="22669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7" name="图片 6" descr="图片包含 建筑物&#10;&#10;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7234142" y="0"/>
            <a:ext cx="3756762" cy="5952616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1759874" y="2026470"/>
            <a:ext cx="5601045" cy="3669464"/>
          </a:xfrm>
          <a:prstGeom prst="roundRect">
            <a:avLst>
              <a:gd name="adj" fmla="val 6117"/>
            </a:avLst>
          </a:prstGeom>
          <a:noFill/>
          <a:ln>
            <a:gradFill>
              <a:gsLst>
                <a:gs pos="33000">
                  <a:srgbClr val="CD7037"/>
                </a:gs>
                <a:gs pos="100000">
                  <a:srgbClr val="FBA16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 descr="图片包含 建筑物, 户外, 自行车, 街道&#10;&#10;描述已自动生成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270760" y="2380590"/>
            <a:ext cx="1981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文本框 9"/>
          <p:cNvSpPr txBox="1"/>
          <p:nvPr/>
        </p:nvSpPr>
        <p:spPr>
          <a:xfrm>
            <a:off x="4912054" y="2503200"/>
            <a:ext cx="2031325" cy="2678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6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6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61162" y="154813"/>
            <a:ext cx="5577840" cy="62130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sp>
        <p:nvSpPr>
          <p:cNvPr id="7" name="椭圆 6"/>
          <p:cNvSpPr/>
          <p:nvPr/>
        </p:nvSpPr>
        <p:spPr>
          <a:xfrm>
            <a:off x="9415153" y="2247142"/>
            <a:ext cx="998800" cy="997371"/>
          </a:xfrm>
          <a:prstGeom prst="ellipse">
            <a:avLst/>
          </a:prstGeom>
          <a:noFill/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03678" y="2284162"/>
            <a:ext cx="82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立</a:t>
            </a:r>
          </a:p>
        </p:txBody>
      </p:sp>
      <p:sp>
        <p:nvSpPr>
          <p:cNvPr id="9" name="椭圆 8"/>
          <p:cNvSpPr/>
          <p:nvPr/>
        </p:nvSpPr>
        <p:spPr>
          <a:xfrm>
            <a:off x="9415153" y="4074483"/>
            <a:ext cx="998800" cy="997371"/>
          </a:xfrm>
          <a:prstGeom prst="ellipse">
            <a:avLst/>
          </a:prstGeom>
          <a:noFill/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03678" y="4111503"/>
            <a:ext cx="82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059029" y="2106929"/>
            <a:ext cx="2954655" cy="1360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059029" y="3982117"/>
            <a:ext cx="2954655" cy="1360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2730928" y="3002185"/>
            <a:ext cx="6730143" cy="4341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2859625" y="1493811"/>
            <a:ext cx="0" cy="2533992"/>
          </a:xfrm>
          <a:prstGeom prst="line">
            <a:avLst/>
          </a:prstGeom>
          <a:ln>
            <a:gradFill>
              <a:gsLst>
                <a:gs pos="83000">
                  <a:srgbClr val="CD7037"/>
                </a:gs>
                <a:gs pos="100000">
                  <a:srgbClr val="FBA168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092400" y="1493811"/>
            <a:ext cx="509431" cy="924194"/>
          </a:xfrm>
          <a:prstGeom prst="rect">
            <a:avLst/>
          </a:prstGeom>
          <a:solidFill>
            <a:srgbClr val="46505C"/>
          </a:solidFill>
          <a:ln>
            <a:solidFill>
              <a:srgbClr val="465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MAON"/>
          <p:cNvSpPr txBox="1"/>
          <p:nvPr/>
        </p:nvSpPr>
        <p:spPr>
          <a:xfrm>
            <a:off x="3145946" y="1493811"/>
            <a:ext cx="487517" cy="954107"/>
          </a:xfrm>
          <a:prstGeom prst="rect">
            <a:avLst/>
          </a:prstGeom>
          <a:gradFill>
            <a:gsLst>
              <a:gs pos="0">
                <a:srgbClr val="FBA168"/>
              </a:gs>
              <a:gs pos="100000">
                <a:srgbClr val="CD7037"/>
              </a:gs>
            </a:gsLst>
            <a:lin ang="5400000" scaled="1"/>
          </a:gradFill>
          <a:ln w="12700">
            <a:miter lim="400000"/>
          </a:ln>
        </p:spPr>
        <p:txBody>
          <a:bodyPr wrap="square" lIns="22860" rIns="22860" anchor="ctr">
            <a:spAutoFit/>
          </a:bodyPr>
          <a:lstStyle/>
          <a:p>
            <a:pPr defTabSz="412750" hangingPunct="0"/>
            <a:r>
              <a:rPr lang="zh-CN" altLang="en-US" sz="2800" kern="0" spc="170" dirty="0">
                <a:solidFill>
                  <a:schemeClr val="bg1"/>
                </a:solidFill>
                <a:cs typeface="+mn-ea"/>
                <a:sym typeface="+mn-lt"/>
              </a:rPr>
              <a:t>立秋</a:t>
            </a:r>
            <a:endParaRPr sz="2800" kern="0" spc="17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36295" y="1415047"/>
            <a:ext cx="923330" cy="2215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</a:t>
            </a:r>
            <a:endParaRPr lang="zh-CN" altLang="en-US" sz="1200" dirty="0">
              <a:gradFill>
                <a:gsLst>
                  <a:gs pos="0">
                    <a:srgbClr val="CD7037"/>
                  </a:gs>
                  <a:gs pos="100000">
                    <a:srgbClr val="FBA16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6174041" y="1036518"/>
            <a:ext cx="0" cy="2533992"/>
          </a:xfrm>
          <a:prstGeom prst="line">
            <a:avLst/>
          </a:prstGeom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406816" y="1036518"/>
            <a:ext cx="509431" cy="924194"/>
          </a:xfrm>
          <a:prstGeom prst="rect">
            <a:avLst/>
          </a:prstGeom>
          <a:solidFill>
            <a:srgbClr val="46505C"/>
          </a:solidFill>
          <a:ln>
            <a:solidFill>
              <a:srgbClr val="465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AON"/>
          <p:cNvSpPr txBox="1"/>
          <p:nvPr/>
        </p:nvSpPr>
        <p:spPr>
          <a:xfrm>
            <a:off x="6460362" y="1036518"/>
            <a:ext cx="487517" cy="954107"/>
          </a:xfrm>
          <a:prstGeom prst="rect">
            <a:avLst/>
          </a:prstGeom>
          <a:gradFill>
            <a:gsLst>
              <a:gs pos="0">
                <a:srgbClr val="FBA168"/>
              </a:gs>
              <a:gs pos="100000">
                <a:srgbClr val="CD7037"/>
              </a:gs>
            </a:gsLst>
            <a:lin ang="5400000" scaled="1"/>
          </a:gradFill>
          <a:ln w="12700">
            <a:miter lim="400000"/>
          </a:ln>
        </p:spPr>
        <p:txBody>
          <a:bodyPr wrap="square" lIns="22860" rIns="22860" anchor="ctr">
            <a:spAutoFit/>
          </a:bodyPr>
          <a:lstStyle/>
          <a:p>
            <a:pPr defTabSz="412750" hangingPunct="0"/>
            <a:r>
              <a:rPr lang="zh-CN" altLang="en-US" sz="2800" kern="0" spc="170" dirty="0">
                <a:solidFill>
                  <a:schemeClr val="bg1"/>
                </a:solidFill>
                <a:cs typeface="+mn-ea"/>
                <a:sym typeface="+mn-lt"/>
              </a:rPr>
              <a:t>立秋</a:t>
            </a:r>
            <a:endParaRPr sz="2800" kern="0" spc="17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250711" y="957754"/>
            <a:ext cx="923330" cy="2215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</a:t>
            </a:r>
            <a:endParaRPr lang="zh-CN" altLang="en-US" sz="1200" dirty="0">
              <a:gradFill>
                <a:gsLst>
                  <a:gs pos="0">
                    <a:srgbClr val="CD7037"/>
                  </a:gs>
                  <a:gs pos="100000">
                    <a:srgbClr val="FBA16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9693845" y="1520661"/>
            <a:ext cx="0" cy="2533992"/>
          </a:xfrm>
          <a:prstGeom prst="line">
            <a:avLst/>
          </a:prstGeom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9926620" y="1520661"/>
            <a:ext cx="509431" cy="924194"/>
          </a:xfrm>
          <a:prstGeom prst="rect">
            <a:avLst/>
          </a:prstGeom>
          <a:solidFill>
            <a:srgbClr val="46505C"/>
          </a:solidFill>
          <a:ln>
            <a:solidFill>
              <a:srgbClr val="4650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9" tIns="34280" rIns="68559" bIns="34280"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MAON"/>
          <p:cNvSpPr txBox="1"/>
          <p:nvPr/>
        </p:nvSpPr>
        <p:spPr>
          <a:xfrm>
            <a:off x="9980166" y="1520661"/>
            <a:ext cx="487517" cy="954107"/>
          </a:xfrm>
          <a:prstGeom prst="rect">
            <a:avLst/>
          </a:prstGeom>
          <a:gradFill>
            <a:gsLst>
              <a:gs pos="0">
                <a:srgbClr val="FBA168"/>
              </a:gs>
              <a:gs pos="100000">
                <a:srgbClr val="CD7037"/>
              </a:gs>
            </a:gsLst>
            <a:lin ang="5400000" scaled="1"/>
          </a:gradFill>
          <a:ln w="12700">
            <a:miter lim="400000"/>
          </a:ln>
        </p:spPr>
        <p:txBody>
          <a:bodyPr wrap="square" lIns="22860" rIns="22860" anchor="ctr">
            <a:spAutoFit/>
          </a:bodyPr>
          <a:lstStyle/>
          <a:p>
            <a:pPr defTabSz="412750" hangingPunct="0"/>
            <a:r>
              <a:rPr lang="zh-CN" altLang="en-US" sz="2800" kern="0" spc="170" dirty="0">
                <a:solidFill>
                  <a:schemeClr val="bg1"/>
                </a:solidFill>
                <a:cs typeface="+mn-ea"/>
                <a:sym typeface="+mn-lt"/>
              </a:rPr>
              <a:t>立秋</a:t>
            </a:r>
            <a:endParaRPr sz="2800" kern="0" spc="17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770515" y="1441897"/>
            <a:ext cx="923330" cy="22159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CD7037"/>
                    </a:gs>
                    <a:gs pos="100000">
                      <a:srgbClr val="FBA168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</a:t>
            </a:r>
            <a:endParaRPr lang="zh-CN" altLang="en-US" sz="1200" dirty="0">
              <a:gradFill>
                <a:gsLst>
                  <a:gs pos="0">
                    <a:srgbClr val="CD7037"/>
                  </a:gs>
                  <a:gs pos="100000">
                    <a:srgbClr val="FBA168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7" grpId="0" animBg="1"/>
      <p:bldP spid="22" grpId="0"/>
      <p:bldP spid="24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 descr="图片包含 人员&#10;&#10;描述已自动生成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799226" y="108282"/>
            <a:ext cx="5535505" cy="537972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641200" y="-1"/>
            <a:ext cx="6461760" cy="6858001"/>
            <a:chOff x="5730240" y="-1"/>
            <a:chExt cx="6461760" cy="6858001"/>
          </a:xfrm>
        </p:grpSpPr>
        <p:pic>
          <p:nvPicPr>
            <p:cNvPr id="5" name="图片 4" descr="图片包含 餐桌, 室内&#10;&#10;描述已自动生成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6537959" y="-1"/>
              <a:ext cx="5654041" cy="6400801"/>
            </a:xfrm>
            <a:prstGeom prst="rect">
              <a:avLst/>
            </a:prstGeom>
          </p:spPr>
        </p:pic>
        <p:pic>
          <p:nvPicPr>
            <p:cNvPr id="6" name="图片 5" descr="图片包含 户外, 天空&#10;&#10;描述已自动生成"/>
            <p:cNvPicPr>
              <a:picLocks noChangeAspect="1"/>
            </p:cNvPicPr>
            <p:nvPr/>
          </p:nvPicPr>
          <p:blipFill rotWithShape="1">
            <a:blip r:embed="rId5" cstate="screen"/>
            <a:srcRect r="-591"/>
            <a:stretch>
              <a:fillRect/>
            </a:stretch>
          </p:blipFill>
          <p:spPr>
            <a:xfrm rot="5400000">
              <a:off x="5707380" y="4290060"/>
              <a:ext cx="2590800" cy="2545080"/>
            </a:xfrm>
            <a:prstGeom prst="rect">
              <a:avLst/>
            </a:prstGeom>
          </p:spPr>
        </p:pic>
      </p:grpSp>
      <p:pic>
        <p:nvPicPr>
          <p:cNvPr id="9" name="图片 8" descr="图片包含 餐桌, 室内&#10;&#10;描述已自动生成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91662" y="5309015"/>
            <a:ext cx="4831079" cy="1915610"/>
          </a:xfrm>
          <a:prstGeom prst="rect">
            <a:avLst/>
          </a:prstGeom>
          <a:ln>
            <a:noFill/>
          </a:ln>
        </p:spPr>
      </p:pic>
      <p:pic>
        <p:nvPicPr>
          <p:cNvPr id="11" name="图片 10" descr="图片包含 物体&#10;&#10;描述已自动生成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7323" y="2795458"/>
            <a:ext cx="2361597" cy="26898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143207" y="1014581"/>
            <a:ext cx="2624688" cy="84357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68117" y="4742324"/>
            <a:ext cx="3820326" cy="122785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17379" y="833918"/>
            <a:ext cx="17151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b="1" dirty="0">
                <a:gradFill flip="none" rotWithShape="1">
                  <a:gsLst>
                    <a:gs pos="43000">
                      <a:srgbClr val="FBA168"/>
                    </a:gs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再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802574" y="2741901"/>
            <a:ext cx="17151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800" b="1" dirty="0">
                <a:gradFill flip="none" rotWithShape="1">
                  <a:gsLst>
                    <a:gs pos="43000">
                      <a:srgbClr val="FBA168"/>
                    </a:gs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会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987351" y="2711239"/>
            <a:ext cx="171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gradFill>
                  <a:gsLst>
                    <a:gs pos="43000">
                      <a:srgbClr val="FBA168"/>
                    </a:gs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LI   QIU</a:t>
            </a:r>
            <a:endParaRPr lang="zh-CN" altLang="en-US" dirty="0">
              <a:gradFill>
                <a:gsLst>
                  <a:gs pos="43000">
                    <a:srgbClr val="FBA168"/>
                  </a:gs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585119" y="2295740"/>
            <a:ext cx="925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今日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476982" y="625032"/>
            <a:ext cx="6389226" cy="56831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80866" y="1921665"/>
            <a:ext cx="27900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20737" y="727694"/>
            <a:ext cx="2624688" cy="8435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998252" y="5337109"/>
            <a:ext cx="3820326" cy="1227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pic>
        <p:nvPicPr>
          <p:cNvPr id="4" name="图片 3" descr="图片包含 物体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273378" y="0"/>
            <a:ext cx="8729442" cy="616472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sp>
        <p:nvSpPr>
          <p:cNvPr id="7" name="椭圆 6"/>
          <p:cNvSpPr/>
          <p:nvPr/>
        </p:nvSpPr>
        <p:spPr>
          <a:xfrm>
            <a:off x="4688119" y="1821332"/>
            <a:ext cx="998800" cy="997371"/>
          </a:xfrm>
          <a:prstGeom prst="ellipse">
            <a:avLst/>
          </a:prstGeom>
          <a:noFill/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6644" y="1858352"/>
            <a:ext cx="82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62275" y="1821332"/>
            <a:ext cx="2954655" cy="1360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605166" y="4062127"/>
            <a:ext cx="998800" cy="997371"/>
          </a:xfrm>
          <a:prstGeom prst="ellipse">
            <a:avLst/>
          </a:prstGeom>
          <a:noFill/>
          <a:ln>
            <a:gradFill>
              <a:gsLst>
                <a:gs pos="0">
                  <a:srgbClr val="FBA168"/>
                </a:gs>
                <a:gs pos="100000">
                  <a:srgbClr val="CD7037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93691" y="4099147"/>
            <a:ext cx="821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79322" y="4062127"/>
            <a:ext cx="2954655" cy="1360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/>
          <a:srcRect t="-2906"/>
          <a:stretch>
            <a:fillRect/>
          </a:stretch>
        </p:blipFill>
        <p:spPr>
          <a:xfrm rot="2491684">
            <a:off x="8846876" y="2849887"/>
            <a:ext cx="2890417" cy="23767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2064675" y="1733116"/>
            <a:ext cx="2411934" cy="3669464"/>
          </a:xfrm>
          <a:prstGeom prst="roundRect">
            <a:avLst>
              <a:gd name="adj" fmla="val 6117"/>
            </a:avLst>
          </a:prstGeom>
          <a:noFill/>
          <a:ln>
            <a:gradFill>
              <a:gsLst>
                <a:gs pos="33000">
                  <a:srgbClr val="CD7037"/>
                </a:gs>
                <a:gs pos="100000">
                  <a:srgbClr val="FBA16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2" name="图片 11" descr="图片包含 餐桌, 就坐, 杯子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66766" y="2062035"/>
            <a:ext cx="2007751" cy="3011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591907" y="1701283"/>
            <a:ext cx="1252026" cy="110772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879943" y="1952678"/>
            <a:ext cx="82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33090" y="3060402"/>
            <a:ext cx="1569660" cy="23421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7715393" y="1733116"/>
            <a:ext cx="2411934" cy="3669464"/>
          </a:xfrm>
          <a:prstGeom prst="roundRect">
            <a:avLst>
              <a:gd name="adj" fmla="val 6117"/>
            </a:avLst>
          </a:prstGeom>
          <a:noFill/>
          <a:ln>
            <a:gradFill>
              <a:gsLst>
                <a:gs pos="33000">
                  <a:srgbClr val="CD7037"/>
                </a:gs>
                <a:gs pos="100000">
                  <a:srgbClr val="FBA16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959231" y="2122711"/>
            <a:ext cx="1923269" cy="2884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38869" y="2012971"/>
            <a:ext cx="7173686" cy="3462760"/>
          </a:xfrm>
          <a:prstGeom prst="rect">
            <a:avLst/>
          </a:prstGeom>
          <a:noFill/>
          <a:ln w="12700">
            <a:gradFill>
              <a:gsLst>
                <a:gs pos="0">
                  <a:srgbClr val="CD7037"/>
                </a:gs>
                <a:gs pos="100000">
                  <a:srgbClr val="FBA168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6" name="图片 5" descr="图片包含 建筑物, 户外, 自行车, 街道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42056" y="1569720"/>
            <a:ext cx="2941600" cy="441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文本框 7"/>
          <p:cNvSpPr txBox="1"/>
          <p:nvPr/>
        </p:nvSpPr>
        <p:spPr>
          <a:xfrm>
            <a:off x="5088133" y="2765936"/>
            <a:ext cx="4062651" cy="221752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200000"/>
              </a:lnSpc>
            </a:pPr>
            <a:r>
              <a:rPr lang="zh-CN" altLang="en-US" sz="14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点击输入本栏的具体</a:t>
            </a:r>
            <a:endParaRPr lang="zh-CN" altLang="en-US" sz="14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8100000" scaled="1"/>
              </a:gradFill>
              <a:cs typeface="+mn-ea"/>
              <a:sym typeface="+mn-lt"/>
            </a:endParaRPr>
          </a:p>
          <a:p>
            <a:pPr algn="just">
              <a:lnSpc>
                <a:spcPct val="200000"/>
              </a:lnSpc>
            </a:pPr>
            <a:endParaRPr lang="zh-CN" altLang="en-US" sz="14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248379" y="3338804"/>
            <a:ext cx="443955" cy="1164053"/>
            <a:chOff x="20222703" y="11058283"/>
            <a:chExt cx="887909" cy="2328105"/>
          </a:xfrm>
        </p:grpSpPr>
        <p:pic>
          <p:nvPicPr>
            <p:cNvPr id="11" name="Picture" descr="Picture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0222703" y="11058283"/>
              <a:ext cx="887909" cy="193544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20251421" y="11231953"/>
              <a:ext cx="555661" cy="215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cs typeface="+mn-ea"/>
                  <a:sym typeface="+mn-lt"/>
                </a:rPr>
                <a:t>1PPT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pic>
        <p:nvPicPr>
          <p:cNvPr id="4" name="图片 3" descr="图片包含 物体&#10;&#10;描述已自动生成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88351" y="-239596"/>
            <a:ext cx="4876800" cy="48768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015330" y="1805455"/>
            <a:ext cx="1252026" cy="110772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303366" y="2056850"/>
            <a:ext cx="82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56513" y="3164574"/>
            <a:ext cx="1569660" cy="23421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412139" y="1805455"/>
            <a:ext cx="1252026" cy="110772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00175" y="2056850"/>
            <a:ext cx="82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53322" y="3164574"/>
            <a:ext cx="1569660" cy="23421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54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</a:t>
            </a:r>
            <a:endParaRPr lang="zh-CN" altLang="en-US" sz="12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393504" y="3995480"/>
            <a:ext cx="2083335" cy="2342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476982" y="625032"/>
            <a:ext cx="6389226" cy="568317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380866" y="1921665"/>
            <a:ext cx="279009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9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920737" y="727694"/>
            <a:ext cx="2624688" cy="8435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998252" y="5337109"/>
            <a:ext cx="3820326" cy="1227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天空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234937" y="285734"/>
            <a:ext cx="2624688" cy="8435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567312" y="5695934"/>
            <a:ext cx="2624688" cy="843579"/>
          </a:xfrm>
          <a:prstGeom prst="rect">
            <a:avLst/>
          </a:prstGeom>
        </p:spPr>
      </p:pic>
      <p:pic>
        <p:nvPicPr>
          <p:cNvPr id="6" name="图片 5" descr="图片包含 天空, 户外, 建筑物, 宗教场所&#10;&#10;描述已自动生成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960558" y="1619827"/>
            <a:ext cx="3095562" cy="2530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/>
          <p:cNvSpPr txBox="1"/>
          <p:nvPr/>
        </p:nvSpPr>
        <p:spPr>
          <a:xfrm>
            <a:off x="11365151" y="318487"/>
            <a:ext cx="452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2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24755" y="3879812"/>
            <a:ext cx="256823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gradFill flip="none" rotWithShape="1"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  <a:tileRect/>
                </a:gradFill>
                <a:cs typeface="+mn-ea"/>
                <a:sym typeface="+mn-lt"/>
              </a:rPr>
              <a:t>秋高气爽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24755" y="4587015"/>
            <a:ext cx="5667498" cy="1323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400" kern="0" dirty="0">
                <a:gradFill>
                  <a:gsLst>
                    <a:gs pos="0">
                      <a:srgbClr val="FBA168"/>
                    </a:gs>
                    <a:gs pos="100000">
                      <a:srgbClr val="CD7037"/>
                    </a:gs>
                  </a:gsLst>
                  <a:lin ang="8100000" scaled="1"/>
                </a:gradFill>
                <a:cs typeface="+mn-ea"/>
                <a:sym typeface="+mn-lt"/>
              </a:rPr>
              <a:t>点击输入本栏的具体文字，简明扼要的说明分项内容，此为概念图解，请根据您的具体内容酌情修点击输入本栏的具体文字，简明扼要的说明分项内容，此为概念图解，请根据您的具体内容酌情修点击输入本栏的具体</a:t>
            </a:r>
            <a:endParaRPr lang="zh-CN" altLang="en-US" sz="1400" dirty="0">
              <a:gradFill>
                <a:gsLst>
                  <a:gs pos="0">
                    <a:srgbClr val="FBA168"/>
                  </a:gs>
                  <a:gs pos="100000">
                    <a:srgbClr val="CD7037"/>
                  </a:gs>
                </a:gsLst>
                <a:lin ang="8100000" scaled="1"/>
              </a:gra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833395" y="723707"/>
            <a:ext cx="2426708" cy="2703083"/>
          </a:xfrm>
          <a:prstGeom prst="rect">
            <a:avLst/>
          </a:prstGeom>
        </p:spPr>
      </p:pic>
      <p:pic>
        <p:nvPicPr>
          <p:cNvPr id="4" name="图片 3" descr="图片包含 室内, 建筑物, 餐桌&#10;&#10;描述已自动生成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248850" y="1619827"/>
            <a:ext cx="3583641" cy="253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84983" y="3839121"/>
            <a:ext cx="2568231" cy="2956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xxi5zkpo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1403</Words>
  <Application>Microsoft Office PowerPoint</Application>
  <PresentationFormat>宽屏</PresentationFormat>
  <Paragraphs>101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仓耳天群行楷 W01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2022-03-10T05:39:00Z</dcterms:created>
  <dcterms:modified xsi:type="dcterms:W3CDTF">2023-01-10T10:29:58Z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FA97440A73084563812E47B25A6B5EC3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