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12" r:id="rId8"/>
    <p:sldId id="313" r:id="rId9"/>
    <p:sldId id="306" r:id="rId10"/>
    <p:sldId id="314" r:id="rId11"/>
    <p:sldId id="315" r:id="rId12"/>
    <p:sldId id="316" r:id="rId13"/>
    <p:sldId id="317" r:id="rId14"/>
    <p:sldId id="318" r:id="rId15"/>
    <p:sldId id="260" r:id="rId16"/>
    <p:sldId id="319" r:id="rId17"/>
    <p:sldId id="320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菱形的性质与判定综合应用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__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__5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</p:spPr>
        <p:txBody>
          <a:bodyPr/>
          <a:lstStyle/>
          <a:p>
            <a:r>
              <a:rPr lang="zh-CN" altLang="zh-CN" sz="4000" dirty="0" smtClean="0"/>
              <a:t>菱</a:t>
            </a:r>
            <a:r>
              <a:rPr lang="zh-CN" altLang="zh-CN" sz="4000" dirty="0"/>
              <a:t>形的性质与判定</a:t>
            </a:r>
            <a:endParaRPr lang="zh-CN" altLang="en-US" sz="4000" dirty="0"/>
          </a:p>
        </p:txBody>
      </p:sp>
      <p:sp>
        <p:nvSpPr>
          <p:cNvPr id="9" name="矩形 8"/>
          <p:cNvSpPr/>
          <p:nvPr/>
        </p:nvSpPr>
        <p:spPr>
          <a:xfrm>
            <a:off x="0" y="998780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第一章　特殊平行四边形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419896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5596" y="3408076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K22.EPS" descr="id:214749452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73788" y="839171"/>
            <a:ext cx="1433714" cy="1039911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581171" y="2571750"/>
            <a:ext cx="8165417" cy="132497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垂足分别为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给出下列判断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是等边三角形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是等边三角形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E= A 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则平行四边形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若平行四边形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E= A F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其中结论正确的是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①③④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只需填写正确结论的序号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31222" y="3541970"/>
            <a:ext cx="79777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3084250" y="3789653"/>
            <a:ext cx="797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K23.EPS" descr="id:214749453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56111" y="1102307"/>
            <a:ext cx="1461941" cy="1095650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280756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广西中考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垂足分别为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E= D F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746839"/>
          <a:ext cx="6096000" cy="439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3" imgW="3838575" imgH="2771775" progId="Word.Document.12">
                  <p:embed/>
                </p:oleObj>
              </mc:Choice>
              <mc:Fallback>
                <p:oleObj name="Document" r:id="rId3" imgW="3838575" imgH="277177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46839"/>
                        <a:ext cx="6096000" cy="439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4011" y="80409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37.EPS" descr="id:214749454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53417" y="1533855"/>
            <a:ext cx="1953689" cy="105599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44011" y="297004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是什么特殊四边形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说明你的理由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 B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E C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是平行四边形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E= A  D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40.EPS" descr="id:214749455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424146" y="2657385"/>
            <a:ext cx="1147855" cy="156447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921641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= 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分别与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G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G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872903"/>
          <a:ext cx="6096000" cy="40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ocument" r:id="rId3" imgW="10845800" imgH="7251700" progId="Word.Document.12">
                  <p:embed/>
                </p:oleObj>
              </mc:Choice>
              <mc:Fallback>
                <p:oleObj name="Document" r:id="rId3" imgW="10845800" imgH="725170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872903"/>
                        <a:ext cx="6096000" cy="4073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39594" y="796892"/>
          <a:ext cx="6096000" cy="4710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3" imgW="3838575" imgH="2969260" progId="Word.Document.12">
                  <p:embed/>
                </p:oleObj>
              </mc:Choice>
              <mc:Fallback>
                <p:oleObj name="Document" r:id="rId3" imgW="3838575" imgH="29692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594" y="796892"/>
                        <a:ext cx="6096000" cy="4710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8890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菱形的面积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若两条宽度为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的带子相交成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则重叠部分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图中阴影部分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9.EPS" descr="id:214749446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63161" y="2132460"/>
            <a:ext cx="1940573" cy="65426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175825" y="3726142"/>
          <a:ext cx="6096000" cy="62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3838575" imgH="396240" progId="Word.Document.12">
                  <p:embed/>
                </p:oleObj>
              </mc:Choice>
              <mc:Fallback>
                <p:oleObj name="Document" r:id="rId4" imgW="3838575" imgH="39624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825" y="3726142"/>
                        <a:ext cx="6096000" cy="628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7860273" y="116735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4165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18.EPS" descr="id:214749447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420207" y="1495925"/>
            <a:ext cx="1749669" cy="126045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965183"/>
            <a:ext cx="316625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.10	 B .30	 C .60	 D .120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72207" y="3856381"/>
          <a:ext cx="6096000" cy="62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3838575" imgH="396240" progId="Word.Document.12">
                  <p:embed/>
                </p:oleObj>
              </mc:Choice>
              <mc:Fallback>
                <p:oleObj name="Document" r:id="rId4" imgW="3838575" imgH="39624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07" y="3856381"/>
                        <a:ext cx="6096000" cy="628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3163244" y="123357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372207" y="4174067"/>
            <a:ext cx="601460" cy="251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372207" y="4425683"/>
            <a:ext cx="6014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50695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B 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 B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7ZKXSE328.EPS" descr="id:214749447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374991" y="1598735"/>
            <a:ext cx="1850651" cy="958964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32228" y="2339633"/>
          <a:ext cx="6096000" cy="251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3838575" imgH="1584325" progId="Word.Document.12">
                  <p:embed/>
                </p:oleObj>
              </mc:Choice>
              <mc:Fallback>
                <p:oleObj name="Document" r:id="rId4" imgW="3838575" imgH="158432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28" y="2339633"/>
                        <a:ext cx="6096000" cy="2511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254236"/>
          <a:ext cx="6096000" cy="282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3838575" imgH="1779905" progId="Word.Document.12">
                  <p:embed/>
                </p:oleObj>
              </mc:Choice>
              <mc:Fallback>
                <p:oleObj name="Document" r:id="rId3" imgW="3838575" imgH="177990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54236"/>
                        <a:ext cx="6096000" cy="2825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591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菱形的性质与判定的应用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剪两张对边平行且宽度相同的纸条随意交叉叠放在一起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转动其中一张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重合部分构成一个四边形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则下列结论中不一定成立的是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19.EPS" descr="id:214749449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683226" y="1925471"/>
            <a:ext cx="1349492" cy="129255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47007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D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 D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B  C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= B  C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A  B 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 D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41278" y="148717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961219"/>
          <a:ext cx="6096000" cy="94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3" imgW="3838575" imgH="595630" progId="Word.Document.12">
                  <p:embed/>
                </p:oleObj>
              </mc:Choice>
              <mc:Fallback>
                <p:oleObj name="Document" r:id="rId3" imgW="3838575" imgH="59563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61219"/>
                        <a:ext cx="6096000" cy="942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K20.EPS" descr="id:214749449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792090" y="2363079"/>
            <a:ext cx="3559820" cy="14668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357792" y="1499648"/>
            <a:ext cx="36660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357792" y="1747331"/>
            <a:ext cx="366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0157" y="73151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柳州中考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21.EPS" descr="id:214749450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38162" y="1360360"/>
            <a:ext cx="1667676" cy="1384038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90162" y="2744398"/>
          <a:ext cx="6096000" cy="219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4" imgW="3838575" imgH="1385570" progId="Word.Document.12">
                  <p:embed/>
                </p:oleObj>
              </mc:Choice>
              <mc:Fallback>
                <p:oleObj name="Document" r:id="rId4" imgW="3838575" imgH="13855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162" y="2744398"/>
                        <a:ext cx="6096000" cy="2197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35.EPS" descr="id:214749452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10454" y="1302861"/>
            <a:ext cx="1723091" cy="101510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49" y="314626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用直尺和圆规作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长为半径画弧交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	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45206" y="3489210"/>
            <a:ext cx="191528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802</Words>
  <Application>Microsoft Office PowerPoint</Application>
  <PresentationFormat>全屏显示(16:9)</PresentationFormat>
  <Paragraphs>40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菱形的性质与判定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4DB5A121D048465C82B6F0C7851848A3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